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tags/tag12.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2"/>
  </p:notesMasterIdLst>
  <p:sldIdLst>
    <p:sldId id="256" r:id="rId3"/>
    <p:sldId id="257" r:id="rId4"/>
    <p:sldId id="258" r:id="rId5"/>
    <p:sldId id="285" r:id="rId6"/>
    <p:sldId id="262" r:id="rId7"/>
    <p:sldId id="263" r:id="rId8"/>
    <p:sldId id="270" r:id="rId9"/>
    <p:sldId id="281" r:id="rId10"/>
    <p:sldId id="259" r:id="rId11"/>
    <p:sldId id="264" r:id="rId12"/>
    <p:sldId id="286" r:id="rId13"/>
    <p:sldId id="274" r:id="rId14"/>
    <p:sldId id="273" r:id="rId15"/>
    <p:sldId id="284" r:id="rId16"/>
    <p:sldId id="260" r:id="rId17"/>
    <p:sldId id="272" r:id="rId18"/>
    <p:sldId id="283" r:id="rId19"/>
    <p:sldId id="265" r:id="rId20"/>
    <p:sldId id="282" r:id="rId21"/>
    <p:sldId id="266" r:id="rId22"/>
    <p:sldId id="261" r:id="rId23"/>
    <p:sldId id="267" r:id="rId24"/>
    <p:sldId id="288" r:id="rId25"/>
    <p:sldId id="268" r:id="rId26"/>
    <p:sldId id="271" r:id="rId27"/>
    <p:sldId id="287" r:id="rId28"/>
    <p:sldId id="269" r:id="rId29"/>
    <p:sldId id="289" r:id="rId30"/>
    <p:sldId id="290"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0" d="100"/>
          <a:sy n="50" d="100"/>
        </p:scale>
        <p:origin x="-402" y="-160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42CA7D-A79C-45C8-A45F-7C7E694483AD}" type="datetimeFigureOut">
              <a:rPr lang="zh-CN" altLang="en-US" smtClean="0"/>
              <a:t>2018/11/12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DCD349-E4B8-4C3E-BB4A-C775B3C6C104}" type="slidenum">
              <a:rPr lang="zh-CN" altLang="en-US" smtClean="0"/>
              <a:t>‹#›</a:t>
            </a:fld>
            <a:endParaRPr lang="zh-CN" altLang="en-US"/>
          </a:p>
        </p:txBody>
      </p:sp>
    </p:spTree>
    <p:extLst>
      <p:ext uri="{BB962C8B-B14F-4D97-AF65-F5344CB8AC3E}">
        <p14:creationId xmlns:p14="http://schemas.microsoft.com/office/powerpoint/2010/main" val="29623675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5</a:t>
            </a:fld>
            <a:endParaRPr lang="en-US"/>
          </a:p>
        </p:txBody>
      </p:sp>
    </p:spTree>
    <p:extLst>
      <p:ext uri="{BB962C8B-B14F-4D97-AF65-F5344CB8AC3E}">
        <p14:creationId xmlns:p14="http://schemas.microsoft.com/office/powerpoint/2010/main" val="2153618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24</a:t>
            </a:fld>
            <a:endParaRPr lang="en-US"/>
          </a:p>
        </p:txBody>
      </p:sp>
    </p:spTree>
    <p:extLst>
      <p:ext uri="{BB962C8B-B14F-4D97-AF65-F5344CB8AC3E}">
        <p14:creationId xmlns:p14="http://schemas.microsoft.com/office/powerpoint/2010/main" val="18447170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25</a:t>
            </a:fld>
            <a:endParaRPr lang="en-US"/>
          </a:p>
        </p:txBody>
      </p:sp>
    </p:spTree>
    <p:extLst>
      <p:ext uri="{BB962C8B-B14F-4D97-AF65-F5344CB8AC3E}">
        <p14:creationId xmlns:p14="http://schemas.microsoft.com/office/powerpoint/2010/main" val="6978454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27</a:t>
            </a:fld>
            <a:endParaRPr lang="en-US"/>
          </a:p>
        </p:txBody>
      </p:sp>
    </p:spTree>
    <p:extLst>
      <p:ext uri="{BB962C8B-B14F-4D97-AF65-F5344CB8AC3E}">
        <p14:creationId xmlns:p14="http://schemas.microsoft.com/office/powerpoint/2010/main" val="10423425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6</a:t>
            </a:fld>
            <a:endParaRPr lang="en-US"/>
          </a:p>
        </p:txBody>
      </p:sp>
    </p:spTree>
    <p:extLst>
      <p:ext uri="{BB962C8B-B14F-4D97-AF65-F5344CB8AC3E}">
        <p14:creationId xmlns:p14="http://schemas.microsoft.com/office/powerpoint/2010/main" val="37584605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7</a:t>
            </a:fld>
            <a:endParaRPr lang="en-US"/>
          </a:p>
        </p:txBody>
      </p:sp>
    </p:spTree>
    <p:extLst>
      <p:ext uri="{BB962C8B-B14F-4D97-AF65-F5344CB8AC3E}">
        <p14:creationId xmlns:p14="http://schemas.microsoft.com/office/powerpoint/2010/main" val="26607341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10</a:t>
            </a:fld>
            <a:endParaRPr lang="en-US"/>
          </a:p>
        </p:txBody>
      </p:sp>
    </p:spTree>
    <p:extLst>
      <p:ext uri="{BB962C8B-B14F-4D97-AF65-F5344CB8AC3E}">
        <p14:creationId xmlns:p14="http://schemas.microsoft.com/office/powerpoint/2010/main" val="1759309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13</a:t>
            </a:fld>
            <a:endParaRPr lang="en-US"/>
          </a:p>
        </p:txBody>
      </p:sp>
    </p:spTree>
    <p:extLst>
      <p:ext uri="{BB962C8B-B14F-4D97-AF65-F5344CB8AC3E}">
        <p14:creationId xmlns:p14="http://schemas.microsoft.com/office/powerpoint/2010/main" val="33458410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16</a:t>
            </a:fld>
            <a:endParaRPr lang="en-US"/>
          </a:p>
        </p:txBody>
      </p:sp>
    </p:spTree>
    <p:extLst>
      <p:ext uri="{BB962C8B-B14F-4D97-AF65-F5344CB8AC3E}">
        <p14:creationId xmlns:p14="http://schemas.microsoft.com/office/powerpoint/2010/main" val="18748632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18</a:t>
            </a:fld>
            <a:endParaRPr lang="en-US"/>
          </a:p>
        </p:txBody>
      </p:sp>
    </p:spTree>
    <p:extLst>
      <p:ext uri="{BB962C8B-B14F-4D97-AF65-F5344CB8AC3E}">
        <p14:creationId xmlns:p14="http://schemas.microsoft.com/office/powerpoint/2010/main" val="30527458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20</a:t>
            </a:fld>
            <a:endParaRPr lang="en-US"/>
          </a:p>
        </p:txBody>
      </p:sp>
    </p:spTree>
    <p:extLst>
      <p:ext uri="{BB962C8B-B14F-4D97-AF65-F5344CB8AC3E}">
        <p14:creationId xmlns:p14="http://schemas.microsoft.com/office/powerpoint/2010/main" val="38445309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22</a:t>
            </a:fld>
            <a:endParaRPr lang="en-US"/>
          </a:p>
        </p:txBody>
      </p:sp>
    </p:spTree>
    <p:extLst>
      <p:ext uri="{BB962C8B-B14F-4D97-AF65-F5344CB8AC3E}">
        <p14:creationId xmlns:p14="http://schemas.microsoft.com/office/powerpoint/2010/main" val="13591426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C198BDF1-EF00-4071-BD23-44D2DB8EB5F0}" type="datetimeFigureOut">
              <a:rPr lang="zh-CN" altLang="en-US" smtClean="0"/>
              <a:t>2018/11/12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1C2475D-F88A-444E-BD5B-F132AB95C354}" type="slidenum">
              <a:rPr lang="zh-CN" altLang="en-US" smtClean="0"/>
              <a:t>‹#›</a:t>
            </a:fld>
            <a:endParaRPr lang="zh-CN" altLang="en-US"/>
          </a:p>
        </p:txBody>
      </p:sp>
    </p:spTree>
    <p:extLst>
      <p:ext uri="{BB962C8B-B14F-4D97-AF65-F5344CB8AC3E}">
        <p14:creationId xmlns:p14="http://schemas.microsoft.com/office/powerpoint/2010/main" val="33886715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198BDF1-EF00-4071-BD23-44D2DB8EB5F0}" type="datetimeFigureOut">
              <a:rPr lang="zh-CN" altLang="en-US" smtClean="0"/>
              <a:t>2018/11/12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1C2475D-F88A-444E-BD5B-F132AB95C354}" type="slidenum">
              <a:rPr lang="zh-CN" altLang="en-US" smtClean="0"/>
              <a:t>‹#›</a:t>
            </a:fld>
            <a:endParaRPr lang="zh-CN" altLang="en-US"/>
          </a:p>
        </p:txBody>
      </p:sp>
    </p:spTree>
    <p:extLst>
      <p:ext uri="{BB962C8B-B14F-4D97-AF65-F5344CB8AC3E}">
        <p14:creationId xmlns:p14="http://schemas.microsoft.com/office/powerpoint/2010/main" val="163880096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198BDF1-EF00-4071-BD23-44D2DB8EB5F0}" type="datetimeFigureOut">
              <a:rPr lang="zh-CN" altLang="en-US" smtClean="0"/>
              <a:t>2018/11/12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1C2475D-F88A-444E-BD5B-F132AB95C354}" type="slidenum">
              <a:rPr lang="zh-CN" altLang="en-US" smtClean="0"/>
              <a:t>‹#›</a:t>
            </a:fld>
            <a:endParaRPr lang="zh-CN" altLang="en-US"/>
          </a:p>
        </p:txBody>
      </p:sp>
    </p:spTree>
    <p:extLst>
      <p:ext uri="{BB962C8B-B14F-4D97-AF65-F5344CB8AC3E}">
        <p14:creationId xmlns:p14="http://schemas.microsoft.com/office/powerpoint/2010/main" val="122103230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19564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33666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64808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96853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31855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28862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61000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0080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11" name="矩形 10"/>
          <p:cNvSpPr/>
          <p:nvPr userDrawn="1"/>
        </p:nvSpPr>
        <p:spPr>
          <a:xfrm>
            <a:off x="11087478" y="381069"/>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矩形 8"/>
          <p:cNvSpPr/>
          <p:nvPr userDrawn="1"/>
        </p:nvSpPr>
        <p:spPr>
          <a:xfrm>
            <a:off x="0" y="783770"/>
            <a:ext cx="12192000" cy="57331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47218" y="0"/>
            <a:ext cx="1231640" cy="1008360"/>
          </a:xfrm>
          <a:prstGeom prst="rect">
            <a:avLst/>
          </a:prstGeom>
        </p:spPr>
      </p:pic>
      <p:sp>
        <p:nvSpPr>
          <p:cNvPr id="10" name="文本框 9"/>
          <p:cNvSpPr txBox="1"/>
          <p:nvPr userDrawn="1"/>
        </p:nvSpPr>
        <p:spPr>
          <a:xfrm>
            <a:off x="1378858" y="148192"/>
            <a:ext cx="4288353" cy="584775"/>
          </a:xfrm>
          <a:prstGeom prst="rect">
            <a:avLst/>
          </a:prstGeom>
          <a:noFill/>
        </p:spPr>
        <p:txBody>
          <a:bodyPr wrap="none" rtlCol="0">
            <a:spAutoFit/>
          </a:bodyPr>
          <a:lstStyle/>
          <a:p>
            <a:r>
              <a:rPr lang="zh-CN" altLang="en-US" sz="3200" b="1" dirty="0" smtClean="0">
                <a:latin typeface="微软雅黑" panose="020B0503020204020204" pitchFamily="34" charset="-122"/>
                <a:ea typeface="微软雅黑" panose="020B0503020204020204" pitchFamily="34" charset="-122"/>
              </a:rPr>
              <a:t>单击此处添加文字标题</a:t>
            </a:r>
            <a:endParaRPr lang="zh-CN" altLang="en-US" sz="32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21225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26748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05883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704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C198BDF1-EF00-4071-BD23-44D2DB8EB5F0}" type="datetimeFigureOut">
              <a:rPr lang="zh-CN" altLang="en-US" smtClean="0"/>
              <a:t>2018/11/12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1C2475D-F88A-444E-BD5B-F132AB95C354}" type="slidenum">
              <a:rPr lang="zh-CN" altLang="en-US" smtClean="0"/>
              <a:t>‹#›</a:t>
            </a:fld>
            <a:endParaRPr lang="zh-CN" altLang="en-US"/>
          </a:p>
        </p:txBody>
      </p:sp>
    </p:spTree>
    <p:extLst>
      <p:ext uri="{BB962C8B-B14F-4D97-AF65-F5344CB8AC3E}">
        <p14:creationId xmlns:p14="http://schemas.microsoft.com/office/powerpoint/2010/main" val="349388005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198BDF1-EF00-4071-BD23-44D2DB8EB5F0}" type="datetimeFigureOut">
              <a:rPr lang="zh-CN" altLang="en-US" smtClean="0"/>
              <a:t>2018/11/12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1C2475D-F88A-444E-BD5B-F132AB95C354}" type="slidenum">
              <a:rPr lang="zh-CN" altLang="en-US" smtClean="0"/>
              <a:t>‹#›</a:t>
            </a:fld>
            <a:endParaRPr lang="zh-CN" altLang="en-US"/>
          </a:p>
        </p:txBody>
      </p:sp>
    </p:spTree>
    <p:extLst>
      <p:ext uri="{BB962C8B-B14F-4D97-AF65-F5344CB8AC3E}">
        <p14:creationId xmlns:p14="http://schemas.microsoft.com/office/powerpoint/2010/main" val="41071921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198BDF1-EF00-4071-BD23-44D2DB8EB5F0}" type="datetimeFigureOut">
              <a:rPr lang="zh-CN" altLang="en-US" smtClean="0"/>
              <a:t>2018/11/12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1C2475D-F88A-444E-BD5B-F132AB95C354}" type="slidenum">
              <a:rPr lang="zh-CN" altLang="en-US" smtClean="0"/>
              <a:t>‹#›</a:t>
            </a:fld>
            <a:endParaRPr lang="zh-CN" altLang="en-US"/>
          </a:p>
        </p:txBody>
      </p:sp>
    </p:spTree>
    <p:extLst>
      <p:ext uri="{BB962C8B-B14F-4D97-AF65-F5344CB8AC3E}">
        <p14:creationId xmlns:p14="http://schemas.microsoft.com/office/powerpoint/2010/main" val="108204371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198BDF1-EF00-4071-BD23-44D2DB8EB5F0}" type="datetimeFigureOut">
              <a:rPr lang="zh-CN" altLang="en-US" smtClean="0"/>
              <a:t>2018/11/12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1C2475D-F88A-444E-BD5B-F132AB95C354}" type="slidenum">
              <a:rPr lang="zh-CN" altLang="en-US" smtClean="0"/>
              <a:t>‹#›</a:t>
            </a:fld>
            <a:endParaRPr lang="zh-CN" altLang="en-US"/>
          </a:p>
        </p:txBody>
      </p:sp>
    </p:spTree>
    <p:extLst>
      <p:ext uri="{BB962C8B-B14F-4D97-AF65-F5344CB8AC3E}">
        <p14:creationId xmlns:p14="http://schemas.microsoft.com/office/powerpoint/2010/main" val="221728375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198BDF1-EF00-4071-BD23-44D2DB8EB5F0}" type="datetimeFigureOut">
              <a:rPr lang="zh-CN" altLang="en-US" smtClean="0"/>
              <a:t>2018/11/12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1C2475D-F88A-444E-BD5B-F132AB95C354}" type="slidenum">
              <a:rPr lang="zh-CN" altLang="en-US" smtClean="0"/>
              <a:t>‹#›</a:t>
            </a:fld>
            <a:endParaRPr lang="zh-CN" altLang="en-US"/>
          </a:p>
        </p:txBody>
      </p:sp>
    </p:spTree>
    <p:extLst>
      <p:ext uri="{BB962C8B-B14F-4D97-AF65-F5344CB8AC3E}">
        <p14:creationId xmlns:p14="http://schemas.microsoft.com/office/powerpoint/2010/main" val="388933626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198BDF1-EF00-4071-BD23-44D2DB8EB5F0}" type="datetimeFigureOut">
              <a:rPr lang="zh-CN" altLang="en-US" smtClean="0"/>
              <a:t>2018/11/12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1C2475D-F88A-444E-BD5B-F132AB95C354}" type="slidenum">
              <a:rPr lang="zh-CN" altLang="en-US" smtClean="0"/>
              <a:t>‹#›</a:t>
            </a:fld>
            <a:endParaRPr lang="zh-CN" altLang="en-US"/>
          </a:p>
        </p:txBody>
      </p:sp>
    </p:spTree>
    <p:extLst>
      <p:ext uri="{BB962C8B-B14F-4D97-AF65-F5344CB8AC3E}">
        <p14:creationId xmlns:p14="http://schemas.microsoft.com/office/powerpoint/2010/main" val="19590715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198BDF1-EF00-4071-BD23-44D2DB8EB5F0}" type="datetimeFigureOut">
              <a:rPr lang="zh-CN" altLang="en-US" smtClean="0"/>
              <a:t>2018/11/12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1C2475D-F88A-444E-BD5B-F132AB95C354}" type="slidenum">
              <a:rPr lang="zh-CN" altLang="en-US" smtClean="0"/>
              <a:t>‹#›</a:t>
            </a:fld>
            <a:endParaRPr lang="zh-CN" altLang="en-US"/>
          </a:p>
        </p:txBody>
      </p:sp>
    </p:spTree>
    <p:extLst>
      <p:ext uri="{BB962C8B-B14F-4D97-AF65-F5344CB8AC3E}">
        <p14:creationId xmlns:p14="http://schemas.microsoft.com/office/powerpoint/2010/main" val="370877662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98BDF1-EF00-4071-BD23-44D2DB8EB5F0}" type="datetimeFigureOut">
              <a:rPr lang="zh-CN" altLang="en-US" smtClean="0"/>
              <a:t>2018/11/12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C2475D-F88A-444E-BD5B-F132AB95C354}" type="slidenum">
              <a:rPr lang="zh-CN" altLang="en-US" smtClean="0"/>
              <a:t>‹#›</a:t>
            </a:fld>
            <a:endParaRPr lang="zh-CN" altLang="en-US"/>
          </a:p>
        </p:txBody>
      </p:sp>
    </p:spTree>
    <p:extLst>
      <p:ext uri="{BB962C8B-B14F-4D97-AF65-F5344CB8AC3E}">
        <p14:creationId xmlns:p14="http://schemas.microsoft.com/office/powerpoint/2010/main" val="7784048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0004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53.png"/><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image" Target="../media/image54.png"/><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13.xml.rels><?xml version="1.0" encoding="UTF-8" standalone="yes"?>
<Relationships xmlns="http://schemas.openxmlformats.org/package/2006/relationships"><Relationship Id="rId8" Type="http://schemas.openxmlformats.org/officeDocument/2006/relationships/image" Target="../media/image65.png"/><Relationship Id="rId13" Type="http://schemas.openxmlformats.org/officeDocument/2006/relationships/image" Target="../media/image69.png"/><Relationship Id="rId3" Type="http://schemas.openxmlformats.org/officeDocument/2006/relationships/notesSlide" Target="../notesSlides/notesSlide5.xml"/><Relationship Id="rId7" Type="http://schemas.openxmlformats.org/officeDocument/2006/relationships/image" Target="../media/image64.png"/><Relationship Id="rId12" Type="http://schemas.openxmlformats.org/officeDocument/2006/relationships/image" Target="../media/image68.png"/><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image" Target="../media/image63.png"/><Relationship Id="rId11" Type="http://schemas.openxmlformats.org/officeDocument/2006/relationships/image" Target="../media/image43.png"/><Relationship Id="rId5" Type="http://schemas.openxmlformats.org/officeDocument/2006/relationships/image" Target="../media/image62.png"/><Relationship Id="rId10" Type="http://schemas.openxmlformats.org/officeDocument/2006/relationships/image" Target="../media/image67.png"/><Relationship Id="rId4" Type="http://schemas.openxmlformats.org/officeDocument/2006/relationships/image" Target="../media/image61.png"/><Relationship Id="rId9" Type="http://schemas.openxmlformats.org/officeDocument/2006/relationships/image" Target="../media/image6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notesSlide" Target="../notesSlides/notesSlide6.xml"/><Relationship Id="rId7" Type="http://schemas.openxmlformats.org/officeDocument/2006/relationships/image" Target="../media/image73.png"/><Relationship Id="rId12" Type="http://schemas.openxmlformats.org/officeDocument/2006/relationships/image" Target="../media/image78.png"/><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image" Target="../media/image72.png"/><Relationship Id="rId11" Type="http://schemas.openxmlformats.org/officeDocument/2006/relationships/image" Target="../media/image77.png"/><Relationship Id="rId5" Type="http://schemas.openxmlformats.org/officeDocument/2006/relationships/image" Target="../media/image71.png"/><Relationship Id="rId10" Type="http://schemas.openxmlformats.org/officeDocument/2006/relationships/image" Target="../media/image76.png"/><Relationship Id="rId4" Type="http://schemas.openxmlformats.org/officeDocument/2006/relationships/image" Target="../media/image70.png"/><Relationship Id="rId9" Type="http://schemas.openxmlformats.org/officeDocument/2006/relationships/image" Target="../media/image7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7.xml"/><Relationship Id="rId5" Type="http://schemas.openxmlformats.org/officeDocument/2006/relationships/image" Target="../media/image80.png"/><Relationship Id="rId4" Type="http://schemas.openxmlformats.org/officeDocument/2006/relationships/image" Target="../media/image7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image" Target="../media/image82.png"/><Relationship Id="rId4" Type="http://schemas.openxmlformats.org/officeDocument/2006/relationships/image" Target="../media/image81.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8" Type="http://schemas.openxmlformats.org/officeDocument/2006/relationships/image" Target="../media/image87.png"/><Relationship Id="rId13" Type="http://schemas.openxmlformats.org/officeDocument/2006/relationships/image" Target="../media/image92.png"/><Relationship Id="rId3" Type="http://schemas.openxmlformats.org/officeDocument/2006/relationships/notesSlide" Target="../notesSlides/notesSlide9.xml"/><Relationship Id="rId7" Type="http://schemas.openxmlformats.org/officeDocument/2006/relationships/image" Target="../media/image86.png"/><Relationship Id="rId12" Type="http://schemas.openxmlformats.org/officeDocument/2006/relationships/image" Target="../media/image91.png"/><Relationship Id="rId2" Type="http://schemas.openxmlformats.org/officeDocument/2006/relationships/slideLayout" Target="../slideLayouts/slideLayout2.xml"/><Relationship Id="rId1" Type="http://schemas.openxmlformats.org/officeDocument/2006/relationships/tags" Target="../tags/tag9.xml"/><Relationship Id="rId6" Type="http://schemas.openxmlformats.org/officeDocument/2006/relationships/image" Target="../media/image85.png"/><Relationship Id="rId11" Type="http://schemas.openxmlformats.org/officeDocument/2006/relationships/image" Target="../media/image90.png"/><Relationship Id="rId5" Type="http://schemas.openxmlformats.org/officeDocument/2006/relationships/image" Target="../media/image84.png"/><Relationship Id="rId15" Type="http://schemas.openxmlformats.org/officeDocument/2006/relationships/image" Target="../media/image94.png"/><Relationship Id="rId10" Type="http://schemas.openxmlformats.org/officeDocument/2006/relationships/image" Target="../media/image89.png"/><Relationship Id="rId4" Type="http://schemas.openxmlformats.org/officeDocument/2006/relationships/image" Target="../media/image83.png"/><Relationship Id="rId9" Type="http://schemas.openxmlformats.org/officeDocument/2006/relationships/image" Target="../media/image88.png"/><Relationship Id="rId14" Type="http://schemas.openxmlformats.org/officeDocument/2006/relationships/image" Target="../media/image9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0.xml"/><Relationship Id="rId5" Type="http://schemas.openxmlformats.org/officeDocument/2006/relationships/image" Target="../media/image96.png"/><Relationship Id="rId4" Type="http://schemas.openxmlformats.org/officeDocument/2006/relationships/image" Target="../media/image95.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1.xml"/><Relationship Id="rId5" Type="http://schemas.openxmlformats.org/officeDocument/2006/relationships/image" Target="../media/image98.png"/><Relationship Id="rId4" Type="http://schemas.openxmlformats.org/officeDocument/2006/relationships/image" Target="../media/image9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103.png"/><Relationship Id="rId3" Type="http://schemas.openxmlformats.org/officeDocument/2006/relationships/notesSlide" Target="../notesSlides/notesSlide12.xml"/><Relationship Id="rId7" Type="http://schemas.openxmlformats.org/officeDocument/2006/relationships/image" Target="../media/image102.png"/><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notesSlide" Target="../notesSlides/notesSlide1.xml"/><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s>
</file>

<file path=ppt/slides/_rels/slide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notesSlide" Target="../notesSlides/notesSlide2.xml"/><Relationship Id="rId7" Type="http://schemas.openxmlformats.org/officeDocument/2006/relationships/image" Target="../media/image19.pn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s>
</file>

<file path=ppt/slides/_rels/slide7.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3.png"/><Relationship Id="rId18" Type="http://schemas.openxmlformats.org/officeDocument/2006/relationships/image" Target="../media/image38.png"/><Relationship Id="rId26" Type="http://schemas.openxmlformats.org/officeDocument/2006/relationships/image" Target="../media/image46.png"/><Relationship Id="rId3" Type="http://schemas.openxmlformats.org/officeDocument/2006/relationships/notesSlide" Target="../notesSlides/notesSlide3.xml"/><Relationship Id="rId21" Type="http://schemas.openxmlformats.org/officeDocument/2006/relationships/image" Target="../media/image41.png"/><Relationship Id="rId7" Type="http://schemas.openxmlformats.org/officeDocument/2006/relationships/image" Target="../media/image27.png"/><Relationship Id="rId12" Type="http://schemas.openxmlformats.org/officeDocument/2006/relationships/image" Target="../media/image32.png"/><Relationship Id="rId17" Type="http://schemas.openxmlformats.org/officeDocument/2006/relationships/image" Target="../media/image37.png"/><Relationship Id="rId25" Type="http://schemas.openxmlformats.org/officeDocument/2006/relationships/image" Target="../media/image45.png"/><Relationship Id="rId2" Type="http://schemas.openxmlformats.org/officeDocument/2006/relationships/slideLayout" Target="../slideLayouts/slideLayout2.xml"/><Relationship Id="rId16" Type="http://schemas.openxmlformats.org/officeDocument/2006/relationships/image" Target="../media/image36.png"/><Relationship Id="rId20" Type="http://schemas.openxmlformats.org/officeDocument/2006/relationships/image" Target="../media/image40.png"/><Relationship Id="rId1" Type="http://schemas.openxmlformats.org/officeDocument/2006/relationships/tags" Target="../tags/tag3.xml"/><Relationship Id="rId6" Type="http://schemas.openxmlformats.org/officeDocument/2006/relationships/image" Target="../media/image26.png"/><Relationship Id="rId11" Type="http://schemas.openxmlformats.org/officeDocument/2006/relationships/image" Target="../media/image31.png"/><Relationship Id="rId24" Type="http://schemas.openxmlformats.org/officeDocument/2006/relationships/image" Target="../media/image44.png"/><Relationship Id="rId5" Type="http://schemas.openxmlformats.org/officeDocument/2006/relationships/image" Target="../media/image25.png"/><Relationship Id="rId15" Type="http://schemas.openxmlformats.org/officeDocument/2006/relationships/image" Target="../media/image35.png"/><Relationship Id="rId23" Type="http://schemas.openxmlformats.org/officeDocument/2006/relationships/image" Target="../media/image43.png"/><Relationship Id="rId10" Type="http://schemas.openxmlformats.org/officeDocument/2006/relationships/image" Target="../media/image30.png"/><Relationship Id="rId19" Type="http://schemas.openxmlformats.org/officeDocument/2006/relationships/image" Target="../media/image39.png"/><Relationship Id="rId4" Type="http://schemas.openxmlformats.org/officeDocument/2006/relationships/image" Target="../media/image24.png"/><Relationship Id="rId9" Type="http://schemas.openxmlformats.org/officeDocument/2006/relationships/image" Target="../media/image29.png"/><Relationship Id="rId14" Type="http://schemas.openxmlformats.org/officeDocument/2006/relationships/image" Target="../media/image34.png"/><Relationship Id="rId22" Type="http://schemas.openxmlformats.org/officeDocument/2006/relationships/image" Target="../media/image42.png"/><Relationship Id="rId27" Type="http://schemas.openxmlformats.org/officeDocument/2006/relationships/image" Target="../media/image47.png"/></Relationships>
</file>

<file path=ppt/slides/_rels/slide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8189" y="2576284"/>
            <a:ext cx="5229810" cy="4281716"/>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948847" y="3952904"/>
            <a:ext cx="6684791" cy="2665612"/>
          </a:xfrm>
          <a:prstGeom prst="rect">
            <a:avLst/>
          </a:prstGeom>
        </p:spPr>
      </p:pic>
      <p:sp>
        <p:nvSpPr>
          <p:cNvPr id="7" name="文本框 6"/>
          <p:cNvSpPr txBox="1"/>
          <p:nvPr/>
        </p:nvSpPr>
        <p:spPr>
          <a:xfrm>
            <a:off x="2457323" y="1285539"/>
            <a:ext cx="7532831" cy="830997"/>
          </a:xfrm>
          <a:prstGeom prst="rect">
            <a:avLst/>
          </a:prstGeom>
          <a:noFill/>
        </p:spPr>
        <p:txBody>
          <a:bodyPr wrap="none" rtlCol="0">
            <a:spAutoFit/>
          </a:bodyPr>
          <a:lstStyle/>
          <a:p>
            <a:r>
              <a:rPr lang="zh-CN" altLang="en-US" sz="4800" b="1" dirty="0" smtClean="0">
                <a:latin typeface="微软雅黑" panose="020B0503020204020204" pitchFamily="34" charset="-122"/>
                <a:ea typeface="微软雅黑" panose="020B0503020204020204" pitchFamily="34" charset="-122"/>
              </a:rPr>
              <a:t>儿童成长家庭教育</a:t>
            </a:r>
            <a:r>
              <a:rPr lang="en-US" altLang="zh-CN" sz="4800" b="1" dirty="0" smtClean="0">
                <a:latin typeface="微软雅黑" panose="020B0503020204020204" pitchFamily="34" charset="-122"/>
                <a:ea typeface="微软雅黑" panose="020B0503020204020204" pitchFamily="34" charset="-122"/>
              </a:rPr>
              <a:t>PPT</a:t>
            </a:r>
            <a:r>
              <a:rPr lang="zh-CN" altLang="en-US" sz="4800" b="1" dirty="0">
                <a:latin typeface="微软雅黑" panose="020B0503020204020204" pitchFamily="34" charset="-122"/>
                <a:ea typeface="微软雅黑" panose="020B0503020204020204" pitchFamily="34" charset="-122"/>
              </a:rPr>
              <a:t>模板</a:t>
            </a:r>
          </a:p>
        </p:txBody>
      </p:sp>
      <p:sp>
        <p:nvSpPr>
          <p:cNvPr id="9" name="圆角矩形 8"/>
          <p:cNvSpPr/>
          <p:nvPr/>
        </p:nvSpPr>
        <p:spPr>
          <a:xfrm>
            <a:off x="3396343" y="2220235"/>
            <a:ext cx="5150435" cy="614346"/>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827384" y="2235021"/>
            <a:ext cx="4288353" cy="584775"/>
          </a:xfrm>
          <a:prstGeom prst="rect">
            <a:avLst/>
          </a:prstGeom>
          <a:noFill/>
        </p:spPr>
        <p:txBody>
          <a:bodyPr wrap="non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单击此处添加文字内容</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0151099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21"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1000"/>
                                        <p:tgtEl>
                                          <p:spTgt spid="7"/>
                                        </p:tgtEl>
                                      </p:cBhvr>
                                    </p:animEffect>
                                  </p:childTnLst>
                                </p:cTn>
                              </p:par>
                            </p:childTnLst>
                          </p:cTn>
                        </p:par>
                        <p:par>
                          <p:cTn id="18" fill="hold">
                            <p:stCondLst>
                              <p:cond delay="2500"/>
                            </p:stCondLst>
                            <p:childTnLst>
                              <p:par>
                                <p:cTn id="19" presetID="42"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2"/>
          <p:cNvGrpSpPr>
            <a:grpSpLocks/>
          </p:cNvGrpSpPr>
          <p:nvPr/>
        </p:nvGrpSpPr>
        <p:grpSpPr bwMode="auto">
          <a:xfrm>
            <a:off x="3568701" y="3754602"/>
            <a:ext cx="2451100" cy="2442633"/>
            <a:chOff x="0" y="0"/>
            <a:chExt cx="2060748" cy="2054696"/>
          </a:xfrm>
        </p:grpSpPr>
        <p:sp>
          <p:nvSpPr>
            <p:cNvPr id="30" name="泪滴形 1"/>
            <p:cNvSpPr>
              <a:spLocks/>
            </p:cNvSpPr>
            <p:nvPr/>
          </p:nvSpPr>
          <p:spPr bwMode="auto">
            <a:xfrm>
              <a:off x="0" y="105544"/>
              <a:ext cx="1949152" cy="1949152"/>
            </a:xfrm>
            <a:custGeom>
              <a:avLst/>
              <a:gdLst>
                <a:gd name="T0" fmla="*/ 186173 w 3384376"/>
                <a:gd name="T1" fmla="*/ 55456 h 3384376"/>
                <a:gd name="T2" fmla="*/ 55456 w 3384376"/>
                <a:gd name="T3" fmla="*/ 186173 h 3384376"/>
                <a:gd name="T4" fmla="*/ 186173 w 3384376"/>
                <a:gd name="T5" fmla="*/ 316890 h 3384376"/>
                <a:gd name="T6" fmla="*/ 316890 w 3384376"/>
                <a:gd name="T7" fmla="*/ 186173 h 3384376"/>
                <a:gd name="T8" fmla="*/ 316890 w 3384376"/>
                <a:gd name="T9" fmla="*/ 55456 h 3384376"/>
                <a:gd name="T10" fmla="*/ 186173 w 3384376"/>
                <a:gd name="T11" fmla="*/ 55456 h 3384376"/>
                <a:gd name="T12" fmla="*/ 186173 w 3384376"/>
                <a:gd name="T13" fmla="*/ 0 h 3384376"/>
                <a:gd name="T14" fmla="*/ 372346 w 3384376"/>
                <a:gd name="T15" fmla="*/ 0 h 3384376"/>
                <a:gd name="T16" fmla="*/ 372346 w 3384376"/>
                <a:gd name="T17" fmla="*/ 186173 h 3384376"/>
                <a:gd name="T18" fmla="*/ 186173 w 3384376"/>
                <a:gd name="T19" fmla="*/ 372346 h 3384376"/>
                <a:gd name="T20" fmla="*/ 0 w 3384376"/>
                <a:gd name="T21" fmla="*/ 186173 h 3384376"/>
                <a:gd name="T22" fmla="*/ 186173 w 3384376"/>
                <a:gd name="T23" fmla="*/ 0 h 33843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384376" h="3384376">
                  <a:moveTo>
                    <a:pt x="1692188" y="504056"/>
                  </a:moveTo>
                  <a:cubicBezTo>
                    <a:pt x="1036001" y="504056"/>
                    <a:pt x="504056" y="1036001"/>
                    <a:pt x="504056" y="1692188"/>
                  </a:cubicBezTo>
                  <a:cubicBezTo>
                    <a:pt x="504056" y="2348375"/>
                    <a:pt x="1036001" y="2880320"/>
                    <a:pt x="1692188" y="2880320"/>
                  </a:cubicBezTo>
                  <a:cubicBezTo>
                    <a:pt x="2348375" y="2880320"/>
                    <a:pt x="2880320" y="2348375"/>
                    <a:pt x="2880320" y="1692188"/>
                  </a:cubicBezTo>
                  <a:lnTo>
                    <a:pt x="2880320" y="504056"/>
                  </a:lnTo>
                  <a:lnTo>
                    <a:pt x="1692188" y="504056"/>
                  </a:lnTo>
                  <a:close/>
                  <a:moveTo>
                    <a:pt x="1692188" y="0"/>
                  </a:moveTo>
                  <a:lnTo>
                    <a:pt x="3384376" y="0"/>
                  </a:lnTo>
                  <a:lnTo>
                    <a:pt x="3384376" y="1692188"/>
                  </a:lnTo>
                  <a:cubicBezTo>
                    <a:pt x="3384376" y="2626758"/>
                    <a:pt x="2626758" y="3384376"/>
                    <a:pt x="1692188" y="3384376"/>
                  </a:cubicBezTo>
                  <a:cubicBezTo>
                    <a:pt x="757618" y="3384376"/>
                    <a:pt x="0" y="2626758"/>
                    <a:pt x="0" y="1692188"/>
                  </a:cubicBezTo>
                  <a:cubicBezTo>
                    <a:pt x="0" y="757618"/>
                    <a:pt x="757618" y="0"/>
                    <a:pt x="1692188" y="0"/>
                  </a:cubicBezTo>
                  <a:close/>
                </a:path>
              </a:pathLst>
            </a:custGeom>
            <a:gradFill rotWithShape="1">
              <a:gsLst>
                <a:gs pos="0">
                  <a:srgbClr val="C73E01"/>
                </a:gs>
                <a:gs pos="27000">
                  <a:srgbClr val="FF7711"/>
                </a:gs>
                <a:gs pos="59000">
                  <a:srgbClr val="FFAA01"/>
                </a:gs>
                <a:gs pos="80000">
                  <a:srgbClr val="FFC000"/>
                </a:gs>
                <a:gs pos="100000">
                  <a:srgbClr val="FECE02"/>
                </a:gs>
              </a:gsLst>
              <a:lin ang="0" scaled="1"/>
            </a:gradFill>
            <a:ln w="6350" cap="flat" cmpd="sng">
              <a:solidFill>
                <a:schemeClr val="bg1"/>
              </a:solidFill>
              <a:round/>
              <a:headEnd/>
              <a:tailEnd/>
            </a:ln>
          </p:spPr>
          <p:txBody>
            <a:bodyPr anchor="ctr"/>
            <a:lstStyle/>
            <a:p>
              <a:endParaRPr lang="zh-CN" altLang="en-US" sz="2400"/>
            </a:p>
          </p:txBody>
        </p:sp>
        <p:sp>
          <p:nvSpPr>
            <p:cNvPr id="31" name="泪滴形 1"/>
            <p:cNvSpPr>
              <a:spLocks/>
            </p:cNvSpPr>
            <p:nvPr/>
          </p:nvSpPr>
          <p:spPr bwMode="auto">
            <a:xfrm>
              <a:off x="111596" y="0"/>
              <a:ext cx="1949152" cy="1949152"/>
            </a:xfrm>
            <a:custGeom>
              <a:avLst/>
              <a:gdLst>
                <a:gd name="T0" fmla="*/ 186173 w 3384376"/>
                <a:gd name="T1" fmla="*/ 55456 h 3384376"/>
                <a:gd name="T2" fmla="*/ 55456 w 3384376"/>
                <a:gd name="T3" fmla="*/ 186173 h 3384376"/>
                <a:gd name="T4" fmla="*/ 186173 w 3384376"/>
                <a:gd name="T5" fmla="*/ 316890 h 3384376"/>
                <a:gd name="T6" fmla="*/ 316890 w 3384376"/>
                <a:gd name="T7" fmla="*/ 186173 h 3384376"/>
                <a:gd name="T8" fmla="*/ 316890 w 3384376"/>
                <a:gd name="T9" fmla="*/ 55456 h 3384376"/>
                <a:gd name="T10" fmla="*/ 186173 w 3384376"/>
                <a:gd name="T11" fmla="*/ 55456 h 3384376"/>
                <a:gd name="T12" fmla="*/ 186173 w 3384376"/>
                <a:gd name="T13" fmla="*/ 0 h 3384376"/>
                <a:gd name="T14" fmla="*/ 372346 w 3384376"/>
                <a:gd name="T15" fmla="*/ 0 h 3384376"/>
                <a:gd name="T16" fmla="*/ 372346 w 3384376"/>
                <a:gd name="T17" fmla="*/ 186173 h 3384376"/>
                <a:gd name="T18" fmla="*/ 186173 w 3384376"/>
                <a:gd name="T19" fmla="*/ 372346 h 3384376"/>
                <a:gd name="T20" fmla="*/ 0 w 3384376"/>
                <a:gd name="T21" fmla="*/ 186173 h 3384376"/>
                <a:gd name="T22" fmla="*/ 186173 w 3384376"/>
                <a:gd name="T23" fmla="*/ 0 h 33843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384376" h="3384376">
                  <a:moveTo>
                    <a:pt x="1692188" y="504056"/>
                  </a:moveTo>
                  <a:cubicBezTo>
                    <a:pt x="1036001" y="504056"/>
                    <a:pt x="504056" y="1036001"/>
                    <a:pt x="504056" y="1692188"/>
                  </a:cubicBezTo>
                  <a:cubicBezTo>
                    <a:pt x="504056" y="2348375"/>
                    <a:pt x="1036001" y="2880320"/>
                    <a:pt x="1692188" y="2880320"/>
                  </a:cubicBezTo>
                  <a:cubicBezTo>
                    <a:pt x="2348375" y="2880320"/>
                    <a:pt x="2880320" y="2348375"/>
                    <a:pt x="2880320" y="1692188"/>
                  </a:cubicBezTo>
                  <a:lnTo>
                    <a:pt x="2880320" y="504056"/>
                  </a:lnTo>
                  <a:lnTo>
                    <a:pt x="1692188" y="504056"/>
                  </a:lnTo>
                  <a:close/>
                  <a:moveTo>
                    <a:pt x="1692188" y="0"/>
                  </a:moveTo>
                  <a:lnTo>
                    <a:pt x="3384376" y="0"/>
                  </a:lnTo>
                  <a:lnTo>
                    <a:pt x="3384376" y="1692188"/>
                  </a:lnTo>
                  <a:cubicBezTo>
                    <a:pt x="3384376" y="2626758"/>
                    <a:pt x="2626758" y="3384376"/>
                    <a:pt x="1692188" y="3384376"/>
                  </a:cubicBezTo>
                  <a:cubicBezTo>
                    <a:pt x="757618" y="3384376"/>
                    <a:pt x="0" y="2626758"/>
                    <a:pt x="0" y="1692188"/>
                  </a:cubicBezTo>
                  <a:cubicBezTo>
                    <a:pt x="0" y="757618"/>
                    <a:pt x="757618" y="0"/>
                    <a:pt x="1692188" y="0"/>
                  </a:cubicBezTo>
                  <a:close/>
                </a:path>
              </a:pathLst>
            </a:custGeom>
            <a:gradFill rotWithShape="1">
              <a:gsLst>
                <a:gs pos="0">
                  <a:srgbClr val="C73E01"/>
                </a:gs>
                <a:gs pos="27000">
                  <a:srgbClr val="FF7711"/>
                </a:gs>
                <a:gs pos="59000">
                  <a:srgbClr val="FFAA01"/>
                </a:gs>
                <a:gs pos="80000">
                  <a:srgbClr val="FFC000"/>
                </a:gs>
                <a:gs pos="100000">
                  <a:srgbClr val="FECE02"/>
                </a:gs>
              </a:gsLst>
              <a:lin ang="0" scaled="1"/>
            </a:gradFill>
            <a:ln w="6350" cap="flat" cmpd="sng">
              <a:solidFill>
                <a:schemeClr val="bg1"/>
              </a:solidFill>
              <a:round/>
              <a:headEnd/>
              <a:tailEnd/>
            </a:ln>
          </p:spPr>
          <p:txBody>
            <a:bodyPr anchor="ctr"/>
            <a:lstStyle/>
            <a:p>
              <a:endParaRPr lang="zh-CN" altLang="en-US" sz="2400"/>
            </a:p>
          </p:txBody>
        </p:sp>
        <p:grpSp>
          <p:nvGrpSpPr>
            <p:cNvPr id="32" name="Group 5"/>
            <p:cNvGrpSpPr>
              <a:grpSpLocks/>
            </p:cNvGrpSpPr>
            <p:nvPr/>
          </p:nvGrpSpPr>
          <p:grpSpPr bwMode="auto">
            <a:xfrm>
              <a:off x="287837" y="2589"/>
              <a:ext cx="1777471" cy="1011791"/>
              <a:chOff x="0" y="0"/>
              <a:chExt cx="1584960" cy="902208"/>
            </a:xfrm>
          </p:grpSpPr>
          <p:pic>
            <p:nvPicPr>
              <p:cNvPr id="33" name="泪滴形 1"/>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0"/>
                <a:ext cx="1584960" cy="902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Text Box 7"/>
              <p:cNvSpPr txBox="1">
                <a:spLocks noChangeArrowheads="1"/>
              </p:cNvSpPr>
              <p:nvPr/>
            </p:nvSpPr>
            <p:spPr bwMode="auto">
              <a:xfrm>
                <a:off x="814" y="-2309"/>
                <a:ext cx="1580080" cy="898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en-US" sz="2400">
                  <a:solidFill>
                    <a:srgbClr val="FFFFFF"/>
                  </a:solidFill>
                </a:endParaRPr>
              </a:p>
            </p:txBody>
          </p:sp>
        </p:grpSp>
      </p:grpSp>
      <p:grpSp>
        <p:nvGrpSpPr>
          <p:cNvPr id="35" name="Group 8"/>
          <p:cNvGrpSpPr>
            <a:grpSpLocks/>
          </p:cNvGrpSpPr>
          <p:nvPr/>
        </p:nvGrpSpPr>
        <p:grpSpPr bwMode="auto">
          <a:xfrm rot="5400000">
            <a:off x="3558117" y="1290802"/>
            <a:ext cx="2451100" cy="2442633"/>
            <a:chOff x="0" y="0"/>
            <a:chExt cx="2060748" cy="2054696"/>
          </a:xfrm>
        </p:grpSpPr>
        <p:sp>
          <p:nvSpPr>
            <p:cNvPr id="36" name="泪滴形 1"/>
            <p:cNvSpPr>
              <a:spLocks/>
            </p:cNvSpPr>
            <p:nvPr/>
          </p:nvSpPr>
          <p:spPr bwMode="auto">
            <a:xfrm>
              <a:off x="0" y="105544"/>
              <a:ext cx="1949152" cy="1949152"/>
            </a:xfrm>
            <a:custGeom>
              <a:avLst/>
              <a:gdLst>
                <a:gd name="T0" fmla="*/ 186173 w 3384376"/>
                <a:gd name="T1" fmla="*/ 55456 h 3384376"/>
                <a:gd name="T2" fmla="*/ 55456 w 3384376"/>
                <a:gd name="T3" fmla="*/ 186173 h 3384376"/>
                <a:gd name="T4" fmla="*/ 186173 w 3384376"/>
                <a:gd name="T5" fmla="*/ 316890 h 3384376"/>
                <a:gd name="T6" fmla="*/ 316890 w 3384376"/>
                <a:gd name="T7" fmla="*/ 186173 h 3384376"/>
                <a:gd name="T8" fmla="*/ 316890 w 3384376"/>
                <a:gd name="T9" fmla="*/ 55456 h 3384376"/>
                <a:gd name="T10" fmla="*/ 186173 w 3384376"/>
                <a:gd name="T11" fmla="*/ 55456 h 3384376"/>
                <a:gd name="T12" fmla="*/ 186173 w 3384376"/>
                <a:gd name="T13" fmla="*/ 0 h 3384376"/>
                <a:gd name="T14" fmla="*/ 372346 w 3384376"/>
                <a:gd name="T15" fmla="*/ 0 h 3384376"/>
                <a:gd name="T16" fmla="*/ 372346 w 3384376"/>
                <a:gd name="T17" fmla="*/ 186173 h 3384376"/>
                <a:gd name="T18" fmla="*/ 186173 w 3384376"/>
                <a:gd name="T19" fmla="*/ 372346 h 3384376"/>
                <a:gd name="T20" fmla="*/ 0 w 3384376"/>
                <a:gd name="T21" fmla="*/ 186173 h 3384376"/>
                <a:gd name="T22" fmla="*/ 186173 w 3384376"/>
                <a:gd name="T23" fmla="*/ 0 h 33843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384376" h="3384376">
                  <a:moveTo>
                    <a:pt x="1692188" y="504056"/>
                  </a:moveTo>
                  <a:cubicBezTo>
                    <a:pt x="1036001" y="504056"/>
                    <a:pt x="504056" y="1036001"/>
                    <a:pt x="504056" y="1692188"/>
                  </a:cubicBezTo>
                  <a:cubicBezTo>
                    <a:pt x="504056" y="2348375"/>
                    <a:pt x="1036001" y="2880320"/>
                    <a:pt x="1692188" y="2880320"/>
                  </a:cubicBezTo>
                  <a:cubicBezTo>
                    <a:pt x="2348375" y="2880320"/>
                    <a:pt x="2880320" y="2348375"/>
                    <a:pt x="2880320" y="1692188"/>
                  </a:cubicBezTo>
                  <a:lnTo>
                    <a:pt x="2880320" y="504056"/>
                  </a:lnTo>
                  <a:lnTo>
                    <a:pt x="1692188" y="504056"/>
                  </a:lnTo>
                  <a:close/>
                  <a:moveTo>
                    <a:pt x="1692188" y="0"/>
                  </a:moveTo>
                  <a:lnTo>
                    <a:pt x="3384376" y="0"/>
                  </a:lnTo>
                  <a:lnTo>
                    <a:pt x="3384376" y="1692188"/>
                  </a:lnTo>
                  <a:cubicBezTo>
                    <a:pt x="3384376" y="2626758"/>
                    <a:pt x="2626758" y="3384376"/>
                    <a:pt x="1692188" y="3384376"/>
                  </a:cubicBezTo>
                  <a:cubicBezTo>
                    <a:pt x="757618" y="3384376"/>
                    <a:pt x="0" y="2626758"/>
                    <a:pt x="0" y="1692188"/>
                  </a:cubicBezTo>
                  <a:cubicBezTo>
                    <a:pt x="0" y="757618"/>
                    <a:pt x="757618" y="0"/>
                    <a:pt x="1692188" y="0"/>
                  </a:cubicBezTo>
                  <a:close/>
                </a:path>
              </a:pathLst>
            </a:custGeom>
            <a:gradFill rotWithShape="1">
              <a:gsLst>
                <a:gs pos="0">
                  <a:srgbClr val="119707"/>
                </a:gs>
                <a:gs pos="17999">
                  <a:srgbClr val="119707"/>
                </a:gs>
                <a:gs pos="67000">
                  <a:srgbClr val="8AD53F"/>
                </a:gs>
                <a:gs pos="100000">
                  <a:srgbClr val="BCEB6F"/>
                </a:gs>
              </a:gsLst>
              <a:lin ang="0" scaled="1"/>
            </a:gradFill>
            <a:ln w="3175" cap="flat" cmpd="sng">
              <a:solidFill>
                <a:schemeClr val="bg1"/>
              </a:solidFill>
              <a:round/>
              <a:headEnd/>
              <a:tailEnd/>
            </a:ln>
          </p:spPr>
          <p:txBody>
            <a:bodyPr anchor="ctr"/>
            <a:lstStyle/>
            <a:p>
              <a:endParaRPr lang="zh-CN" altLang="en-US" sz="2400"/>
            </a:p>
          </p:txBody>
        </p:sp>
        <p:sp>
          <p:nvSpPr>
            <p:cNvPr id="37" name="泪滴形 1"/>
            <p:cNvSpPr>
              <a:spLocks/>
            </p:cNvSpPr>
            <p:nvPr/>
          </p:nvSpPr>
          <p:spPr bwMode="auto">
            <a:xfrm>
              <a:off x="111596" y="0"/>
              <a:ext cx="1949152" cy="1949152"/>
            </a:xfrm>
            <a:custGeom>
              <a:avLst/>
              <a:gdLst>
                <a:gd name="T0" fmla="*/ 186173 w 3384376"/>
                <a:gd name="T1" fmla="*/ 55456 h 3384376"/>
                <a:gd name="T2" fmla="*/ 55456 w 3384376"/>
                <a:gd name="T3" fmla="*/ 186173 h 3384376"/>
                <a:gd name="T4" fmla="*/ 186173 w 3384376"/>
                <a:gd name="T5" fmla="*/ 316890 h 3384376"/>
                <a:gd name="T6" fmla="*/ 316890 w 3384376"/>
                <a:gd name="T7" fmla="*/ 186173 h 3384376"/>
                <a:gd name="T8" fmla="*/ 316890 w 3384376"/>
                <a:gd name="T9" fmla="*/ 55456 h 3384376"/>
                <a:gd name="T10" fmla="*/ 186173 w 3384376"/>
                <a:gd name="T11" fmla="*/ 55456 h 3384376"/>
                <a:gd name="T12" fmla="*/ 186173 w 3384376"/>
                <a:gd name="T13" fmla="*/ 0 h 3384376"/>
                <a:gd name="T14" fmla="*/ 372346 w 3384376"/>
                <a:gd name="T15" fmla="*/ 0 h 3384376"/>
                <a:gd name="T16" fmla="*/ 372346 w 3384376"/>
                <a:gd name="T17" fmla="*/ 186173 h 3384376"/>
                <a:gd name="T18" fmla="*/ 186173 w 3384376"/>
                <a:gd name="T19" fmla="*/ 372346 h 3384376"/>
                <a:gd name="T20" fmla="*/ 0 w 3384376"/>
                <a:gd name="T21" fmla="*/ 186173 h 3384376"/>
                <a:gd name="T22" fmla="*/ 186173 w 3384376"/>
                <a:gd name="T23" fmla="*/ 0 h 33843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384376" h="3384376">
                  <a:moveTo>
                    <a:pt x="1692188" y="504056"/>
                  </a:moveTo>
                  <a:cubicBezTo>
                    <a:pt x="1036001" y="504056"/>
                    <a:pt x="504056" y="1036001"/>
                    <a:pt x="504056" y="1692188"/>
                  </a:cubicBezTo>
                  <a:cubicBezTo>
                    <a:pt x="504056" y="2348375"/>
                    <a:pt x="1036001" y="2880320"/>
                    <a:pt x="1692188" y="2880320"/>
                  </a:cubicBezTo>
                  <a:cubicBezTo>
                    <a:pt x="2348375" y="2880320"/>
                    <a:pt x="2880320" y="2348375"/>
                    <a:pt x="2880320" y="1692188"/>
                  </a:cubicBezTo>
                  <a:lnTo>
                    <a:pt x="2880320" y="504056"/>
                  </a:lnTo>
                  <a:lnTo>
                    <a:pt x="1692188" y="504056"/>
                  </a:lnTo>
                  <a:close/>
                  <a:moveTo>
                    <a:pt x="1692188" y="0"/>
                  </a:moveTo>
                  <a:lnTo>
                    <a:pt x="3384376" y="0"/>
                  </a:lnTo>
                  <a:lnTo>
                    <a:pt x="3384376" y="1692188"/>
                  </a:lnTo>
                  <a:cubicBezTo>
                    <a:pt x="3384376" y="2626758"/>
                    <a:pt x="2626758" y="3384376"/>
                    <a:pt x="1692188" y="3384376"/>
                  </a:cubicBezTo>
                  <a:cubicBezTo>
                    <a:pt x="757618" y="3384376"/>
                    <a:pt x="0" y="2626758"/>
                    <a:pt x="0" y="1692188"/>
                  </a:cubicBezTo>
                  <a:cubicBezTo>
                    <a:pt x="0" y="757618"/>
                    <a:pt x="757618" y="0"/>
                    <a:pt x="1692188" y="0"/>
                  </a:cubicBezTo>
                  <a:close/>
                </a:path>
              </a:pathLst>
            </a:custGeom>
            <a:gradFill rotWithShape="1">
              <a:gsLst>
                <a:gs pos="0">
                  <a:srgbClr val="119707"/>
                </a:gs>
                <a:gs pos="17999">
                  <a:srgbClr val="119707"/>
                </a:gs>
                <a:gs pos="67000">
                  <a:srgbClr val="8AD53F"/>
                </a:gs>
                <a:gs pos="100000">
                  <a:srgbClr val="BCEB6F"/>
                </a:gs>
              </a:gsLst>
              <a:lin ang="0" scaled="1"/>
            </a:gradFill>
            <a:ln w="3175" cap="flat" cmpd="sng">
              <a:solidFill>
                <a:schemeClr val="bg1"/>
              </a:solidFill>
              <a:round/>
              <a:headEnd/>
              <a:tailEnd/>
            </a:ln>
          </p:spPr>
          <p:txBody>
            <a:bodyPr anchor="ctr"/>
            <a:lstStyle/>
            <a:p>
              <a:endParaRPr lang="zh-CN" altLang="en-US" sz="2400"/>
            </a:p>
          </p:txBody>
        </p:sp>
        <p:grpSp>
          <p:nvGrpSpPr>
            <p:cNvPr id="38" name="Group 11"/>
            <p:cNvGrpSpPr>
              <a:grpSpLocks/>
            </p:cNvGrpSpPr>
            <p:nvPr/>
          </p:nvGrpSpPr>
          <p:grpSpPr bwMode="auto">
            <a:xfrm rot="-5400000">
              <a:off x="669276" y="-392101"/>
              <a:ext cx="1018628" cy="1784308"/>
              <a:chOff x="0" y="0"/>
              <a:chExt cx="908304" cy="1591056"/>
            </a:xfrm>
          </p:grpSpPr>
          <p:pic>
            <p:nvPicPr>
              <p:cNvPr id="39" name="泪滴形 1"/>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0"/>
                <a:ext cx="908304" cy="1591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Text Box 13"/>
              <p:cNvSpPr txBox="1">
                <a:spLocks noChangeArrowheads="1"/>
              </p:cNvSpPr>
              <p:nvPr/>
            </p:nvSpPr>
            <p:spPr bwMode="auto">
              <a:xfrm rot="5400000">
                <a:off x="-339153" y="342944"/>
                <a:ext cx="1580080" cy="898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en-US" sz="2400">
                  <a:solidFill>
                    <a:srgbClr val="FFFFFF"/>
                  </a:solidFill>
                </a:endParaRPr>
              </a:p>
            </p:txBody>
          </p:sp>
        </p:grpSp>
      </p:grpSp>
      <p:grpSp>
        <p:nvGrpSpPr>
          <p:cNvPr id="41" name="Group 14"/>
          <p:cNvGrpSpPr>
            <a:grpSpLocks/>
          </p:cNvGrpSpPr>
          <p:nvPr/>
        </p:nvGrpSpPr>
        <p:grpSpPr bwMode="auto">
          <a:xfrm rot="-5400000">
            <a:off x="6050492" y="3757777"/>
            <a:ext cx="2448984" cy="2442633"/>
            <a:chOff x="0" y="0"/>
            <a:chExt cx="2060748" cy="2054696"/>
          </a:xfrm>
        </p:grpSpPr>
        <p:sp>
          <p:nvSpPr>
            <p:cNvPr id="42" name="泪滴形 1"/>
            <p:cNvSpPr>
              <a:spLocks/>
            </p:cNvSpPr>
            <p:nvPr/>
          </p:nvSpPr>
          <p:spPr bwMode="auto">
            <a:xfrm>
              <a:off x="0" y="105544"/>
              <a:ext cx="1949152" cy="1949152"/>
            </a:xfrm>
            <a:custGeom>
              <a:avLst/>
              <a:gdLst>
                <a:gd name="T0" fmla="*/ 186173 w 3384376"/>
                <a:gd name="T1" fmla="*/ 55456 h 3384376"/>
                <a:gd name="T2" fmla="*/ 55456 w 3384376"/>
                <a:gd name="T3" fmla="*/ 186173 h 3384376"/>
                <a:gd name="T4" fmla="*/ 186173 w 3384376"/>
                <a:gd name="T5" fmla="*/ 316890 h 3384376"/>
                <a:gd name="T6" fmla="*/ 316890 w 3384376"/>
                <a:gd name="T7" fmla="*/ 186173 h 3384376"/>
                <a:gd name="T8" fmla="*/ 316890 w 3384376"/>
                <a:gd name="T9" fmla="*/ 55456 h 3384376"/>
                <a:gd name="T10" fmla="*/ 186173 w 3384376"/>
                <a:gd name="T11" fmla="*/ 55456 h 3384376"/>
                <a:gd name="T12" fmla="*/ 186173 w 3384376"/>
                <a:gd name="T13" fmla="*/ 0 h 3384376"/>
                <a:gd name="T14" fmla="*/ 372346 w 3384376"/>
                <a:gd name="T15" fmla="*/ 0 h 3384376"/>
                <a:gd name="T16" fmla="*/ 372346 w 3384376"/>
                <a:gd name="T17" fmla="*/ 186173 h 3384376"/>
                <a:gd name="T18" fmla="*/ 186173 w 3384376"/>
                <a:gd name="T19" fmla="*/ 372346 h 3384376"/>
                <a:gd name="T20" fmla="*/ 0 w 3384376"/>
                <a:gd name="T21" fmla="*/ 186173 h 3384376"/>
                <a:gd name="T22" fmla="*/ 186173 w 3384376"/>
                <a:gd name="T23" fmla="*/ 0 h 33843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384376" h="3384376">
                  <a:moveTo>
                    <a:pt x="1692188" y="504056"/>
                  </a:moveTo>
                  <a:cubicBezTo>
                    <a:pt x="1036001" y="504056"/>
                    <a:pt x="504056" y="1036001"/>
                    <a:pt x="504056" y="1692188"/>
                  </a:cubicBezTo>
                  <a:cubicBezTo>
                    <a:pt x="504056" y="2348375"/>
                    <a:pt x="1036001" y="2880320"/>
                    <a:pt x="1692188" y="2880320"/>
                  </a:cubicBezTo>
                  <a:cubicBezTo>
                    <a:pt x="2348375" y="2880320"/>
                    <a:pt x="2880320" y="2348375"/>
                    <a:pt x="2880320" y="1692188"/>
                  </a:cubicBezTo>
                  <a:lnTo>
                    <a:pt x="2880320" y="504056"/>
                  </a:lnTo>
                  <a:lnTo>
                    <a:pt x="1692188" y="504056"/>
                  </a:lnTo>
                  <a:close/>
                  <a:moveTo>
                    <a:pt x="1692188" y="0"/>
                  </a:moveTo>
                  <a:lnTo>
                    <a:pt x="3384376" y="0"/>
                  </a:lnTo>
                  <a:lnTo>
                    <a:pt x="3384376" y="1692188"/>
                  </a:lnTo>
                  <a:cubicBezTo>
                    <a:pt x="3384376" y="2626758"/>
                    <a:pt x="2626758" y="3384376"/>
                    <a:pt x="1692188" y="3384376"/>
                  </a:cubicBezTo>
                  <a:cubicBezTo>
                    <a:pt x="757618" y="3384376"/>
                    <a:pt x="0" y="2626758"/>
                    <a:pt x="0" y="1692188"/>
                  </a:cubicBezTo>
                  <a:cubicBezTo>
                    <a:pt x="0" y="757618"/>
                    <a:pt x="757618" y="0"/>
                    <a:pt x="1692188" y="0"/>
                  </a:cubicBezTo>
                  <a:close/>
                </a:path>
              </a:pathLst>
            </a:custGeom>
            <a:gradFill rotWithShape="1">
              <a:gsLst>
                <a:gs pos="0">
                  <a:srgbClr val="BE1247"/>
                </a:gs>
                <a:gs pos="27000">
                  <a:srgbClr val="D2144F"/>
                </a:gs>
                <a:gs pos="66000">
                  <a:srgbClr val="F87477"/>
                </a:gs>
                <a:gs pos="100000">
                  <a:srgbClr val="FA9496"/>
                </a:gs>
              </a:gsLst>
              <a:lin ang="0" scaled="1"/>
            </a:gradFill>
            <a:ln w="3175" cap="flat" cmpd="sng">
              <a:solidFill>
                <a:schemeClr val="bg1"/>
              </a:solidFill>
              <a:round/>
              <a:headEnd/>
              <a:tailEnd/>
            </a:ln>
          </p:spPr>
          <p:txBody>
            <a:bodyPr anchor="ctr"/>
            <a:lstStyle/>
            <a:p>
              <a:endParaRPr lang="zh-CN" altLang="en-US" sz="2400"/>
            </a:p>
          </p:txBody>
        </p:sp>
        <p:sp>
          <p:nvSpPr>
            <p:cNvPr id="43" name="泪滴形 1"/>
            <p:cNvSpPr>
              <a:spLocks/>
            </p:cNvSpPr>
            <p:nvPr/>
          </p:nvSpPr>
          <p:spPr bwMode="auto">
            <a:xfrm>
              <a:off x="111596" y="0"/>
              <a:ext cx="1949152" cy="1949152"/>
            </a:xfrm>
            <a:custGeom>
              <a:avLst/>
              <a:gdLst>
                <a:gd name="T0" fmla="*/ 186173 w 3384376"/>
                <a:gd name="T1" fmla="*/ 55456 h 3384376"/>
                <a:gd name="T2" fmla="*/ 55456 w 3384376"/>
                <a:gd name="T3" fmla="*/ 186173 h 3384376"/>
                <a:gd name="T4" fmla="*/ 186173 w 3384376"/>
                <a:gd name="T5" fmla="*/ 316890 h 3384376"/>
                <a:gd name="T6" fmla="*/ 316890 w 3384376"/>
                <a:gd name="T7" fmla="*/ 186173 h 3384376"/>
                <a:gd name="T8" fmla="*/ 316890 w 3384376"/>
                <a:gd name="T9" fmla="*/ 55456 h 3384376"/>
                <a:gd name="T10" fmla="*/ 186173 w 3384376"/>
                <a:gd name="T11" fmla="*/ 55456 h 3384376"/>
                <a:gd name="T12" fmla="*/ 186173 w 3384376"/>
                <a:gd name="T13" fmla="*/ 0 h 3384376"/>
                <a:gd name="T14" fmla="*/ 372346 w 3384376"/>
                <a:gd name="T15" fmla="*/ 0 h 3384376"/>
                <a:gd name="T16" fmla="*/ 372346 w 3384376"/>
                <a:gd name="T17" fmla="*/ 186173 h 3384376"/>
                <a:gd name="T18" fmla="*/ 186173 w 3384376"/>
                <a:gd name="T19" fmla="*/ 372346 h 3384376"/>
                <a:gd name="T20" fmla="*/ 0 w 3384376"/>
                <a:gd name="T21" fmla="*/ 186173 h 3384376"/>
                <a:gd name="T22" fmla="*/ 186173 w 3384376"/>
                <a:gd name="T23" fmla="*/ 0 h 33843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384376" h="3384376">
                  <a:moveTo>
                    <a:pt x="1692188" y="504056"/>
                  </a:moveTo>
                  <a:cubicBezTo>
                    <a:pt x="1036001" y="504056"/>
                    <a:pt x="504056" y="1036001"/>
                    <a:pt x="504056" y="1692188"/>
                  </a:cubicBezTo>
                  <a:cubicBezTo>
                    <a:pt x="504056" y="2348375"/>
                    <a:pt x="1036001" y="2880320"/>
                    <a:pt x="1692188" y="2880320"/>
                  </a:cubicBezTo>
                  <a:cubicBezTo>
                    <a:pt x="2348375" y="2880320"/>
                    <a:pt x="2880320" y="2348375"/>
                    <a:pt x="2880320" y="1692188"/>
                  </a:cubicBezTo>
                  <a:lnTo>
                    <a:pt x="2880320" y="504056"/>
                  </a:lnTo>
                  <a:lnTo>
                    <a:pt x="1692188" y="504056"/>
                  </a:lnTo>
                  <a:close/>
                  <a:moveTo>
                    <a:pt x="1692188" y="0"/>
                  </a:moveTo>
                  <a:lnTo>
                    <a:pt x="3384376" y="0"/>
                  </a:lnTo>
                  <a:lnTo>
                    <a:pt x="3384376" y="1692188"/>
                  </a:lnTo>
                  <a:cubicBezTo>
                    <a:pt x="3384376" y="2626758"/>
                    <a:pt x="2626758" y="3384376"/>
                    <a:pt x="1692188" y="3384376"/>
                  </a:cubicBezTo>
                  <a:cubicBezTo>
                    <a:pt x="757618" y="3384376"/>
                    <a:pt x="0" y="2626758"/>
                    <a:pt x="0" y="1692188"/>
                  </a:cubicBezTo>
                  <a:cubicBezTo>
                    <a:pt x="0" y="757618"/>
                    <a:pt x="757618" y="0"/>
                    <a:pt x="1692188" y="0"/>
                  </a:cubicBezTo>
                  <a:close/>
                </a:path>
              </a:pathLst>
            </a:custGeom>
            <a:gradFill rotWithShape="1">
              <a:gsLst>
                <a:gs pos="0">
                  <a:srgbClr val="BE1247"/>
                </a:gs>
                <a:gs pos="27000">
                  <a:srgbClr val="D2144F"/>
                </a:gs>
                <a:gs pos="66000">
                  <a:srgbClr val="F87477"/>
                </a:gs>
                <a:gs pos="100000">
                  <a:srgbClr val="FA9496"/>
                </a:gs>
              </a:gsLst>
              <a:lin ang="0" scaled="1"/>
            </a:gradFill>
            <a:ln w="3175" cap="flat" cmpd="sng">
              <a:solidFill>
                <a:schemeClr val="bg1"/>
              </a:solidFill>
              <a:round/>
              <a:headEnd/>
              <a:tailEnd/>
            </a:ln>
          </p:spPr>
          <p:txBody>
            <a:bodyPr anchor="ctr"/>
            <a:lstStyle/>
            <a:p>
              <a:endParaRPr lang="zh-CN" altLang="en-US" sz="2400"/>
            </a:p>
          </p:txBody>
        </p:sp>
        <p:grpSp>
          <p:nvGrpSpPr>
            <p:cNvPr id="44" name="Group 17"/>
            <p:cNvGrpSpPr>
              <a:grpSpLocks/>
            </p:cNvGrpSpPr>
            <p:nvPr/>
          </p:nvGrpSpPr>
          <p:grpSpPr bwMode="auto">
            <a:xfrm rot="5400000">
              <a:off x="663526" y="-379737"/>
              <a:ext cx="1011791" cy="1777471"/>
              <a:chOff x="0" y="0"/>
              <a:chExt cx="902208" cy="1584960"/>
            </a:xfrm>
          </p:grpSpPr>
          <p:pic>
            <p:nvPicPr>
              <p:cNvPr id="45" name="泪滴形 1"/>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0" y="0"/>
                <a:ext cx="902208" cy="1584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Text Box 19"/>
              <p:cNvSpPr txBox="1">
                <a:spLocks noChangeArrowheads="1"/>
              </p:cNvSpPr>
              <p:nvPr/>
            </p:nvSpPr>
            <p:spPr bwMode="auto">
              <a:xfrm rot="-5400000">
                <a:off x="-343650" y="338573"/>
                <a:ext cx="1580080" cy="898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en-US" sz="2400">
                  <a:solidFill>
                    <a:srgbClr val="FFFFFF"/>
                  </a:solidFill>
                </a:endParaRPr>
              </a:p>
            </p:txBody>
          </p:sp>
        </p:grpSp>
      </p:grpSp>
      <p:grpSp>
        <p:nvGrpSpPr>
          <p:cNvPr id="47" name="Group 20"/>
          <p:cNvGrpSpPr>
            <a:grpSpLocks/>
          </p:cNvGrpSpPr>
          <p:nvPr/>
        </p:nvGrpSpPr>
        <p:grpSpPr bwMode="auto">
          <a:xfrm rot="10800000">
            <a:off x="6053667" y="1295036"/>
            <a:ext cx="2448983" cy="2442633"/>
            <a:chOff x="0" y="0"/>
            <a:chExt cx="2060748" cy="2054696"/>
          </a:xfrm>
        </p:grpSpPr>
        <p:sp>
          <p:nvSpPr>
            <p:cNvPr id="48" name="泪滴形 1"/>
            <p:cNvSpPr>
              <a:spLocks/>
            </p:cNvSpPr>
            <p:nvPr/>
          </p:nvSpPr>
          <p:spPr bwMode="auto">
            <a:xfrm>
              <a:off x="0" y="105544"/>
              <a:ext cx="1949152" cy="1949152"/>
            </a:xfrm>
            <a:custGeom>
              <a:avLst/>
              <a:gdLst>
                <a:gd name="T0" fmla="*/ 186173 w 3384376"/>
                <a:gd name="T1" fmla="*/ 55456 h 3384376"/>
                <a:gd name="T2" fmla="*/ 55456 w 3384376"/>
                <a:gd name="T3" fmla="*/ 186173 h 3384376"/>
                <a:gd name="T4" fmla="*/ 186173 w 3384376"/>
                <a:gd name="T5" fmla="*/ 316890 h 3384376"/>
                <a:gd name="T6" fmla="*/ 316890 w 3384376"/>
                <a:gd name="T7" fmla="*/ 186173 h 3384376"/>
                <a:gd name="T8" fmla="*/ 316890 w 3384376"/>
                <a:gd name="T9" fmla="*/ 55456 h 3384376"/>
                <a:gd name="T10" fmla="*/ 186173 w 3384376"/>
                <a:gd name="T11" fmla="*/ 55456 h 3384376"/>
                <a:gd name="T12" fmla="*/ 186173 w 3384376"/>
                <a:gd name="T13" fmla="*/ 0 h 3384376"/>
                <a:gd name="T14" fmla="*/ 372346 w 3384376"/>
                <a:gd name="T15" fmla="*/ 0 h 3384376"/>
                <a:gd name="T16" fmla="*/ 372346 w 3384376"/>
                <a:gd name="T17" fmla="*/ 186173 h 3384376"/>
                <a:gd name="T18" fmla="*/ 186173 w 3384376"/>
                <a:gd name="T19" fmla="*/ 372346 h 3384376"/>
                <a:gd name="T20" fmla="*/ 0 w 3384376"/>
                <a:gd name="T21" fmla="*/ 186173 h 3384376"/>
                <a:gd name="T22" fmla="*/ 186173 w 3384376"/>
                <a:gd name="T23" fmla="*/ 0 h 33843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384376" h="3384376">
                  <a:moveTo>
                    <a:pt x="1692188" y="504056"/>
                  </a:moveTo>
                  <a:cubicBezTo>
                    <a:pt x="1036001" y="504056"/>
                    <a:pt x="504056" y="1036001"/>
                    <a:pt x="504056" y="1692188"/>
                  </a:cubicBezTo>
                  <a:cubicBezTo>
                    <a:pt x="504056" y="2348375"/>
                    <a:pt x="1036001" y="2880320"/>
                    <a:pt x="1692188" y="2880320"/>
                  </a:cubicBezTo>
                  <a:cubicBezTo>
                    <a:pt x="2348375" y="2880320"/>
                    <a:pt x="2880320" y="2348375"/>
                    <a:pt x="2880320" y="1692188"/>
                  </a:cubicBezTo>
                  <a:lnTo>
                    <a:pt x="2880320" y="504056"/>
                  </a:lnTo>
                  <a:lnTo>
                    <a:pt x="1692188" y="504056"/>
                  </a:lnTo>
                  <a:close/>
                  <a:moveTo>
                    <a:pt x="1692188" y="0"/>
                  </a:moveTo>
                  <a:lnTo>
                    <a:pt x="3384376" y="0"/>
                  </a:lnTo>
                  <a:lnTo>
                    <a:pt x="3384376" y="1692188"/>
                  </a:lnTo>
                  <a:cubicBezTo>
                    <a:pt x="3384376" y="2626758"/>
                    <a:pt x="2626758" y="3384376"/>
                    <a:pt x="1692188" y="3384376"/>
                  </a:cubicBezTo>
                  <a:cubicBezTo>
                    <a:pt x="757618" y="3384376"/>
                    <a:pt x="0" y="2626758"/>
                    <a:pt x="0" y="1692188"/>
                  </a:cubicBezTo>
                  <a:cubicBezTo>
                    <a:pt x="0" y="757618"/>
                    <a:pt x="757618" y="0"/>
                    <a:pt x="1692188" y="0"/>
                  </a:cubicBezTo>
                  <a:close/>
                </a:path>
              </a:pathLst>
            </a:custGeom>
            <a:gradFill rotWithShape="1">
              <a:gsLst>
                <a:gs pos="0">
                  <a:srgbClr val="006A96"/>
                </a:gs>
                <a:gs pos="17000">
                  <a:srgbClr val="006A96"/>
                </a:gs>
                <a:gs pos="56000">
                  <a:srgbClr val="009AD9"/>
                </a:gs>
                <a:gs pos="100000">
                  <a:srgbClr val="00B8FF"/>
                </a:gs>
              </a:gsLst>
              <a:lin ang="0" scaled="1"/>
            </a:gradFill>
            <a:ln w="3175" cap="flat" cmpd="sng">
              <a:solidFill>
                <a:schemeClr val="bg1"/>
              </a:solidFill>
              <a:round/>
              <a:headEnd/>
              <a:tailEnd/>
            </a:ln>
          </p:spPr>
          <p:txBody>
            <a:bodyPr anchor="ctr"/>
            <a:lstStyle/>
            <a:p>
              <a:endParaRPr lang="zh-CN" altLang="en-US" sz="2400"/>
            </a:p>
          </p:txBody>
        </p:sp>
        <p:sp>
          <p:nvSpPr>
            <p:cNvPr id="49" name="泪滴形 1"/>
            <p:cNvSpPr>
              <a:spLocks/>
            </p:cNvSpPr>
            <p:nvPr/>
          </p:nvSpPr>
          <p:spPr bwMode="auto">
            <a:xfrm>
              <a:off x="111596" y="0"/>
              <a:ext cx="1949152" cy="1949152"/>
            </a:xfrm>
            <a:custGeom>
              <a:avLst/>
              <a:gdLst>
                <a:gd name="T0" fmla="*/ 186173 w 3384376"/>
                <a:gd name="T1" fmla="*/ 55456 h 3384376"/>
                <a:gd name="T2" fmla="*/ 55456 w 3384376"/>
                <a:gd name="T3" fmla="*/ 186173 h 3384376"/>
                <a:gd name="T4" fmla="*/ 186173 w 3384376"/>
                <a:gd name="T5" fmla="*/ 316890 h 3384376"/>
                <a:gd name="T6" fmla="*/ 316890 w 3384376"/>
                <a:gd name="T7" fmla="*/ 186173 h 3384376"/>
                <a:gd name="T8" fmla="*/ 316890 w 3384376"/>
                <a:gd name="T9" fmla="*/ 55456 h 3384376"/>
                <a:gd name="T10" fmla="*/ 186173 w 3384376"/>
                <a:gd name="T11" fmla="*/ 55456 h 3384376"/>
                <a:gd name="T12" fmla="*/ 186173 w 3384376"/>
                <a:gd name="T13" fmla="*/ 0 h 3384376"/>
                <a:gd name="T14" fmla="*/ 372346 w 3384376"/>
                <a:gd name="T15" fmla="*/ 0 h 3384376"/>
                <a:gd name="T16" fmla="*/ 372346 w 3384376"/>
                <a:gd name="T17" fmla="*/ 186173 h 3384376"/>
                <a:gd name="T18" fmla="*/ 186173 w 3384376"/>
                <a:gd name="T19" fmla="*/ 372346 h 3384376"/>
                <a:gd name="T20" fmla="*/ 0 w 3384376"/>
                <a:gd name="T21" fmla="*/ 186173 h 3384376"/>
                <a:gd name="T22" fmla="*/ 186173 w 3384376"/>
                <a:gd name="T23" fmla="*/ 0 h 33843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384376" h="3384376">
                  <a:moveTo>
                    <a:pt x="1692188" y="504056"/>
                  </a:moveTo>
                  <a:cubicBezTo>
                    <a:pt x="1036001" y="504056"/>
                    <a:pt x="504056" y="1036001"/>
                    <a:pt x="504056" y="1692188"/>
                  </a:cubicBezTo>
                  <a:cubicBezTo>
                    <a:pt x="504056" y="2348375"/>
                    <a:pt x="1036001" y="2880320"/>
                    <a:pt x="1692188" y="2880320"/>
                  </a:cubicBezTo>
                  <a:cubicBezTo>
                    <a:pt x="2348375" y="2880320"/>
                    <a:pt x="2880320" y="2348375"/>
                    <a:pt x="2880320" y="1692188"/>
                  </a:cubicBezTo>
                  <a:lnTo>
                    <a:pt x="2880320" y="504056"/>
                  </a:lnTo>
                  <a:lnTo>
                    <a:pt x="1692188" y="504056"/>
                  </a:lnTo>
                  <a:close/>
                  <a:moveTo>
                    <a:pt x="1692188" y="0"/>
                  </a:moveTo>
                  <a:lnTo>
                    <a:pt x="3384376" y="0"/>
                  </a:lnTo>
                  <a:lnTo>
                    <a:pt x="3384376" y="1692188"/>
                  </a:lnTo>
                  <a:cubicBezTo>
                    <a:pt x="3384376" y="2626758"/>
                    <a:pt x="2626758" y="3384376"/>
                    <a:pt x="1692188" y="3384376"/>
                  </a:cubicBezTo>
                  <a:cubicBezTo>
                    <a:pt x="757618" y="3384376"/>
                    <a:pt x="0" y="2626758"/>
                    <a:pt x="0" y="1692188"/>
                  </a:cubicBezTo>
                  <a:cubicBezTo>
                    <a:pt x="0" y="757618"/>
                    <a:pt x="757618" y="0"/>
                    <a:pt x="1692188" y="0"/>
                  </a:cubicBezTo>
                  <a:close/>
                </a:path>
              </a:pathLst>
            </a:custGeom>
            <a:gradFill rotWithShape="1">
              <a:gsLst>
                <a:gs pos="0">
                  <a:srgbClr val="006A96"/>
                </a:gs>
                <a:gs pos="17000">
                  <a:srgbClr val="006A96"/>
                </a:gs>
                <a:gs pos="56000">
                  <a:srgbClr val="009AD9"/>
                </a:gs>
                <a:gs pos="100000">
                  <a:srgbClr val="00B8FF"/>
                </a:gs>
              </a:gsLst>
              <a:lin ang="0" scaled="1"/>
            </a:gradFill>
            <a:ln w="3175" cap="flat" cmpd="sng">
              <a:solidFill>
                <a:schemeClr val="bg1"/>
              </a:solidFill>
              <a:round/>
              <a:headEnd/>
              <a:tailEnd/>
            </a:ln>
          </p:spPr>
          <p:txBody>
            <a:bodyPr anchor="ctr"/>
            <a:lstStyle/>
            <a:p>
              <a:endParaRPr lang="zh-CN" altLang="en-US" sz="2400"/>
            </a:p>
          </p:txBody>
        </p:sp>
        <p:grpSp>
          <p:nvGrpSpPr>
            <p:cNvPr id="50" name="Group 23"/>
            <p:cNvGrpSpPr>
              <a:grpSpLocks/>
            </p:cNvGrpSpPr>
            <p:nvPr/>
          </p:nvGrpSpPr>
          <p:grpSpPr bwMode="auto">
            <a:xfrm rot="10800000">
              <a:off x="280171" y="-9627"/>
              <a:ext cx="1777471" cy="1018628"/>
              <a:chOff x="0" y="0"/>
              <a:chExt cx="1584960" cy="908304"/>
            </a:xfrm>
          </p:grpSpPr>
          <p:pic>
            <p:nvPicPr>
              <p:cNvPr id="51" name="泪滴形 1"/>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0" y="0"/>
                <a:ext cx="1584960" cy="908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Text Box 25"/>
              <p:cNvSpPr txBox="1">
                <a:spLocks noChangeArrowheads="1"/>
              </p:cNvSpPr>
              <p:nvPr/>
            </p:nvSpPr>
            <p:spPr bwMode="auto">
              <a:xfrm rot="10800000">
                <a:off x="-2769" y="1402"/>
                <a:ext cx="1580080" cy="898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en-US" sz="2400">
                  <a:solidFill>
                    <a:srgbClr val="FFFFFF"/>
                  </a:solidFill>
                </a:endParaRPr>
              </a:p>
            </p:txBody>
          </p:sp>
        </p:grpSp>
      </p:grpSp>
      <p:sp>
        <p:nvSpPr>
          <p:cNvPr id="53" name="TextBox 11"/>
          <p:cNvSpPr txBox="1">
            <a:spLocks noChangeArrowheads="1"/>
          </p:cNvSpPr>
          <p:nvPr/>
        </p:nvSpPr>
        <p:spPr bwMode="auto">
          <a:xfrm flipH="1">
            <a:off x="893233" y="1587136"/>
            <a:ext cx="2029883"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133" b="1">
                <a:solidFill>
                  <a:srgbClr val="404040"/>
                </a:solidFill>
                <a:latin typeface="微软雅黑" pitchFamily="34" charset="-122"/>
                <a:ea typeface="微软雅黑" pitchFamily="34" charset="-122"/>
              </a:rPr>
              <a:t>点击添加标题    </a:t>
            </a:r>
            <a:endParaRPr lang="en-US" sz="2133" b="1">
              <a:solidFill>
                <a:srgbClr val="404040"/>
              </a:solidFill>
              <a:latin typeface="微软雅黑" pitchFamily="34" charset="-122"/>
              <a:ea typeface="微软雅黑" pitchFamily="34" charset="-122"/>
            </a:endParaRPr>
          </a:p>
        </p:txBody>
      </p:sp>
      <p:sp>
        <p:nvSpPr>
          <p:cNvPr id="54" name="TextBox 11"/>
          <p:cNvSpPr txBox="1">
            <a:spLocks noChangeArrowheads="1"/>
          </p:cNvSpPr>
          <p:nvPr/>
        </p:nvSpPr>
        <p:spPr bwMode="auto">
          <a:xfrm flipH="1">
            <a:off x="893233" y="2156519"/>
            <a:ext cx="173566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1600">
                <a:solidFill>
                  <a:srgbClr val="404040"/>
                </a:solidFill>
                <a:latin typeface="微软雅黑" pitchFamily="34" charset="-122"/>
                <a:ea typeface="微软雅黑" pitchFamily="34" charset="-122"/>
              </a:rPr>
              <a:t>点击添加文本    </a:t>
            </a:r>
            <a:endParaRPr lang="en-US" sz="1600">
              <a:solidFill>
                <a:srgbClr val="404040"/>
              </a:solidFill>
              <a:latin typeface="微软雅黑" pitchFamily="34" charset="-122"/>
              <a:ea typeface="微软雅黑" pitchFamily="34" charset="-122"/>
            </a:endParaRPr>
          </a:p>
        </p:txBody>
      </p:sp>
      <p:sp>
        <p:nvSpPr>
          <p:cNvPr id="55" name="TextBox 11"/>
          <p:cNvSpPr txBox="1">
            <a:spLocks noChangeArrowheads="1"/>
          </p:cNvSpPr>
          <p:nvPr/>
        </p:nvSpPr>
        <p:spPr bwMode="auto">
          <a:xfrm flipH="1">
            <a:off x="893233" y="2465553"/>
            <a:ext cx="173566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1600">
                <a:solidFill>
                  <a:srgbClr val="404040"/>
                </a:solidFill>
                <a:latin typeface="微软雅黑" pitchFamily="34" charset="-122"/>
                <a:ea typeface="微软雅黑" pitchFamily="34" charset="-122"/>
              </a:rPr>
              <a:t>点击添加文本    </a:t>
            </a:r>
            <a:endParaRPr lang="en-US" sz="1600">
              <a:solidFill>
                <a:srgbClr val="404040"/>
              </a:solidFill>
              <a:latin typeface="微软雅黑" pitchFamily="34" charset="-122"/>
              <a:ea typeface="微软雅黑" pitchFamily="34" charset="-122"/>
            </a:endParaRPr>
          </a:p>
        </p:txBody>
      </p:sp>
      <p:cxnSp>
        <p:nvCxnSpPr>
          <p:cNvPr id="56" name="直接连接符 26"/>
          <p:cNvCxnSpPr>
            <a:cxnSpLocks noChangeShapeType="1"/>
          </p:cNvCxnSpPr>
          <p:nvPr/>
        </p:nvCxnSpPr>
        <p:spPr bwMode="auto">
          <a:xfrm>
            <a:off x="893233" y="2040101"/>
            <a:ext cx="2794000" cy="0"/>
          </a:xfrm>
          <a:prstGeom prst="line">
            <a:avLst/>
          </a:prstGeom>
          <a:noFill/>
          <a:ln w="25400">
            <a:solidFill>
              <a:srgbClr val="119707"/>
            </a:solidFill>
            <a:prstDash val="sysDot"/>
            <a:round/>
            <a:headEnd type="oval" w="med" len="med"/>
            <a:tailEnd type="oval" w="med" len="med"/>
          </a:ln>
          <a:extLst>
            <a:ext uri="{909E8E84-426E-40DD-AFC4-6F175D3DCCD1}">
              <a14:hiddenFill xmlns:a14="http://schemas.microsoft.com/office/drawing/2010/main">
                <a:noFill/>
              </a14:hiddenFill>
            </a:ext>
          </a:extLst>
        </p:spPr>
      </p:cxnSp>
      <p:sp>
        <p:nvSpPr>
          <p:cNvPr id="57" name="TextBox 11"/>
          <p:cNvSpPr txBox="1">
            <a:spLocks noChangeArrowheads="1"/>
          </p:cNvSpPr>
          <p:nvPr/>
        </p:nvSpPr>
        <p:spPr bwMode="auto">
          <a:xfrm flipH="1">
            <a:off x="893233" y="4347269"/>
            <a:ext cx="2029883"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133" b="1">
                <a:solidFill>
                  <a:srgbClr val="404040"/>
                </a:solidFill>
                <a:latin typeface="微软雅黑" pitchFamily="34" charset="-122"/>
                <a:ea typeface="微软雅黑" pitchFamily="34" charset="-122"/>
              </a:rPr>
              <a:t>点击添加标题    </a:t>
            </a:r>
            <a:endParaRPr lang="en-US" sz="2133" b="1">
              <a:solidFill>
                <a:srgbClr val="404040"/>
              </a:solidFill>
              <a:latin typeface="微软雅黑" pitchFamily="34" charset="-122"/>
              <a:ea typeface="微软雅黑" pitchFamily="34" charset="-122"/>
            </a:endParaRPr>
          </a:p>
        </p:txBody>
      </p:sp>
      <p:sp>
        <p:nvSpPr>
          <p:cNvPr id="58" name="TextBox 11"/>
          <p:cNvSpPr txBox="1">
            <a:spLocks noChangeArrowheads="1"/>
          </p:cNvSpPr>
          <p:nvPr/>
        </p:nvSpPr>
        <p:spPr bwMode="auto">
          <a:xfrm flipH="1">
            <a:off x="893233" y="4914535"/>
            <a:ext cx="173566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1600">
                <a:solidFill>
                  <a:srgbClr val="404040"/>
                </a:solidFill>
                <a:latin typeface="微软雅黑" pitchFamily="34" charset="-122"/>
                <a:ea typeface="微软雅黑" pitchFamily="34" charset="-122"/>
              </a:rPr>
              <a:t>点击添加文本    </a:t>
            </a:r>
            <a:endParaRPr lang="en-US" sz="1600">
              <a:solidFill>
                <a:srgbClr val="404040"/>
              </a:solidFill>
              <a:latin typeface="微软雅黑" pitchFamily="34" charset="-122"/>
              <a:ea typeface="微软雅黑" pitchFamily="34" charset="-122"/>
            </a:endParaRPr>
          </a:p>
        </p:txBody>
      </p:sp>
      <p:sp>
        <p:nvSpPr>
          <p:cNvPr id="59" name="TextBox 11"/>
          <p:cNvSpPr txBox="1">
            <a:spLocks noChangeArrowheads="1"/>
          </p:cNvSpPr>
          <p:nvPr/>
        </p:nvSpPr>
        <p:spPr bwMode="auto">
          <a:xfrm flipH="1">
            <a:off x="893233" y="5223569"/>
            <a:ext cx="173566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1600">
                <a:solidFill>
                  <a:srgbClr val="404040"/>
                </a:solidFill>
                <a:latin typeface="微软雅黑" pitchFamily="34" charset="-122"/>
                <a:ea typeface="微软雅黑" pitchFamily="34" charset="-122"/>
              </a:rPr>
              <a:t>点击添加文本    </a:t>
            </a:r>
            <a:endParaRPr lang="en-US" sz="1600">
              <a:solidFill>
                <a:srgbClr val="404040"/>
              </a:solidFill>
              <a:latin typeface="微软雅黑" pitchFamily="34" charset="-122"/>
              <a:ea typeface="微软雅黑" pitchFamily="34" charset="-122"/>
            </a:endParaRPr>
          </a:p>
        </p:txBody>
      </p:sp>
      <p:cxnSp>
        <p:nvCxnSpPr>
          <p:cNvPr id="60" name="直接连接符 30"/>
          <p:cNvCxnSpPr>
            <a:cxnSpLocks noChangeShapeType="1"/>
          </p:cNvCxnSpPr>
          <p:nvPr/>
        </p:nvCxnSpPr>
        <p:spPr bwMode="auto">
          <a:xfrm>
            <a:off x="893233" y="4798119"/>
            <a:ext cx="2794000" cy="0"/>
          </a:xfrm>
          <a:prstGeom prst="line">
            <a:avLst/>
          </a:prstGeom>
          <a:noFill/>
          <a:ln w="25400">
            <a:solidFill>
              <a:srgbClr val="C73E01"/>
            </a:solidFill>
            <a:prstDash val="sysDot"/>
            <a:round/>
            <a:headEnd type="oval" w="med" len="med"/>
            <a:tailEnd type="oval" w="med" len="med"/>
          </a:ln>
          <a:extLst>
            <a:ext uri="{909E8E84-426E-40DD-AFC4-6F175D3DCCD1}">
              <a14:hiddenFill xmlns:a14="http://schemas.microsoft.com/office/drawing/2010/main">
                <a:noFill/>
              </a14:hiddenFill>
            </a:ext>
          </a:extLst>
        </p:spPr>
      </p:cxnSp>
      <p:sp>
        <p:nvSpPr>
          <p:cNvPr id="61" name="TextBox 11"/>
          <p:cNvSpPr txBox="1">
            <a:spLocks noChangeArrowheads="1"/>
          </p:cNvSpPr>
          <p:nvPr/>
        </p:nvSpPr>
        <p:spPr bwMode="auto">
          <a:xfrm flipH="1">
            <a:off x="9171516" y="1587136"/>
            <a:ext cx="203200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r>
              <a:rPr lang="zh-CN" altLang="en-US" sz="2133" b="1">
                <a:solidFill>
                  <a:srgbClr val="404040"/>
                </a:solidFill>
                <a:latin typeface="微软雅黑" pitchFamily="34" charset="-122"/>
                <a:ea typeface="微软雅黑" pitchFamily="34" charset="-122"/>
              </a:rPr>
              <a:t>点击添加标题    </a:t>
            </a:r>
            <a:endParaRPr lang="en-US" sz="2133" b="1">
              <a:solidFill>
                <a:srgbClr val="404040"/>
              </a:solidFill>
              <a:latin typeface="微软雅黑" pitchFamily="34" charset="-122"/>
              <a:ea typeface="微软雅黑" pitchFamily="34" charset="-122"/>
            </a:endParaRPr>
          </a:p>
        </p:txBody>
      </p:sp>
      <p:sp>
        <p:nvSpPr>
          <p:cNvPr id="62" name="TextBox 11"/>
          <p:cNvSpPr txBox="1">
            <a:spLocks noChangeArrowheads="1"/>
          </p:cNvSpPr>
          <p:nvPr/>
        </p:nvSpPr>
        <p:spPr bwMode="auto">
          <a:xfrm flipH="1">
            <a:off x="9465734" y="2156519"/>
            <a:ext cx="173778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r>
              <a:rPr lang="zh-CN" altLang="en-US" sz="1600">
                <a:solidFill>
                  <a:srgbClr val="404040"/>
                </a:solidFill>
                <a:latin typeface="微软雅黑" pitchFamily="34" charset="-122"/>
                <a:ea typeface="微软雅黑" pitchFamily="34" charset="-122"/>
              </a:rPr>
              <a:t>点击添加文本    </a:t>
            </a:r>
            <a:endParaRPr lang="en-US" sz="1600">
              <a:solidFill>
                <a:srgbClr val="404040"/>
              </a:solidFill>
              <a:latin typeface="微软雅黑" pitchFamily="34" charset="-122"/>
              <a:ea typeface="微软雅黑" pitchFamily="34" charset="-122"/>
            </a:endParaRPr>
          </a:p>
        </p:txBody>
      </p:sp>
      <p:sp>
        <p:nvSpPr>
          <p:cNvPr id="63" name="TextBox 11"/>
          <p:cNvSpPr txBox="1">
            <a:spLocks noChangeArrowheads="1"/>
          </p:cNvSpPr>
          <p:nvPr/>
        </p:nvSpPr>
        <p:spPr bwMode="auto">
          <a:xfrm flipH="1">
            <a:off x="9465734" y="2465553"/>
            <a:ext cx="173778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r>
              <a:rPr lang="zh-CN" altLang="en-US" sz="1600">
                <a:solidFill>
                  <a:srgbClr val="404040"/>
                </a:solidFill>
                <a:latin typeface="微软雅黑" pitchFamily="34" charset="-122"/>
                <a:ea typeface="微软雅黑" pitchFamily="34" charset="-122"/>
              </a:rPr>
              <a:t>点击添加文本    </a:t>
            </a:r>
            <a:endParaRPr lang="en-US" sz="1600">
              <a:solidFill>
                <a:srgbClr val="404040"/>
              </a:solidFill>
              <a:latin typeface="微软雅黑" pitchFamily="34" charset="-122"/>
              <a:ea typeface="微软雅黑" pitchFamily="34" charset="-122"/>
            </a:endParaRPr>
          </a:p>
        </p:txBody>
      </p:sp>
      <p:cxnSp>
        <p:nvCxnSpPr>
          <p:cNvPr id="64" name="直接连接符 34"/>
          <p:cNvCxnSpPr>
            <a:cxnSpLocks noChangeShapeType="1"/>
          </p:cNvCxnSpPr>
          <p:nvPr/>
        </p:nvCxnSpPr>
        <p:spPr bwMode="auto">
          <a:xfrm>
            <a:off x="8409516" y="2040101"/>
            <a:ext cx="2794000" cy="0"/>
          </a:xfrm>
          <a:prstGeom prst="line">
            <a:avLst/>
          </a:prstGeom>
          <a:noFill/>
          <a:ln w="25400">
            <a:solidFill>
              <a:srgbClr val="006A96"/>
            </a:solidFill>
            <a:prstDash val="sysDot"/>
            <a:round/>
            <a:headEnd type="oval" w="med" len="med"/>
            <a:tailEnd type="oval" w="med" len="med"/>
          </a:ln>
          <a:extLst>
            <a:ext uri="{909E8E84-426E-40DD-AFC4-6F175D3DCCD1}">
              <a14:hiddenFill xmlns:a14="http://schemas.microsoft.com/office/drawing/2010/main">
                <a:noFill/>
              </a14:hiddenFill>
            </a:ext>
          </a:extLst>
        </p:spPr>
      </p:cxnSp>
      <p:sp>
        <p:nvSpPr>
          <p:cNvPr id="65" name="TextBox 11"/>
          <p:cNvSpPr txBox="1">
            <a:spLocks noChangeArrowheads="1"/>
          </p:cNvSpPr>
          <p:nvPr/>
        </p:nvSpPr>
        <p:spPr bwMode="auto">
          <a:xfrm flipH="1">
            <a:off x="9171516" y="4313402"/>
            <a:ext cx="203200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r>
              <a:rPr lang="zh-CN" altLang="en-US" sz="2133" b="1">
                <a:solidFill>
                  <a:srgbClr val="404040"/>
                </a:solidFill>
                <a:latin typeface="微软雅黑" pitchFamily="34" charset="-122"/>
                <a:ea typeface="微软雅黑" pitchFamily="34" charset="-122"/>
              </a:rPr>
              <a:t>点击添加标题    </a:t>
            </a:r>
            <a:endParaRPr lang="en-US" sz="2133" b="1">
              <a:solidFill>
                <a:srgbClr val="404040"/>
              </a:solidFill>
              <a:latin typeface="微软雅黑" pitchFamily="34" charset="-122"/>
              <a:ea typeface="微软雅黑" pitchFamily="34" charset="-122"/>
            </a:endParaRPr>
          </a:p>
        </p:txBody>
      </p:sp>
      <p:sp>
        <p:nvSpPr>
          <p:cNvPr id="66" name="TextBox 11"/>
          <p:cNvSpPr txBox="1">
            <a:spLocks noChangeArrowheads="1"/>
          </p:cNvSpPr>
          <p:nvPr/>
        </p:nvSpPr>
        <p:spPr bwMode="auto">
          <a:xfrm flipH="1">
            <a:off x="9465734" y="4880669"/>
            <a:ext cx="173778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r>
              <a:rPr lang="zh-CN" altLang="en-US" sz="1600">
                <a:solidFill>
                  <a:srgbClr val="404040"/>
                </a:solidFill>
                <a:latin typeface="微软雅黑" pitchFamily="34" charset="-122"/>
                <a:ea typeface="微软雅黑" pitchFamily="34" charset="-122"/>
              </a:rPr>
              <a:t>点击添加文本    </a:t>
            </a:r>
            <a:endParaRPr lang="en-US" sz="1600">
              <a:solidFill>
                <a:srgbClr val="404040"/>
              </a:solidFill>
              <a:latin typeface="微软雅黑" pitchFamily="34" charset="-122"/>
              <a:ea typeface="微软雅黑" pitchFamily="34" charset="-122"/>
            </a:endParaRPr>
          </a:p>
        </p:txBody>
      </p:sp>
      <p:sp>
        <p:nvSpPr>
          <p:cNvPr id="67" name="TextBox 11"/>
          <p:cNvSpPr txBox="1">
            <a:spLocks noChangeArrowheads="1"/>
          </p:cNvSpPr>
          <p:nvPr/>
        </p:nvSpPr>
        <p:spPr bwMode="auto">
          <a:xfrm flipH="1">
            <a:off x="9465734" y="5189702"/>
            <a:ext cx="173778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r>
              <a:rPr lang="zh-CN" altLang="en-US" sz="1600">
                <a:solidFill>
                  <a:srgbClr val="404040"/>
                </a:solidFill>
                <a:latin typeface="微软雅黑" pitchFamily="34" charset="-122"/>
                <a:ea typeface="微软雅黑" pitchFamily="34" charset="-122"/>
              </a:rPr>
              <a:t>点击添加文本    </a:t>
            </a:r>
            <a:endParaRPr lang="en-US" sz="1600">
              <a:solidFill>
                <a:srgbClr val="404040"/>
              </a:solidFill>
              <a:latin typeface="微软雅黑" pitchFamily="34" charset="-122"/>
              <a:ea typeface="微软雅黑" pitchFamily="34" charset="-122"/>
            </a:endParaRPr>
          </a:p>
        </p:txBody>
      </p:sp>
      <p:cxnSp>
        <p:nvCxnSpPr>
          <p:cNvPr id="68" name="直接连接符 38"/>
          <p:cNvCxnSpPr>
            <a:cxnSpLocks noChangeShapeType="1"/>
          </p:cNvCxnSpPr>
          <p:nvPr/>
        </p:nvCxnSpPr>
        <p:spPr bwMode="auto">
          <a:xfrm>
            <a:off x="8409516" y="4764252"/>
            <a:ext cx="2794000" cy="0"/>
          </a:xfrm>
          <a:prstGeom prst="line">
            <a:avLst/>
          </a:prstGeom>
          <a:noFill/>
          <a:ln w="25400">
            <a:solidFill>
              <a:srgbClr val="BE1247"/>
            </a:solidFill>
            <a:prstDash val="sysDot"/>
            <a:round/>
            <a:headEnd type="oval" w="med" len="med"/>
            <a:tailEnd type="oval" w="med" len="med"/>
          </a:ln>
          <a:extLst>
            <a:ext uri="{909E8E84-426E-40DD-AFC4-6F175D3DCCD1}">
              <a14:hiddenFill xmlns:a14="http://schemas.microsoft.com/office/drawing/2010/main">
                <a:noFill/>
              </a14:hiddenFill>
            </a:ext>
          </a:extLst>
        </p:spPr>
      </p:cxnSp>
    </p:spTree>
    <p:custDataLst>
      <p:tags r:id="rId1"/>
    </p:custDataLst>
    <p:extLst>
      <p:ext uri="{BB962C8B-B14F-4D97-AF65-F5344CB8AC3E}">
        <p14:creationId xmlns:p14="http://schemas.microsoft.com/office/powerpoint/2010/main" val="382732511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1+#ppt_w/2"/>
                                          </p:val>
                                        </p:tav>
                                        <p:tav tm="100000">
                                          <p:val>
                                            <p:strVal val="#ppt_x"/>
                                          </p:val>
                                        </p:tav>
                                      </p:tavLst>
                                    </p:anim>
                                    <p:anim calcmode="lin" valueType="num">
                                      <p:cBhvr additive="base">
                                        <p:cTn id="12" dur="500" fill="hold"/>
                                        <p:tgtEl>
                                          <p:spTgt spid="47"/>
                                        </p:tgtEl>
                                        <p:attrNameLst>
                                          <p:attrName>ppt_y</p:attrName>
                                        </p:attrNameLst>
                                      </p:cBhvr>
                                      <p:tavLst>
                                        <p:tav tm="0">
                                          <p:val>
                                            <p:strVal val="0-#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fill="hold"/>
                                        <p:tgtEl>
                                          <p:spTgt spid="29"/>
                                        </p:tgtEl>
                                        <p:attrNameLst>
                                          <p:attrName>ppt_x</p:attrName>
                                        </p:attrNameLst>
                                      </p:cBhvr>
                                      <p:tavLst>
                                        <p:tav tm="0">
                                          <p:val>
                                            <p:strVal val="0-#ppt_w/2"/>
                                          </p:val>
                                        </p:tav>
                                        <p:tav tm="100000">
                                          <p:val>
                                            <p:strVal val="#ppt_x"/>
                                          </p:val>
                                        </p:tav>
                                      </p:tavLst>
                                    </p:anim>
                                    <p:anim calcmode="lin" valueType="num">
                                      <p:cBhvr additive="base">
                                        <p:cTn id="16" dur="500" fill="hold"/>
                                        <p:tgtEl>
                                          <p:spTgt spid="29"/>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500" fill="hold"/>
                                        <p:tgtEl>
                                          <p:spTgt spid="41"/>
                                        </p:tgtEl>
                                        <p:attrNameLst>
                                          <p:attrName>ppt_x</p:attrName>
                                        </p:attrNameLst>
                                      </p:cBhvr>
                                      <p:tavLst>
                                        <p:tav tm="0">
                                          <p:val>
                                            <p:strVal val="1+#ppt_w/2"/>
                                          </p:val>
                                        </p:tav>
                                        <p:tav tm="100000">
                                          <p:val>
                                            <p:strVal val="#ppt_x"/>
                                          </p:val>
                                        </p:tav>
                                      </p:tavLst>
                                    </p:anim>
                                    <p:anim calcmode="lin" valueType="num">
                                      <p:cBhvr additive="base">
                                        <p:cTn id="20" dur="500" fill="hold"/>
                                        <p:tgtEl>
                                          <p:spTgt spid="41"/>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2" presetClass="entr" presetSubtype="2" fill="hold" grpId="0" nodeType="afterEffect">
                                  <p:stCondLst>
                                    <p:cond delay="0"/>
                                  </p:stCondLst>
                                  <p:childTnLst>
                                    <p:set>
                                      <p:cBhvr>
                                        <p:cTn id="23" dur="1" fill="hold">
                                          <p:stCondLst>
                                            <p:cond delay="0"/>
                                          </p:stCondLst>
                                        </p:cTn>
                                        <p:tgtEl>
                                          <p:spTgt spid="53"/>
                                        </p:tgtEl>
                                        <p:attrNameLst>
                                          <p:attrName>style.visibility</p:attrName>
                                        </p:attrNameLst>
                                      </p:cBhvr>
                                      <p:to>
                                        <p:strVal val="visible"/>
                                      </p:to>
                                    </p:set>
                                    <p:animEffect transition="in" filter="wipe(right)">
                                      <p:cBhvr>
                                        <p:cTn id="24" dur="500"/>
                                        <p:tgtEl>
                                          <p:spTgt spid="53"/>
                                        </p:tgtEl>
                                      </p:cBhvr>
                                    </p:animEffect>
                                  </p:childTnLst>
                                </p:cTn>
                              </p:par>
                              <p:par>
                                <p:cTn id="25" presetID="22" presetClass="entr" presetSubtype="2" fill="hold" grpId="0"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wipe(right)">
                                      <p:cBhvr>
                                        <p:cTn id="27" dur="500"/>
                                        <p:tgtEl>
                                          <p:spTgt spid="54"/>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wipe(right)">
                                      <p:cBhvr>
                                        <p:cTn id="30" dur="500"/>
                                        <p:tgtEl>
                                          <p:spTgt spid="55"/>
                                        </p:tgtEl>
                                      </p:cBhvr>
                                    </p:animEffect>
                                  </p:childTnLst>
                                </p:cTn>
                              </p:par>
                              <p:par>
                                <p:cTn id="31" presetID="22" presetClass="entr" presetSubtype="2" fill="hold" nodeType="withEffect">
                                  <p:stCondLst>
                                    <p:cond delay="0"/>
                                  </p:stCondLst>
                                  <p:childTnLst>
                                    <p:set>
                                      <p:cBhvr>
                                        <p:cTn id="32" dur="1" fill="hold">
                                          <p:stCondLst>
                                            <p:cond delay="0"/>
                                          </p:stCondLst>
                                        </p:cTn>
                                        <p:tgtEl>
                                          <p:spTgt spid="56"/>
                                        </p:tgtEl>
                                        <p:attrNameLst>
                                          <p:attrName>style.visibility</p:attrName>
                                        </p:attrNameLst>
                                      </p:cBhvr>
                                      <p:to>
                                        <p:strVal val="visible"/>
                                      </p:to>
                                    </p:set>
                                    <p:animEffect transition="in" filter="wipe(right)">
                                      <p:cBhvr>
                                        <p:cTn id="33" dur="500"/>
                                        <p:tgtEl>
                                          <p:spTgt spid="56"/>
                                        </p:tgtEl>
                                      </p:cBhvr>
                                    </p:animEffect>
                                  </p:childTnLst>
                                </p:cTn>
                              </p:par>
                            </p:childTnLst>
                          </p:cTn>
                        </p:par>
                        <p:par>
                          <p:cTn id="34" fill="hold">
                            <p:stCondLst>
                              <p:cond delay="1000"/>
                            </p:stCondLst>
                            <p:childTnLst>
                              <p:par>
                                <p:cTn id="35" presetID="22" presetClass="entr" presetSubtype="2" fill="hold" grpId="0" nodeType="afterEffect">
                                  <p:stCondLst>
                                    <p:cond delay="0"/>
                                  </p:stCondLst>
                                  <p:childTnLst>
                                    <p:set>
                                      <p:cBhvr>
                                        <p:cTn id="36" dur="1" fill="hold">
                                          <p:stCondLst>
                                            <p:cond delay="0"/>
                                          </p:stCondLst>
                                        </p:cTn>
                                        <p:tgtEl>
                                          <p:spTgt spid="57"/>
                                        </p:tgtEl>
                                        <p:attrNameLst>
                                          <p:attrName>style.visibility</p:attrName>
                                        </p:attrNameLst>
                                      </p:cBhvr>
                                      <p:to>
                                        <p:strVal val="visible"/>
                                      </p:to>
                                    </p:set>
                                    <p:animEffect transition="in" filter="wipe(right)">
                                      <p:cBhvr>
                                        <p:cTn id="37" dur="500"/>
                                        <p:tgtEl>
                                          <p:spTgt spid="57"/>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58"/>
                                        </p:tgtEl>
                                        <p:attrNameLst>
                                          <p:attrName>style.visibility</p:attrName>
                                        </p:attrNameLst>
                                      </p:cBhvr>
                                      <p:to>
                                        <p:strVal val="visible"/>
                                      </p:to>
                                    </p:set>
                                    <p:animEffect transition="in" filter="wipe(right)">
                                      <p:cBhvr>
                                        <p:cTn id="40" dur="500"/>
                                        <p:tgtEl>
                                          <p:spTgt spid="58"/>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59"/>
                                        </p:tgtEl>
                                        <p:attrNameLst>
                                          <p:attrName>style.visibility</p:attrName>
                                        </p:attrNameLst>
                                      </p:cBhvr>
                                      <p:to>
                                        <p:strVal val="visible"/>
                                      </p:to>
                                    </p:set>
                                    <p:animEffect transition="in" filter="wipe(right)">
                                      <p:cBhvr>
                                        <p:cTn id="43" dur="500"/>
                                        <p:tgtEl>
                                          <p:spTgt spid="59"/>
                                        </p:tgtEl>
                                      </p:cBhvr>
                                    </p:animEffect>
                                  </p:childTnLst>
                                </p:cTn>
                              </p:par>
                              <p:par>
                                <p:cTn id="44" presetID="22" presetClass="entr" presetSubtype="2" fill="hold" nodeType="withEffect">
                                  <p:stCondLst>
                                    <p:cond delay="0"/>
                                  </p:stCondLst>
                                  <p:childTnLst>
                                    <p:set>
                                      <p:cBhvr>
                                        <p:cTn id="45" dur="1" fill="hold">
                                          <p:stCondLst>
                                            <p:cond delay="0"/>
                                          </p:stCondLst>
                                        </p:cTn>
                                        <p:tgtEl>
                                          <p:spTgt spid="60"/>
                                        </p:tgtEl>
                                        <p:attrNameLst>
                                          <p:attrName>style.visibility</p:attrName>
                                        </p:attrNameLst>
                                      </p:cBhvr>
                                      <p:to>
                                        <p:strVal val="visible"/>
                                      </p:to>
                                    </p:set>
                                    <p:animEffect transition="in" filter="wipe(right)">
                                      <p:cBhvr>
                                        <p:cTn id="46" dur="500"/>
                                        <p:tgtEl>
                                          <p:spTgt spid="60"/>
                                        </p:tgtEl>
                                      </p:cBhvr>
                                    </p:animEffect>
                                  </p:childTnLst>
                                </p:cTn>
                              </p:par>
                            </p:childTnLst>
                          </p:cTn>
                        </p:par>
                        <p:par>
                          <p:cTn id="47" fill="hold">
                            <p:stCondLst>
                              <p:cond delay="1500"/>
                            </p:stCondLst>
                            <p:childTnLst>
                              <p:par>
                                <p:cTn id="48" presetID="22" presetClass="entr" presetSubtype="8" fill="hold" grpId="0" nodeType="afterEffect">
                                  <p:stCondLst>
                                    <p:cond delay="0"/>
                                  </p:stCondLst>
                                  <p:childTnLst>
                                    <p:set>
                                      <p:cBhvr>
                                        <p:cTn id="49" dur="1" fill="hold">
                                          <p:stCondLst>
                                            <p:cond delay="0"/>
                                          </p:stCondLst>
                                        </p:cTn>
                                        <p:tgtEl>
                                          <p:spTgt spid="61"/>
                                        </p:tgtEl>
                                        <p:attrNameLst>
                                          <p:attrName>style.visibility</p:attrName>
                                        </p:attrNameLst>
                                      </p:cBhvr>
                                      <p:to>
                                        <p:strVal val="visible"/>
                                      </p:to>
                                    </p:set>
                                    <p:animEffect transition="in" filter="wipe(left)">
                                      <p:cBhvr>
                                        <p:cTn id="50" dur="500"/>
                                        <p:tgtEl>
                                          <p:spTgt spid="61"/>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62"/>
                                        </p:tgtEl>
                                        <p:attrNameLst>
                                          <p:attrName>style.visibility</p:attrName>
                                        </p:attrNameLst>
                                      </p:cBhvr>
                                      <p:to>
                                        <p:strVal val="visible"/>
                                      </p:to>
                                    </p:set>
                                    <p:animEffect transition="in" filter="wipe(left)">
                                      <p:cBhvr>
                                        <p:cTn id="53" dur="500"/>
                                        <p:tgtEl>
                                          <p:spTgt spid="62"/>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63"/>
                                        </p:tgtEl>
                                        <p:attrNameLst>
                                          <p:attrName>style.visibility</p:attrName>
                                        </p:attrNameLst>
                                      </p:cBhvr>
                                      <p:to>
                                        <p:strVal val="visible"/>
                                      </p:to>
                                    </p:set>
                                    <p:animEffect transition="in" filter="wipe(left)">
                                      <p:cBhvr>
                                        <p:cTn id="56" dur="500"/>
                                        <p:tgtEl>
                                          <p:spTgt spid="63"/>
                                        </p:tgtEl>
                                      </p:cBhvr>
                                    </p:animEffect>
                                  </p:childTnLst>
                                </p:cTn>
                              </p:par>
                              <p:par>
                                <p:cTn id="57" presetID="22" presetClass="entr" presetSubtype="8" fill="hold" nodeType="withEffect">
                                  <p:stCondLst>
                                    <p:cond delay="0"/>
                                  </p:stCondLst>
                                  <p:childTnLst>
                                    <p:set>
                                      <p:cBhvr>
                                        <p:cTn id="58" dur="1" fill="hold">
                                          <p:stCondLst>
                                            <p:cond delay="0"/>
                                          </p:stCondLst>
                                        </p:cTn>
                                        <p:tgtEl>
                                          <p:spTgt spid="64"/>
                                        </p:tgtEl>
                                        <p:attrNameLst>
                                          <p:attrName>style.visibility</p:attrName>
                                        </p:attrNameLst>
                                      </p:cBhvr>
                                      <p:to>
                                        <p:strVal val="visible"/>
                                      </p:to>
                                    </p:set>
                                    <p:animEffect transition="in" filter="wipe(left)">
                                      <p:cBhvr>
                                        <p:cTn id="59" dur="500"/>
                                        <p:tgtEl>
                                          <p:spTgt spid="64"/>
                                        </p:tgtEl>
                                      </p:cBhvr>
                                    </p:animEffect>
                                  </p:childTnLst>
                                </p:cTn>
                              </p:par>
                            </p:childTnLst>
                          </p:cTn>
                        </p:par>
                        <p:par>
                          <p:cTn id="60" fill="hold">
                            <p:stCondLst>
                              <p:cond delay="2000"/>
                            </p:stCondLst>
                            <p:childTnLst>
                              <p:par>
                                <p:cTn id="61" presetID="22" presetClass="entr" presetSubtype="8" fill="hold" grpId="0" nodeType="afterEffect">
                                  <p:stCondLst>
                                    <p:cond delay="0"/>
                                  </p:stCondLst>
                                  <p:childTnLst>
                                    <p:set>
                                      <p:cBhvr>
                                        <p:cTn id="62" dur="1" fill="hold">
                                          <p:stCondLst>
                                            <p:cond delay="0"/>
                                          </p:stCondLst>
                                        </p:cTn>
                                        <p:tgtEl>
                                          <p:spTgt spid="65"/>
                                        </p:tgtEl>
                                        <p:attrNameLst>
                                          <p:attrName>style.visibility</p:attrName>
                                        </p:attrNameLst>
                                      </p:cBhvr>
                                      <p:to>
                                        <p:strVal val="visible"/>
                                      </p:to>
                                    </p:set>
                                    <p:animEffect transition="in" filter="wipe(left)">
                                      <p:cBhvr>
                                        <p:cTn id="63" dur="500"/>
                                        <p:tgtEl>
                                          <p:spTgt spid="65"/>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66"/>
                                        </p:tgtEl>
                                        <p:attrNameLst>
                                          <p:attrName>style.visibility</p:attrName>
                                        </p:attrNameLst>
                                      </p:cBhvr>
                                      <p:to>
                                        <p:strVal val="visible"/>
                                      </p:to>
                                    </p:set>
                                    <p:animEffect transition="in" filter="wipe(left)">
                                      <p:cBhvr>
                                        <p:cTn id="66" dur="500"/>
                                        <p:tgtEl>
                                          <p:spTgt spid="66"/>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67"/>
                                        </p:tgtEl>
                                        <p:attrNameLst>
                                          <p:attrName>style.visibility</p:attrName>
                                        </p:attrNameLst>
                                      </p:cBhvr>
                                      <p:to>
                                        <p:strVal val="visible"/>
                                      </p:to>
                                    </p:set>
                                    <p:animEffect transition="in" filter="wipe(left)">
                                      <p:cBhvr>
                                        <p:cTn id="69" dur="500"/>
                                        <p:tgtEl>
                                          <p:spTgt spid="67"/>
                                        </p:tgtEl>
                                      </p:cBhvr>
                                    </p:animEffect>
                                  </p:childTnLst>
                                </p:cTn>
                              </p:par>
                              <p:par>
                                <p:cTn id="70" presetID="22" presetClass="entr" presetSubtype="8" fill="hold" nodeType="withEffect">
                                  <p:stCondLst>
                                    <p:cond delay="0"/>
                                  </p:stCondLst>
                                  <p:childTnLst>
                                    <p:set>
                                      <p:cBhvr>
                                        <p:cTn id="71" dur="1" fill="hold">
                                          <p:stCondLst>
                                            <p:cond delay="0"/>
                                          </p:stCondLst>
                                        </p:cTn>
                                        <p:tgtEl>
                                          <p:spTgt spid="68"/>
                                        </p:tgtEl>
                                        <p:attrNameLst>
                                          <p:attrName>style.visibility</p:attrName>
                                        </p:attrNameLst>
                                      </p:cBhvr>
                                      <p:to>
                                        <p:strVal val="visible"/>
                                      </p:to>
                                    </p:set>
                                    <p:animEffect transition="in" filter="wipe(left)">
                                      <p:cBhvr>
                                        <p:cTn id="72"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utoUpdateAnimBg="0"/>
      <p:bldP spid="54" grpId="0" autoUpdateAnimBg="0"/>
      <p:bldP spid="55" grpId="0" autoUpdateAnimBg="0"/>
      <p:bldP spid="57" grpId="0" autoUpdateAnimBg="0"/>
      <p:bldP spid="58" grpId="0" autoUpdateAnimBg="0"/>
      <p:bldP spid="59" grpId="0" autoUpdateAnimBg="0"/>
      <p:bldP spid="61" grpId="0" autoUpdateAnimBg="0"/>
      <p:bldP spid="62" grpId="0" autoUpdateAnimBg="0"/>
      <p:bldP spid="63" grpId="0" autoUpdateAnimBg="0"/>
      <p:bldP spid="65" grpId="0" autoUpdateAnimBg="0"/>
      <p:bldP spid="66" grpId="0" autoUpdateAnimBg="0"/>
      <p:bldP spid="67"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5" name="组合 94"/>
          <p:cNvGrpSpPr/>
          <p:nvPr/>
        </p:nvGrpSpPr>
        <p:grpSpPr>
          <a:xfrm>
            <a:off x="5204543" y="1796821"/>
            <a:ext cx="1847091" cy="3323167"/>
            <a:chOff x="3903407" y="1347614"/>
            <a:chExt cx="1385318" cy="2492375"/>
          </a:xfrm>
        </p:grpSpPr>
        <p:grpSp>
          <p:nvGrpSpPr>
            <p:cNvPr id="96" name="组合 95"/>
            <p:cNvGrpSpPr/>
            <p:nvPr/>
          </p:nvGrpSpPr>
          <p:grpSpPr>
            <a:xfrm>
              <a:off x="3903407" y="1347614"/>
              <a:ext cx="1385318" cy="2492375"/>
              <a:chOff x="3851919" y="1591543"/>
              <a:chExt cx="1385318" cy="2492375"/>
            </a:xfrm>
          </p:grpSpPr>
          <p:sp>
            <p:nvSpPr>
              <p:cNvPr id="98" name="矩形 27"/>
              <p:cNvSpPr/>
              <p:nvPr/>
            </p:nvSpPr>
            <p:spPr>
              <a:xfrm flipH="1">
                <a:off x="4067944" y="1591543"/>
                <a:ext cx="689223" cy="1027832"/>
              </a:xfrm>
              <a:custGeom>
                <a:avLst/>
                <a:gdLst/>
                <a:ahLst/>
                <a:cxnLst/>
                <a:rect l="l" t="t" r="r" b="b"/>
                <a:pathLst>
                  <a:path w="689223" h="1027832">
                    <a:moveTo>
                      <a:pt x="439813" y="108968"/>
                    </a:moveTo>
                    <a:cubicBezTo>
                      <a:pt x="399126" y="108968"/>
                      <a:pt x="366143" y="141951"/>
                      <a:pt x="366143" y="182638"/>
                    </a:cubicBezTo>
                    <a:cubicBezTo>
                      <a:pt x="366143" y="223325"/>
                      <a:pt x="399126" y="256308"/>
                      <a:pt x="439813" y="256308"/>
                    </a:cubicBezTo>
                    <a:cubicBezTo>
                      <a:pt x="480500" y="256308"/>
                      <a:pt x="513483" y="223325"/>
                      <a:pt x="513483" y="182638"/>
                    </a:cubicBezTo>
                    <a:cubicBezTo>
                      <a:pt x="513483" y="141951"/>
                      <a:pt x="480500" y="108968"/>
                      <a:pt x="439813" y="108968"/>
                    </a:cubicBezTo>
                    <a:close/>
                    <a:moveTo>
                      <a:pt x="311944" y="0"/>
                    </a:moveTo>
                    <a:lnTo>
                      <a:pt x="689223" y="0"/>
                    </a:lnTo>
                    <a:lnTo>
                      <a:pt x="372517" y="1025450"/>
                    </a:lnTo>
                    <a:lnTo>
                      <a:pt x="0" y="1027832"/>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99" name="椭圆 22"/>
              <p:cNvSpPr/>
              <p:nvPr/>
            </p:nvSpPr>
            <p:spPr>
              <a:xfrm>
                <a:off x="3851919" y="2447355"/>
                <a:ext cx="1385318" cy="1636563"/>
              </a:xfrm>
              <a:custGeom>
                <a:avLst/>
                <a:gdLst/>
                <a:ahLst/>
                <a:cxnLst/>
                <a:rect l="l" t="t" r="r" b="b"/>
                <a:pathLst>
                  <a:path w="1385318" h="1636563">
                    <a:moveTo>
                      <a:pt x="692658" y="409189"/>
                    </a:moveTo>
                    <a:cubicBezTo>
                      <a:pt x="987972" y="409189"/>
                      <a:pt x="1227372" y="648589"/>
                      <a:pt x="1227372" y="943903"/>
                    </a:cubicBezTo>
                    <a:cubicBezTo>
                      <a:pt x="1227372" y="1239217"/>
                      <a:pt x="987972" y="1478617"/>
                      <a:pt x="692658" y="1478617"/>
                    </a:cubicBezTo>
                    <a:cubicBezTo>
                      <a:pt x="397344" y="1478617"/>
                      <a:pt x="157944" y="1239217"/>
                      <a:pt x="157944" y="943903"/>
                    </a:cubicBezTo>
                    <a:cubicBezTo>
                      <a:pt x="157944" y="648589"/>
                      <a:pt x="397344" y="409189"/>
                      <a:pt x="692658" y="409189"/>
                    </a:cubicBezTo>
                    <a:close/>
                    <a:moveTo>
                      <a:pt x="692658" y="367839"/>
                    </a:moveTo>
                    <a:cubicBezTo>
                      <a:pt x="374507" y="367839"/>
                      <a:pt x="116594" y="625752"/>
                      <a:pt x="116594" y="943903"/>
                    </a:cubicBezTo>
                    <a:cubicBezTo>
                      <a:pt x="116594" y="1262054"/>
                      <a:pt x="374507" y="1519967"/>
                      <a:pt x="692658" y="1519967"/>
                    </a:cubicBezTo>
                    <a:cubicBezTo>
                      <a:pt x="1010809" y="1519967"/>
                      <a:pt x="1268722" y="1262054"/>
                      <a:pt x="1268722" y="943903"/>
                    </a:cubicBezTo>
                    <a:cubicBezTo>
                      <a:pt x="1268722" y="625752"/>
                      <a:pt x="1010809" y="367839"/>
                      <a:pt x="692658" y="367839"/>
                    </a:cubicBezTo>
                    <a:close/>
                    <a:moveTo>
                      <a:pt x="453480" y="72008"/>
                    </a:moveTo>
                    <a:lnTo>
                      <a:pt x="453480" y="296230"/>
                    </a:lnTo>
                    <a:cubicBezTo>
                      <a:pt x="527423" y="266333"/>
                      <a:pt x="608279" y="251245"/>
                      <a:pt x="692659" y="251245"/>
                    </a:cubicBezTo>
                    <a:cubicBezTo>
                      <a:pt x="786546" y="251245"/>
                      <a:pt x="876070" y="269925"/>
                      <a:pt x="957536" y="304207"/>
                    </a:cubicBezTo>
                    <a:lnTo>
                      <a:pt x="957536" y="72008"/>
                    </a:lnTo>
                    <a:close/>
                    <a:moveTo>
                      <a:pt x="381472" y="0"/>
                    </a:moveTo>
                    <a:lnTo>
                      <a:pt x="1029544" y="0"/>
                    </a:lnTo>
                    <a:lnTo>
                      <a:pt x="1029544" y="72008"/>
                    </a:lnTo>
                    <a:lnTo>
                      <a:pt x="1029544" y="342191"/>
                    </a:lnTo>
                    <a:cubicBezTo>
                      <a:pt x="1242479" y="458018"/>
                      <a:pt x="1385318" y="684280"/>
                      <a:pt x="1385318" y="943904"/>
                    </a:cubicBezTo>
                    <a:cubicBezTo>
                      <a:pt x="1385318" y="1326449"/>
                      <a:pt x="1075204" y="1636563"/>
                      <a:pt x="692659" y="1636563"/>
                    </a:cubicBezTo>
                    <a:cubicBezTo>
                      <a:pt x="310114" y="1636563"/>
                      <a:pt x="0" y="1326449"/>
                      <a:pt x="0" y="943904"/>
                    </a:cubicBezTo>
                    <a:cubicBezTo>
                      <a:pt x="0" y="673806"/>
                      <a:pt x="154597" y="439816"/>
                      <a:pt x="381472" y="328243"/>
                    </a:cubicBezTo>
                    <a:lnTo>
                      <a:pt x="381472" y="72008"/>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00" name="矩形 27"/>
              <p:cNvSpPr/>
              <p:nvPr/>
            </p:nvSpPr>
            <p:spPr>
              <a:xfrm>
                <a:off x="4393306" y="1591543"/>
                <a:ext cx="689223" cy="1027832"/>
              </a:xfrm>
              <a:custGeom>
                <a:avLst/>
                <a:gdLst/>
                <a:ahLst/>
                <a:cxnLst/>
                <a:rect l="l" t="t" r="r" b="b"/>
                <a:pathLst>
                  <a:path w="689223" h="1027832">
                    <a:moveTo>
                      <a:pt x="439813" y="108968"/>
                    </a:moveTo>
                    <a:cubicBezTo>
                      <a:pt x="399126" y="108968"/>
                      <a:pt x="366143" y="141951"/>
                      <a:pt x="366143" y="182638"/>
                    </a:cubicBezTo>
                    <a:cubicBezTo>
                      <a:pt x="366143" y="223325"/>
                      <a:pt x="399126" y="256308"/>
                      <a:pt x="439813" y="256308"/>
                    </a:cubicBezTo>
                    <a:cubicBezTo>
                      <a:pt x="480500" y="256308"/>
                      <a:pt x="513483" y="223325"/>
                      <a:pt x="513483" y="182638"/>
                    </a:cubicBezTo>
                    <a:cubicBezTo>
                      <a:pt x="513483" y="141951"/>
                      <a:pt x="480500" y="108968"/>
                      <a:pt x="439813" y="108968"/>
                    </a:cubicBezTo>
                    <a:close/>
                    <a:moveTo>
                      <a:pt x="311944" y="0"/>
                    </a:moveTo>
                    <a:lnTo>
                      <a:pt x="689223" y="0"/>
                    </a:lnTo>
                    <a:lnTo>
                      <a:pt x="372517" y="1025450"/>
                    </a:lnTo>
                    <a:lnTo>
                      <a:pt x="0" y="1027832"/>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97" name="TextBox 96"/>
            <p:cNvSpPr txBox="1"/>
            <p:nvPr/>
          </p:nvSpPr>
          <p:spPr>
            <a:xfrm>
              <a:off x="4276091" y="2787774"/>
              <a:ext cx="608581" cy="684755"/>
            </a:xfrm>
            <a:prstGeom prst="rect">
              <a:avLst/>
            </a:prstGeom>
            <a:noFill/>
          </p:spPr>
          <p:txBody>
            <a:bodyPr wrap="none" rtlCol="0">
              <a:spAutoFit/>
            </a:bodyPr>
            <a:lstStyle/>
            <a:p>
              <a:r>
                <a:rPr lang="en-US" altLang="zh-CN" sz="5333" dirty="0">
                  <a:solidFill>
                    <a:prstClr val="white"/>
                  </a:solidFill>
                  <a:latin typeface="Impact" pitchFamily="34" charset="0"/>
                </a:rPr>
                <a:t>01</a:t>
              </a:r>
              <a:endParaRPr lang="zh-CN" altLang="en-US" sz="5333" dirty="0">
                <a:solidFill>
                  <a:prstClr val="white"/>
                </a:solidFill>
                <a:latin typeface="Impact" pitchFamily="34" charset="0"/>
              </a:endParaRPr>
            </a:p>
          </p:txBody>
        </p:sp>
      </p:grpSp>
      <p:grpSp>
        <p:nvGrpSpPr>
          <p:cNvPr id="101" name="组合 100"/>
          <p:cNvGrpSpPr/>
          <p:nvPr/>
        </p:nvGrpSpPr>
        <p:grpSpPr>
          <a:xfrm>
            <a:off x="2030268" y="1796819"/>
            <a:ext cx="1633632" cy="2939124"/>
            <a:chOff x="1522701" y="1347614"/>
            <a:chExt cx="1225224" cy="2204343"/>
          </a:xfrm>
        </p:grpSpPr>
        <p:grpSp>
          <p:nvGrpSpPr>
            <p:cNvPr id="102" name="组合 101"/>
            <p:cNvGrpSpPr/>
            <p:nvPr/>
          </p:nvGrpSpPr>
          <p:grpSpPr>
            <a:xfrm>
              <a:off x="1522701" y="1347614"/>
              <a:ext cx="1225224" cy="2204343"/>
              <a:chOff x="3851919" y="1591543"/>
              <a:chExt cx="1385318" cy="2492375"/>
            </a:xfrm>
          </p:grpSpPr>
          <p:sp>
            <p:nvSpPr>
              <p:cNvPr id="104" name="矩形 27"/>
              <p:cNvSpPr/>
              <p:nvPr/>
            </p:nvSpPr>
            <p:spPr>
              <a:xfrm flipH="1">
                <a:off x="4067944" y="1591543"/>
                <a:ext cx="689223" cy="1027832"/>
              </a:xfrm>
              <a:custGeom>
                <a:avLst/>
                <a:gdLst/>
                <a:ahLst/>
                <a:cxnLst/>
                <a:rect l="l" t="t" r="r" b="b"/>
                <a:pathLst>
                  <a:path w="689223" h="1027832">
                    <a:moveTo>
                      <a:pt x="439813" y="108968"/>
                    </a:moveTo>
                    <a:cubicBezTo>
                      <a:pt x="399126" y="108968"/>
                      <a:pt x="366143" y="141951"/>
                      <a:pt x="366143" y="182638"/>
                    </a:cubicBezTo>
                    <a:cubicBezTo>
                      <a:pt x="366143" y="223325"/>
                      <a:pt x="399126" y="256308"/>
                      <a:pt x="439813" y="256308"/>
                    </a:cubicBezTo>
                    <a:cubicBezTo>
                      <a:pt x="480500" y="256308"/>
                      <a:pt x="513483" y="223325"/>
                      <a:pt x="513483" y="182638"/>
                    </a:cubicBezTo>
                    <a:cubicBezTo>
                      <a:pt x="513483" y="141951"/>
                      <a:pt x="480500" y="108968"/>
                      <a:pt x="439813" y="108968"/>
                    </a:cubicBezTo>
                    <a:close/>
                    <a:moveTo>
                      <a:pt x="311944" y="0"/>
                    </a:moveTo>
                    <a:lnTo>
                      <a:pt x="689223" y="0"/>
                    </a:lnTo>
                    <a:lnTo>
                      <a:pt x="372517" y="1025450"/>
                    </a:lnTo>
                    <a:lnTo>
                      <a:pt x="0" y="102783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05" name="椭圆 22"/>
              <p:cNvSpPr/>
              <p:nvPr/>
            </p:nvSpPr>
            <p:spPr>
              <a:xfrm>
                <a:off x="3851919" y="2447355"/>
                <a:ext cx="1385318" cy="1636563"/>
              </a:xfrm>
              <a:custGeom>
                <a:avLst/>
                <a:gdLst/>
                <a:ahLst/>
                <a:cxnLst/>
                <a:rect l="l" t="t" r="r" b="b"/>
                <a:pathLst>
                  <a:path w="1385318" h="1636563">
                    <a:moveTo>
                      <a:pt x="692658" y="409189"/>
                    </a:moveTo>
                    <a:cubicBezTo>
                      <a:pt x="987972" y="409189"/>
                      <a:pt x="1227372" y="648589"/>
                      <a:pt x="1227372" y="943903"/>
                    </a:cubicBezTo>
                    <a:cubicBezTo>
                      <a:pt x="1227372" y="1239217"/>
                      <a:pt x="987972" y="1478617"/>
                      <a:pt x="692658" y="1478617"/>
                    </a:cubicBezTo>
                    <a:cubicBezTo>
                      <a:pt x="397344" y="1478617"/>
                      <a:pt x="157944" y="1239217"/>
                      <a:pt x="157944" y="943903"/>
                    </a:cubicBezTo>
                    <a:cubicBezTo>
                      <a:pt x="157944" y="648589"/>
                      <a:pt x="397344" y="409189"/>
                      <a:pt x="692658" y="409189"/>
                    </a:cubicBezTo>
                    <a:close/>
                    <a:moveTo>
                      <a:pt x="692658" y="367839"/>
                    </a:moveTo>
                    <a:cubicBezTo>
                      <a:pt x="374507" y="367839"/>
                      <a:pt x="116594" y="625752"/>
                      <a:pt x="116594" y="943903"/>
                    </a:cubicBezTo>
                    <a:cubicBezTo>
                      <a:pt x="116594" y="1262054"/>
                      <a:pt x="374507" y="1519967"/>
                      <a:pt x="692658" y="1519967"/>
                    </a:cubicBezTo>
                    <a:cubicBezTo>
                      <a:pt x="1010809" y="1519967"/>
                      <a:pt x="1268722" y="1262054"/>
                      <a:pt x="1268722" y="943903"/>
                    </a:cubicBezTo>
                    <a:cubicBezTo>
                      <a:pt x="1268722" y="625752"/>
                      <a:pt x="1010809" y="367839"/>
                      <a:pt x="692658" y="367839"/>
                    </a:cubicBezTo>
                    <a:close/>
                    <a:moveTo>
                      <a:pt x="453480" y="72008"/>
                    </a:moveTo>
                    <a:lnTo>
                      <a:pt x="453480" y="296230"/>
                    </a:lnTo>
                    <a:cubicBezTo>
                      <a:pt x="527423" y="266333"/>
                      <a:pt x="608279" y="251245"/>
                      <a:pt x="692659" y="251245"/>
                    </a:cubicBezTo>
                    <a:cubicBezTo>
                      <a:pt x="786546" y="251245"/>
                      <a:pt x="876070" y="269925"/>
                      <a:pt x="957536" y="304207"/>
                    </a:cubicBezTo>
                    <a:lnTo>
                      <a:pt x="957536" y="72008"/>
                    </a:lnTo>
                    <a:close/>
                    <a:moveTo>
                      <a:pt x="381472" y="0"/>
                    </a:moveTo>
                    <a:lnTo>
                      <a:pt x="1029544" y="0"/>
                    </a:lnTo>
                    <a:lnTo>
                      <a:pt x="1029544" y="72008"/>
                    </a:lnTo>
                    <a:lnTo>
                      <a:pt x="1029544" y="342191"/>
                    </a:lnTo>
                    <a:cubicBezTo>
                      <a:pt x="1242479" y="458018"/>
                      <a:pt x="1385318" y="684280"/>
                      <a:pt x="1385318" y="943904"/>
                    </a:cubicBezTo>
                    <a:cubicBezTo>
                      <a:pt x="1385318" y="1326449"/>
                      <a:pt x="1075204" y="1636563"/>
                      <a:pt x="692659" y="1636563"/>
                    </a:cubicBezTo>
                    <a:cubicBezTo>
                      <a:pt x="310114" y="1636563"/>
                      <a:pt x="0" y="1326449"/>
                      <a:pt x="0" y="943904"/>
                    </a:cubicBezTo>
                    <a:cubicBezTo>
                      <a:pt x="0" y="673806"/>
                      <a:pt x="154597" y="439816"/>
                      <a:pt x="381472" y="328243"/>
                    </a:cubicBezTo>
                    <a:lnTo>
                      <a:pt x="381472" y="7200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06" name="矩形 27"/>
              <p:cNvSpPr/>
              <p:nvPr/>
            </p:nvSpPr>
            <p:spPr>
              <a:xfrm>
                <a:off x="4393306" y="1591543"/>
                <a:ext cx="689223" cy="1027832"/>
              </a:xfrm>
              <a:custGeom>
                <a:avLst/>
                <a:gdLst/>
                <a:ahLst/>
                <a:cxnLst/>
                <a:rect l="l" t="t" r="r" b="b"/>
                <a:pathLst>
                  <a:path w="689223" h="1027832">
                    <a:moveTo>
                      <a:pt x="439813" y="108968"/>
                    </a:moveTo>
                    <a:cubicBezTo>
                      <a:pt x="399126" y="108968"/>
                      <a:pt x="366143" y="141951"/>
                      <a:pt x="366143" y="182638"/>
                    </a:cubicBezTo>
                    <a:cubicBezTo>
                      <a:pt x="366143" y="223325"/>
                      <a:pt x="399126" y="256308"/>
                      <a:pt x="439813" y="256308"/>
                    </a:cubicBezTo>
                    <a:cubicBezTo>
                      <a:pt x="480500" y="256308"/>
                      <a:pt x="513483" y="223325"/>
                      <a:pt x="513483" y="182638"/>
                    </a:cubicBezTo>
                    <a:cubicBezTo>
                      <a:pt x="513483" y="141951"/>
                      <a:pt x="480500" y="108968"/>
                      <a:pt x="439813" y="108968"/>
                    </a:cubicBezTo>
                    <a:close/>
                    <a:moveTo>
                      <a:pt x="311944" y="0"/>
                    </a:moveTo>
                    <a:lnTo>
                      <a:pt x="689223" y="0"/>
                    </a:lnTo>
                    <a:lnTo>
                      <a:pt x="372517" y="1025450"/>
                    </a:lnTo>
                    <a:lnTo>
                      <a:pt x="0" y="102783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103" name="TextBox 102"/>
            <p:cNvSpPr txBox="1"/>
            <p:nvPr/>
          </p:nvSpPr>
          <p:spPr>
            <a:xfrm>
              <a:off x="1776080" y="2583944"/>
              <a:ext cx="671098" cy="684755"/>
            </a:xfrm>
            <a:prstGeom prst="rect">
              <a:avLst/>
            </a:prstGeom>
            <a:noFill/>
          </p:spPr>
          <p:txBody>
            <a:bodyPr wrap="none" rtlCol="0">
              <a:spAutoFit/>
            </a:bodyPr>
            <a:lstStyle/>
            <a:p>
              <a:r>
                <a:rPr lang="en-US" altLang="zh-CN" sz="5333" dirty="0">
                  <a:solidFill>
                    <a:prstClr val="white"/>
                  </a:solidFill>
                  <a:latin typeface="Impact" pitchFamily="34" charset="0"/>
                </a:rPr>
                <a:t>02</a:t>
              </a:r>
              <a:endParaRPr lang="zh-CN" altLang="en-US" sz="5333" dirty="0">
                <a:solidFill>
                  <a:prstClr val="white"/>
                </a:solidFill>
                <a:latin typeface="Impact" pitchFamily="34" charset="0"/>
              </a:endParaRPr>
            </a:p>
          </p:txBody>
        </p:sp>
      </p:grpSp>
      <p:grpSp>
        <p:nvGrpSpPr>
          <p:cNvPr id="107" name="组合 106"/>
          <p:cNvGrpSpPr/>
          <p:nvPr/>
        </p:nvGrpSpPr>
        <p:grpSpPr>
          <a:xfrm>
            <a:off x="8592277" y="1796819"/>
            <a:ext cx="1633632" cy="2939124"/>
            <a:chOff x="6444208" y="1347614"/>
            <a:chExt cx="1225224" cy="2204343"/>
          </a:xfrm>
          <a:solidFill>
            <a:schemeClr val="accent5"/>
          </a:solidFill>
        </p:grpSpPr>
        <p:grpSp>
          <p:nvGrpSpPr>
            <p:cNvPr id="108" name="组合 107"/>
            <p:cNvGrpSpPr/>
            <p:nvPr/>
          </p:nvGrpSpPr>
          <p:grpSpPr>
            <a:xfrm>
              <a:off x="6444208" y="1347614"/>
              <a:ext cx="1225224" cy="2204343"/>
              <a:chOff x="3851919" y="1591543"/>
              <a:chExt cx="1385318" cy="2492375"/>
            </a:xfrm>
            <a:grpFill/>
          </p:grpSpPr>
          <p:sp>
            <p:nvSpPr>
              <p:cNvPr id="110" name="矩形 27"/>
              <p:cNvSpPr/>
              <p:nvPr/>
            </p:nvSpPr>
            <p:spPr>
              <a:xfrm flipH="1">
                <a:off x="4067944" y="1591543"/>
                <a:ext cx="689223" cy="1027832"/>
              </a:xfrm>
              <a:custGeom>
                <a:avLst/>
                <a:gdLst/>
                <a:ahLst/>
                <a:cxnLst/>
                <a:rect l="l" t="t" r="r" b="b"/>
                <a:pathLst>
                  <a:path w="689223" h="1027832">
                    <a:moveTo>
                      <a:pt x="439813" y="108968"/>
                    </a:moveTo>
                    <a:cubicBezTo>
                      <a:pt x="399126" y="108968"/>
                      <a:pt x="366143" y="141951"/>
                      <a:pt x="366143" y="182638"/>
                    </a:cubicBezTo>
                    <a:cubicBezTo>
                      <a:pt x="366143" y="223325"/>
                      <a:pt x="399126" y="256308"/>
                      <a:pt x="439813" y="256308"/>
                    </a:cubicBezTo>
                    <a:cubicBezTo>
                      <a:pt x="480500" y="256308"/>
                      <a:pt x="513483" y="223325"/>
                      <a:pt x="513483" y="182638"/>
                    </a:cubicBezTo>
                    <a:cubicBezTo>
                      <a:pt x="513483" y="141951"/>
                      <a:pt x="480500" y="108968"/>
                      <a:pt x="439813" y="108968"/>
                    </a:cubicBezTo>
                    <a:close/>
                    <a:moveTo>
                      <a:pt x="311944" y="0"/>
                    </a:moveTo>
                    <a:lnTo>
                      <a:pt x="689223" y="0"/>
                    </a:lnTo>
                    <a:lnTo>
                      <a:pt x="372517" y="1025450"/>
                    </a:lnTo>
                    <a:lnTo>
                      <a:pt x="0" y="102783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11" name="椭圆 22"/>
              <p:cNvSpPr/>
              <p:nvPr/>
            </p:nvSpPr>
            <p:spPr>
              <a:xfrm>
                <a:off x="3851919" y="2447355"/>
                <a:ext cx="1385318" cy="1636563"/>
              </a:xfrm>
              <a:custGeom>
                <a:avLst/>
                <a:gdLst/>
                <a:ahLst/>
                <a:cxnLst/>
                <a:rect l="l" t="t" r="r" b="b"/>
                <a:pathLst>
                  <a:path w="1385318" h="1636563">
                    <a:moveTo>
                      <a:pt x="692658" y="409189"/>
                    </a:moveTo>
                    <a:cubicBezTo>
                      <a:pt x="987972" y="409189"/>
                      <a:pt x="1227372" y="648589"/>
                      <a:pt x="1227372" y="943903"/>
                    </a:cubicBezTo>
                    <a:cubicBezTo>
                      <a:pt x="1227372" y="1239217"/>
                      <a:pt x="987972" y="1478617"/>
                      <a:pt x="692658" y="1478617"/>
                    </a:cubicBezTo>
                    <a:cubicBezTo>
                      <a:pt x="397344" y="1478617"/>
                      <a:pt x="157944" y="1239217"/>
                      <a:pt x="157944" y="943903"/>
                    </a:cubicBezTo>
                    <a:cubicBezTo>
                      <a:pt x="157944" y="648589"/>
                      <a:pt x="397344" y="409189"/>
                      <a:pt x="692658" y="409189"/>
                    </a:cubicBezTo>
                    <a:close/>
                    <a:moveTo>
                      <a:pt x="692658" y="367839"/>
                    </a:moveTo>
                    <a:cubicBezTo>
                      <a:pt x="374507" y="367839"/>
                      <a:pt x="116594" y="625752"/>
                      <a:pt x="116594" y="943903"/>
                    </a:cubicBezTo>
                    <a:cubicBezTo>
                      <a:pt x="116594" y="1262054"/>
                      <a:pt x="374507" y="1519967"/>
                      <a:pt x="692658" y="1519967"/>
                    </a:cubicBezTo>
                    <a:cubicBezTo>
                      <a:pt x="1010809" y="1519967"/>
                      <a:pt x="1268722" y="1262054"/>
                      <a:pt x="1268722" y="943903"/>
                    </a:cubicBezTo>
                    <a:cubicBezTo>
                      <a:pt x="1268722" y="625752"/>
                      <a:pt x="1010809" y="367839"/>
                      <a:pt x="692658" y="367839"/>
                    </a:cubicBezTo>
                    <a:close/>
                    <a:moveTo>
                      <a:pt x="453480" y="72008"/>
                    </a:moveTo>
                    <a:lnTo>
                      <a:pt x="453480" y="296230"/>
                    </a:lnTo>
                    <a:cubicBezTo>
                      <a:pt x="527423" y="266333"/>
                      <a:pt x="608279" y="251245"/>
                      <a:pt x="692659" y="251245"/>
                    </a:cubicBezTo>
                    <a:cubicBezTo>
                      <a:pt x="786546" y="251245"/>
                      <a:pt x="876070" y="269925"/>
                      <a:pt x="957536" y="304207"/>
                    </a:cubicBezTo>
                    <a:lnTo>
                      <a:pt x="957536" y="72008"/>
                    </a:lnTo>
                    <a:close/>
                    <a:moveTo>
                      <a:pt x="381472" y="0"/>
                    </a:moveTo>
                    <a:lnTo>
                      <a:pt x="1029544" y="0"/>
                    </a:lnTo>
                    <a:lnTo>
                      <a:pt x="1029544" y="72008"/>
                    </a:lnTo>
                    <a:lnTo>
                      <a:pt x="1029544" y="342191"/>
                    </a:lnTo>
                    <a:cubicBezTo>
                      <a:pt x="1242479" y="458018"/>
                      <a:pt x="1385318" y="684280"/>
                      <a:pt x="1385318" y="943904"/>
                    </a:cubicBezTo>
                    <a:cubicBezTo>
                      <a:pt x="1385318" y="1326449"/>
                      <a:pt x="1075204" y="1636563"/>
                      <a:pt x="692659" y="1636563"/>
                    </a:cubicBezTo>
                    <a:cubicBezTo>
                      <a:pt x="310114" y="1636563"/>
                      <a:pt x="0" y="1326449"/>
                      <a:pt x="0" y="943904"/>
                    </a:cubicBezTo>
                    <a:cubicBezTo>
                      <a:pt x="0" y="673806"/>
                      <a:pt x="154597" y="439816"/>
                      <a:pt x="381472" y="328243"/>
                    </a:cubicBezTo>
                    <a:lnTo>
                      <a:pt x="381472" y="7200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12" name="矩形 27"/>
              <p:cNvSpPr/>
              <p:nvPr/>
            </p:nvSpPr>
            <p:spPr>
              <a:xfrm>
                <a:off x="4393306" y="1591543"/>
                <a:ext cx="689223" cy="1027832"/>
              </a:xfrm>
              <a:custGeom>
                <a:avLst/>
                <a:gdLst/>
                <a:ahLst/>
                <a:cxnLst/>
                <a:rect l="l" t="t" r="r" b="b"/>
                <a:pathLst>
                  <a:path w="689223" h="1027832">
                    <a:moveTo>
                      <a:pt x="439813" y="108968"/>
                    </a:moveTo>
                    <a:cubicBezTo>
                      <a:pt x="399126" y="108968"/>
                      <a:pt x="366143" y="141951"/>
                      <a:pt x="366143" y="182638"/>
                    </a:cubicBezTo>
                    <a:cubicBezTo>
                      <a:pt x="366143" y="223325"/>
                      <a:pt x="399126" y="256308"/>
                      <a:pt x="439813" y="256308"/>
                    </a:cubicBezTo>
                    <a:cubicBezTo>
                      <a:pt x="480500" y="256308"/>
                      <a:pt x="513483" y="223325"/>
                      <a:pt x="513483" y="182638"/>
                    </a:cubicBezTo>
                    <a:cubicBezTo>
                      <a:pt x="513483" y="141951"/>
                      <a:pt x="480500" y="108968"/>
                      <a:pt x="439813" y="108968"/>
                    </a:cubicBezTo>
                    <a:close/>
                    <a:moveTo>
                      <a:pt x="311944" y="0"/>
                    </a:moveTo>
                    <a:lnTo>
                      <a:pt x="689223" y="0"/>
                    </a:lnTo>
                    <a:lnTo>
                      <a:pt x="372517" y="1025450"/>
                    </a:lnTo>
                    <a:lnTo>
                      <a:pt x="0" y="102783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109" name="TextBox 108"/>
            <p:cNvSpPr txBox="1"/>
            <p:nvPr/>
          </p:nvSpPr>
          <p:spPr>
            <a:xfrm>
              <a:off x="6690373" y="2583944"/>
              <a:ext cx="685525" cy="684755"/>
            </a:xfrm>
            <a:prstGeom prst="rect">
              <a:avLst/>
            </a:prstGeom>
            <a:noFill/>
          </p:spPr>
          <p:txBody>
            <a:bodyPr wrap="none" rtlCol="0">
              <a:spAutoFit/>
            </a:bodyPr>
            <a:lstStyle/>
            <a:p>
              <a:r>
                <a:rPr lang="en-US" altLang="zh-CN" sz="5333" dirty="0">
                  <a:solidFill>
                    <a:prstClr val="white"/>
                  </a:solidFill>
                  <a:latin typeface="Impact" pitchFamily="34" charset="0"/>
                </a:rPr>
                <a:t>03</a:t>
              </a:r>
              <a:endParaRPr lang="zh-CN" altLang="en-US" sz="5333" dirty="0">
                <a:solidFill>
                  <a:prstClr val="white"/>
                </a:solidFill>
                <a:latin typeface="Impact" pitchFamily="34" charset="0"/>
              </a:endParaRPr>
            </a:p>
          </p:txBody>
        </p:sp>
      </p:grpSp>
      <p:sp>
        <p:nvSpPr>
          <p:cNvPr id="113" name="矩形 1"/>
          <p:cNvSpPr>
            <a:spLocks noChangeArrowheads="1"/>
          </p:cNvSpPr>
          <p:nvPr/>
        </p:nvSpPr>
        <p:spPr bwMode="auto">
          <a:xfrm>
            <a:off x="1428935" y="5274648"/>
            <a:ext cx="2524923" cy="912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333"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随着计算机技术的发展及印刷技术进步，平面设计在视觉感观领域的表现也越来越丰富的这真正的对今天的平面设计的。</a:t>
            </a:r>
          </a:p>
        </p:txBody>
      </p:sp>
      <p:sp>
        <p:nvSpPr>
          <p:cNvPr id="114" name="矩形 1"/>
          <p:cNvSpPr>
            <a:spLocks noChangeArrowheads="1"/>
          </p:cNvSpPr>
          <p:nvPr/>
        </p:nvSpPr>
        <p:spPr bwMode="auto">
          <a:xfrm>
            <a:off x="4787783" y="5274648"/>
            <a:ext cx="2524923" cy="912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333"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随着计算机技术的发展及印刷技术进步，平面设计在视觉感观领域的表现也越来越丰富的这真正的对今天的平面设计的。</a:t>
            </a:r>
          </a:p>
        </p:txBody>
      </p:sp>
      <p:sp>
        <p:nvSpPr>
          <p:cNvPr id="115" name="矩形 1"/>
          <p:cNvSpPr>
            <a:spLocks noChangeArrowheads="1"/>
          </p:cNvSpPr>
          <p:nvPr/>
        </p:nvSpPr>
        <p:spPr bwMode="auto">
          <a:xfrm>
            <a:off x="8146631" y="5274648"/>
            <a:ext cx="2524923" cy="912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333"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随着计算机技术的发展及印刷技术进步，平面设计在视觉感观领域的表现也越来越丰富的这真正的对今天的平面设计的。</a:t>
            </a:r>
          </a:p>
        </p:txBody>
      </p:sp>
    </p:spTree>
    <p:extLst>
      <p:ext uri="{BB962C8B-B14F-4D97-AF65-F5344CB8AC3E}">
        <p14:creationId xmlns:p14="http://schemas.microsoft.com/office/powerpoint/2010/main" val="248876152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54000">
                                      <p:stCondLst>
                                        <p:cond delay="0"/>
                                      </p:stCondLst>
                                      <p:childTnLst>
                                        <p:set>
                                          <p:cBhvr>
                                            <p:cTn id="6" dur="1" fill="hold">
                                              <p:stCondLst>
                                                <p:cond delay="0"/>
                                              </p:stCondLst>
                                            </p:cTn>
                                            <p:tgtEl>
                                              <p:spTgt spid="95"/>
                                            </p:tgtEl>
                                            <p:attrNameLst>
                                              <p:attrName>style.visibility</p:attrName>
                                            </p:attrNameLst>
                                          </p:cBhvr>
                                          <p:to>
                                            <p:strVal val="visible"/>
                                          </p:to>
                                        </p:set>
                                        <p:anim calcmode="lin" valueType="num" p14:bounceEnd="54000">
                                          <p:cBhvr additive="base">
                                            <p:cTn id="7" dur="500" fill="hold"/>
                                            <p:tgtEl>
                                              <p:spTgt spid="95"/>
                                            </p:tgtEl>
                                            <p:attrNameLst>
                                              <p:attrName>ppt_x</p:attrName>
                                            </p:attrNameLst>
                                          </p:cBhvr>
                                          <p:tavLst>
                                            <p:tav tm="0">
                                              <p:val>
                                                <p:strVal val="#ppt_x"/>
                                              </p:val>
                                            </p:tav>
                                            <p:tav tm="100000">
                                              <p:val>
                                                <p:strVal val="#ppt_x"/>
                                              </p:val>
                                            </p:tav>
                                          </p:tavLst>
                                        </p:anim>
                                        <p:anim calcmode="lin" valueType="num" p14:bounceEnd="54000">
                                          <p:cBhvr additive="base">
                                            <p:cTn id="8" dur="500" fill="hold"/>
                                            <p:tgtEl>
                                              <p:spTgt spid="9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14:presetBounceEnd="54000">
                                      <p:stCondLst>
                                        <p:cond delay="0"/>
                                      </p:stCondLst>
                                      <p:childTnLst>
                                        <p:set>
                                          <p:cBhvr>
                                            <p:cTn id="11" dur="1" fill="hold">
                                              <p:stCondLst>
                                                <p:cond delay="0"/>
                                              </p:stCondLst>
                                            </p:cTn>
                                            <p:tgtEl>
                                              <p:spTgt spid="101"/>
                                            </p:tgtEl>
                                            <p:attrNameLst>
                                              <p:attrName>style.visibility</p:attrName>
                                            </p:attrNameLst>
                                          </p:cBhvr>
                                          <p:to>
                                            <p:strVal val="visible"/>
                                          </p:to>
                                        </p:set>
                                        <p:anim calcmode="lin" valueType="num" p14:bounceEnd="54000">
                                          <p:cBhvr additive="base">
                                            <p:cTn id="12" dur="500" fill="hold"/>
                                            <p:tgtEl>
                                              <p:spTgt spid="101"/>
                                            </p:tgtEl>
                                            <p:attrNameLst>
                                              <p:attrName>ppt_x</p:attrName>
                                            </p:attrNameLst>
                                          </p:cBhvr>
                                          <p:tavLst>
                                            <p:tav tm="0">
                                              <p:val>
                                                <p:strVal val="#ppt_x"/>
                                              </p:val>
                                            </p:tav>
                                            <p:tav tm="100000">
                                              <p:val>
                                                <p:strVal val="#ppt_x"/>
                                              </p:val>
                                            </p:tav>
                                          </p:tavLst>
                                        </p:anim>
                                        <p:anim calcmode="lin" valueType="num" p14:bounceEnd="54000">
                                          <p:cBhvr additive="base">
                                            <p:cTn id="13" dur="500" fill="hold"/>
                                            <p:tgtEl>
                                              <p:spTgt spid="101"/>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14:presetBounceEnd="54000">
                                      <p:stCondLst>
                                        <p:cond delay="0"/>
                                      </p:stCondLst>
                                      <p:childTnLst>
                                        <p:set>
                                          <p:cBhvr>
                                            <p:cTn id="16" dur="1" fill="hold">
                                              <p:stCondLst>
                                                <p:cond delay="0"/>
                                              </p:stCondLst>
                                            </p:cTn>
                                            <p:tgtEl>
                                              <p:spTgt spid="107"/>
                                            </p:tgtEl>
                                            <p:attrNameLst>
                                              <p:attrName>style.visibility</p:attrName>
                                            </p:attrNameLst>
                                          </p:cBhvr>
                                          <p:to>
                                            <p:strVal val="visible"/>
                                          </p:to>
                                        </p:set>
                                        <p:anim calcmode="lin" valueType="num" p14:bounceEnd="54000">
                                          <p:cBhvr additive="base">
                                            <p:cTn id="17" dur="500" fill="hold"/>
                                            <p:tgtEl>
                                              <p:spTgt spid="107"/>
                                            </p:tgtEl>
                                            <p:attrNameLst>
                                              <p:attrName>ppt_x</p:attrName>
                                            </p:attrNameLst>
                                          </p:cBhvr>
                                          <p:tavLst>
                                            <p:tav tm="0">
                                              <p:val>
                                                <p:strVal val="#ppt_x"/>
                                              </p:val>
                                            </p:tav>
                                            <p:tav tm="100000">
                                              <p:val>
                                                <p:strVal val="#ppt_x"/>
                                              </p:val>
                                            </p:tav>
                                          </p:tavLst>
                                        </p:anim>
                                        <p:anim calcmode="lin" valueType="num" p14:bounceEnd="54000">
                                          <p:cBhvr additive="base">
                                            <p:cTn id="18" dur="500" fill="hold"/>
                                            <p:tgtEl>
                                              <p:spTgt spid="107"/>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14:presetBounceEnd="50000">
                                      <p:stCondLst>
                                        <p:cond delay="0"/>
                                      </p:stCondLst>
                                      <p:childTnLst>
                                        <p:set>
                                          <p:cBhvr>
                                            <p:cTn id="21" dur="1" fill="hold">
                                              <p:stCondLst>
                                                <p:cond delay="0"/>
                                              </p:stCondLst>
                                            </p:cTn>
                                            <p:tgtEl>
                                              <p:spTgt spid="113"/>
                                            </p:tgtEl>
                                            <p:attrNameLst>
                                              <p:attrName>style.visibility</p:attrName>
                                            </p:attrNameLst>
                                          </p:cBhvr>
                                          <p:to>
                                            <p:strVal val="visible"/>
                                          </p:to>
                                        </p:set>
                                        <p:anim calcmode="lin" valueType="num" p14:bounceEnd="50000">
                                          <p:cBhvr additive="base">
                                            <p:cTn id="22" dur="300" fill="hold"/>
                                            <p:tgtEl>
                                              <p:spTgt spid="113"/>
                                            </p:tgtEl>
                                            <p:attrNameLst>
                                              <p:attrName>ppt_x</p:attrName>
                                            </p:attrNameLst>
                                          </p:cBhvr>
                                          <p:tavLst>
                                            <p:tav tm="0">
                                              <p:val>
                                                <p:strVal val="0-#ppt_w/2"/>
                                              </p:val>
                                            </p:tav>
                                            <p:tav tm="100000">
                                              <p:val>
                                                <p:strVal val="#ppt_x"/>
                                              </p:val>
                                            </p:tav>
                                          </p:tavLst>
                                        </p:anim>
                                        <p:anim calcmode="lin" valueType="num" p14:bounceEnd="50000">
                                          <p:cBhvr additive="base">
                                            <p:cTn id="23" dur="300" fill="hold"/>
                                            <p:tgtEl>
                                              <p:spTgt spid="113"/>
                                            </p:tgtEl>
                                            <p:attrNameLst>
                                              <p:attrName>ppt_y</p:attrName>
                                            </p:attrNameLst>
                                          </p:cBhvr>
                                          <p:tavLst>
                                            <p:tav tm="0">
                                              <p:val>
                                                <p:strVal val="#ppt_y"/>
                                              </p:val>
                                            </p:tav>
                                            <p:tav tm="100000">
                                              <p:val>
                                                <p:strVal val="#ppt_y"/>
                                              </p:val>
                                            </p:tav>
                                          </p:tavLst>
                                        </p:anim>
                                      </p:childTnLst>
                                    </p:cTn>
                                  </p:par>
                                </p:childTnLst>
                              </p:cTn>
                            </p:par>
                            <p:par>
                              <p:cTn id="24" fill="hold">
                                <p:stCondLst>
                                  <p:cond delay="1800"/>
                                </p:stCondLst>
                                <p:childTnLst>
                                  <p:par>
                                    <p:cTn id="25" presetID="2" presetClass="entr" presetSubtype="8" fill="hold" grpId="0" nodeType="afterEffect" p14:presetBounceEnd="50000">
                                      <p:stCondLst>
                                        <p:cond delay="0"/>
                                      </p:stCondLst>
                                      <p:childTnLst>
                                        <p:set>
                                          <p:cBhvr>
                                            <p:cTn id="26" dur="1" fill="hold">
                                              <p:stCondLst>
                                                <p:cond delay="0"/>
                                              </p:stCondLst>
                                            </p:cTn>
                                            <p:tgtEl>
                                              <p:spTgt spid="114"/>
                                            </p:tgtEl>
                                            <p:attrNameLst>
                                              <p:attrName>style.visibility</p:attrName>
                                            </p:attrNameLst>
                                          </p:cBhvr>
                                          <p:to>
                                            <p:strVal val="visible"/>
                                          </p:to>
                                        </p:set>
                                        <p:anim calcmode="lin" valueType="num" p14:bounceEnd="50000">
                                          <p:cBhvr additive="base">
                                            <p:cTn id="27" dur="300" fill="hold"/>
                                            <p:tgtEl>
                                              <p:spTgt spid="114"/>
                                            </p:tgtEl>
                                            <p:attrNameLst>
                                              <p:attrName>ppt_x</p:attrName>
                                            </p:attrNameLst>
                                          </p:cBhvr>
                                          <p:tavLst>
                                            <p:tav tm="0">
                                              <p:val>
                                                <p:strVal val="0-#ppt_w/2"/>
                                              </p:val>
                                            </p:tav>
                                            <p:tav tm="100000">
                                              <p:val>
                                                <p:strVal val="#ppt_x"/>
                                              </p:val>
                                            </p:tav>
                                          </p:tavLst>
                                        </p:anim>
                                        <p:anim calcmode="lin" valueType="num" p14:bounceEnd="50000">
                                          <p:cBhvr additive="base">
                                            <p:cTn id="28" dur="300" fill="hold"/>
                                            <p:tgtEl>
                                              <p:spTgt spid="114"/>
                                            </p:tgtEl>
                                            <p:attrNameLst>
                                              <p:attrName>ppt_y</p:attrName>
                                            </p:attrNameLst>
                                          </p:cBhvr>
                                          <p:tavLst>
                                            <p:tav tm="0">
                                              <p:val>
                                                <p:strVal val="#ppt_y"/>
                                              </p:val>
                                            </p:tav>
                                            <p:tav tm="100000">
                                              <p:val>
                                                <p:strVal val="#ppt_y"/>
                                              </p:val>
                                            </p:tav>
                                          </p:tavLst>
                                        </p:anim>
                                      </p:childTnLst>
                                    </p:cTn>
                                  </p:par>
                                </p:childTnLst>
                              </p:cTn>
                            </p:par>
                            <p:par>
                              <p:cTn id="29" fill="hold">
                                <p:stCondLst>
                                  <p:cond delay="2100"/>
                                </p:stCondLst>
                                <p:childTnLst>
                                  <p:par>
                                    <p:cTn id="30" presetID="2" presetClass="entr" presetSubtype="8" fill="hold" grpId="0" nodeType="afterEffect" p14:presetBounceEnd="50000">
                                      <p:stCondLst>
                                        <p:cond delay="0"/>
                                      </p:stCondLst>
                                      <p:childTnLst>
                                        <p:set>
                                          <p:cBhvr>
                                            <p:cTn id="31" dur="1" fill="hold">
                                              <p:stCondLst>
                                                <p:cond delay="0"/>
                                              </p:stCondLst>
                                            </p:cTn>
                                            <p:tgtEl>
                                              <p:spTgt spid="115"/>
                                            </p:tgtEl>
                                            <p:attrNameLst>
                                              <p:attrName>style.visibility</p:attrName>
                                            </p:attrNameLst>
                                          </p:cBhvr>
                                          <p:to>
                                            <p:strVal val="visible"/>
                                          </p:to>
                                        </p:set>
                                        <p:anim calcmode="lin" valueType="num" p14:bounceEnd="50000">
                                          <p:cBhvr additive="base">
                                            <p:cTn id="32" dur="300" fill="hold"/>
                                            <p:tgtEl>
                                              <p:spTgt spid="115"/>
                                            </p:tgtEl>
                                            <p:attrNameLst>
                                              <p:attrName>ppt_x</p:attrName>
                                            </p:attrNameLst>
                                          </p:cBhvr>
                                          <p:tavLst>
                                            <p:tav tm="0">
                                              <p:val>
                                                <p:strVal val="0-#ppt_w/2"/>
                                              </p:val>
                                            </p:tav>
                                            <p:tav tm="100000">
                                              <p:val>
                                                <p:strVal val="#ppt_x"/>
                                              </p:val>
                                            </p:tav>
                                          </p:tavLst>
                                        </p:anim>
                                        <p:anim calcmode="lin" valueType="num" p14:bounceEnd="50000">
                                          <p:cBhvr additive="base">
                                            <p:cTn id="33" dur="300" fill="hold"/>
                                            <p:tgtEl>
                                              <p:spTgt spid="1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p:bldP spid="114" grpId="0"/>
          <p:bldP spid="11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5"/>
                                            </p:tgtEl>
                                            <p:attrNameLst>
                                              <p:attrName>style.visibility</p:attrName>
                                            </p:attrNameLst>
                                          </p:cBhvr>
                                          <p:to>
                                            <p:strVal val="visible"/>
                                          </p:to>
                                        </p:set>
                                        <p:anim calcmode="lin" valueType="num">
                                          <p:cBhvr additive="base">
                                            <p:cTn id="7" dur="500" fill="hold"/>
                                            <p:tgtEl>
                                              <p:spTgt spid="95"/>
                                            </p:tgtEl>
                                            <p:attrNameLst>
                                              <p:attrName>ppt_x</p:attrName>
                                            </p:attrNameLst>
                                          </p:cBhvr>
                                          <p:tavLst>
                                            <p:tav tm="0">
                                              <p:val>
                                                <p:strVal val="#ppt_x"/>
                                              </p:val>
                                            </p:tav>
                                            <p:tav tm="100000">
                                              <p:val>
                                                <p:strVal val="#ppt_x"/>
                                              </p:val>
                                            </p:tav>
                                          </p:tavLst>
                                        </p:anim>
                                        <p:anim calcmode="lin" valueType="num">
                                          <p:cBhvr additive="base">
                                            <p:cTn id="8" dur="500" fill="hold"/>
                                            <p:tgtEl>
                                              <p:spTgt spid="9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101"/>
                                            </p:tgtEl>
                                            <p:attrNameLst>
                                              <p:attrName>style.visibility</p:attrName>
                                            </p:attrNameLst>
                                          </p:cBhvr>
                                          <p:to>
                                            <p:strVal val="visible"/>
                                          </p:to>
                                        </p:set>
                                        <p:anim calcmode="lin" valueType="num">
                                          <p:cBhvr additive="base">
                                            <p:cTn id="12" dur="500" fill="hold"/>
                                            <p:tgtEl>
                                              <p:spTgt spid="101"/>
                                            </p:tgtEl>
                                            <p:attrNameLst>
                                              <p:attrName>ppt_x</p:attrName>
                                            </p:attrNameLst>
                                          </p:cBhvr>
                                          <p:tavLst>
                                            <p:tav tm="0">
                                              <p:val>
                                                <p:strVal val="#ppt_x"/>
                                              </p:val>
                                            </p:tav>
                                            <p:tav tm="100000">
                                              <p:val>
                                                <p:strVal val="#ppt_x"/>
                                              </p:val>
                                            </p:tav>
                                          </p:tavLst>
                                        </p:anim>
                                        <p:anim calcmode="lin" valueType="num">
                                          <p:cBhvr additive="base">
                                            <p:cTn id="13" dur="500" fill="hold"/>
                                            <p:tgtEl>
                                              <p:spTgt spid="101"/>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07"/>
                                            </p:tgtEl>
                                            <p:attrNameLst>
                                              <p:attrName>style.visibility</p:attrName>
                                            </p:attrNameLst>
                                          </p:cBhvr>
                                          <p:to>
                                            <p:strVal val="visible"/>
                                          </p:to>
                                        </p:set>
                                        <p:anim calcmode="lin" valueType="num">
                                          <p:cBhvr additive="base">
                                            <p:cTn id="17" dur="500" fill="hold"/>
                                            <p:tgtEl>
                                              <p:spTgt spid="107"/>
                                            </p:tgtEl>
                                            <p:attrNameLst>
                                              <p:attrName>ppt_x</p:attrName>
                                            </p:attrNameLst>
                                          </p:cBhvr>
                                          <p:tavLst>
                                            <p:tav tm="0">
                                              <p:val>
                                                <p:strVal val="#ppt_x"/>
                                              </p:val>
                                            </p:tav>
                                            <p:tav tm="100000">
                                              <p:val>
                                                <p:strVal val="#ppt_x"/>
                                              </p:val>
                                            </p:tav>
                                          </p:tavLst>
                                        </p:anim>
                                        <p:anim calcmode="lin" valueType="num">
                                          <p:cBhvr additive="base">
                                            <p:cTn id="18" dur="500" fill="hold"/>
                                            <p:tgtEl>
                                              <p:spTgt spid="107"/>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13"/>
                                            </p:tgtEl>
                                            <p:attrNameLst>
                                              <p:attrName>style.visibility</p:attrName>
                                            </p:attrNameLst>
                                          </p:cBhvr>
                                          <p:to>
                                            <p:strVal val="visible"/>
                                          </p:to>
                                        </p:set>
                                        <p:anim calcmode="lin" valueType="num">
                                          <p:cBhvr additive="base">
                                            <p:cTn id="22" dur="300" fill="hold"/>
                                            <p:tgtEl>
                                              <p:spTgt spid="113"/>
                                            </p:tgtEl>
                                            <p:attrNameLst>
                                              <p:attrName>ppt_x</p:attrName>
                                            </p:attrNameLst>
                                          </p:cBhvr>
                                          <p:tavLst>
                                            <p:tav tm="0">
                                              <p:val>
                                                <p:strVal val="0-#ppt_w/2"/>
                                              </p:val>
                                            </p:tav>
                                            <p:tav tm="100000">
                                              <p:val>
                                                <p:strVal val="#ppt_x"/>
                                              </p:val>
                                            </p:tav>
                                          </p:tavLst>
                                        </p:anim>
                                        <p:anim calcmode="lin" valueType="num">
                                          <p:cBhvr additive="base">
                                            <p:cTn id="23" dur="300" fill="hold"/>
                                            <p:tgtEl>
                                              <p:spTgt spid="113"/>
                                            </p:tgtEl>
                                            <p:attrNameLst>
                                              <p:attrName>ppt_y</p:attrName>
                                            </p:attrNameLst>
                                          </p:cBhvr>
                                          <p:tavLst>
                                            <p:tav tm="0">
                                              <p:val>
                                                <p:strVal val="#ppt_y"/>
                                              </p:val>
                                            </p:tav>
                                            <p:tav tm="100000">
                                              <p:val>
                                                <p:strVal val="#ppt_y"/>
                                              </p:val>
                                            </p:tav>
                                          </p:tavLst>
                                        </p:anim>
                                      </p:childTnLst>
                                    </p:cTn>
                                  </p:par>
                                </p:childTnLst>
                              </p:cTn>
                            </p:par>
                            <p:par>
                              <p:cTn id="24" fill="hold">
                                <p:stCondLst>
                                  <p:cond delay="1800"/>
                                </p:stCondLst>
                                <p:childTnLst>
                                  <p:par>
                                    <p:cTn id="25" presetID="2" presetClass="entr" presetSubtype="8" fill="hold" grpId="0" nodeType="afterEffect">
                                      <p:stCondLst>
                                        <p:cond delay="0"/>
                                      </p:stCondLst>
                                      <p:childTnLst>
                                        <p:set>
                                          <p:cBhvr>
                                            <p:cTn id="26" dur="1" fill="hold">
                                              <p:stCondLst>
                                                <p:cond delay="0"/>
                                              </p:stCondLst>
                                            </p:cTn>
                                            <p:tgtEl>
                                              <p:spTgt spid="114"/>
                                            </p:tgtEl>
                                            <p:attrNameLst>
                                              <p:attrName>style.visibility</p:attrName>
                                            </p:attrNameLst>
                                          </p:cBhvr>
                                          <p:to>
                                            <p:strVal val="visible"/>
                                          </p:to>
                                        </p:set>
                                        <p:anim calcmode="lin" valueType="num">
                                          <p:cBhvr additive="base">
                                            <p:cTn id="27" dur="300" fill="hold"/>
                                            <p:tgtEl>
                                              <p:spTgt spid="114"/>
                                            </p:tgtEl>
                                            <p:attrNameLst>
                                              <p:attrName>ppt_x</p:attrName>
                                            </p:attrNameLst>
                                          </p:cBhvr>
                                          <p:tavLst>
                                            <p:tav tm="0">
                                              <p:val>
                                                <p:strVal val="0-#ppt_w/2"/>
                                              </p:val>
                                            </p:tav>
                                            <p:tav tm="100000">
                                              <p:val>
                                                <p:strVal val="#ppt_x"/>
                                              </p:val>
                                            </p:tav>
                                          </p:tavLst>
                                        </p:anim>
                                        <p:anim calcmode="lin" valueType="num">
                                          <p:cBhvr additive="base">
                                            <p:cTn id="28" dur="300" fill="hold"/>
                                            <p:tgtEl>
                                              <p:spTgt spid="114"/>
                                            </p:tgtEl>
                                            <p:attrNameLst>
                                              <p:attrName>ppt_y</p:attrName>
                                            </p:attrNameLst>
                                          </p:cBhvr>
                                          <p:tavLst>
                                            <p:tav tm="0">
                                              <p:val>
                                                <p:strVal val="#ppt_y"/>
                                              </p:val>
                                            </p:tav>
                                            <p:tav tm="100000">
                                              <p:val>
                                                <p:strVal val="#ppt_y"/>
                                              </p:val>
                                            </p:tav>
                                          </p:tavLst>
                                        </p:anim>
                                      </p:childTnLst>
                                    </p:cTn>
                                  </p:par>
                                </p:childTnLst>
                              </p:cTn>
                            </p:par>
                            <p:par>
                              <p:cTn id="29" fill="hold">
                                <p:stCondLst>
                                  <p:cond delay="2100"/>
                                </p:stCondLst>
                                <p:childTnLst>
                                  <p:par>
                                    <p:cTn id="30" presetID="2" presetClass="entr" presetSubtype="8" fill="hold" grpId="0" nodeType="afterEffect">
                                      <p:stCondLst>
                                        <p:cond delay="0"/>
                                      </p:stCondLst>
                                      <p:childTnLst>
                                        <p:set>
                                          <p:cBhvr>
                                            <p:cTn id="31" dur="1" fill="hold">
                                              <p:stCondLst>
                                                <p:cond delay="0"/>
                                              </p:stCondLst>
                                            </p:cTn>
                                            <p:tgtEl>
                                              <p:spTgt spid="115"/>
                                            </p:tgtEl>
                                            <p:attrNameLst>
                                              <p:attrName>style.visibility</p:attrName>
                                            </p:attrNameLst>
                                          </p:cBhvr>
                                          <p:to>
                                            <p:strVal val="visible"/>
                                          </p:to>
                                        </p:set>
                                        <p:anim calcmode="lin" valueType="num">
                                          <p:cBhvr additive="base">
                                            <p:cTn id="32" dur="300" fill="hold"/>
                                            <p:tgtEl>
                                              <p:spTgt spid="115"/>
                                            </p:tgtEl>
                                            <p:attrNameLst>
                                              <p:attrName>ppt_x</p:attrName>
                                            </p:attrNameLst>
                                          </p:cBhvr>
                                          <p:tavLst>
                                            <p:tav tm="0">
                                              <p:val>
                                                <p:strVal val="0-#ppt_w/2"/>
                                              </p:val>
                                            </p:tav>
                                            <p:tav tm="100000">
                                              <p:val>
                                                <p:strVal val="#ppt_x"/>
                                              </p:val>
                                            </p:tav>
                                          </p:tavLst>
                                        </p:anim>
                                        <p:anim calcmode="lin" valueType="num">
                                          <p:cBhvr additive="base">
                                            <p:cTn id="33" dur="300" fill="hold"/>
                                            <p:tgtEl>
                                              <p:spTgt spid="1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p:bldP spid="114" grpId="0"/>
          <p:bldP spid="115"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AutoShape 593"/>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133601" y="4311698"/>
            <a:ext cx="1240367" cy="12678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8" name="AutoShape 593"/>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465234" y="4311698"/>
            <a:ext cx="1240367" cy="12678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9" name="AutoShape 593"/>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940801" y="4311698"/>
            <a:ext cx="1240367" cy="12678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0" name="AutoShape 4"/>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21267" y="2063797"/>
            <a:ext cx="3812117" cy="28532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 name="AutoShape 4"/>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218518" y="2063797"/>
            <a:ext cx="3812116" cy="28532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2" name="AutoShape 4"/>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624234" y="2063797"/>
            <a:ext cx="3812117" cy="28532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3" name="AutoShape 3"/>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722285" y="1600249"/>
            <a:ext cx="2804583" cy="1308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4" name="AutoShape 3"/>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8128000" y="1600249"/>
            <a:ext cx="2796117" cy="1308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5" name="AutoShape 3"/>
          <p:cNvPicPr>
            <a:picLocks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1325034" y="1600249"/>
            <a:ext cx="2796117" cy="1308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6" name="矩形 28"/>
          <p:cNvSpPr>
            <a:spLocks noChangeArrowheads="1"/>
          </p:cNvSpPr>
          <p:nvPr/>
        </p:nvSpPr>
        <p:spPr bwMode="auto">
          <a:xfrm>
            <a:off x="1204384" y="2758064"/>
            <a:ext cx="3031067" cy="15288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lvl="2" defTabSz="1217054" eaLnBrk="0" hangingPunct="0">
              <a:lnSpc>
                <a:spcPct val="125000"/>
              </a:lnSpc>
              <a:buClr>
                <a:srgbClr val="0070C0"/>
              </a:buClr>
              <a:buSzPct val="80000"/>
              <a:tabLst>
                <a:tab pos="182029" algn="l"/>
              </a:tabLst>
            </a:pPr>
            <a:r>
              <a:rPr lang="zh-CN" altLang="en-US" sz="1867">
                <a:solidFill>
                  <a:srgbClr val="000000"/>
                </a:solidFill>
                <a:latin typeface="宋体" pitchFamily="2" charset="-122"/>
                <a:ea typeface="宋体" pitchFamily="2" charset="-122"/>
              </a:rPr>
              <a:t>点击添加文本</a:t>
            </a:r>
          </a:p>
          <a:p>
            <a:pPr marL="0" lvl="2" defTabSz="1217054" eaLnBrk="0" hangingPunct="0">
              <a:lnSpc>
                <a:spcPct val="125000"/>
              </a:lnSpc>
              <a:buClr>
                <a:srgbClr val="0070C0"/>
              </a:buClr>
              <a:buSzPct val="80000"/>
              <a:tabLst>
                <a:tab pos="182029" algn="l"/>
              </a:tabLst>
            </a:pPr>
            <a:r>
              <a:rPr lang="zh-CN" altLang="en-US" sz="1867">
                <a:solidFill>
                  <a:srgbClr val="000000"/>
                </a:solidFill>
                <a:latin typeface="宋体" pitchFamily="2" charset="-122"/>
                <a:ea typeface="宋体" pitchFamily="2" charset="-122"/>
              </a:rPr>
              <a:t>点击添加文本</a:t>
            </a:r>
          </a:p>
          <a:p>
            <a:pPr marL="0" lvl="2" defTabSz="1217054">
              <a:lnSpc>
                <a:spcPct val="125000"/>
              </a:lnSpc>
              <a:tabLst>
                <a:tab pos="182029" algn="l"/>
              </a:tabLst>
            </a:pPr>
            <a:r>
              <a:rPr lang="zh-CN" altLang="en-US" sz="1867">
                <a:solidFill>
                  <a:srgbClr val="000000"/>
                </a:solidFill>
                <a:ea typeface="宋体" pitchFamily="2" charset="-122"/>
              </a:rPr>
              <a:t>点击添加文本</a:t>
            </a:r>
          </a:p>
          <a:p>
            <a:pPr marL="0" lvl="2" defTabSz="1217054">
              <a:lnSpc>
                <a:spcPct val="125000"/>
              </a:lnSpc>
              <a:tabLst>
                <a:tab pos="182029" algn="l"/>
              </a:tabLst>
            </a:pPr>
            <a:r>
              <a:rPr lang="zh-CN" altLang="en-US" sz="1867">
                <a:solidFill>
                  <a:srgbClr val="000000"/>
                </a:solidFill>
                <a:ea typeface="宋体" pitchFamily="2" charset="-122"/>
              </a:rPr>
              <a:t>点击添加文本</a:t>
            </a:r>
          </a:p>
        </p:txBody>
      </p:sp>
      <p:sp>
        <p:nvSpPr>
          <p:cNvPr id="47" name="Rectangle 105"/>
          <p:cNvSpPr>
            <a:spLocks noChangeArrowheads="1"/>
          </p:cNvSpPr>
          <p:nvPr/>
        </p:nvSpPr>
        <p:spPr bwMode="auto">
          <a:xfrm>
            <a:off x="3282951" y="5490893"/>
            <a:ext cx="6197600" cy="8801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a:lnSpc>
                <a:spcPct val="120000"/>
              </a:lnSpc>
            </a:pPr>
            <a:r>
              <a:rPr lang="zh-CN" altLang="en-US" sz="2133">
                <a:solidFill>
                  <a:srgbClr val="000000"/>
                </a:solidFill>
                <a:ea typeface="宋体" pitchFamily="2" charset="-122"/>
              </a:rPr>
              <a:t>点击输入你想输入的文字内容点击输入你想输入的文字内容点击输入你想输入的文字内容点击输</a:t>
            </a:r>
            <a:endParaRPr lang="zh-CN" altLang="en-US" sz="2133" b="1">
              <a:solidFill>
                <a:srgbClr val="000000"/>
              </a:solidFill>
              <a:latin typeface="楷体_GB2312" pitchFamily="49" charset="-122"/>
              <a:ea typeface="楷体_GB2312" pitchFamily="49" charset="-122"/>
            </a:endParaRPr>
          </a:p>
        </p:txBody>
      </p:sp>
      <p:sp>
        <p:nvSpPr>
          <p:cNvPr id="48" name="Rectangle 107"/>
          <p:cNvSpPr>
            <a:spLocks noChangeArrowheads="1"/>
          </p:cNvSpPr>
          <p:nvPr/>
        </p:nvSpPr>
        <p:spPr bwMode="auto">
          <a:xfrm>
            <a:off x="2133600" y="1929695"/>
            <a:ext cx="1422400" cy="48622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a:lnSpc>
                <a:spcPct val="120000"/>
              </a:lnSpc>
            </a:pPr>
            <a:r>
              <a:rPr lang="zh-CN" altLang="en-US" sz="2133" b="1">
                <a:solidFill>
                  <a:srgbClr val="FFFFFF"/>
                </a:solidFill>
                <a:ea typeface="宋体" pitchFamily="2" charset="-122"/>
              </a:rPr>
              <a:t>分标题一</a:t>
            </a:r>
            <a:endParaRPr lang="zh-CN" altLang="en-US" sz="2133" b="1">
              <a:solidFill>
                <a:srgbClr val="FFFFFF"/>
              </a:solidFill>
              <a:latin typeface="楷体_GB2312" pitchFamily="49" charset="-122"/>
              <a:ea typeface="楷体_GB2312" pitchFamily="49" charset="-122"/>
            </a:endParaRPr>
          </a:p>
        </p:txBody>
      </p:sp>
      <p:sp>
        <p:nvSpPr>
          <p:cNvPr id="49" name="Rectangle 108"/>
          <p:cNvSpPr>
            <a:spLocks noChangeArrowheads="1"/>
          </p:cNvSpPr>
          <p:nvPr/>
        </p:nvSpPr>
        <p:spPr bwMode="auto">
          <a:xfrm>
            <a:off x="5486400" y="1929695"/>
            <a:ext cx="1422400" cy="48622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a:lnSpc>
                <a:spcPct val="120000"/>
              </a:lnSpc>
            </a:pPr>
            <a:r>
              <a:rPr lang="zh-CN" altLang="en-US" sz="2133" b="1">
                <a:solidFill>
                  <a:srgbClr val="FFFFFF"/>
                </a:solidFill>
                <a:ea typeface="宋体" pitchFamily="2" charset="-122"/>
              </a:rPr>
              <a:t>分标题二</a:t>
            </a:r>
            <a:endParaRPr lang="zh-CN" altLang="en-US" sz="2133" b="1">
              <a:solidFill>
                <a:srgbClr val="FFFFFF"/>
              </a:solidFill>
              <a:latin typeface="楷体_GB2312" pitchFamily="49" charset="-122"/>
              <a:ea typeface="楷体_GB2312" pitchFamily="49" charset="-122"/>
            </a:endParaRPr>
          </a:p>
        </p:txBody>
      </p:sp>
      <p:sp>
        <p:nvSpPr>
          <p:cNvPr id="50" name="Rectangle 109"/>
          <p:cNvSpPr>
            <a:spLocks noChangeArrowheads="1"/>
          </p:cNvSpPr>
          <p:nvPr/>
        </p:nvSpPr>
        <p:spPr bwMode="auto">
          <a:xfrm>
            <a:off x="8839200" y="1936045"/>
            <a:ext cx="1422400" cy="48622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a:lnSpc>
                <a:spcPct val="120000"/>
              </a:lnSpc>
            </a:pPr>
            <a:r>
              <a:rPr lang="zh-CN" altLang="en-US" sz="2133" b="1">
                <a:solidFill>
                  <a:srgbClr val="FFFFFF"/>
                </a:solidFill>
                <a:ea typeface="宋体" pitchFamily="2" charset="-122"/>
              </a:rPr>
              <a:t>分标题三</a:t>
            </a:r>
            <a:endParaRPr lang="zh-CN" altLang="en-US" sz="2133" b="1">
              <a:solidFill>
                <a:srgbClr val="FFFFFF"/>
              </a:solidFill>
              <a:latin typeface="楷体_GB2312" pitchFamily="49" charset="-122"/>
              <a:ea typeface="楷体_GB2312" pitchFamily="49" charset="-122"/>
            </a:endParaRPr>
          </a:p>
        </p:txBody>
      </p:sp>
      <p:sp>
        <p:nvSpPr>
          <p:cNvPr id="51" name="矩形 28"/>
          <p:cNvSpPr>
            <a:spLocks noChangeArrowheads="1"/>
          </p:cNvSpPr>
          <p:nvPr/>
        </p:nvSpPr>
        <p:spPr bwMode="auto">
          <a:xfrm>
            <a:off x="4690533" y="2734781"/>
            <a:ext cx="3031067" cy="15288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lvl="2" defTabSz="1217054" eaLnBrk="0" hangingPunct="0">
              <a:lnSpc>
                <a:spcPct val="125000"/>
              </a:lnSpc>
              <a:buClr>
                <a:srgbClr val="0070C0"/>
              </a:buClr>
              <a:buSzPct val="80000"/>
              <a:tabLst>
                <a:tab pos="182029" algn="l"/>
              </a:tabLst>
            </a:pPr>
            <a:r>
              <a:rPr lang="zh-CN" altLang="en-US" sz="1867">
                <a:solidFill>
                  <a:srgbClr val="000000"/>
                </a:solidFill>
                <a:latin typeface="宋体" pitchFamily="2" charset="-122"/>
                <a:ea typeface="宋体" pitchFamily="2" charset="-122"/>
              </a:rPr>
              <a:t>点击添加文本</a:t>
            </a:r>
          </a:p>
          <a:p>
            <a:pPr marL="0" lvl="2" defTabSz="1217054" eaLnBrk="0" hangingPunct="0">
              <a:lnSpc>
                <a:spcPct val="125000"/>
              </a:lnSpc>
              <a:buClr>
                <a:srgbClr val="0070C0"/>
              </a:buClr>
              <a:buSzPct val="80000"/>
              <a:tabLst>
                <a:tab pos="182029" algn="l"/>
              </a:tabLst>
            </a:pPr>
            <a:r>
              <a:rPr lang="zh-CN" altLang="en-US" sz="1867">
                <a:solidFill>
                  <a:srgbClr val="000000"/>
                </a:solidFill>
                <a:latin typeface="宋体" pitchFamily="2" charset="-122"/>
                <a:ea typeface="宋体" pitchFamily="2" charset="-122"/>
              </a:rPr>
              <a:t>点击添加文本</a:t>
            </a:r>
          </a:p>
          <a:p>
            <a:pPr marL="0" lvl="2" defTabSz="1217054">
              <a:lnSpc>
                <a:spcPct val="125000"/>
              </a:lnSpc>
              <a:tabLst>
                <a:tab pos="182029" algn="l"/>
              </a:tabLst>
            </a:pPr>
            <a:r>
              <a:rPr lang="zh-CN" altLang="en-US" sz="1867">
                <a:solidFill>
                  <a:srgbClr val="000000"/>
                </a:solidFill>
                <a:ea typeface="宋体" pitchFamily="2" charset="-122"/>
              </a:rPr>
              <a:t>点击添加文本</a:t>
            </a:r>
          </a:p>
          <a:p>
            <a:pPr marL="0" lvl="2" defTabSz="1217054">
              <a:lnSpc>
                <a:spcPct val="125000"/>
              </a:lnSpc>
              <a:tabLst>
                <a:tab pos="182029" algn="l"/>
              </a:tabLst>
            </a:pPr>
            <a:r>
              <a:rPr lang="zh-CN" altLang="en-US" sz="1867">
                <a:solidFill>
                  <a:srgbClr val="000000"/>
                </a:solidFill>
                <a:ea typeface="宋体" pitchFamily="2" charset="-122"/>
              </a:rPr>
              <a:t>点击添加文本</a:t>
            </a:r>
          </a:p>
        </p:txBody>
      </p:sp>
      <p:sp>
        <p:nvSpPr>
          <p:cNvPr id="52" name="矩形 28"/>
          <p:cNvSpPr>
            <a:spLocks noChangeArrowheads="1"/>
          </p:cNvSpPr>
          <p:nvPr/>
        </p:nvSpPr>
        <p:spPr bwMode="auto">
          <a:xfrm>
            <a:off x="8128000" y="2734781"/>
            <a:ext cx="3031067" cy="15288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lvl="2" defTabSz="1217054" eaLnBrk="0" hangingPunct="0">
              <a:lnSpc>
                <a:spcPct val="125000"/>
              </a:lnSpc>
              <a:buClr>
                <a:srgbClr val="0070C0"/>
              </a:buClr>
              <a:buSzPct val="80000"/>
              <a:tabLst>
                <a:tab pos="182029" algn="l"/>
              </a:tabLst>
            </a:pPr>
            <a:r>
              <a:rPr lang="zh-CN" altLang="en-US" sz="1867">
                <a:solidFill>
                  <a:srgbClr val="000000"/>
                </a:solidFill>
                <a:latin typeface="宋体" pitchFamily="2" charset="-122"/>
                <a:ea typeface="宋体" pitchFamily="2" charset="-122"/>
              </a:rPr>
              <a:t>点击添加文本</a:t>
            </a:r>
          </a:p>
          <a:p>
            <a:pPr marL="0" lvl="2" defTabSz="1217054" eaLnBrk="0" hangingPunct="0">
              <a:lnSpc>
                <a:spcPct val="125000"/>
              </a:lnSpc>
              <a:buClr>
                <a:srgbClr val="0070C0"/>
              </a:buClr>
              <a:buSzPct val="80000"/>
              <a:tabLst>
                <a:tab pos="182029" algn="l"/>
              </a:tabLst>
            </a:pPr>
            <a:r>
              <a:rPr lang="zh-CN" altLang="en-US" sz="1867">
                <a:solidFill>
                  <a:srgbClr val="000000"/>
                </a:solidFill>
                <a:latin typeface="宋体" pitchFamily="2" charset="-122"/>
                <a:ea typeface="宋体" pitchFamily="2" charset="-122"/>
              </a:rPr>
              <a:t>点击添加文本</a:t>
            </a:r>
          </a:p>
          <a:p>
            <a:pPr marL="0" lvl="2" defTabSz="1217054">
              <a:lnSpc>
                <a:spcPct val="125000"/>
              </a:lnSpc>
              <a:tabLst>
                <a:tab pos="182029" algn="l"/>
              </a:tabLst>
            </a:pPr>
            <a:r>
              <a:rPr lang="zh-CN" altLang="en-US" sz="1867">
                <a:solidFill>
                  <a:srgbClr val="000000"/>
                </a:solidFill>
                <a:ea typeface="宋体" pitchFamily="2" charset="-122"/>
              </a:rPr>
              <a:t>点击添加文本</a:t>
            </a:r>
          </a:p>
          <a:p>
            <a:pPr marL="0" lvl="2" defTabSz="1217054">
              <a:lnSpc>
                <a:spcPct val="125000"/>
              </a:lnSpc>
              <a:tabLst>
                <a:tab pos="182029" algn="l"/>
              </a:tabLst>
            </a:pPr>
            <a:r>
              <a:rPr lang="zh-CN" altLang="en-US" sz="1867">
                <a:solidFill>
                  <a:srgbClr val="000000"/>
                </a:solidFill>
                <a:ea typeface="宋体" pitchFamily="2" charset="-122"/>
              </a:rPr>
              <a:t>点击添加文本</a:t>
            </a:r>
          </a:p>
        </p:txBody>
      </p:sp>
    </p:spTree>
    <p:extLst>
      <p:ext uri="{BB962C8B-B14F-4D97-AF65-F5344CB8AC3E}">
        <p14:creationId xmlns:p14="http://schemas.microsoft.com/office/powerpoint/2010/main" val="248813826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 calcmode="lin" valueType="num">
                                      <p:cBhvr>
                                        <p:cTn id="9" dur="500" fill="hold"/>
                                        <p:tgtEl>
                                          <p:spTgt spid="45"/>
                                        </p:tgtEl>
                                        <p:attrNameLst>
                                          <p:attrName>style.rotation</p:attrName>
                                        </p:attrNameLst>
                                      </p:cBhvr>
                                      <p:tavLst>
                                        <p:tav tm="0">
                                          <p:val>
                                            <p:fltVal val="360"/>
                                          </p:val>
                                        </p:tav>
                                        <p:tav tm="100000">
                                          <p:val>
                                            <p:fltVal val="0"/>
                                          </p:val>
                                        </p:tav>
                                      </p:tavLst>
                                    </p:anim>
                                    <p:animEffect transition="in" filter="fade">
                                      <p:cBhvr>
                                        <p:cTn id="10" dur="500"/>
                                        <p:tgtEl>
                                          <p:spTgt spid="4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wipe(left)">
                                      <p:cBhvr>
                                        <p:cTn id="14" dur="500"/>
                                        <p:tgtEl>
                                          <p:spTgt spid="48"/>
                                        </p:tgtEl>
                                      </p:cBhvr>
                                    </p:animEffect>
                                  </p:childTnLst>
                                </p:cTn>
                              </p:par>
                            </p:childTnLst>
                          </p:cTn>
                        </p:par>
                        <p:par>
                          <p:cTn id="15" fill="hold">
                            <p:stCondLst>
                              <p:cond delay="1000"/>
                            </p:stCondLst>
                            <p:childTnLst>
                              <p:par>
                                <p:cTn id="16" presetID="47" presetClass="entr" presetSubtype="0" fill="hold" nodeType="after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1000"/>
                                        <p:tgtEl>
                                          <p:spTgt spid="40"/>
                                        </p:tgtEl>
                                      </p:cBhvr>
                                    </p:animEffect>
                                    <p:anim calcmode="lin" valueType="num">
                                      <p:cBhvr>
                                        <p:cTn id="19" dur="1000" fill="hold"/>
                                        <p:tgtEl>
                                          <p:spTgt spid="40"/>
                                        </p:tgtEl>
                                        <p:attrNameLst>
                                          <p:attrName>ppt_x</p:attrName>
                                        </p:attrNameLst>
                                      </p:cBhvr>
                                      <p:tavLst>
                                        <p:tav tm="0">
                                          <p:val>
                                            <p:strVal val="#ppt_x"/>
                                          </p:val>
                                        </p:tav>
                                        <p:tav tm="100000">
                                          <p:val>
                                            <p:strVal val="#ppt_x"/>
                                          </p:val>
                                        </p:tav>
                                      </p:tavLst>
                                    </p:anim>
                                    <p:anim calcmode="lin" valueType="num">
                                      <p:cBhvr>
                                        <p:cTn id="20" dur="1000" fill="hold"/>
                                        <p:tgtEl>
                                          <p:spTgt spid="40"/>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7" presetClass="entr" presetSubtype="0" fill="hold" grpId="0" nodeType="afterEffect">
                                  <p:stCondLst>
                                    <p:cond delay="0"/>
                                  </p:stCondLst>
                                  <p:iterate type="lt">
                                    <p:tmPct val="50000"/>
                                  </p:iterate>
                                  <p:childTnLst>
                                    <p:set>
                                      <p:cBhvr>
                                        <p:cTn id="23" dur="1" fill="hold">
                                          <p:stCondLst>
                                            <p:cond delay="0"/>
                                          </p:stCondLst>
                                        </p:cTn>
                                        <p:tgtEl>
                                          <p:spTgt spid="46"/>
                                        </p:tgtEl>
                                        <p:attrNameLst>
                                          <p:attrName>style.visibility</p:attrName>
                                        </p:attrNameLst>
                                      </p:cBhvr>
                                      <p:to>
                                        <p:strVal val="visible"/>
                                      </p:to>
                                    </p:set>
                                    <p:anim calcmode="discrete" valueType="clr">
                                      <p:cBhvr override="childStyle">
                                        <p:cTn id="24" dur="80"/>
                                        <p:tgtEl>
                                          <p:spTgt spid="46"/>
                                        </p:tgtEl>
                                        <p:attrNameLst>
                                          <p:attrName>style.color</p:attrName>
                                        </p:attrNameLst>
                                      </p:cBhvr>
                                      <p:tavLst>
                                        <p:tav tm="0">
                                          <p:val>
                                            <p:clrVal>
                                              <a:schemeClr val="accent2"/>
                                            </p:clrVal>
                                          </p:val>
                                        </p:tav>
                                        <p:tav tm="50000">
                                          <p:val>
                                            <p:clrVal>
                                              <a:schemeClr val="hlink"/>
                                            </p:clrVal>
                                          </p:val>
                                        </p:tav>
                                      </p:tavLst>
                                    </p:anim>
                                    <p:anim calcmode="discrete" valueType="clr">
                                      <p:cBhvr>
                                        <p:cTn id="25" dur="80"/>
                                        <p:tgtEl>
                                          <p:spTgt spid="46"/>
                                        </p:tgtEl>
                                        <p:attrNameLst>
                                          <p:attrName>fillcolor</p:attrName>
                                        </p:attrNameLst>
                                      </p:cBhvr>
                                      <p:tavLst>
                                        <p:tav tm="0">
                                          <p:val>
                                            <p:clrVal>
                                              <a:schemeClr val="accent2"/>
                                            </p:clrVal>
                                          </p:val>
                                        </p:tav>
                                        <p:tav tm="50000">
                                          <p:val>
                                            <p:clrVal>
                                              <a:schemeClr val="hlink"/>
                                            </p:clrVal>
                                          </p:val>
                                        </p:tav>
                                      </p:tavLst>
                                    </p:anim>
                                    <p:set>
                                      <p:cBhvr>
                                        <p:cTn id="26" dur="80"/>
                                        <p:tgtEl>
                                          <p:spTgt spid="46"/>
                                        </p:tgtEl>
                                        <p:attrNameLst>
                                          <p:attrName>fill.type</p:attrName>
                                        </p:attrNameLst>
                                      </p:cBhvr>
                                      <p:to>
                                        <p:strVal val="solid"/>
                                      </p:to>
                                    </p:set>
                                  </p:childTnLst>
                                </p:cTn>
                              </p:par>
                            </p:childTnLst>
                          </p:cTn>
                        </p:par>
                        <p:par>
                          <p:cTn id="27" fill="hold">
                            <p:stCondLst>
                              <p:cond delay="3000"/>
                            </p:stCondLst>
                            <p:childTnLst>
                              <p:par>
                                <p:cTn id="28" presetID="49" presetClass="entr" presetSubtype="0" decel="100000" fill="hold" nodeType="afterEffect">
                                  <p:stCondLst>
                                    <p:cond delay="0"/>
                                  </p:stCondLst>
                                  <p:childTnLst>
                                    <p:set>
                                      <p:cBhvr>
                                        <p:cTn id="29" dur="1" fill="hold">
                                          <p:stCondLst>
                                            <p:cond delay="0"/>
                                          </p:stCondLst>
                                        </p:cTn>
                                        <p:tgtEl>
                                          <p:spTgt spid="43"/>
                                        </p:tgtEl>
                                        <p:attrNameLst>
                                          <p:attrName>style.visibility</p:attrName>
                                        </p:attrNameLst>
                                      </p:cBhvr>
                                      <p:to>
                                        <p:strVal val="visible"/>
                                      </p:to>
                                    </p:set>
                                    <p:anim calcmode="lin" valueType="num">
                                      <p:cBhvr>
                                        <p:cTn id="30" dur="500" fill="hold"/>
                                        <p:tgtEl>
                                          <p:spTgt spid="43"/>
                                        </p:tgtEl>
                                        <p:attrNameLst>
                                          <p:attrName>ppt_w</p:attrName>
                                        </p:attrNameLst>
                                      </p:cBhvr>
                                      <p:tavLst>
                                        <p:tav tm="0">
                                          <p:val>
                                            <p:fltVal val="0"/>
                                          </p:val>
                                        </p:tav>
                                        <p:tav tm="100000">
                                          <p:val>
                                            <p:strVal val="#ppt_w"/>
                                          </p:val>
                                        </p:tav>
                                      </p:tavLst>
                                    </p:anim>
                                    <p:anim calcmode="lin" valueType="num">
                                      <p:cBhvr>
                                        <p:cTn id="31" dur="500" fill="hold"/>
                                        <p:tgtEl>
                                          <p:spTgt spid="43"/>
                                        </p:tgtEl>
                                        <p:attrNameLst>
                                          <p:attrName>ppt_h</p:attrName>
                                        </p:attrNameLst>
                                      </p:cBhvr>
                                      <p:tavLst>
                                        <p:tav tm="0">
                                          <p:val>
                                            <p:fltVal val="0"/>
                                          </p:val>
                                        </p:tav>
                                        <p:tav tm="100000">
                                          <p:val>
                                            <p:strVal val="#ppt_h"/>
                                          </p:val>
                                        </p:tav>
                                      </p:tavLst>
                                    </p:anim>
                                    <p:anim calcmode="lin" valueType="num">
                                      <p:cBhvr>
                                        <p:cTn id="32" dur="500" fill="hold"/>
                                        <p:tgtEl>
                                          <p:spTgt spid="43"/>
                                        </p:tgtEl>
                                        <p:attrNameLst>
                                          <p:attrName>style.rotation</p:attrName>
                                        </p:attrNameLst>
                                      </p:cBhvr>
                                      <p:tavLst>
                                        <p:tav tm="0">
                                          <p:val>
                                            <p:fltVal val="360"/>
                                          </p:val>
                                        </p:tav>
                                        <p:tav tm="100000">
                                          <p:val>
                                            <p:fltVal val="0"/>
                                          </p:val>
                                        </p:tav>
                                      </p:tavLst>
                                    </p:anim>
                                    <p:animEffect transition="in" filter="fade">
                                      <p:cBhvr>
                                        <p:cTn id="33" dur="500"/>
                                        <p:tgtEl>
                                          <p:spTgt spid="43"/>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9"/>
                                        </p:tgtEl>
                                        <p:attrNameLst>
                                          <p:attrName>style.visibility</p:attrName>
                                        </p:attrNameLst>
                                      </p:cBhvr>
                                      <p:to>
                                        <p:strVal val="visible"/>
                                      </p:to>
                                    </p:set>
                                    <p:animEffect transition="in" filter="wipe(left)">
                                      <p:cBhvr>
                                        <p:cTn id="37" dur="500"/>
                                        <p:tgtEl>
                                          <p:spTgt spid="49"/>
                                        </p:tgtEl>
                                      </p:cBhvr>
                                    </p:animEffect>
                                  </p:childTnLst>
                                </p:cTn>
                              </p:par>
                            </p:childTnLst>
                          </p:cTn>
                        </p:par>
                        <p:par>
                          <p:cTn id="38" fill="hold">
                            <p:stCondLst>
                              <p:cond delay="4000"/>
                            </p:stCondLst>
                            <p:childTnLst>
                              <p:par>
                                <p:cTn id="39" presetID="47" presetClass="entr" presetSubtype="0"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1000"/>
                                        <p:tgtEl>
                                          <p:spTgt spid="41"/>
                                        </p:tgtEl>
                                      </p:cBhvr>
                                    </p:animEffect>
                                    <p:anim calcmode="lin" valueType="num">
                                      <p:cBhvr>
                                        <p:cTn id="42" dur="1000" fill="hold"/>
                                        <p:tgtEl>
                                          <p:spTgt spid="41"/>
                                        </p:tgtEl>
                                        <p:attrNameLst>
                                          <p:attrName>ppt_x</p:attrName>
                                        </p:attrNameLst>
                                      </p:cBhvr>
                                      <p:tavLst>
                                        <p:tav tm="0">
                                          <p:val>
                                            <p:strVal val="#ppt_x"/>
                                          </p:val>
                                        </p:tav>
                                        <p:tav tm="100000">
                                          <p:val>
                                            <p:strVal val="#ppt_x"/>
                                          </p:val>
                                        </p:tav>
                                      </p:tavLst>
                                    </p:anim>
                                    <p:anim calcmode="lin" valueType="num">
                                      <p:cBhvr>
                                        <p:cTn id="43" dur="1000" fill="hold"/>
                                        <p:tgtEl>
                                          <p:spTgt spid="41"/>
                                        </p:tgtEl>
                                        <p:attrNameLst>
                                          <p:attrName>ppt_y</p:attrName>
                                        </p:attrNameLst>
                                      </p:cBhvr>
                                      <p:tavLst>
                                        <p:tav tm="0">
                                          <p:val>
                                            <p:strVal val="#ppt_y-.1"/>
                                          </p:val>
                                        </p:tav>
                                        <p:tav tm="100000">
                                          <p:val>
                                            <p:strVal val="#ppt_y"/>
                                          </p:val>
                                        </p:tav>
                                      </p:tavLst>
                                    </p:anim>
                                  </p:childTnLst>
                                </p:cTn>
                              </p:par>
                            </p:childTnLst>
                          </p:cTn>
                        </p:par>
                        <p:par>
                          <p:cTn id="44" fill="hold">
                            <p:stCondLst>
                              <p:cond delay="5000"/>
                            </p:stCondLst>
                            <p:childTnLst>
                              <p:par>
                                <p:cTn id="45" presetID="27" presetClass="entr" presetSubtype="0" fill="hold" grpId="0" nodeType="afterEffect">
                                  <p:stCondLst>
                                    <p:cond delay="0"/>
                                  </p:stCondLst>
                                  <p:iterate type="lt">
                                    <p:tmPct val="50000"/>
                                  </p:iterate>
                                  <p:childTnLst>
                                    <p:set>
                                      <p:cBhvr>
                                        <p:cTn id="46" dur="1" fill="hold">
                                          <p:stCondLst>
                                            <p:cond delay="0"/>
                                          </p:stCondLst>
                                        </p:cTn>
                                        <p:tgtEl>
                                          <p:spTgt spid="51"/>
                                        </p:tgtEl>
                                        <p:attrNameLst>
                                          <p:attrName>style.visibility</p:attrName>
                                        </p:attrNameLst>
                                      </p:cBhvr>
                                      <p:to>
                                        <p:strVal val="visible"/>
                                      </p:to>
                                    </p:set>
                                    <p:anim calcmode="discrete" valueType="clr">
                                      <p:cBhvr override="childStyle">
                                        <p:cTn id="47" dur="80"/>
                                        <p:tgtEl>
                                          <p:spTgt spid="51"/>
                                        </p:tgtEl>
                                        <p:attrNameLst>
                                          <p:attrName>style.color</p:attrName>
                                        </p:attrNameLst>
                                      </p:cBhvr>
                                      <p:tavLst>
                                        <p:tav tm="0">
                                          <p:val>
                                            <p:clrVal>
                                              <a:schemeClr val="accent2"/>
                                            </p:clrVal>
                                          </p:val>
                                        </p:tav>
                                        <p:tav tm="50000">
                                          <p:val>
                                            <p:clrVal>
                                              <a:schemeClr val="hlink"/>
                                            </p:clrVal>
                                          </p:val>
                                        </p:tav>
                                      </p:tavLst>
                                    </p:anim>
                                    <p:anim calcmode="discrete" valueType="clr">
                                      <p:cBhvr>
                                        <p:cTn id="48" dur="80"/>
                                        <p:tgtEl>
                                          <p:spTgt spid="51"/>
                                        </p:tgtEl>
                                        <p:attrNameLst>
                                          <p:attrName>fillcolor</p:attrName>
                                        </p:attrNameLst>
                                      </p:cBhvr>
                                      <p:tavLst>
                                        <p:tav tm="0">
                                          <p:val>
                                            <p:clrVal>
                                              <a:schemeClr val="accent2"/>
                                            </p:clrVal>
                                          </p:val>
                                        </p:tav>
                                        <p:tav tm="50000">
                                          <p:val>
                                            <p:clrVal>
                                              <a:schemeClr val="hlink"/>
                                            </p:clrVal>
                                          </p:val>
                                        </p:tav>
                                      </p:tavLst>
                                    </p:anim>
                                    <p:set>
                                      <p:cBhvr>
                                        <p:cTn id="49" dur="80"/>
                                        <p:tgtEl>
                                          <p:spTgt spid="51"/>
                                        </p:tgtEl>
                                        <p:attrNameLst>
                                          <p:attrName>fill.type</p:attrName>
                                        </p:attrNameLst>
                                      </p:cBhvr>
                                      <p:to>
                                        <p:strVal val="solid"/>
                                      </p:to>
                                    </p:set>
                                  </p:childTnLst>
                                </p:cTn>
                              </p:par>
                            </p:childTnLst>
                          </p:cTn>
                        </p:par>
                        <p:par>
                          <p:cTn id="50" fill="hold">
                            <p:stCondLst>
                              <p:cond delay="6000"/>
                            </p:stCondLst>
                            <p:childTnLst>
                              <p:par>
                                <p:cTn id="51" presetID="49" presetClass="entr" presetSubtype="0" decel="100000" fill="hold" nodeType="after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p:cTn id="53" dur="500" fill="hold"/>
                                        <p:tgtEl>
                                          <p:spTgt spid="44"/>
                                        </p:tgtEl>
                                        <p:attrNameLst>
                                          <p:attrName>ppt_w</p:attrName>
                                        </p:attrNameLst>
                                      </p:cBhvr>
                                      <p:tavLst>
                                        <p:tav tm="0">
                                          <p:val>
                                            <p:fltVal val="0"/>
                                          </p:val>
                                        </p:tav>
                                        <p:tav tm="100000">
                                          <p:val>
                                            <p:strVal val="#ppt_w"/>
                                          </p:val>
                                        </p:tav>
                                      </p:tavLst>
                                    </p:anim>
                                    <p:anim calcmode="lin" valueType="num">
                                      <p:cBhvr>
                                        <p:cTn id="54" dur="500" fill="hold"/>
                                        <p:tgtEl>
                                          <p:spTgt spid="44"/>
                                        </p:tgtEl>
                                        <p:attrNameLst>
                                          <p:attrName>ppt_h</p:attrName>
                                        </p:attrNameLst>
                                      </p:cBhvr>
                                      <p:tavLst>
                                        <p:tav tm="0">
                                          <p:val>
                                            <p:fltVal val="0"/>
                                          </p:val>
                                        </p:tav>
                                        <p:tav tm="100000">
                                          <p:val>
                                            <p:strVal val="#ppt_h"/>
                                          </p:val>
                                        </p:tav>
                                      </p:tavLst>
                                    </p:anim>
                                    <p:anim calcmode="lin" valueType="num">
                                      <p:cBhvr>
                                        <p:cTn id="55" dur="500" fill="hold"/>
                                        <p:tgtEl>
                                          <p:spTgt spid="44"/>
                                        </p:tgtEl>
                                        <p:attrNameLst>
                                          <p:attrName>style.rotation</p:attrName>
                                        </p:attrNameLst>
                                      </p:cBhvr>
                                      <p:tavLst>
                                        <p:tav tm="0">
                                          <p:val>
                                            <p:fltVal val="360"/>
                                          </p:val>
                                        </p:tav>
                                        <p:tav tm="100000">
                                          <p:val>
                                            <p:fltVal val="0"/>
                                          </p:val>
                                        </p:tav>
                                      </p:tavLst>
                                    </p:anim>
                                    <p:animEffect transition="in" filter="fade">
                                      <p:cBhvr>
                                        <p:cTn id="56" dur="500"/>
                                        <p:tgtEl>
                                          <p:spTgt spid="44"/>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wipe(left)">
                                      <p:cBhvr>
                                        <p:cTn id="60" dur="500"/>
                                        <p:tgtEl>
                                          <p:spTgt spid="50"/>
                                        </p:tgtEl>
                                      </p:cBhvr>
                                    </p:animEffect>
                                  </p:childTnLst>
                                </p:cTn>
                              </p:par>
                            </p:childTnLst>
                          </p:cTn>
                        </p:par>
                        <p:par>
                          <p:cTn id="61" fill="hold">
                            <p:stCondLst>
                              <p:cond delay="7000"/>
                            </p:stCondLst>
                            <p:childTnLst>
                              <p:par>
                                <p:cTn id="62" presetID="47" presetClass="entr" presetSubtype="0" fill="hold" nodeType="after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fade">
                                      <p:cBhvr>
                                        <p:cTn id="64" dur="1000"/>
                                        <p:tgtEl>
                                          <p:spTgt spid="42"/>
                                        </p:tgtEl>
                                      </p:cBhvr>
                                    </p:animEffect>
                                    <p:anim calcmode="lin" valueType="num">
                                      <p:cBhvr>
                                        <p:cTn id="65" dur="1000" fill="hold"/>
                                        <p:tgtEl>
                                          <p:spTgt spid="42"/>
                                        </p:tgtEl>
                                        <p:attrNameLst>
                                          <p:attrName>ppt_x</p:attrName>
                                        </p:attrNameLst>
                                      </p:cBhvr>
                                      <p:tavLst>
                                        <p:tav tm="0">
                                          <p:val>
                                            <p:strVal val="#ppt_x"/>
                                          </p:val>
                                        </p:tav>
                                        <p:tav tm="100000">
                                          <p:val>
                                            <p:strVal val="#ppt_x"/>
                                          </p:val>
                                        </p:tav>
                                      </p:tavLst>
                                    </p:anim>
                                    <p:anim calcmode="lin" valueType="num">
                                      <p:cBhvr>
                                        <p:cTn id="66" dur="1000" fill="hold"/>
                                        <p:tgtEl>
                                          <p:spTgt spid="42"/>
                                        </p:tgtEl>
                                        <p:attrNameLst>
                                          <p:attrName>ppt_y</p:attrName>
                                        </p:attrNameLst>
                                      </p:cBhvr>
                                      <p:tavLst>
                                        <p:tav tm="0">
                                          <p:val>
                                            <p:strVal val="#ppt_y-.1"/>
                                          </p:val>
                                        </p:tav>
                                        <p:tav tm="100000">
                                          <p:val>
                                            <p:strVal val="#ppt_y"/>
                                          </p:val>
                                        </p:tav>
                                      </p:tavLst>
                                    </p:anim>
                                  </p:childTnLst>
                                </p:cTn>
                              </p:par>
                            </p:childTnLst>
                          </p:cTn>
                        </p:par>
                        <p:par>
                          <p:cTn id="67" fill="hold">
                            <p:stCondLst>
                              <p:cond delay="8000"/>
                            </p:stCondLst>
                            <p:childTnLst>
                              <p:par>
                                <p:cTn id="68" presetID="27" presetClass="entr" presetSubtype="0" fill="hold" grpId="0" nodeType="afterEffect">
                                  <p:stCondLst>
                                    <p:cond delay="0"/>
                                  </p:stCondLst>
                                  <p:iterate type="lt">
                                    <p:tmPct val="50000"/>
                                  </p:iterate>
                                  <p:childTnLst>
                                    <p:set>
                                      <p:cBhvr>
                                        <p:cTn id="69" dur="1" fill="hold">
                                          <p:stCondLst>
                                            <p:cond delay="0"/>
                                          </p:stCondLst>
                                        </p:cTn>
                                        <p:tgtEl>
                                          <p:spTgt spid="52"/>
                                        </p:tgtEl>
                                        <p:attrNameLst>
                                          <p:attrName>style.visibility</p:attrName>
                                        </p:attrNameLst>
                                      </p:cBhvr>
                                      <p:to>
                                        <p:strVal val="visible"/>
                                      </p:to>
                                    </p:set>
                                    <p:anim calcmode="discrete" valueType="clr">
                                      <p:cBhvr override="childStyle">
                                        <p:cTn id="70" dur="80"/>
                                        <p:tgtEl>
                                          <p:spTgt spid="52"/>
                                        </p:tgtEl>
                                        <p:attrNameLst>
                                          <p:attrName>style.color</p:attrName>
                                        </p:attrNameLst>
                                      </p:cBhvr>
                                      <p:tavLst>
                                        <p:tav tm="0">
                                          <p:val>
                                            <p:clrVal>
                                              <a:schemeClr val="accent2"/>
                                            </p:clrVal>
                                          </p:val>
                                        </p:tav>
                                        <p:tav tm="50000">
                                          <p:val>
                                            <p:clrVal>
                                              <a:schemeClr val="hlink"/>
                                            </p:clrVal>
                                          </p:val>
                                        </p:tav>
                                      </p:tavLst>
                                    </p:anim>
                                    <p:anim calcmode="discrete" valueType="clr">
                                      <p:cBhvr>
                                        <p:cTn id="71" dur="80"/>
                                        <p:tgtEl>
                                          <p:spTgt spid="52"/>
                                        </p:tgtEl>
                                        <p:attrNameLst>
                                          <p:attrName>fillcolor</p:attrName>
                                        </p:attrNameLst>
                                      </p:cBhvr>
                                      <p:tavLst>
                                        <p:tav tm="0">
                                          <p:val>
                                            <p:clrVal>
                                              <a:schemeClr val="accent2"/>
                                            </p:clrVal>
                                          </p:val>
                                        </p:tav>
                                        <p:tav tm="50000">
                                          <p:val>
                                            <p:clrVal>
                                              <a:schemeClr val="hlink"/>
                                            </p:clrVal>
                                          </p:val>
                                        </p:tav>
                                      </p:tavLst>
                                    </p:anim>
                                    <p:set>
                                      <p:cBhvr>
                                        <p:cTn id="72" dur="80"/>
                                        <p:tgtEl>
                                          <p:spTgt spid="52"/>
                                        </p:tgtEl>
                                        <p:attrNameLst>
                                          <p:attrName>fill.type</p:attrName>
                                        </p:attrNameLst>
                                      </p:cBhvr>
                                      <p:to>
                                        <p:strVal val="solid"/>
                                      </p:to>
                                    </p:set>
                                  </p:childTnLst>
                                </p:cTn>
                              </p:par>
                            </p:childTnLst>
                          </p:cTn>
                        </p:par>
                        <p:par>
                          <p:cTn id="73" fill="hold">
                            <p:stCondLst>
                              <p:cond delay="9000"/>
                            </p:stCondLst>
                            <p:childTnLst>
                              <p:par>
                                <p:cTn id="74" presetID="47" presetClass="entr" presetSubtype="0" fill="hold" nodeType="afterEffect">
                                  <p:stCondLst>
                                    <p:cond delay="0"/>
                                  </p:stCondLst>
                                  <p:childTnLst>
                                    <p:set>
                                      <p:cBhvr>
                                        <p:cTn id="75" dur="1" fill="hold">
                                          <p:stCondLst>
                                            <p:cond delay="0"/>
                                          </p:stCondLst>
                                        </p:cTn>
                                        <p:tgtEl>
                                          <p:spTgt spid="37"/>
                                        </p:tgtEl>
                                        <p:attrNameLst>
                                          <p:attrName>style.visibility</p:attrName>
                                        </p:attrNameLst>
                                      </p:cBhvr>
                                      <p:to>
                                        <p:strVal val="visible"/>
                                      </p:to>
                                    </p:set>
                                    <p:animEffect transition="in" filter="fade">
                                      <p:cBhvr>
                                        <p:cTn id="76" dur="1000"/>
                                        <p:tgtEl>
                                          <p:spTgt spid="37"/>
                                        </p:tgtEl>
                                      </p:cBhvr>
                                    </p:animEffect>
                                    <p:anim calcmode="lin" valueType="num">
                                      <p:cBhvr>
                                        <p:cTn id="77" dur="1000" fill="hold"/>
                                        <p:tgtEl>
                                          <p:spTgt spid="37"/>
                                        </p:tgtEl>
                                        <p:attrNameLst>
                                          <p:attrName>ppt_x</p:attrName>
                                        </p:attrNameLst>
                                      </p:cBhvr>
                                      <p:tavLst>
                                        <p:tav tm="0">
                                          <p:val>
                                            <p:strVal val="#ppt_x"/>
                                          </p:val>
                                        </p:tav>
                                        <p:tav tm="100000">
                                          <p:val>
                                            <p:strVal val="#ppt_x"/>
                                          </p:val>
                                        </p:tav>
                                      </p:tavLst>
                                    </p:anim>
                                    <p:anim calcmode="lin" valueType="num">
                                      <p:cBhvr>
                                        <p:cTn id="78" dur="1000" fill="hold"/>
                                        <p:tgtEl>
                                          <p:spTgt spid="37"/>
                                        </p:tgtEl>
                                        <p:attrNameLst>
                                          <p:attrName>ppt_y</p:attrName>
                                        </p:attrNameLst>
                                      </p:cBhvr>
                                      <p:tavLst>
                                        <p:tav tm="0">
                                          <p:val>
                                            <p:strVal val="#ppt_y-.1"/>
                                          </p:val>
                                        </p:tav>
                                        <p:tav tm="100000">
                                          <p:val>
                                            <p:strVal val="#ppt_y"/>
                                          </p:val>
                                        </p:tav>
                                      </p:tavLst>
                                    </p:anim>
                                  </p:childTnLst>
                                </p:cTn>
                              </p:par>
                              <p:par>
                                <p:cTn id="79" presetID="47" presetClass="entr" presetSubtype="0" fill="hold" nodeType="withEffect">
                                  <p:stCondLst>
                                    <p:cond delay="0"/>
                                  </p:stCondLst>
                                  <p:childTnLst>
                                    <p:set>
                                      <p:cBhvr>
                                        <p:cTn id="80" dur="1" fill="hold">
                                          <p:stCondLst>
                                            <p:cond delay="0"/>
                                          </p:stCondLst>
                                        </p:cTn>
                                        <p:tgtEl>
                                          <p:spTgt spid="38"/>
                                        </p:tgtEl>
                                        <p:attrNameLst>
                                          <p:attrName>style.visibility</p:attrName>
                                        </p:attrNameLst>
                                      </p:cBhvr>
                                      <p:to>
                                        <p:strVal val="visible"/>
                                      </p:to>
                                    </p:set>
                                    <p:animEffect transition="in" filter="fade">
                                      <p:cBhvr>
                                        <p:cTn id="81" dur="1000"/>
                                        <p:tgtEl>
                                          <p:spTgt spid="38"/>
                                        </p:tgtEl>
                                      </p:cBhvr>
                                    </p:animEffect>
                                    <p:anim calcmode="lin" valueType="num">
                                      <p:cBhvr>
                                        <p:cTn id="82" dur="1000" fill="hold"/>
                                        <p:tgtEl>
                                          <p:spTgt spid="38"/>
                                        </p:tgtEl>
                                        <p:attrNameLst>
                                          <p:attrName>ppt_x</p:attrName>
                                        </p:attrNameLst>
                                      </p:cBhvr>
                                      <p:tavLst>
                                        <p:tav tm="0">
                                          <p:val>
                                            <p:strVal val="#ppt_x"/>
                                          </p:val>
                                        </p:tav>
                                        <p:tav tm="100000">
                                          <p:val>
                                            <p:strVal val="#ppt_x"/>
                                          </p:val>
                                        </p:tav>
                                      </p:tavLst>
                                    </p:anim>
                                    <p:anim calcmode="lin" valueType="num">
                                      <p:cBhvr>
                                        <p:cTn id="83" dur="1000" fill="hold"/>
                                        <p:tgtEl>
                                          <p:spTgt spid="38"/>
                                        </p:tgtEl>
                                        <p:attrNameLst>
                                          <p:attrName>ppt_y</p:attrName>
                                        </p:attrNameLst>
                                      </p:cBhvr>
                                      <p:tavLst>
                                        <p:tav tm="0">
                                          <p:val>
                                            <p:strVal val="#ppt_y-.1"/>
                                          </p:val>
                                        </p:tav>
                                        <p:tav tm="100000">
                                          <p:val>
                                            <p:strVal val="#ppt_y"/>
                                          </p:val>
                                        </p:tav>
                                      </p:tavLst>
                                    </p:anim>
                                  </p:childTnLst>
                                </p:cTn>
                              </p:par>
                              <p:par>
                                <p:cTn id="84" presetID="47" presetClass="entr" presetSubtype="0" fill="hold" nodeType="withEffect">
                                  <p:stCondLst>
                                    <p:cond delay="0"/>
                                  </p:stCondLst>
                                  <p:childTnLst>
                                    <p:set>
                                      <p:cBhvr>
                                        <p:cTn id="85" dur="1" fill="hold">
                                          <p:stCondLst>
                                            <p:cond delay="0"/>
                                          </p:stCondLst>
                                        </p:cTn>
                                        <p:tgtEl>
                                          <p:spTgt spid="39"/>
                                        </p:tgtEl>
                                        <p:attrNameLst>
                                          <p:attrName>style.visibility</p:attrName>
                                        </p:attrNameLst>
                                      </p:cBhvr>
                                      <p:to>
                                        <p:strVal val="visible"/>
                                      </p:to>
                                    </p:set>
                                    <p:animEffect transition="in" filter="fade">
                                      <p:cBhvr>
                                        <p:cTn id="86" dur="1000"/>
                                        <p:tgtEl>
                                          <p:spTgt spid="39"/>
                                        </p:tgtEl>
                                      </p:cBhvr>
                                    </p:animEffect>
                                    <p:anim calcmode="lin" valueType="num">
                                      <p:cBhvr>
                                        <p:cTn id="87" dur="1000" fill="hold"/>
                                        <p:tgtEl>
                                          <p:spTgt spid="39"/>
                                        </p:tgtEl>
                                        <p:attrNameLst>
                                          <p:attrName>ppt_x</p:attrName>
                                        </p:attrNameLst>
                                      </p:cBhvr>
                                      <p:tavLst>
                                        <p:tav tm="0">
                                          <p:val>
                                            <p:strVal val="#ppt_x"/>
                                          </p:val>
                                        </p:tav>
                                        <p:tav tm="100000">
                                          <p:val>
                                            <p:strVal val="#ppt_x"/>
                                          </p:val>
                                        </p:tav>
                                      </p:tavLst>
                                    </p:anim>
                                    <p:anim calcmode="lin" valueType="num">
                                      <p:cBhvr>
                                        <p:cTn id="88" dur="1000" fill="hold"/>
                                        <p:tgtEl>
                                          <p:spTgt spid="39"/>
                                        </p:tgtEl>
                                        <p:attrNameLst>
                                          <p:attrName>ppt_y</p:attrName>
                                        </p:attrNameLst>
                                      </p:cBhvr>
                                      <p:tavLst>
                                        <p:tav tm="0">
                                          <p:val>
                                            <p:strVal val="#ppt_y-.1"/>
                                          </p:val>
                                        </p:tav>
                                        <p:tav tm="100000">
                                          <p:val>
                                            <p:strVal val="#ppt_y"/>
                                          </p:val>
                                        </p:tav>
                                      </p:tavLst>
                                    </p:anim>
                                  </p:childTnLst>
                                </p:cTn>
                              </p:par>
                            </p:childTnLst>
                          </p:cTn>
                        </p:par>
                        <p:par>
                          <p:cTn id="89" fill="hold">
                            <p:stCondLst>
                              <p:cond delay="10000"/>
                            </p:stCondLst>
                            <p:childTnLst>
                              <p:par>
                                <p:cTn id="90" presetID="4" presetClass="entr" presetSubtype="16" fill="hold" grpId="0" nodeType="afterEffect">
                                  <p:stCondLst>
                                    <p:cond delay="0"/>
                                  </p:stCondLst>
                                  <p:childTnLst>
                                    <p:set>
                                      <p:cBhvr>
                                        <p:cTn id="91" dur="1" fill="hold">
                                          <p:stCondLst>
                                            <p:cond delay="0"/>
                                          </p:stCondLst>
                                        </p:cTn>
                                        <p:tgtEl>
                                          <p:spTgt spid="47"/>
                                        </p:tgtEl>
                                        <p:attrNameLst>
                                          <p:attrName>style.visibility</p:attrName>
                                        </p:attrNameLst>
                                      </p:cBhvr>
                                      <p:to>
                                        <p:strVal val="visible"/>
                                      </p:to>
                                    </p:set>
                                    <p:animEffect transition="in" filter="box(in)">
                                      <p:cBhvr>
                                        <p:cTn id="9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utoUpdateAnimBg="0"/>
      <p:bldP spid="47" grpId="0" autoUpdateAnimBg="0"/>
      <p:bldP spid="48" grpId="0" autoUpdateAnimBg="0"/>
      <p:bldP spid="49" grpId="0" autoUpdateAnimBg="0"/>
      <p:bldP spid="50" grpId="0" autoUpdateAnimBg="0"/>
      <p:bldP spid="51" grpId="0" autoUpdateAnimBg="0"/>
      <p:bldP spid="52"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1203283" y="1828860"/>
            <a:ext cx="5681133" cy="3763433"/>
            <a:chOff x="811213" y="2335213"/>
            <a:chExt cx="4260850" cy="2822575"/>
          </a:xfrm>
        </p:grpSpPr>
        <p:pic>
          <p:nvPicPr>
            <p:cNvPr id="16" name="AutoShape 60"/>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11213" y="2335213"/>
              <a:ext cx="4260850" cy="282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矩形 14"/>
            <p:cNvSpPr>
              <a:spLocks noChangeArrowheads="1"/>
            </p:cNvSpPr>
            <p:nvPr/>
          </p:nvSpPr>
          <p:spPr bwMode="auto">
            <a:xfrm>
              <a:off x="3514725" y="3514725"/>
              <a:ext cx="1273175" cy="500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867">
                  <a:latin typeface="微软雅黑" pitchFamily="34" charset="-122"/>
                  <a:ea typeface="微软雅黑" pitchFamily="34" charset="-122"/>
                </a:rPr>
                <a:t>点击添</a:t>
              </a:r>
              <a:endParaRPr lang="en-US" sz="1867">
                <a:latin typeface="微软雅黑" pitchFamily="34" charset="-122"/>
                <a:ea typeface="微软雅黑" pitchFamily="34" charset="-122"/>
              </a:endParaRPr>
            </a:p>
            <a:p>
              <a:pPr algn="ctr"/>
              <a:r>
                <a:rPr lang="zh-CN" altLang="en-US" sz="1867">
                  <a:latin typeface="微软雅黑" pitchFamily="34" charset="-122"/>
                  <a:ea typeface="微软雅黑" pitchFamily="34" charset="-122"/>
                </a:rPr>
                <a:t>加文本</a:t>
              </a:r>
            </a:p>
          </p:txBody>
        </p:sp>
        <p:pic>
          <p:nvPicPr>
            <p:cNvPr id="18" name="AutoShape 593"/>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073275" y="3376613"/>
              <a:ext cx="877888" cy="903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 name="Group 30"/>
            <p:cNvGrpSpPr>
              <a:grpSpLocks/>
            </p:cNvGrpSpPr>
            <p:nvPr/>
          </p:nvGrpSpPr>
          <p:grpSpPr bwMode="auto">
            <a:xfrm>
              <a:off x="1265238" y="3287713"/>
              <a:ext cx="884237" cy="896937"/>
              <a:chOff x="0" y="0"/>
              <a:chExt cx="415318" cy="2705673"/>
            </a:xfrm>
          </p:grpSpPr>
          <p:pic>
            <p:nvPicPr>
              <p:cNvPr id="23" name="圆角矩形 24"/>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13247" y="-631166"/>
                <a:ext cx="641365" cy="4155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矩形 14"/>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4145" y="417008"/>
                <a:ext cx="406579" cy="244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0" name="Group 33"/>
            <p:cNvGrpSpPr>
              <a:grpSpLocks/>
            </p:cNvGrpSpPr>
            <p:nvPr/>
          </p:nvGrpSpPr>
          <p:grpSpPr bwMode="auto">
            <a:xfrm>
              <a:off x="2886075" y="3287713"/>
              <a:ext cx="884238" cy="896937"/>
              <a:chOff x="0" y="0"/>
              <a:chExt cx="415318" cy="2705673"/>
            </a:xfrm>
          </p:grpSpPr>
          <p:pic>
            <p:nvPicPr>
              <p:cNvPr id="21" name="圆角矩形 27"/>
              <p:cNvPicPr>
                <a:picLocks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115782" y="-631166"/>
                <a:ext cx="641364" cy="4155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矩形 14"/>
              <p:cNvPicPr>
                <a:picLocks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4474" y="417008"/>
                <a:ext cx="406579" cy="244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25" name="组合 24"/>
          <p:cNvGrpSpPr/>
          <p:nvPr/>
        </p:nvGrpSpPr>
        <p:grpSpPr>
          <a:xfrm>
            <a:off x="6831499" y="1193860"/>
            <a:ext cx="3666067" cy="1344083"/>
            <a:chOff x="5032375" y="1858963"/>
            <a:chExt cx="2749550" cy="1008062"/>
          </a:xfrm>
        </p:grpSpPr>
        <p:grpSp>
          <p:nvGrpSpPr>
            <p:cNvPr id="26" name="Group 3"/>
            <p:cNvGrpSpPr>
              <a:grpSpLocks/>
            </p:cNvGrpSpPr>
            <p:nvPr/>
          </p:nvGrpSpPr>
          <p:grpSpPr bwMode="auto">
            <a:xfrm>
              <a:off x="5059363" y="1858963"/>
              <a:ext cx="1008062" cy="1008062"/>
              <a:chOff x="0" y="0"/>
              <a:chExt cx="1011863" cy="1008000"/>
            </a:xfrm>
          </p:grpSpPr>
          <p:pic>
            <p:nvPicPr>
              <p:cNvPr id="33" name="Oval 2"/>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238322" y="-206934"/>
                <a:ext cx="1486913" cy="1487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椭圆 4"/>
              <p:cNvSpPr>
                <a:spLocks noChangeArrowheads="1"/>
              </p:cNvSpPr>
              <p:nvPr/>
            </p:nvSpPr>
            <p:spPr bwMode="auto">
              <a:xfrm rot="19388639">
                <a:off x="0" y="58733"/>
                <a:ext cx="683605" cy="466696"/>
              </a:xfrm>
              <a:prstGeom prst="ellipse">
                <a:avLst/>
              </a:prstGeom>
              <a:gradFill rotWithShape="1">
                <a:gsLst>
                  <a:gs pos="0">
                    <a:srgbClr val="FFFFFF"/>
                  </a:gs>
                  <a:gs pos="45000">
                    <a:srgbClr val="FFFFFF">
                      <a:alpha val="55000"/>
                    </a:srgbClr>
                  </a:gs>
                  <a:gs pos="100000">
                    <a:schemeClr val="bg1">
                      <a:alpha val="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endParaRPr lang="zh-CN" altLang="en-US" sz="1867">
                  <a:solidFill>
                    <a:srgbClr val="FFFFFF"/>
                  </a:solidFill>
                  <a:latin typeface="Calibri" pitchFamily="34" charset="0"/>
                  <a:ea typeface="微软雅黑" pitchFamily="34" charset="-122"/>
                </a:endParaRPr>
              </a:p>
            </p:txBody>
          </p:sp>
          <p:grpSp>
            <p:nvGrpSpPr>
              <p:cNvPr id="35" name="Group 6"/>
              <p:cNvGrpSpPr>
                <a:grpSpLocks/>
              </p:cNvGrpSpPr>
              <p:nvPr/>
            </p:nvGrpSpPr>
            <p:grpSpPr bwMode="auto">
              <a:xfrm>
                <a:off x="104341" y="103943"/>
                <a:ext cx="807706" cy="804623"/>
                <a:chOff x="0" y="0"/>
                <a:chExt cx="804672" cy="804672"/>
              </a:xfrm>
            </p:grpSpPr>
            <p:pic>
              <p:nvPicPr>
                <p:cNvPr id="36" name="椭圆 5"/>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0" y="0"/>
                  <a:ext cx="804672" cy="80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Text Box 8"/>
                <p:cNvSpPr txBox="1">
                  <a:spLocks noChangeArrowheads="1"/>
                </p:cNvSpPr>
                <p:nvPr/>
              </p:nvSpPr>
              <p:spPr bwMode="auto">
                <a:xfrm>
                  <a:off x="123044" y="120051"/>
                  <a:ext cx="557925" cy="56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en-US" sz="2400">
                    <a:solidFill>
                      <a:srgbClr val="FFFFFF"/>
                    </a:solidFill>
                    <a:latin typeface="Calibri" pitchFamily="34" charset="0"/>
                  </a:endParaRPr>
                </a:p>
              </p:txBody>
            </p:sp>
          </p:grpSp>
        </p:grpSp>
        <p:sp>
          <p:nvSpPr>
            <p:cNvPr id="27" name="TextBox 147"/>
            <p:cNvSpPr txBox="1">
              <a:spLocks noChangeArrowheads="1"/>
            </p:cNvSpPr>
            <p:nvPr/>
          </p:nvSpPr>
          <p:spPr bwMode="auto">
            <a:xfrm>
              <a:off x="5032375" y="2209800"/>
              <a:ext cx="1062038"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912813" eaLnBrk="0" hangingPunct="0">
                <a:defRPr>
                  <a:solidFill>
                    <a:schemeClr val="tx1"/>
                  </a:solidFill>
                  <a:latin typeface="Arial" pitchFamily="34" charset="0"/>
                  <a:ea typeface="宋体" pitchFamily="2" charset="-122"/>
                </a:defRPr>
              </a:lvl1pPr>
              <a:lvl2pPr marL="742950" indent="-285750" defTabSz="912813" eaLnBrk="0" hangingPunct="0">
                <a:defRPr>
                  <a:solidFill>
                    <a:schemeClr val="tx1"/>
                  </a:solidFill>
                  <a:latin typeface="Arial" pitchFamily="34" charset="0"/>
                  <a:ea typeface="宋体" pitchFamily="2" charset="-122"/>
                </a:defRPr>
              </a:lvl2pPr>
              <a:lvl3pPr marL="1143000" indent="-228600" defTabSz="912813" eaLnBrk="0" hangingPunct="0">
                <a:defRPr>
                  <a:solidFill>
                    <a:schemeClr val="tx1"/>
                  </a:solidFill>
                  <a:latin typeface="Arial" pitchFamily="34" charset="0"/>
                  <a:ea typeface="宋体" pitchFamily="2" charset="-122"/>
                </a:defRPr>
              </a:lvl3pPr>
              <a:lvl4pPr marL="1600200" indent="-228600" defTabSz="912813" eaLnBrk="0" hangingPunct="0">
                <a:defRPr>
                  <a:solidFill>
                    <a:schemeClr val="tx1"/>
                  </a:solidFill>
                  <a:latin typeface="Arial" pitchFamily="34" charset="0"/>
                  <a:ea typeface="宋体" pitchFamily="2" charset="-122"/>
                </a:defRPr>
              </a:lvl4pPr>
              <a:lvl5pPr marL="2057400" indent="-228600" defTabSz="912813" eaLnBrk="0" hangingPunct="0">
                <a:defRPr>
                  <a:solidFill>
                    <a:schemeClr val="tx1"/>
                  </a:solidFill>
                  <a:latin typeface="Arial" pitchFamily="34" charset="0"/>
                  <a:ea typeface="宋体" pitchFamily="2" charset="-122"/>
                </a:defRPr>
              </a:lvl5pPr>
              <a:lvl6pPr marL="2514600" indent="-228600" defTabSz="912813"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912813"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912813"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912813"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r>
                <a:rPr lang="zh-CN" altLang="en-US" sz="1867" dirty="0">
                  <a:solidFill>
                    <a:schemeClr val="bg1"/>
                  </a:solidFill>
                  <a:latin typeface="微软雅黑" pitchFamily="34" charset="-122"/>
                  <a:ea typeface="微软雅黑" pitchFamily="34" charset="-122"/>
                </a:rPr>
                <a:t>添加文本</a:t>
              </a:r>
            </a:p>
          </p:txBody>
        </p:sp>
        <p:sp>
          <p:nvSpPr>
            <p:cNvPr id="28" name="矩形 87"/>
            <p:cNvSpPr>
              <a:spLocks noChangeArrowheads="1"/>
            </p:cNvSpPr>
            <p:nvPr/>
          </p:nvSpPr>
          <p:spPr bwMode="auto">
            <a:xfrm>
              <a:off x="6216650" y="1917700"/>
              <a:ext cx="1565275"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zh-CN" altLang="en-US" sz="1867">
                  <a:latin typeface="微软雅黑" pitchFamily="34" charset="-122"/>
                  <a:ea typeface="微软雅黑" pitchFamily="34" charset="-122"/>
                </a:rPr>
                <a:t>点击添加文本</a:t>
              </a:r>
              <a:endParaRPr lang="en-US" sz="1867">
                <a:latin typeface="微软雅黑" pitchFamily="34" charset="-122"/>
                <a:ea typeface="微软雅黑" pitchFamily="34" charset="-122"/>
              </a:endParaRPr>
            </a:p>
          </p:txBody>
        </p:sp>
        <p:sp>
          <p:nvSpPr>
            <p:cNvPr id="29" name="矩形 87"/>
            <p:cNvSpPr>
              <a:spLocks noChangeArrowheads="1"/>
            </p:cNvSpPr>
            <p:nvPr/>
          </p:nvSpPr>
          <p:spPr bwMode="auto">
            <a:xfrm>
              <a:off x="6216650" y="2219325"/>
              <a:ext cx="1565275"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zh-CN" altLang="en-US" sz="1867">
                  <a:latin typeface="微软雅黑" pitchFamily="34" charset="-122"/>
                  <a:ea typeface="微软雅黑" pitchFamily="34" charset="-122"/>
                </a:rPr>
                <a:t>点击添加文本</a:t>
              </a:r>
              <a:endParaRPr lang="en-US" sz="1867">
                <a:latin typeface="微软雅黑" pitchFamily="34" charset="-122"/>
                <a:ea typeface="微软雅黑" pitchFamily="34" charset="-122"/>
              </a:endParaRPr>
            </a:p>
          </p:txBody>
        </p:sp>
        <p:sp>
          <p:nvSpPr>
            <p:cNvPr id="30" name="矩形 87"/>
            <p:cNvSpPr>
              <a:spLocks noChangeArrowheads="1"/>
            </p:cNvSpPr>
            <p:nvPr/>
          </p:nvSpPr>
          <p:spPr bwMode="auto">
            <a:xfrm>
              <a:off x="6216650" y="2520950"/>
              <a:ext cx="1506538"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zh-CN" altLang="en-US" sz="1867">
                  <a:latin typeface="微软雅黑" pitchFamily="34" charset="-122"/>
                  <a:ea typeface="微软雅黑" pitchFamily="34" charset="-122"/>
                </a:rPr>
                <a:t>点击添加文本</a:t>
              </a:r>
              <a:endParaRPr lang="en-US" sz="1867">
                <a:latin typeface="微软雅黑" pitchFamily="34" charset="-122"/>
                <a:ea typeface="微软雅黑" pitchFamily="34" charset="-122"/>
              </a:endParaRPr>
            </a:p>
          </p:txBody>
        </p:sp>
        <p:cxnSp>
          <p:nvCxnSpPr>
            <p:cNvPr id="31" name="直接箭头连接符 29"/>
            <p:cNvCxnSpPr>
              <a:cxnSpLocks noChangeShapeType="1"/>
            </p:cNvCxnSpPr>
            <p:nvPr/>
          </p:nvCxnSpPr>
          <p:spPr bwMode="auto">
            <a:xfrm>
              <a:off x="6216650" y="2219325"/>
              <a:ext cx="1422400" cy="1588"/>
            </a:xfrm>
            <a:prstGeom prst="straightConnector1">
              <a:avLst/>
            </a:prstGeom>
            <a:noFill/>
            <a:ln w="19050">
              <a:solidFill>
                <a:srgbClr val="7F7F7F"/>
              </a:solidFill>
              <a:prstDash val="sysDash"/>
              <a:round/>
              <a:headEnd/>
              <a:tailEnd/>
            </a:ln>
            <a:extLst>
              <a:ext uri="{909E8E84-426E-40DD-AFC4-6F175D3DCCD1}">
                <a14:hiddenFill xmlns:a14="http://schemas.microsoft.com/office/drawing/2010/main">
                  <a:noFill/>
                </a14:hiddenFill>
              </a:ext>
            </a:extLst>
          </p:spPr>
        </p:cxnSp>
        <p:cxnSp>
          <p:nvCxnSpPr>
            <p:cNvPr id="32" name="直接箭头连接符 30"/>
            <p:cNvCxnSpPr>
              <a:cxnSpLocks noChangeShapeType="1"/>
            </p:cNvCxnSpPr>
            <p:nvPr/>
          </p:nvCxnSpPr>
          <p:spPr bwMode="auto">
            <a:xfrm>
              <a:off x="6216650" y="2544763"/>
              <a:ext cx="1422400" cy="1587"/>
            </a:xfrm>
            <a:prstGeom prst="straightConnector1">
              <a:avLst/>
            </a:prstGeom>
            <a:noFill/>
            <a:ln w="19050">
              <a:solidFill>
                <a:srgbClr val="7F7F7F"/>
              </a:solidFill>
              <a:prstDash val="sysDash"/>
              <a:round/>
              <a:headEnd/>
              <a:tailEnd/>
            </a:ln>
            <a:extLst>
              <a:ext uri="{909E8E84-426E-40DD-AFC4-6F175D3DCCD1}">
                <a14:hiddenFill xmlns:a14="http://schemas.microsoft.com/office/drawing/2010/main">
                  <a:noFill/>
                </a14:hiddenFill>
              </a:ext>
            </a:extLst>
          </p:spPr>
        </p:cxnSp>
      </p:grpSp>
      <p:grpSp>
        <p:nvGrpSpPr>
          <p:cNvPr id="47" name="组合 46"/>
          <p:cNvGrpSpPr/>
          <p:nvPr/>
        </p:nvGrpSpPr>
        <p:grpSpPr>
          <a:xfrm>
            <a:off x="6831500" y="2999375"/>
            <a:ext cx="3697817" cy="1344084"/>
            <a:chOff x="5032375" y="3213100"/>
            <a:chExt cx="2773363" cy="1008063"/>
          </a:xfrm>
        </p:grpSpPr>
        <p:grpSp>
          <p:nvGrpSpPr>
            <p:cNvPr id="48" name="Group 10"/>
            <p:cNvGrpSpPr>
              <a:grpSpLocks/>
            </p:cNvGrpSpPr>
            <p:nvPr/>
          </p:nvGrpSpPr>
          <p:grpSpPr bwMode="auto">
            <a:xfrm>
              <a:off x="5059363" y="3213100"/>
              <a:ext cx="1008062" cy="1008063"/>
              <a:chOff x="0" y="0"/>
              <a:chExt cx="1011863" cy="1008000"/>
            </a:xfrm>
          </p:grpSpPr>
          <p:pic>
            <p:nvPicPr>
              <p:cNvPr id="55" name="Oval 2"/>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238322" y="-207759"/>
                <a:ext cx="1486913" cy="1487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 name="椭圆 9"/>
              <p:cNvSpPr>
                <a:spLocks noChangeArrowheads="1"/>
              </p:cNvSpPr>
              <p:nvPr/>
            </p:nvSpPr>
            <p:spPr bwMode="auto">
              <a:xfrm rot="19388639">
                <a:off x="0" y="58734"/>
                <a:ext cx="683605" cy="466696"/>
              </a:xfrm>
              <a:prstGeom prst="ellipse">
                <a:avLst/>
              </a:prstGeom>
              <a:gradFill rotWithShape="1">
                <a:gsLst>
                  <a:gs pos="0">
                    <a:srgbClr val="FFFFFF"/>
                  </a:gs>
                  <a:gs pos="45000">
                    <a:srgbClr val="FFFFFF">
                      <a:alpha val="55000"/>
                    </a:srgbClr>
                  </a:gs>
                  <a:gs pos="100000">
                    <a:schemeClr val="bg1">
                      <a:alpha val="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endParaRPr lang="zh-CN" altLang="en-US" sz="1867">
                  <a:solidFill>
                    <a:srgbClr val="FFFFFF"/>
                  </a:solidFill>
                  <a:latin typeface="Calibri" pitchFamily="34" charset="0"/>
                  <a:ea typeface="微软雅黑" pitchFamily="34" charset="-122"/>
                </a:endParaRPr>
              </a:p>
            </p:txBody>
          </p:sp>
          <p:grpSp>
            <p:nvGrpSpPr>
              <p:cNvPr id="57" name="Group 13"/>
              <p:cNvGrpSpPr>
                <a:grpSpLocks/>
              </p:cNvGrpSpPr>
              <p:nvPr/>
            </p:nvGrpSpPr>
            <p:grpSpPr bwMode="auto">
              <a:xfrm>
                <a:off x="104341" y="103118"/>
                <a:ext cx="807706" cy="804622"/>
                <a:chOff x="0" y="0"/>
                <a:chExt cx="804672" cy="804672"/>
              </a:xfrm>
            </p:grpSpPr>
            <p:pic>
              <p:nvPicPr>
                <p:cNvPr id="58" name="椭圆 10"/>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0" y="0"/>
                  <a:ext cx="804672" cy="80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Text Box 15"/>
                <p:cNvSpPr txBox="1">
                  <a:spLocks noChangeArrowheads="1"/>
                </p:cNvSpPr>
                <p:nvPr/>
              </p:nvSpPr>
              <p:spPr bwMode="auto">
                <a:xfrm>
                  <a:off x="123044" y="120876"/>
                  <a:ext cx="557925" cy="560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en-US" sz="2400">
                    <a:solidFill>
                      <a:srgbClr val="FFFFFF"/>
                    </a:solidFill>
                    <a:latin typeface="Calibri" pitchFamily="34" charset="0"/>
                  </a:endParaRPr>
                </a:p>
              </p:txBody>
            </p:sp>
          </p:grpSp>
        </p:grpSp>
        <p:sp>
          <p:nvSpPr>
            <p:cNvPr id="49" name="TextBox 147"/>
            <p:cNvSpPr txBox="1">
              <a:spLocks noChangeArrowheads="1"/>
            </p:cNvSpPr>
            <p:nvPr/>
          </p:nvSpPr>
          <p:spPr bwMode="auto">
            <a:xfrm>
              <a:off x="5032375" y="3563938"/>
              <a:ext cx="1062038"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912813" eaLnBrk="0" hangingPunct="0">
                <a:defRPr>
                  <a:solidFill>
                    <a:schemeClr val="tx1"/>
                  </a:solidFill>
                  <a:latin typeface="Arial" pitchFamily="34" charset="0"/>
                  <a:ea typeface="宋体" pitchFamily="2" charset="-122"/>
                </a:defRPr>
              </a:lvl1pPr>
              <a:lvl2pPr marL="742950" indent="-285750" defTabSz="912813" eaLnBrk="0" hangingPunct="0">
                <a:defRPr>
                  <a:solidFill>
                    <a:schemeClr val="tx1"/>
                  </a:solidFill>
                  <a:latin typeface="Arial" pitchFamily="34" charset="0"/>
                  <a:ea typeface="宋体" pitchFamily="2" charset="-122"/>
                </a:defRPr>
              </a:lvl2pPr>
              <a:lvl3pPr marL="1143000" indent="-228600" defTabSz="912813" eaLnBrk="0" hangingPunct="0">
                <a:defRPr>
                  <a:solidFill>
                    <a:schemeClr val="tx1"/>
                  </a:solidFill>
                  <a:latin typeface="Arial" pitchFamily="34" charset="0"/>
                  <a:ea typeface="宋体" pitchFamily="2" charset="-122"/>
                </a:defRPr>
              </a:lvl3pPr>
              <a:lvl4pPr marL="1600200" indent="-228600" defTabSz="912813" eaLnBrk="0" hangingPunct="0">
                <a:defRPr>
                  <a:solidFill>
                    <a:schemeClr val="tx1"/>
                  </a:solidFill>
                  <a:latin typeface="Arial" pitchFamily="34" charset="0"/>
                  <a:ea typeface="宋体" pitchFamily="2" charset="-122"/>
                </a:defRPr>
              </a:lvl4pPr>
              <a:lvl5pPr marL="2057400" indent="-228600" defTabSz="912813" eaLnBrk="0" hangingPunct="0">
                <a:defRPr>
                  <a:solidFill>
                    <a:schemeClr val="tx1"/>
                  </a:solidFill>
                  <a:latin typeface="Arial" pitchFamily="34" charset="0"/>
                  <a:ea typeface="宋体" pitchFamily="2" charset="-122"/>
                </a:defRPr>
              </a:lvl5pPr>
              <a:lvl6pPr marL="2514600" indent="-228600" defTabSz="912813"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912813"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912813"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912813"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r>
                <a:rPr lang="zh-CN" altLang="en-US" sz="1867">
                  <a:solidFill>
                    <a:schemeClr val="bg1"/>
                  </a:solidFill>
                  <a:latin typeface="微软雅黑" pitchFamily="34" charset="-122"/>
                  <a:ea typeface="微软雅黑" pitchFamily="34" charset="-122"/>
                </a:rPr>
                <a:t>添加文本</a:t>
              </a:r>
            </a:p>
          </p:txBody>
        </p:sp>
        <p:sp>
          <p:nvSpPr>
            <p:cNvPr id="50" name="矩形 87"/>
            <p:cNvSpPr>
              <a:spLocks noChangeArrowheads="1"/>
            </p:cNvSpPr>
            <p:nvPr/>
          </p:nvSpPr>
          <p:spPr bwMode="auto">
            <a:xfrm>
              <a:off x="6240463" y="3230563"/>
              <a:ext cx="1565275"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zh-CN" altLang="en-US" sz="1867">
                  <a:latin typeface="微软雅黑" pitchFamily="34" charset="-122"/>
                  <a:ea typeface="微软雅黑" pitchFamily="34" charset="-122"/>
                </a:rPr>
                <a:t>点击添加文本</a:t>
              </a:r>
              <a:endParaRPr lang="en-US" sz="1867">
                <a:latin typeface="微软雅黑" pitchFamily="34" charset="-122"/>
                <a:ea typeface="微软雅黑" pitchFamily="34" charset="-122"/>
              </a:endParaRPr>
            </a:p>
          </p:txBody>
        </p:sp>
        <p:sp>
          <p:nvSpPr>
            <p:cNvPr id="51" name="矩形 87"/>
            <p:cNvSpPr>
              <a:spLocks noChangeArrowheads="1"/>
            </p:cNvSpPr>
            <p:nvPr/>
          </p:nvSpPr>
          <p:spPr bwMode="auto">
            <a:xfrm>
              <a:off x="6240463" y="3532188"/>
              <a:ext cx="1565275"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zh-CN" altLang="en-US" sz="1867">
                  <a:latin typeface="微软雅黑" pitchFamily="34" charset="-122"/>
                  <a:ea typeface="微软雅黑" pitchFamily="34" charset="-122"/>
                </a:rPr>
                <a:t>点击添加文本</a:t>
              </a:r>
              <a:endParaRPr lang="en-US" sz="1867">
                <a:latin typeface="微软雅黑" pitchFamily="34" charset="-122"/>
                <a:ea typeface="微软雅黑" pitchFamily="34" charset="-122"/>
              </a:endParaRPr>
            </a:p>
          </p:txBody>
        </p:sp>
        <p:sp>
          <p:nvSpPr>
            <p:cNvPr id="52" name="矩形 87"/>
            <p:cNvSpPr>
              <a:spLocks noChangeArrowheads="1"/>
            </p:cNvSpPr>
            <p:nvPr/>
          </p:nvSpPr>
          <p:spPr bwMode="auto">
            <a:xfrm>
              <a:off x="6240463" y="3833813"/>
              <a:ext cx="1506537"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zh-CN" altLang="en-US" sz="1867">
                  <a:latin typeface="微软雅黑" pitchFamily="34" charset="-122"/>
                  <a:ea typeface="微软雅黑" pitchFamily="34" charset="-122"/>
                </a:rPr>
                <a:t>点击添加文本</a:t>
              </a:r>
              <a:endParaRPr lang="en-US" sz="1867">
                <a:latin typeface="微软雅黑" pitchFamily="34" charset="-122"/>
                <a:ea typeface="微软雅黑" pitchFamily="34" charset="-122"/>
              </a:endParaRPr>
            </a:p>
          </p:txBody>
        </p:sp>
        <p:cxnSp>
          <p:nvCxnSpPr>
            <p:cNvPr id="53" name="直接箭头连接符 34"/>
            <p:cNvCxnSpPr>
              <a:cxnSpLocks noChangeShapeType="1"/>
            </p:cNvCxnSpPr>
            <p:nvPr/>
          </p:nvCxnSpPr>
          <p:spPr bwMode="auto">
            <a:xfrm>
              <a:off x="6240463" y="3532188"/>
              <a:ext cx="1422400" cy="1587"/>
            </a:xfrm>
            <a:prstGeom prst="straightConnector1">
              <a:avLst/>
            </a:prstGeom>
            <a:noFill/>
            <a:ln w="19050">
              <a:solidFill>
                <a:srgbClr val="7F7F7F"/>
              </a:solidFill>
              <a:prstDash val="sysDash"/>
              <a:round/>
              <a:headEnd/>
              <a:tailEnd/>
            </a:ln>
            <a:extLst>
              <a:ext uri="{909E8E84-426E-40DD-AFC4-6F175D3DCCD1}">
                <a14:hiddenFill xmlns:a14="http://schemas.microsoft.com/office/drawing/2010/main">
                  <a:noFill/>
                </a14:hiddenFill>
              </a:ext>
            </a:extLst>
          </p:spPr>
        </p:cxnSp>
        <p:cxnSp>
          <p:nvCxnSpPr>
            <p:cNvPr id="54" name="直接箭头连接符 35"/>
            <p:cNvCxnSpPr>
              <a:cxnSpLocks noChangeShapeType="1"/>
            </p:cNvCxnSpPr>
            <p:nvPr/>
          </p:nvCxnSpPr>
          <p:spPr bwMode="auto">
            <a:xfrm>
              <a:off x="6240463" y="3844925"/>
              <a:ext cx="1422400" cy="1588"/>
            </a:xfrm>
            <a:prstGeom prst="straightConnector1">
              <a:avLst/>
            </a:prstGeom>
            <a:noFill/>
            <a:ln w="19050">
              <a:solidFill>
                <a:srgbClr val="7F7F7F"/>
              </a:solidFill>
              <a:prstDash val="sysDash"/>
              <a:round/>
              <a:headEnd/>
              <a:tailEnd/>
            </a:ln>
            <a:extLst>
              <a:ext uri="{909E8E84-426E-40DD-AFC4-6F175D3DCCD1}">
                <a14:hiddenFill xmlns:a14="http://schemas.microsoft.com/office/drawing/2010/main">
                  <a:noFill/>
                </a14:hiddenFill>
              </a:ext>
            </a:extLst>
          </p:spPr>
        </p:cxnSp>
      </p:grpSp>
      <p:grpSp>
        <p:nvGrpSpPr>
          <p:cNvPr id="60" name="组合 59"/>
          <p:cNvGrpSpPr/>
          <p:nvPr/>
        </p:nvGrpSpPr>
        <p:grpSpPr>
          <a:xfrm>
            <a:off x="6831500" y="4809126"/>
            <a:ext cx="3697817" cy="1344083"/>
            <a:chOff x="5032375" y="4570413"/>
            <a:chExt cx="2773363" cy="1008062"/>
          </a:xfrm>
        </p:grpSpPr>
        <p:grpSp>
          <p:nvGrpSpPr>
            <p:cNvPr id="61" name="Group 17"/>
            <p:cNvGrpSpPr>
              <a:grpSpLocks/>
            </p:cNvGrpSpPr>
            <p:nvPr/>
          </p:nvGrpSpPr>
          <p:grpSpPr bwMode="auto">
            <a:xfrm>
              <a:off x="5059363" y="4570413"/>
              <a:ext cx="1008062" cy="1008062"/>
              <a:chOff x="0" y="0"/>
              <a:chExt cx="1011863" cy="1008000"/>
            </a:xfrm>
          </p:grpSpPr>
          <p:pic>
            <p:nvPicPr>
              <p:cNvPr id="68" name="Oval 2"/>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238322" y="-205664"/>
                <a:ext cx="1486913" cy="1487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 name="椭圆 14"/>
              <p:cNvSpPr>
                <a:spLocks noChangeArrowheads="1"/>
              </p:cNvSpPr>
              <p:nvPr/>
            </p:nvSpPr>
            <p:spPr bwMode="auto">
              <a:xfrm rot="19388639">
                <a:off x="0" y="58733"/>
                <a:ext cx="683605" cy="466696"/>
              </a:xfrm>
              <a:prstGeom prst="ellipse">
                <a:avLst/>
              </a:prstGeom>
              <a:gradFill rotWithShape="1">
                <a:gsLst>
                  <a:gs pos="0">
                    <a:srgbClr val="FFFFFF"/>
                  </a:gs>
                  <a:gs pos="45000">
                    <a:srgbClr val="FFFFFF">
                      <a:alpha val="55000"/>
                    </a:srgbClr>
                  </a:gs>
                  <a:gs pos="100000">
                    <a:schemeClr val="bg1">
                      <a:alpha val="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endParaRPr lang="zh-CN" altLang="en-US" sz="1867">
                  <a:solidFill>
                    <a:srgbClr val="FFFFFF"/>
                  </a:solidFill>
                  <a:latin typeface="Calibri" pitchFamily="34" charset="0"/>
                  <a:ea typeface="微软雅黑" pitchFamily="34" charset="-122"/>
                </a:endParaRPr>
              </a:p>
            </p:txBody>
          </p:sp>
          <p:grpSp>
            <p:nvGrpSpPr>
              <p:cNvPr id="70" name="Group 20"/>
              <p:cNvGrpSpPr>
                <a:grpSpLocks/>
              </p:cNvGrpSpPr>
              <p:nvPr/>
            </p:nvGrpSpPr>
            <p:grpSpPr bwMode="auto">
              <a:xfrm>
                <a:off x="104341" y="99117"/>
                <a:ext cx="807706" cy="804623"/>
                <a:chOff x="0" y="0"/>
                <a:chExt cx="804672" cy="804672"/>
              </a:xfrm>
            </p:grpSpPr>
            <p:pic>
              <p:nvPicPr>
                <p:cNvPr id="71" name="椭圆 15"/>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0" y="0"/>
                  <a:ext cx="804672" cy="80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 name="Text Box 22"/>
                <p:cNvSpPr txBox="1">
                  <a:spLocks noChangeArrowheads="1"/>
                </p:cNvSpPr>
                <p:nvPr/>
              </p:nvSpPr>
              <p:spPr bwMode="auto">
                <a:xfrm>
                  <a:off x="123044" y="124877"/>
                  <a:ext cx="557925" cy="56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en-US" sz="2400">
                    <a:solidFill>
                      <a:srgbClr val="FFFFFF"/>
                    </a:solidFill>
                    <a:latin typeface="Calibri" pitchFamily="34" charset="0"/>
                  </a:endParaRPr>
                </a:p>
              </p:txBody>
            </p:sp>
          </p:grpSp>
        </p:grpSp>
        <p:sp>
          <p:nvSpPr>
            <p:cNvPr id="62" name="TextBox 147"/>
            <p:cNvSpPr txBox="1">
              <a:spLocks noChangeArrowheads="1"/>
            </p:cNvSpPr>
            <p:nvPr/>
          </p:nvSpPr>
          <p:spPr bwMode="auto">
            <a:xfrm>
              <a:off x="5032375" y="4919663"/>
              <a:ext cx="1062038"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912813" eaLnBrk="0" hangingPunct="0">
                <a:defRPr>
                  <a:solidFill>
                    <a:schemeClr val="tx1"/>
                  </a:solidFill>
                  <a:latin typeface="Arial" pitchFamily="34" charset="0"/>
                  <a:ea typeface="宋体" pitchFamily="2" charset="-122"/>
                </a:defRPr>
              </a:lvl1pPr>
              <a:lvl2pPr marL="742950" indent="-285750" defTabSz="912813" eaLnBrk="0" hangingPunct="0">
                <a:defRPr>
                  <a:solidFill>
                    <a:schemeClr val="tx1"/>
                  </a:solidFill>
                  <a:latin typeface="Arial" pitchFamily="34" charset="0"/>
                  <a:ea typeface="宋体" pitchFamily="2" charset="-122"/>
                </a:defRPr>
              </a:lvl2pPr>
              <a:lvl3pPr marL="1143000" indent="-228600" defTabSz="912813" eaLnBrk="0" hangingPunct="0">
                <a:defRPr>
                  <a:solidFill>
                    <a:schemeClr val="tx1"/>
                  </a:solidFill>
                  <a:latin typeface="Arial" pitchFamily="34" charset="0"/>
                  <a:ea typeface="宋体" pitchFamily="2" charset="-122"/>
                </a:defRPr>
              </a:lvl3pPr>
              <a:lvl4pPr marL="1600200" indent="-228600" defTabSz="912813" eaLnBrk="0" hangingPunct="0">
                <a:defRPr>
                  <a:solidFill>
                    <a:schemeClr val="tx1"/>
                  </a:solidFill>
                  <a:latin typeface="Arial" pitchFamily="34" charset="0"/>
                  <a:ea typeface="宋体" pitchFamily="2" charset="-122"/>
                </a:defRPr>
              </a:lvl4pPr>
              <a:lvl5pPr marL="2057400" indent="-228600" defTabSz="912813" eaLnBrk="0" hangingPunct="0">
                <a:defRPr>
                  <a:solidFill>
                    <a:schemeClr val="tx1"/>
                  </a:solidFill>
                  <a:latin typeface="Arial" pitchFamily="34" charset="0"/>
                  <a:ea typeface="宋体" pitchFamily="2" charset="-122"/>
                </a:defRPr>
              </a:lvl5pPr>
              <a:lvl6pPr marL="2514600" indent="-228600" defTabSz="912813"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912813"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912813"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912813"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r>
                <a:rPr lang="zh-CN" altLang="en-US" sz="1867">
                  <a:solidFill>
                    <a:schemeClr val="bg1"/>
                  </a:solidFill>
                  <a:latin typeface="微软雅黑" pitchFamily="34" charset="-122"/>
                  <a:ea typeface="微软雅黑" pitchFamily="34" charset="-122"/>
                </a:rPr>
                <a:t>添加文本</a:t>
              </a:r>
            </a:p>
          </p:txBody>
        </p:sp>
        <p:sp>
          <p:nvSpPr>
            <p:cNvPr id="63" name="矩形 87"/>
            <p:cNvSpPr>
              <a:spLocks noChangeArrowheads="1"/>
            </p:cNvSpPr>
            <p:nvPr/>
          </p:nvSpPr>
          <p:spPr bwMode="auto">
            <a:xfrm>
              <a:off x="6240463" y="4645025"/>
              <a:ext cx="1565275"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zh-CN" altLang="en-US" sz="1867">
                  <a:latin typeface="微软雅黑" pitchFamily="34" charset="-122"/>
                  <a:ea typeface="微软雅黑" pitchFamily="34" charset="-122"/>
                </a:rPr>
                <a:t>点击添加文本</a:t>
              </a:r>
              <a:endParaRPr lang="en-US" sz="1867">
                <a:latin typeface="微软雅黑" pitchFamily="34" charset="-122"/>
                <a:ea typeface="微软雅黑" pitchFamily="34" charset="-122"/>
              </a:endParaRPr>
            </a:p>
          </p:txBody>
        </p:sp>
        <p:sp>
          <p:nvSpPr>
            <p:cNvPr id="64" name="矩形 87"/>
            <p:cNvSpPr>
              <a:spLocks noChangeArrowheads="1"/>
            </p:cNvSpPr>
            <p:nvPr/>
          </p:nvSpPr>
          <p:spPr bwMode="auto">
            <a:xfrm>
              <a:off x="6240463" y="4946650"/>
              <a:ext cx="1565275"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zh-CN" altLang="en-US" sz="1867">
                  <a:latin typeface="微软雅黑" pitchFamily="34" charset="-122"/>
                  <a:ea typeface="微软雅黑" pitchFamily="34" charset="-122"/>
                </a:rPr>
                <a:t>点击添加文本</a:t>
              </a:r>
              <a:endParaRPr lang="en-US" sz="1867">
                <a:latin typeface="微软雅黑" pitchFamily="34" charset="-122"/>
                <a:ea typeface="微软雅黑" pitchFamily="34" charset="-122"/>
              </a:endParaRPr>
            </a:p>
          </p:txBody>
        </p:sp>
        <p:sp>
          <p:nvSpPr>
            <p:cNvPr id="65" name="矩形 87"/>
            <p:cNvSpPr>
              <a:spLocks noChangeArrowheads="1"/>
            </p:cNvSpPr>
            <p:nvPr/>
          </p:nvSpPr>
          <p:spPr bwMode="auto">
            <a:xfrm>
              <a:off x="6240463" y="5248275"/>
              <a:ext cx="1506537"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zh-CN" altLang="en-US" sz="1867">
                  <a:latin typeface="微软雅黑" pitchFamily="34" charset="-122"/>
                  <a:ea typeface="微软雅黑" pitchFamily="34" charset="-122"/>
                </a:rPr>
                <a:t>点击添加文本</a:t>
              </a:r>
              <a:endParaRPr lang="en-US" sz="1867">
                <a:latin typeface="微软雅黑" pitchFamily="34" charset="-122"/>
                <a:ea typeface="微软雅黑" pitchFamily="34" charset="-122"/>
              </a:endParaRPr>
            </a:p>
          </p:txBody>
        </p:sp>
        <p:cxnSp>
          <p:nvCxnSpPr>
            <p:cNvPr id="66" name="直接箭头连接符 39"/>
            <p:cNvCxnSpPr>
              <a:cxnSpLocks noChangeShapeType="1"/>
            </p:cNvCxnSpPr>
            <p:nvPr/>
          </p:nvCxnSpPr>
          <p:spPr bwMode="auto">
            <a:xfrm>
              <a:off x="6240463" y="4946650"/>
              <a:ext cx="1422400" cy="1588"/>
            </a:xfrm>
            <a:prstGeom prst="straightConnector1">
              <a:avLst/>
            </a:prstGeom>
            <a:noFill/>
            <a:ln w="19050">
              <a:solidFill>
                <a:srgbClr val="7F7F7F"/>
              </a:solidFill>
              <a:prstDash val="sysDash"/>
              <a:round/>
              <a:headEnd/>
              <a:tailEnd/>
            </a:ln>
            <a:extLst>
              <a:ext uri="{909E8E84-426E-40DD-AFC4-6F175D3DCCD1}">
                <a14:hiddenFill xmlns:a14="http://schemas.microsoft.com/office/drawing/2010/main">
                  <a:noFill/>
                </a14:hiddenFill>
              </a:ext>
            </a:extLst>
          </p:spPr>
        </p:cxnSp>
        <p:cxnSp>
          <p:nvCxnSpPr>
            <p:cNvPr id="67" name="直接箭头连接符 40"/>
            <p:cNvCxnSpPr>
              <a:cxnSpLocks noChangeShapeType="1"/>
            </p:cNvCxnSpPr>
            <p:nvPr/>
          </p:nvCxnSpPr>
          <p:spPr bwMode="auto">
            <a:xfrm>
              <a:off x="6240463" y="5260975"/>
              <a:ext cx="1422400" cy="1588"/>
            </a:xfrm>
            <a:prstGeom prst="straightConnector1">
              <a:avLst/>
            </a:prstGeom>
            <a:noFill/>
            <a:ln w="19050">
              <a:solidFill>
                <a:srgbClr val="7F7F7F"/>
              </a:solidFill>
              <a:prstDash val="sysDash"/>
              <a:round/>
              <a:headEnd/>
              <a:tailEnd/>
            </a:ln>
            <a:extLst>
              <a:ext uri="{909E8E84-426E-40DD-AFC4-6F175D3DCCD1}">
                <a14:hiddenFill xmlns:a14="http://schemas.microsoft.com/office/drawing/2010/main">
                  <a:noFill/>
                </a14:hiddenFill>
              </a:ext>
            </a:extLst>
          </p:spPr>
        </p:cxnSp>
      </p:grpSp>
    </p:spTree>
    <p:custDataLst>
      <p:tags r:id="rId1"/>
    </p:custDataLst>
    <p:extLst>
      <p:ext uri="{BB962C8B-B14F-4D97-AF65-F5344CB8AC3E}">
        <p14:creationId xmlns:p14="http://schemas.microsoft.com/office/powerpoint/2010/main" val="81327907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20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12" presetClass="entr" presetSubtype="1" fill="hold" nodeType="withEffect">
                                  <p:stCondLst>
                                    <p:cond delay="80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p:tgtEl>
                                          <p:spTgt spid="25"/>
                                        </p:tgtEl>
                                        <p:attrNameLst>
                                          <p:attrName>ppt_y</p:attrName>
                                        </p:attrNameLst>
                                      </p:cBhvr>
                                      <p:tavLst>
                                        <p:tav tm="0">
                                          <p:val>
                                            <p:strVal val="#ppt_y-#ppt_h*1.125000"/>
                                          </p:val>
                                        </p:tav>
                                        <p:tav tm="100000">
                                          <p:val>
                                            <p:strVal val="#ppt_y"/>
                                          </p:val>
                                        </p:tav>
                                      </p:tavLst>
                                    </p:anim>
                                    <p:animEffect transition="in" filter="wipe(down)">
                                      <p:cBhvr>
                                        <p:cTn id="12" dur="500"/>
                                        <p:tgtEl>
                                          <p:spTgt spid="25"/>
                                        </p:tgtEl>
                                      </p:cBhvr>
                                    </p:animEffect>
                                  </p:childTnLst>
                                </p:cTn>
                              </p:par>
                              <p:par>
                                <p:cTn id="13" presetID="12" presetClass="entr" presetSubtype="1" fill="hold" nodeType="withEffect">
                                  <p:stCondLst>
                                    <p:cond delay="110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500"/>
                                        <p:tgtEl>
                                          <p:spTgt spid="47"/>
                                        </p:tgtEl>
                                        <p:attrNameLst>
                                          <p:attrName>ppt_y</p:attrName>
                                        </p:attrNameLst>
                                      </p:cBhvr>
                                      <p:tavLst>
                                        <p:tav tm="0">
                                          <p:val>
                                            <p:strVal val="#ppt_y-#ppt_h*1.125000"/>
                                          </p:val>
                                        </p:tav>
                                        <p:tav tm="100000">
                                          <p:val>
                                            <p:strVal val="#ppt_y"/>
                                          </p:val>
                                        </p:tav>
                                      </p:tavLst>
                                    </p:anim>
                                    <p:animEffect transition="in" filter="wipe(down)">
                                      <p:cBhvr>
                                        <p:cTn id="16" dur="500"/>
                                        <p:tgtEl>
                                          <p:spTgt spid="47"/>
                                        </p:tgtEl>
                                      </p:cBhvr>
                                    </p:animEffect>
                                  </p:childTnLst>
                                </p:cTn>
                              </p:par>
                              <p:par>
                                <p:cTn id="17" presetID="12" presetClass="entr" presetSubtype="1" fill="hold" nodeType="withEffect">
                                  <p:stCondLst>
                                    <p:cond delay="1400"/>
                                  </p:stCondLst>
                                  <p:childTnLst>
                                    <p:set>
                                      <p:cBhvr>
                                        <p:cTn id="18" dur="1" fill="hold">
                                          <p:stCondLst>
                                            <p:cond delay="0"/>
                                          </p:stCondLst>
                                        </p:cTn>
                                        <p:tgtEl>
                                          <p:spTgt spid="60"/>
                                        </p:tgtEl>
                                        <p:attrNameLst>
                                          <p:attrName>style.visibility</p:attrName>
                                        </p:attrNameLst>
                                      </p:cBhvr>
                                      <p:to>
                                        <p:strVal val="visible"/>
                                      </p:to>
                                    </p:set>
                                    <p:anim calcmode="lin" valueType="num">
                                      <p:cBhvr additive="base">
                                        <p:cTn id="19" dur="500"/>
                                        <p:tgtEl>
                                          <p:spTgt spid="60"/>
                                        </p:tgtEl>
                                        <p:attrNameLst>
                                          <p:attrName>ppt_y</p:attrName>
                                        </p:attrNameLst>
                                      </p:cBhvr>
                                      <p:tavLst>
                                        <p:tav tm="0">
                                          <p:val>
                                            <p:strVal val="#ppt_y-#ppt_h*1.125000"/>
                                          </p:val>
                                        </p:tav>
                                        <p:tav tm="100000">
                                          <p:val>
                                            <p:strVal val="#ppt_y"/>
                                          </p:val>
                                        </p:tav>
                                      </p:tavLst>
                                    </p:anim>
                                    <p:animEffect transition="in" filter="wipe(down)">
                                      <p:cBhvr>
                                        <p:cTn id="20"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圆角矩形 4"/>
          <p:cNvSpPr/>
          <p:nvPr/>
        </p:nvSpPr>
        <p:spPr>
          <a:xfrm rot="2700000">
            <a:off x="3349217" y="3693114"/>
            <a:ext cx="5280587" cy="765303"/>
          </a:xfrm>
          <a:custGeom>
            <a:avLst/>
            <a:gdLst/>
            <a:ahLst/>
            <a:cxnLst/>
            <a:rect l="l" t="t" r="r" b="b"/>
            <a:pathLst>
              <a:path w="4968552" h="720080">
                <a:moveTo>
                  <a:pt x="3539923" y="0"/>
                </a:moveTo>
                <a:lnTo>
                  <a:pt x="4608512" y="0"/>
                </a:lnTo>
                <a:cubicBezTo>
                  <a:pt x="4807357" y="0"/>
                  <a:pt x="4968552" y="161195"/>
                  <a:pt x="4968552" y="360040"/>
                </a:cubicBezTo>
                <a:cubicBezTo>
                  <a:pt x="4968552" y="558885"/>
                  <a:pt x="4807357" y="720080"/>
                  <a:pt x="4608512" y="720080"/>
                </a:cubicBezTo>
                <a:lnTo>
                  <a:pt x="3539923" y="720080"/>
                </a:lnTo>
                <a:cubicBezTo>
                  <a:pt x="3579486" y="607368"/>
                  <a:pt x="3600400" y="486147"/>
                  <a:pt x="3600400" y="360040"/>
                </a:cubicBezTo>
                <a:cubicBezTo>
                  <a:pt x="3600400" y="233934"/>
                  <a:pt x="3579486" y="112712"/>
                  <a:pt x="3539923" y="0"/>
                </a:cubicBezTo>
                <a:close/>
                <a:moveTo>
                  <a:pt x="360040" y="0"/>
                </a:moveTo>
                <a:lnTo>
                  <a:pt x="1428630" y="0"/>
                </a:lnTo>
                <a:cubicBezTo>
                  <a:pt x="1389066" y="112712"/>
                  <a:pt x="1368152" y="233934"/>
                  <a:pt x="1368152" y="360040"/>
                </a:cubicBezTo>
                <a:cubicBezTo>
                  <a:pt x="1368152" y="486147"/>
                  <a:pt x="1389066" y="607368"/>
                  <a:pt x="1428630" y="720080"/>
                </a:cubicBezTo>
                <a:lnTo>
                  <a:pt x="360040" y="720080"/>
                </a:lnTo>
                <a:cubicBezTo>
                  <a:pt x="161195" y="720080"/>
                  <a:pt x="0" y="558885"/>
                  <a:pt x="0" y="360040"/>
                </a:cubicBezTo>
                <a:cubicBezTo>
                  <a:pt x="0" y="161195"/>
                  <a:pt x="161195" y="0"/>
                  <a:pt x="36004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39" name="圆角矩形 4"/>
          <p:cNvSpPr/>
          <p:nvPr/>
        </p:nvSpPr>
        <p:spPr>
          <a:xfrm rot="8100000">
            <a:off x="3349219" y="3693114"/>
            <a:ext cx="5280587" cy="765303"/>
          </a:xfrm>
          <a:custGeom>
            <a:avLst/>
            <a:gdLst/>
            <a:ahLst/>
            <a:cxnLst/>
            <a:rect l="l" t="t" r="r" b="b"/>
            <a:pathLst>
              <a:path w="4968552" h="720080">
                <a:moveTo>
                  <a:pt x="3539923" y="0"/>
                </a:moveTo>
                <a:lnTo>
                  <a:pt x="4608512" y="0"/>
                </a:lnTo>
                <a:cubicBezTo>
                  <a:pt x="4807357" y="0"/>
                  <a:pt x="4968552" y="161195"/>
                  <a:pt x="4968552" y="360040"/>
                </a:cubicBezTo>
                <a:cubicBezTo>
                  <a:pt x="4968552" y="558885"/>
                  <a:pt x="4807357" y="720080"/>
                  <a:pt x="4608512" y="720080"/>
                </a:cubicBezTo>
                <a:lnTo>
                  <a:pt x="3539923" y="720080"/>
                </a:lnTo>
                <a:cubicBezTo>
                  <a:pt x="3579486" y="607368"/>
                  <a:pt x="3600400" y="486147"/>
                  <a:pt x="3600400" y="360040"/>
                </a:cubicBezTo>
                <a:cubicBezTo>
                  <a:pt x="3600400" y="233934"/>
                  <a:pt x="3579486" y="112712"/>
                  <a:pt x="3539923" y="0"/>
                </a:cubicBezTo>
                <a:close/>
                <a:moveTo>
                  <a:pt x="360040" y="0"/>
                </a:moveTo>
                <a:lnTo>
                  <a:pt x="1428630" y="0"/>
                </a:lnTo>
                <a:cubicBezTo>
                  <a:pt x="1389066" y="112712"/>
                  <a:pt x="1368152" y="233934"/>
                  <a:pt x="1368152" y="360040"/>
                </a:cubicBezTo>
                <a:cubicBezTo>
                  <a:pt x="1368152" y="486147"/>
                  <a:pt x="1389066" y="607368"/>
                  <a:pt x="1428630" y="720080"/>
                </a:cubicBezTo>
                <a:lnTo>
                  <a:pt x="360040" y="720080"/>
                </a:lnTo>
                <a:cubicBezTo>
                  <a:pt x="161195" y="720080"/>
                  <a:pt x="0" y="558885"/>
                  <a:pt x="0" y="360040"/>
                </a:cubicBezTo>
                <a:cubicBezTo>
                  <a:pt x="0" y="161195"/>
                  <a:pt x="161195" y="0"/>
                  <a:pt x="36004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40" name="组合 39"/>
          <p:cNvGrpSpPr/>
          <p:nvPr/>
        </p:nvGrpSpPr>
        <p:grpSpPr>
          <a:xfrm>
            <a:off x="4915165" y="3001416"/>
            <a:ext cx="2148694" cy="2148693"/>
            <a:chOff x="3686373" y="2075063"/>
            <a:chExt cx="1611520" cy="1611520"/>
          </a:xfrm>
        </p:grpSpPr>
        <p:sp>
          <p:nvSpPr>
            <p:cNvPr id="41" name="椭圆 40"/>
            <p:cNvSpPr/>
            <p:nvPr/>
          </p:nvSpPr>
          <p:spPr>
            <a:xfrm rot="2700000">
              <a:off x="3686373" y="2075063"/>
              <a:ext cx="1611520" cy="161152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42" name="Freeform 6"/>
            <p:cNvSpPr>
              <a:spLocks noEditPoints="1"/>
            </p:cNvSpPr>
            <p:nvPr/>
          </p:nvSpPr>
          <p:spPr bwMode="auto">
            <a:xfrm>
              <a:off x="4259311" y="2435302"/>
              <a:ext cx="465644" cy="464505"/>
            </a:xfrm>
            <a:custGeom>
              <a:avLst/>
              <a:gdLst>
                <a:gd name="T0" fmla="*/ 60 w 99"/>
                <a:gd name="T1" fmla="*/ 9 h 99"/>
                <a:gd name="T2" fmla="*/ 81 w 99"/>
                <a:gd name="T3" fmla="*/ 10 h 99"/>
                <a:gd name="T4" fmla="*/ 79 w 99"/>
                <a:gd name="T5" fmla="*/ 20 h 99"/>
                <a:gd name="T6" fmla="*/ 96 w 99"/>
                <a:gd name="T7" fmla="*/ 31 h 99"/>
                <a:gd name="T8" fmla="*/ 90 w 99"/>
                <a:gd name="T9" fmla="*/ 38 h 99"/>
                <a:gd name="T10" fmla="*/ 99 w 99"/>
                <a:gd name="T11" fmla="*/ 57 h 99"/>
                <a:gd name="T12" fmla="*/ 90 w 99"/>
                <a:gd name="T13" fmla="*/ 60 h 99"/>
                <a:gd name="T14" fmla="*/ 89 w 99"/>
                <a:gd name="T15" fmla="*/ 81 h 99"/>
                <a:gd name="T16" fmla="*/ 80 w 99"/>
                <a:gd name="T17" fmla="*/ 79 h 99"/>
                <a:gd name="T18" fmla="*/ 68 w 99"/>
                <a:gd name="T19" fmla="*/ 97 h 99"/>
                <a:gd name="T20" fmla="*/ 61 w 99"/>
                <a:gd name="T21" fmla="*/ 90 h 99"/>
                <a:gd name="T22" fmla="*/ 42 w 99"/>
                <a:gd name="T23" fmla="*/ 99 h 99"/>
                <a:gd name="T24" fmla="*/ 39 w 99"/>
                <a:gd name="T25" fmla="*/ 91 h 99"/>
                <a:gd name="T26" fmla="*/ 18 w 99"/>
                <a:gd name="T27" fmla="*/ 89 h 99"/>
                <a:gd name="T28" fmla="*/ 20 w 99"/>
                <a:gd name="T29" fmla="*/ 80 h 99"/>
                <a:gd name="T30" fmla="*/ 3 w 99"/>
                <a:gd name="T31" fmla="*/ 68 h 99"/>
                <a:gd name="T32" fmla="*/ 9 w 99"/>
                <a:gd name="T33" fmla="*/ 61 h 99"/>
                <a:gd name="T34" fmla="*/ 0 w 99"/>
                <a:gd name="T35" fmla="*/ 42 h 99"/>
                <a:gd name="T36" fmla="*/ 9 w 99"/>
                <a:gd name="T37" fmla="*/ 39 h 99"/>
                <a:gd name="T38" fmla="*/ 10 w 99"/>
                <a:gd name="T39" fmla="*/ 18 h 99"/>
                <a:gd name="T40" fmla="*/ 19 w 99"/>
                <a:gd name="T41" fmla="*/ 20 h 99"/>
                <a:gd name="T42" fmla="*/ 31 w 99"/>
                <a:gd name="T43" fmla="*/ 3 h 99"/>
                <a:gd name="T44" fmla="*/ 38 w 99"/>
                <a:gd name="T45" fmla="*/ 9 h 99"/>
                <a:gd name="T46" fmla="*/ 57 w 99"/>
                <a:gd name="T47" fmla="*/ 0 h 99"/>
                <a:gd name="T48" fmla="*/ 36 w 99"/>
                <a:gd name="T49" fmla="*/ 58 h 99"/>
                <a:gd name="T50" fmla="*/ 45 w 99"/>
                <a:gd name="T51" fmla="*/ 47 h 99"/>
                <a:gd name="T52" fmla="*/ 58 w 99"/>
                <a:gd name="T53" fmla="*/ 55 h 99"/>
                <a:gd name="T54" fmla="*/ 64 w 99"/>
                <a:gd name="T55" fmla="*/ 56 h 99"/>
                <a:gd name="T56" fmla="*/ 54 w 99"/>
                <a:gd name="T57" fmla="*/ 54 h 99"/>
                <a:gd name="T58" fmla="*/ 58 w 99"/>
                <a:gd name="T59" fmla="*/ 69 h 99"/>
                <a:gd name="T60" fmla="*/ 71 w 99"/>
                <a:gd name="T61" fmla="*/ 71 h 99"/>
                <a:gd name="T62" fmla="*/ 71 w 99"/>
                <a:gd name="T63" fmla="*/ 28 h 99"/>
                <a:gd name="T64" fmla="*/ 28 w 99"/>
                <a:gd name="T65" fmla="*/ 28 h 99"/>
                <a:gd name="T66" fmla="*/ 28 w 99"/>
                <a:gd name="T67" fmla="*/ 71 h 99"/>
                <a:gd name="T68" fmla="*/ 55 w 99"/>
                <a:gd name="T69" fmla="*/ 79 h 99"/>
                <a:gd name="T70" fmla="*/ 48 w 99"/>
                <a:gd name="T71" fmla="*/ 66 h 99"/>
                <a:gd name="T72" fmla="*/ 35 w 99"/>
                <a:gd name="T73" fmla="*/ 75 h 99"/>
                <a:gd name="T74" fmla="*/ 42 w 99"/>
                <a:gd name="T75" fmla="*/ 71 h 99"/>
                <a:gd name="T76" fmla="*/ 45 w 99"/>
                <a:gd name="T77" fmla="*/ 52 h 99"/>
                <a:gd name="T78" fmla="*/ 38 w 99"/>
                <a:gd name="T79" fmla="*/ 59 h 99"/>
                <a:gd name="T80" fmla="*/ 51 w 99"/>
                <a:gd name="T81" fmla="*/ 37 h 99"/>
                <a:gd name="T82" fmla="*/ 51 w 99"/>
                <a:gd name="T83" fmla="*/ 46 h 99"/>
                <a:gd name="T84" fmla="*/ 51 w 99"/>
                <a:gd name="T85" fmla="*/ 3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9" h="99">
                  <a:moveTo>
                    <a:pt x="59" y="8"/>
                  </a:moveTo>
                  <a:cubicBezTo>
                    <a:pt x="59" y="9"/>
                    <a:pt x="60" y="9"/>
                    <a:pt x="60" y="9"/>
                  </a:cubicBezTo>
                  <a:cubicBezTo>
                    <a:pt x="66" y="2"/>
                    <a:pt x="66" y="2"/>
                    <a:pt x="66" y="2"/>
                  </a:cubicBezTo>
                  <a:cubicBezTo>
                    <a:pt x="81" y="10"/>
                    <a:pt x="81" y="10"/>
                    <a:pt x="81" y="10"/>
                  </a:cubicBezTo>
                  <a:cubicBezTo>
                    <a:pt x="78" y="19"/>
                    <a:pt x="78" y="19"/>
                    <a:pt x="78" y="19"/>
                  </a:cubicBezTo>
                  <a:cubicBezTo>
                    <a:pt x="78" y="19"/>
                    <a:pt x="79" y="19"/>
                    <a:pt x="79" y="20"/>
                  </a:cubicBezTo>
                  <a:cubicBezTo>
                    <a:pt x="88" y="17"/>
                    <a:pt x="88" y="17"/>
                    <a:pt x="88" y="17"/>
                  </a:cubicBezTo>
                  <a:cubicBezTo>
                    <a:pt x="96" y="31"/>
                    <a:pt x="96" y="31"/>
                    <a:pt x="96" y="31"/>
                  </a:cubicBezTo>
                  <a:cubicBezTo>
                    <a:pt x="90" y="37"/>
                    <a:pt x="90" y="37"/>
                    <a:pt x="90" y="37"/>
                  </a:cubicBezTo>
                  <a:cubicBezTo>
                    <a:pt x="90" y="38"/>
                    <a:pt x="90" y="38"/>
                    <a:pt x="90" y="38"/>
                  </a:cubicBezTo>
                  <a:cubicBezTo>
                    <a:pt x="99" y="40"/>
                    <a:pt x="99" y="40"/>
                    <a:pt x="99" y="40"/>
                  </a:cubicBezTo>
                  <a:cubicBezTo>
                    <a:pt x="99" y="57"/>
                    <a:pt x="99" y="57"/>
                    <a:pt x="99" y="57"/>
                  </a:cubicBezTo>
                  <a:cubicBezTo>
                    <a:pt x="91" y="59"/>
                    <a:pt x="91" y="59"/>
                    <a:pt x="91" y="59"/>
                  </a:cubicBezTo>
                  <a:cubicBezTo>
                    <a:pt x="91" y="59"/>
                    <a:pt x="90" y="60"/>
                    <a:pt x="90" y="60"/>
                  </a:cubicBezTo>
                  <a:cubicBezTo>
                    <a:pt x="97" y="67"/>
                    <a:pt x="97" y="67"/>
                    <a:pt x="97" y="67"/>
                  </a:cubicBezTo>
                  <a:cubicBezTo>
                    <a:pt x="89" y="81"/>
                    <a:pt x="89" y="81"/>
                    <a:pt x="89" y="81"/>
                  </a:cubicBezTo>
                  <a:cubicBezTo>
                    <a:pt x="80" y="78"/>
                    <a:pt x="80" y="78"/>
                    <a:pt x="80" y="78"/>
                  </a:cubicBezTo>
                  <a:cubicBezTo>
                    <a:pt x="80" y="79"/>
                    <a:pt x="80" y="79"/>
                    <a:pt x="80" y="79"/>
                  </a:cubicBezTo>
                  <a:cubicBezTo>
                    <a:pt x="82" y="88"/>
                    <a:pt x="82" y="88"/>
                    <a:pt x="82" y="88"/>
                  </a:cubicBezTo>
                  <a:cubicBezTo>
                    <a:pt x="68" y="97"/>
                    <a:pt x="68" y="97"/>
                    <a:pt x="68" y="97"/>
                  </a:cubicBezTo>
                  <a:cubicBezTo>
                    <a:pt x="62" y="90"/>
                    <a:pt x="62" y="90"/>
                    <a:pt x="62" y="90"/>
                  </a:cubicBezTo>
                  <a:cubicBezTo>
                    <a:pt x="62" y="90"/>
                    <a:pt x="61" y="90"/>
                    <a:pt x="61" y="90"/>
                  </a:cubicBezTo>
                  <a:cubicBezTo>
                    <a:pt x="59" y="99"/>
                    <a:pt x="59" y="99"/>
                    <a:pt x="59" y="99"/>
                  </a:cubicBezTo>
                  <a:cubicBezTo>
                    <a:pt x="42" y="99"/>
                    <a:pt x="42" y="99"/>
                    <a:pt x="42" y="99"/>
                  </a:cubicBezTo>
                  <a:cubicBezTo>
                    <a:pt x="40" y="91"/>
                    <a:pt x="40" y="91"/>
                    <a:pt x="40" y="91"/>
                  </a:cubicBezTo>
                  <a:cubicBezTo>
                    <a:pt x="40" y="91"/>
                    <a:pt x="39" y="91"/>
                    <a:pt x="39" y="91"/>
                  </a:cubicBezTo>
                  <a:cubicBezTo>
                    <a:pt x="33" y="97"/>
                    <a:pt x="33" y="97"/>
                    <a:pt x="33" y="97"/>
                  </a:cubicBezTo>
                  <a:cubicBezTo>
                    <a:pt x="18" y="89"/>
                    <a:pt x="18" y="89"/>
                    <a:pt x="18" y="89"/>
                  </a:cubicBezTo>
                  <a:cubicBezTo>
                    <a:pt x="21" y="81"/>
                    <a:pt x="21" y="81"/>
                    <a:pt x="21" y="81"/>
                  </a:cubicBezTo>
                  <a:cubicBezTo>
                    <a:pt x="20" y="80"/>
                    <a:pt x="20" y="80"/>
                    <a:pt x="20" y="80"/>
                  </a:cubicBezTo>
                  <a:cubicBezTo>
                    <a:pt x="11" y="83"/>
                    <a:pt x="11" y="83"/>
                    <a:pt x="11" y="83"/>
                  </a:cubicBezTo>
                  <a:cubicBezTo>
                    <a:pt x="3" y="68"/>
                    <a:pt x="3" y="68"/>
                    <a:pt x="3" y="68"/>
                  </a:cubicBezTo>
                  <a:cubicBezTo>
                    <a:pt x="9" y="62"/>
                    <a:pt x="9" y="62"/>
                    <a:pt x="9" y="62"/>
                  </a:cubicBezTo>
                  <a:cubicBezTo>
                    <a:pt x="9" y="62"/>
                    <a:pt x="9" y="61"/>
                    <a:pt x="9" y="61"/>
                  </a:cubicBezTo>
                  <a:cubicBezTo>
                    <a:pt x="0" y="59"/>
                    <a:pt x="0" y="59"/>
                    <a:pt x="0" y="59"/>
                  </a:cubicBezTo>
                  <a:cubicBezTo>
                    <a:pt x="0" y="42"/>
                    <a:pt x="0" y="42"/>
                    <a:pt x="0" y="42"/>
                  </a:cubicBezTo>
                  <a:cubicBezTo>
                    <a:pt x="8" y="40"/>
                    <a:pt x="8" y="40"/>
                    <a:pt x="8" y="40"/>
                  </a:cubicBezTo>
                  <a:cubicBezTo>
                    <a:pt x="8" y="40"/>
                    <a:pt x="8" y="39"/>
                    <a:pt x="9" y="39"/>
                  </a:cubicBezTo>
                  <a:cubicBezTo>
                    <a:pt x="2" y="33"/>
                    <a:pt x="2" y="33"/>
                    <a:pt x="2" y="33"/>
                  </a:cubicBezTo>
                  <a:cubicBezTo>
                    <a:pt x="10" y="18"/>
                    <a:pt x="10" y="18"/>
                    <a:pt x="10" y="18"/>
                  </a:cubicBezTo>
                  <a:cubicBezTo>
                    <a:pt x="18" y="21"/>
                    <a:pt x="18" y="21"/>
                    <a:pt x="18" y="21"/>
                  </a:cubicBezTo>
                  <a:cubicBezTo>
                    <a:pt x="19" y="21"/>
                    <a:pt x="19" y="20"/>
                    <a:pt x="19" y="20"/>
                  </a:cubicBezTo>
                  <a:cubicBezTo>
                    <a:pt x="17" y="11"/>
                    <a:pt x="17" y="11"/>
                    <a:pt x="17" y="11"/>
                  </a:cubicBezTo>
                  <a:cubicBezTo>
                    <a:pt x="31" y="3"/>
                    <a:pt x="31" y="3"/>
                    <a:pt x="31" y="3"/>
                  </a:cubicBezTo>
                  <a:cubicBezTo>
                    <a:pt x="37" y="9"/>
                    <a:pt x="37" y="9"/>
                    <a:pt x="37" y="9"/>
                  </a:cubicBezTo>
                  <a:cubicBezTo>
                    <a:pt x="37" y="9"/>
                    <a:pt x="38" y="9"/>
                    <a:pt x="38" y="9"/>
                  </a:cubicBezTo>
                  <a:cubicBezTo>
                    <a:pt x="40" y="0"/>
                    <a:pt x="40" y="0"/>
                    <a:pt x="40" y="0"/>
                  </a:cubicBezTo>
                  <a:cubicBezTo>
                    <a:pt x="57" y="0"/>
                    <a:pt x="57" y="0"/>
                    <a:pt x="57" y="0"/>
                  </a:cubicBezTo>
                  <a:cubicBezTo>
                    <a:pt x="59" y="8"/>
                    <a:pt x="59" y="8"/>
                    <a:pt x="59" y="8"/>
                  </a:cubicBezTo>
                  <a:close/>
                  <a:moveTo>
                    <a:pt x="36" y="58"/>
                  </a:moveTo>
                  <a:cubicBezTo>
                    <a:pt x="37" y="52"/>
                    <a:pt x="37" y="52"/>
                    <a:pt x="37" y="52"/>
                  </a:cubicBezTo>
                  <a:cubicBezTo>
                    <a:pt x="45" y="47"/>
                    <a:pt x="45" y="47"/>
                    <a:pt x="45" y="47"/>
                  </a:cubicBezTo>
                  <a:cubicBezTo>
                    <a:pt x="56" y="47"/>
                    <a:pt x="56" y="47"/>
                    <a:pt x="56" y="47"/>
                  </a:cubicBezTo>
                  <a:cubicBezTo>
                    <a:pt x="58" y="55"/>
                    <a:pt x="58" y="55"/>
                    <a:pt x="58" y="55"/>
                  </a:cubicBezTo>
                  <a:cubicBezTo>
                    <a:pt x="64" y="55"/>
                    <a:pt x="64" y="55"/>
                    <a:pt x="64" y="55"/>
                  </a:cubicBezTo>
                  <a:cubicBezTo>
                    <a:pt x="64" y="56"/>
                    <a:pt x="64" y="56"/>
                    <a:pt x="64" y="56"/>
                  </a:cubicBezTo>
                  <a:cubicBezTo>
                    <a:pt x="56" y="58"/>
                    <a:pt x="56" y="58"/>
                    <a:pt x="56" y="58"/>
                  </a:cubicBezTo>
                  <a:cubicBezTo>
                    <a:pt x="54" y="54"/>
                    <a:pt x="54" y="54"/>
                    <a:pt x="54" y="54"/>
                  </a:cubicBezTo>
                  <a:cubicBezTo>
                    <a:pt x="52" y="62"/>
                    <a:pt x="52" y="62"/>
                    <a:pt x="52" y="62"/>
                  </a:cubicBezTo>
                  <a:cubicBezTo>
                    <a:pt x="58" y="69"/>
                    <a:pt x="58" y="69"/>
                    <a:pt x="58" y="69"/>
                  </a:cubicBezTo>
                  <a:cubicBezTo>
                    <a:pt x="58" y="79"/>
                    <a:pt x="58" y="79"/>
                    <a:pt x="58" y="79"/>
                  </a:cubicBezTo>
                  <a:cubicBezTo>
                    <a:pt x="63" y="77"/>
                    <a:pt x="67" y="74"/>
                    <a:pt x="71" y="71"/>
                  </a:cubicBezTo>
                  <a:cubicBezTo>
                    <a:pt x="76" y="66"/>
                    <a:pt x="80" y="58"/>
                    <a:pt x="80" y="50"/>
                  </a:cubicBezTo>
                  <a:cubicBezTo>
                    <a:pt x="80" y="41"/>
                    <a:pt x="76" y="34"/>
                    <a:pt x="71" y="28"/>
                  </a:cubicBezTo>
                  <a:cubicBezTo>
                    <a:pt x="65" y="23"/>
                    <a:pt x="58" y="19"/>
                    <a:pt x="49" y="19"/>
                  </a:cubicBezTo>
                  <a:cubicBezTo>
                    <a:pt x="41" y="19"/>
                    <a:pt x="34" y="23"/>
                    <a:pt x="28" y="28"/>
                  </a:cubicBezTo>
                  <a:cubicBezTo>
                    <a:pt x="23" y="34"/>
                    <a:pt x="19" y="41"/>
                    <a:pt x="19" y="50"/>
                  </a:cubicBezTo>
                  <a:cubicBezTo>
                    <a:pt x="19" y="58"/>
                    <a:pt x="23" y="66"/>
                    <a:pt x="28" y="71"/>
                  </a:cubicBezTo>
                  <a:cubicBezTo>
                    <a:pt x="34" y="76"/>
                    <a:pt x="41" y="80"/>
                    <a:pt x="49" y="80"/>
                  </a:cubicBezTo>
                  <a:cubicBezTo>
                    <a:pt x="52" y="80"/>
                    <a:pt x="54" y="80"/>
                    <a:pt x="55" y="79"/>
                  </a:cubicBezTo>
                  <a:cubicBezTo>
                    <a:pt x="53" y="70"/>
                    <a:pt x="53" y="70"/>
                    <a:pt x="53" y="70"/>
                  </a:cubicBezTo>
                  <a:cubicBezTo>
                    <a:pt x="48" y="66"/>
                    <a:pt x="48" y="66"/>
                    <a:pt x="48" y="66"/>
                  </a:cubicBezTo>
                  <a:cubicBezTo>
                    <a:pt x="47" y="69"/>
                    <a:pt x="45" y="73"/>
                    <a:pt x="45" y="73"/>
                  </a:cubicBezTo>
                  <a:cubicBezTo>
                    <a:pt x="35" y="75"/>
                    <a:pt x="35" y="75"/>
                    <a:pt x="35" y="75"/>
                  </a:cubicBezTo>
                  <a:cubicBezTo>
                    <a:pt x="35" y="73"/>
                    <a:pt x="35" y="73"/>
                    <a:pt x="35" y="73"/>
                  </a:cubicBezTo>
                  <a:cubicBezTo>
                    <a:pt x="42" y="71"/>
                    <a:pt x="42" y="71"/>
                    <a:pt x="42" y="71"/>
                  </a:cubicBezTo>
                  <a:cubicBezTo>
                    <a:pt x="44" y="61"/>
                    <a:pt x="44" y="61"/>
                    <a:pt x="44" y="61"/>
                  </a:cubicBezTo>
                  <a:cubicBezTo>
                    <a:pt x="45" y="52"/>
                    <a:pt x="45" y="52"/>
                    <a:pt x="45" y="52"/>
                  </a:cubicBezTo>
                  <a:cubicBezTo>
                    <a:pt x="41" y="54"/>
                    <a:pt x="41" y="54"/>
                    <a:pt x="41" y="54"/>
                  </a:cubicBezTo>
                  <a:cubicBezTo>
                    <a:pt x="38" y="59"/>
                    <a:pt x="38" y="59"/>
                    <a:pt x="38" y="59"/>
                  </a:cubicBezTo>
                  <a:cubicBezTo>
                    <a:pt x="36" y="58"/>
                    <a:pt x="36" y="58"/>
                    <a:pt x="36" y="58"/>
                  </a:cubicBezTo>
                  <a:close/>
                  <a:moveTo>
                    <a:pt x="51" y="37"/>
                  </a:moveTo>
                  <a:cubicBezTo>
                    <a:pt x="48" y="37"/>
                    <a:pt x="46" y="39"/>
                    <a:pt x="46" y="41"/>
                  </a:cubicBezTo>
                  <a:cubicBezTo>
                    <a:pt x="46" y="44"/>
                    <a:pt x="48" y="46"/>
                    <a:pt x="51" y="46"/>
                  </a:cubicBezTo>
                  <a:cubicBezTo>
                    <a:pt x="53" y="46"/>
                    <a:pt x="55" y="44"/>
                    <a:pt x="55" y="41"/>
                  </a:cubicBezTo>
                  <a:cubicBezTo>
                    <a:pt x="55" y="39"/>
                    <a:pt x="53" y="37"/>
                    <a:pt x="51" y="37"/>
                  </a:cubicBezTo>
                  <a:close/>
                </a:path>
              </a:pathLst>
            </a:custGeom>
            <a:solidFill>
              <a:schemeClr val="bg1"/>
            </a:solidFill>
            <a:ln>
              <a:noFill/>
            </a:ln>
            <a:effectLst>
              <a:outerShdw blurRad="25400" dist="25400" dir="2700000" algn="tl" rotWithShape="0">
                <a:prstClr val="black">
                  <a:alpha val="40000"/>
                </a:prstClr>
              </a:outerShdw>
            </a:effec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43" name="TextBox 42"/>
            <p:cNvSpPr txBox="1"/>
            <p:nvPr/>
          </p:nvSpPr>
          <p:spPr>
            <a:xfrm>
              <a:off x="3931723" y="3003798"/>
              <a:ext cx="1073851" cy="346249"/>
            </a:xfrm>
            <a:prstGeom prst="rect">
              <a:avLst/>
            </a:prstGeom>
            <a:noFill/>
            <a:effectLst>
              <a:outerShdw blurRad="25400" dist="25400" dir="2700000" algn="tl" rotWithShape="0">
                <a:prstClr val="black">
                  <a:alpha val="40000"/>
                </a:prstClr>
              </a:outerShdw>
            </a:effectLst>
          </p:spPr>
          <p:txBody>
            <a:bodyPr wrap="none" rtlCol="0">
              <a:spAutoFit/>
            </a:bodyPr>
            <a:lstStyle/>
            <a:p>
              <a:r>
                <a:rPr lang="en-US" altLang="zh-CN" sz="2400" dirty="0">
                  <a:solidFill>
                    <a:prstClr val="white"/>
                  </a:solidFill>
                  <a:latin typeface="Impact" pitchFamily="34" charset="0"/>
                </a:rPr>
                <a:t>KEY WORD</a:t>
              </a:r>
              <a:endParaRPr lang="zh-CN" altLang="en-US" sz="2400" dirty="0">
                <a:solidFill>
                  <a:prstClr val="white"/>
                </a:solidFill>
                <a:latin typeface="Impact" pitchFamily="34" charset="0"/>
              </a:endParaRPr>
            </a:p>
          </p:txBody>
        </p:sp>
      </p:grpSp>
      <p:sp>
        <p:nvSpPr>
          <p:cNvPr id="44" name="TextBox 43"/>
          <p:cNvSpPr txBox="1"/>
          <p:nvPr/>
        </p:nvSpPr>
        <p:spPr>
          <a:xfrm>
            <a:off x="4159855" y="2293296"/>
            <a:ext cx="466794" cy="461665"/>
          </a:xfrm>
          <a:prstGeom prst="rect">
            <a:avLst/>
          </a:prstGeom>
          <a:noFill/>
          <a:effectLst>
            <a:outerShdw blurRad="12700" dist="12700" dir="2700000" algn="tl" rotWithShape="0">
              <a:prstClr val="black">
                <a:alpha val="40000"/>
              </a:prstClr>
            </a:outerShdw>
          </a:effectLst>
        </p:spPr>
        <p:txBody>
          <a:bodyPr wrap="none" rtlCol="0">
            <a:spAutoFit/>
          </a:bodyPr>
          <a:lstStyle/>
          <a:p>
            <a:r>
              <a:rPr lang="en-US" altLang="zh-CN" sz="2400" dirty="0">
                <a:solidFill>
                  <a:prstClr val="white"/>
                </a:solidFill>
                <a:latin typeface="Impact" pitchFamily="34" charset="0"/>
              </a:rPr>
              <a:t>01</a:t>
            </a:r>
            <a:endParaRPr lang="zh-CN" altLang="en-US" sz="2400" dirty="0">
              <a:solidFill>
                <a:prstClr val="white"/>
              </a:solidFill>
              <a:latin typeface="Impact" pitchFamily="34" charset="0"/>
            </a:endParaRPr>
          </a:p>
        </p:txBody>
      </p:sp>
      <p:sp>
        <p:nvSpPr>
          <p:cNvPr id="45" name="矩形 44"/>
          <p:cNvSpPr/>
          <p:nvPr/>
        </p:nvSpPr>
        <p:spPr>
          <a:xfrm>
            <a:off x="1267971" y="2187075"/>
            <a:ext cx="2688024" cy="707886"/>
          </a:xfrm>
          <a:prstGeom prst="rect">
            <a:avLst/>
          </a:prstGeom>
        </p:spPr>
        <p:txBody>
          <a:bodyPr wrap="square">
            <a:spAutoFit/>
          </a:bodyPr>
          <a:lstStyle/>
          <a:p>
            <a:pPr algn="just">
              <a:lnSpc>
                <a:spcPts val="1600"/>
              </a:lnSpc>
            </a:pPr>
            <a:r>
              <a:rPr lang="zh-CN" altLang="en-US" sz="1333"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sp>
        <p:nvSpPr>
          <p:cNvPr id="59" name="TextBox 58"/>
          <p:cNvSpPr txBox="1"/>
          <p:nvPr/>
        </p:nvSpPr>
        <p:spPr>
          <a:xfrm>
            <a:off x="7244692" y="2293296"/>
            <a:ext cx="503664" cy="461665"/>
          </a:xfrm>
          <a:prstGeom prst="rect">
            <a:avLst/>
          </a:prstGeom>
          <a:noFill/>
          <a:effectLst>
            <a:outerShdw blurRad="12700" dist="12700" dir="2700000" algn="tl" rotWithShape="0">
              <a:prstClr val="black">
                <a:alpha val="40000"/>
              </a:prstClr>
            </a:outerShdw>
          </a:effectLst>
        </p:spPr>
        <p:txBody>
          <a:bodyPr wrap="none" rtlCol="0">
            <a:spAutoFit/>
          </a:bodyPr>
          <a:lstStyle/>
          <a:p>
            <a:r>
              <a:rPr lang="en-US" altLang="zh-CN" sz="2400" dirty="0">
                <a:solidFill>
                  <a:prstClr val="white"/>
                </a:solidFill>
                <a:latin typeface="Impact" pitchFamily="34" charset="0"/>
              </a:rPr>
              <a:t>02</a:t>
            </a:r>
            <a:endParaRPr lang="zh-CN" altLang="en-US" sz="2400" dirty="0">
              <a:solidFill>
                <a:prstClr val="white"/>
              </a:solidFill>
              <a:latin typeface="Impact" pitchFamily="34" charset="0"/>
            </a:endParaRPr>
          </a:p>
        </p:txBody>
      </p:sp>
      <p:sp>
        <p:nvSpPr>
          <p:cNvPr id="60" name="矩形 59"/>
          <p:cNvSpPr/>
          <p:nvPr/>
        </p:nvSpPr>
        <p:spPr>
          <a:xfrm>
            <a:off x="8127056" y="2187075"/>
            <a:ext cx="2688024" cy="707886"/>
          </a:xfrm>
          <a:prstGeom prst="rect">
            <a:avLst/>
          </a:prstGeom>
        </p:spPr>
        <p:txBody>
          <a:bodyPr wrap="square">
            <a:spAutoFit/>
          </a:bodyPr>
          <a:lstStyle/>
          <a:p>
            <a:pPr algn="just">
              <a:lnSpc>
                <a:spcPts val="1600"/>
              </a:lnSpc>
            </a:pPr>
            <a:r>
              <a:rPr lang="zh-CN" altLang="en-US" sz="1333"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sp>
        <p:nvSpPr>
          <p:cNvPr id="61" name="TextBox 60"/>
          <p:cNvSpPr txBox="1"/>
          <p:nvPr/>
        </p:nvSpPr>
        <p:spPr>
          <a:xfrm>
            <a:off x="7244692" y="5348898"/>
            <a:ext cx="513282" cy="461665"/>
          </a:xfrm>
          <a:prstGeom prst="rect">
            <a:avLst/>
          </a:prstGeom>
          <a:noFill/>
          <a:effectLst>
            <a:outerShdw blurRad="12700" dist="12700" dir="2700000" algn="tl" rotWithShape="0">
              <a:prstClr val="black">
                <a:alpha val="40000"/>
              </a:prstClr>
            </a:outerShdw>
          </a:effectLst>
        </p:spPr>
        <p:txBody>
          <a:bodyPr wrap="none" rtlCol="0">
            <a:spAutoFit/>
          </a:bodyPr>
          <a:lstStyle/>
          <a:p>
            <a:r>
              <a:rPr lang="en-US" altLang="zh-CN" sz="2400" dirty="0">
                <a:solidFill>
                  <a:prstClr val="white"/>
                </a:solidFill>
                <a:latin typeface="Impact" pitchFamily="34" charset="0"/>
              </a:rPr>
              <a:t>03</a:t>
            </a:r>
            <a:endParaRPr lang="zh-CN" altLang="en-US" sz="2400" dirty="0">
              <a:solidFill>
                <a:prstClr val="white"/>
              </a:solidFill>
              <a:latin typeface="Impact" pitchFamily="34" charset="0"/>
            </a:endParaRPr>
          </a:p>
        </p:txBody>
      </p:sp>
      <p:sp>
        <p:nvSpPr>
          <p:cNvPr id="62" name="矩形 61"/>
          <p:cNvSpPr/>
          <p:nvPr/>
        </p:nvSpPr>
        <p:spPr>
          <a:xfrm>
            <a:off x="8127056" y="5225787"/>
            <a:ext cx="2688024" cy="707886"/>
          </a:xfrm>
          <a:prstGeom prst="rect">
            <a:avLst/>
          </a:prstGeom>
        </p:spPr>
        <p:txBody>
          <a:bodyPr wrap="square">
            <a:spAutoFit/>
          </a:bodyPr>
          <a:lstStyle/>
          <a:p>
            <a:pPr algn="just">
              <a:lnSpc>
                <a:spcPts val="1600"/>
              </a:lnSpc>
            </a:pPr>
            <a:r>
              <a:rPr lang="zh-CN" altLang="en-US" sz="1333"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sp>
        <p:nvSpPr>
          <p:cNvPr id="63" name="TextBox 62"/>
          <p:cNvSpPr txBox="1"/>
          <p:nvPr/>
        </p:nvSpPr>
        <p:spPr>
          <a:xfrm>
            <a:off x="4183537" y="5348898"/>
            <a:ext cx="503664" cy="461665"/>
          </a:xfrm>
          <a:prstGeom prst="rect">
            <a:avLst/>
          </a:prstGeom>
          <a:noFill/>
          <a:effectLst>
            <a:outerShdw blurRad="12700" dist="12700" dir="2700000" algn="tl" rotWithShape="0">
              <a:prstClr val="black">
                <a:alpha val="40000"/>
              </a:prstClr>
            </a:outerShdw>
          </a:effectLst>
        </p:spPr>
        <p:txBody>
          <a:bodyPr wrap="none" rtlCol="0">
            <a:spAutoFit/>
          </a:bodyPr>
          <a:lstStyle/>
          <a:p>
            <a:r>
              <a:rPr lang="en-US" altLang="zh-CN" sz="2400" dirty="0">
                <a:solidFill>
                  <a:prstClr val="white"/>
                </a:solidFill>
                <a:latin typeface="Impact" pitchFamily="34" charset="0"/>
              </a:rPr>
              <a:t>04</a:t>
            </a:r>
            <a:endParaRPr lang="zh-CN" altLang="en-US" sz="2400" dirty="0">
              <a:solidFill>
                <a:prstClr val="white"/>
              </a:solidFill>
              <a:latin typeface="Impact" pitchFamily="34" charset="0"/>
            </a:endParaRPr>
          </a:p>
        </p:txBody>
      </p:sp>
      <p:sp>
        <p:nvSpPr>
          <p:cNvPr id="64" name="矩形 63"/>
          <p:cNvSpPr/>
          <p:nvPr/>
        </p:nvSpPr>
        <p:spPr>
          <a:xfrm>
            <a:off x="1267971" y="5225787"/>
            <a:ext cx="2688024" cy="707886"/>
          </a:xfrm>
          <a:prstGeom prst="rect">
            <a:avLst/>
          </a:prstGeom>
        </p:spPr>
        <p:txBody>
          <a:bodyPr wrap="square">
            <a:spAutoFit/>
          </a:bodyPr>
          <a:lstStyle/>
          <a:p>
            <a:pPr algn="just">
              <a:lnSpc>
                <a:spcPts val="1600"/>
              </a:lnSpc>
            </a:pPr>
            <a:r>
              <a:rPr lang="zh-CN" altLang="en-US" sz="1333"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spTree>
    <p:extLst>
      <p:ext uri="{BB962C8B-B14F-4D97-AF65-F5344CB8AC3E}">
        <p14:creationId xmlns:p14="http://schemas.microsoft.com/office/powerpoint/2010/main" val="28946164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200" fill="hold"/>
                                            <p:tgtEl>
                                              <p:spTgt spid="40"/>
                                            </p:tgtEl>
                                            <p:attrNameLst>
                                              <p:attrName>ppt_w</p:attrName>
                                            </p:attrNameLst>
                                          </p:cBhvr>
                                          <p:tavLst>
                                            <p:tav tm="0">
                                              <p:val>
                                                <p:fltVal val="0"/>
                                              </p:val>
                                            </p:tav>
                                            <p:tav tm="100000">
                                              <p:val>
                                                <p:strVal val="#ppt_w"/>
                                              </p:val>
                                            </p:tav>
                                          </p:tavLst>
                                        </p:anim>
                                        <p:anim calcmode="lin" valueType="num">
                                          <p:cBhvr>
                                            <p:cTn id="8" dur="200" fill="hold"/>
                                            <p:tgtEl>
                                              <p:spTgt spid="40"/>
                                            </p:tgtEl>
                                            <p:attrNameLst>
                                              <p:attrName>ppt_h</p:attrName>
                                            </p:attrNameLst>
                                          </p:cBhvr>
                                          <p:tavLst>
                                            <p:tav tm="0">
                                              <p:val>
                                                <p:fltVal val="0"/>
                                              </p:val>
                                            </p:tav>
                                            <p:tav tm="100000">
                                              <p:val>
                                                <p:strVal val="#ppt_h"/>
                                              </p:val>
                                            </p:tav>
                                          </p:tavLst>
                                        </p:anim>
                                        <p:animEffect transition="in" filter="fade">
                                          <p:cBhvr>
                                            <p:cTn id="9" dur="200"/>
                                            <p:tgtEl>
                                              <p:spTgt spid="40"/>
                                            </p:tgtEl>
                                          </p:cBhvr>
                                        </p:animEffect>
                                      </p:childTnLst>
                                    </p:cTn>
                                  </p:par>
                                  <p:par>
                                    <p:cTn id="10" presetID="6" presetClass="emph" presetSubtype="0" autoRev="1" fill="hold" nodeType="withEffect">
                                      <p:stCondLst>
                                        <p:cond delay="150"/>
                                      </p:stCondLst>
                                      <p:childTnLst>
                                        <p:animScale>
                                          <p:cBhvr>
                                            <p:cTn id="11" dur="100" fill="hold"/>
                                            <p:tgtEl>
                                              <p:spTgt spid="40"/>
                                            </p:tgtEl>
                                          </p:cBhvr>
                                          <p:by x="130000" y="130000"/>
                                        </p:animScale>
                                      </p:childTnLst>
                                    </p:cTn>
                                  </p:par>
                                </p:childTnLst>
                              </p:cTn>
                            </p:par>
                            <p:par>
                              <p:cTn id="12" fill="hold">
                                <p:stCondLst>
                                  <p:cond delay="350"/>
                                </p:stCondLst>
                                <p:childTnLst>
                                  <p:par>
                                    <p:cTn id="13" presetID="10" presetClass="entr" presetSubtype="0"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500"/>
                                            <p:tgtEl>
                                              <p:spTgt spid="3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par>
                                    <p:cTn id="19" presetID="8" presetClass="emph" presetSubtype="0" fill="hold" grpId="1" nodeType="withEffect">
                                      <p:stCondLst>
                                        <p:cond delay="0"/>
                                      </p:stCondLst>
                                      <p:childTnLst>
                                        <p:animRot by="21600000">
                                          <p:cBhvr>
                                            <p:cTn id="20" dur="1600" fill="hold"/>
                                            <p:tgtEl>
                                              <p:spTgt spid="39"/>
                                            </p:tgtEl>
                                            <p:attrNameLst>
                                              <p:attrName>r</p:attrName>
                                            </p:attrNameLst>
                                          </p:cBhvr>
                                        </p:animRot>
                                      </p:childTnLst>
                                    </p:cTn>
                                  </p:par>
                                  <p:par>
                                    <p:cTn id="21" presetID="8" presetClass="emph" presetSubtype="0" fill="hold" grpId="1" nodeType="withEffect">
                                      <p:stCondLst>
                                        <p:cond delay="0"/>
                                      </p:stCondLst>
                                      <p:childTnLst>
                                        <p:animRot by="21600000">
                                          <p:cBhvr>
                                            <p:cTn id="22" dur="1600" fill="hold"/>
                                            <p:tgtEl>
                                              <p:spTgt spid="38"/>
                                            </p:tgtEl>
                                            <p:attrNameLst>
                                              <p:attrName>r</p:attrName>
                                            </p:attrNameLst>
                                          </p:cBhvr>
                                        </p:animRot>
                                      </p:childTnLst>
                                    </p:cTn>
                                  </p:par>
                                </p:childTnLst>
                              </p:cTn>
                            </p:par>
                            <p:par>
                              <p:cTn id="23" fill="hold">
                                <p:stCondLst>
                                  <p:cond delay="1950"/>
                                </p:stCondLst>
                                <p:childTnLst>
                                  <p:par>
                                    <p:cTn id="24" presetID="53" presetClass="entr" presetSubtype="16" fill="hold" grpId="0" nodeType="afterEffect">
                                      <p:stCondLst>
                                        <p:cond delay="0"/>
                                      </p:stCondLst>
                                      <p:childTnLst>
                                        <p:set>
                                          <p:cBhvr>
                                            <p:cTn id="25" dur="1" fill="hold">
                                              <p:stCondLst>
                                                <p:cond delay="0"/>
                                              </p:stCondLst>
                                            </p:cTn>
                                            <p:tgtEl>
                                              <p:spTgt spid="44"/>
                                            </p:tgtEl>
                                            <p:attrNameLst>
                                              <p:attrName>style.visibility</p:attrName>
                                            </p:attrNameLst>
                                          </p:cBhvr>
                                          <p:to>
                                            <p:strVal val="visible"/>
                                          </p:to>
                                        </p:set>
                                        <p:anim calcmode="lin" valueType="num">
                                          <p:cBhvr>
                                            <p:cTn id="26" dur="500" fill="hold"/>
                                            <p:tgtEl>
                                              <p:spTgt spid="44"/>
                                            </p:tgtEl>
                                            <p:attrNameLst>
                                              <p:attrName>ppt_w</p:attrName>
                                            </p:attrNameLst>
                                          </p:cBhvr>
                                          <p:tavLst>
                                            <p:tav tm="0">
                                              <p:val>
                                                <p:fltVal val="0"/>
                                              </p:val>
                                            </p:tav>
                                            <p:tav tm="100000">
                                              <p:val>
                                                <p:strVal val="#ppt_w"/>
                                              </p:val>
                                            </p:tav>
                                          </p:tavLst>
                                        </p:anim>
                                        <p:anim calcmode="lin" valueType="num">
                                          <p:cBhvr>
                                            <p:cTn id="27" dur="500" fill="hold"/>
                                            <p:tgtEl>
                                              <p:spTgt spid="44"/>
                                            </p:tgtEl>
                                            <p:attrNameLst>
                                              <p:attrName>ppt_h</p:attrName>
                                            </p:attrNameLst>
                                          </p:cBhvr>
                                          <p:tavLst>
                                            <p:tav tm="0">
                                              <p:val>
                                                <p:fltVal val="0"/>
                                              </p:val>
                                            </p:tav>
                                            <p:tav tm="100000">
                                              <p:val>
                                                <p:strVal val="#ppt_h"/>
                                              </p:val>
                                            </p:tav>
                                          </p:tavLst>
                                        </p:anim>
                                        <p:animEffect transition="in" filter="fade">
                                          <p:cBhvr>
                                            <p:cTn id="28" dur="500"/>
                                            <p:tgtEl>
                                              <p:spTgt spid="44"/>
                                            </p:tgtEl>
                                          </p:cBhvr>
                                        </p:animEffect>
                                      </p:childTnLst>
                                    </p:cTn>
                                  </p:par>
                                </p:childTnLst>
                              </p:cTn>
                            </p:par>
                            <p:par>
                              <p:cTn id="29" fill="hold">
                                <p:stCondLst>
                                  <p:cond delay="2450"/>
                                </p:stCondLst>
                                <p:childTnLst>
                                  <p:par>
                                    <p:cTn id="30" presetID="2" presetClass="entr" presetSubtype="8" fill="hold" grpId="0" nodeType="afterEffect" p14:presetBounceEnd="56667">
                                      <p:stCondLst>
                                        <p:cond delay="0"/>
                                      </p:stCondLst>
                                      <p:childTnLst>
                                        <p:set>
                                          <p:cBhvr>
                                            <p:cTn id="31" dur="1" fill="hold">
                                              <p:stCondLst>
                                                <p:cond delay="0"/>
                                              </p:stCondLst>
                                            </p:cTn>
                                            <p:tgtEl>
                                              <p:spTgt spid="45"/>
                                            </p:tgtEl>
                                            <p:attrNameLst>
                                              <p:attrName>style.visibility</p:attrName>
                                            </p:attrNameLst>
                                          </p:cBhvr>
                                          <p:to>
                                            <p:strVal val="visible"/>
                                          </p:to>
                                        </p:set>
                                        <p:anim calcmode="lin" valueType="num" p14:bounceEnd="56667">
                                          <p:cBhvr additive="base">
                                            <p:cTn id="32" dur="300" fill="hold"/>
                                            <p:tgtEl>
                                              <p:spTgt spid="45"/>
                                            </p:tgtEl>
                                            <p:attrNameLst>
                                              <p:attrName>ppt_x</p:attrName>
                                            </p:attrNameLst>
                                          </p:cBhvr>
                                          <p:tavLst>
                                            <p:tav tm="0">
                                              <p:val>
                                                <p:strVal val="0-#ppt_w/2"/>
                                              </p:val>
                                            </p:tav>
                                            <p:tav tm="100000">
                                              <p:val>
                                                <p:strVal val="#ppt_x"/>
                                              </p:val>
                                            </p:tav>
                                          </p:tavLst>
                                        </p:anim>
                                        <p:anim calcmode="lin" valueType="num" p14:bounceEnd="56667">
                                          <p:cBhvr additive="base">
                                            <p:cTn id="33" dur="300" fill="hold"/>
                                            <p:tgtEl>
                                              <p:spTgt spid="45"/>
                                            </p:tgtEl>
                                            <p:attrNameLst>
                                              <p:attrName>ppt_y</p:attrName>
                                            </p:attrNameLst>
                                          </p:cBhvr>
                                          <p:tavLst>
                                            <p:tav tm="0">
                                              <p:val>
                                                <p:strVal val="#ppt_y"/>
                                              </p:val>
                                            </p:tav>
                                            <p:tav tm="100000">
                                              <p:val>
                                                <p:strVal val="#ppt_y"/>
                                              </p:val>
                                            </p:tav>
                                          </p:tavLst>
                                        </p:anim>
                                      </p:childTnLst>
                                    </p:cTn>
                                  </p:par>
                                </p:childTnLst>
                              </p:cTn>
                            </p:par>
                            <p:par>
                              <p:cTn id="34" fill="hold">
                                <p:stCondLst>
                                  <p:cond delay="2750"/>
                                </p:stCondLst>
                                <p:childTnLst>
                                  <p:par>
                                    <p:cTn id="35" presetID="53" presetClass="entr" presetSubtype="16" fill="hold" grpId="0" nodeType="afterEffect">
                                      <p:stCondLst>
                                        <p:cond delay="0"/>
                                      </p:stCondLst>
                                      <p:childTnLst>
                                        <p:set>
                                          <p:cBhvr>
                                            <p:cTn id="36" dur="1" fill="hold">
                                              <p:stCondLst>
                                                <p:cond delay="0"/>
                                              </p:stCondLst>
                                            </p:cTn>
                                            <p:tgtEl>
                                              <p:spTgt spid="59"/>
                                            </p:tgtEl>
                                            <p:attrNameLst>
                                              <p:attrName>style.visibility</p:attrName>
                                            </p:attrNameLst>
                                          </p:cBhvr>
                                          <p:to>
                                            <p:strVal val="visible"/>
                                          </p:to>
                                        </p:set>
                                        <p:anim calcmode="lin" valueType="num">
                                          <p:cBhvr>
                                            <p:cTn id="37" dur="500" fill="hold"/>
                                            <p:tgtEl>
                                              <p:spTgt spid="59"/>
                                            </p:tgtEl>
                                            <p:attrNameLst>
                                              <p:attrName>ppt_w</p:attrName>
                                            </p:attrNameLst>
                                          </p:cBhvr>
                                          <p:tavLst>
                                            <p:tav tm="0">
                                              <p:val>
                                                <p:fltVal val="0"/>
                                              </p:val>
                                            </p:tav>
                                            <p:tav tm="100000">
                                              <p:val>
                                                <p:strVal val="#ppt_w"/>
                                              </p:val>
                                            </p:tav>
                                          </p:tavLst>
                                        </p:anim>
                                        <p:anim calcmode="lin" valueType="num">
                                          <p:cBhvr>
                                            <p:cTn id="38" dur="500" fill="hold"/>
                                            <p:tgtEl>
                                              <p:spTgt spid="59"/>
                                            </p:tgtEl>
                                            <p:attrNameLst>
                                              <p:attrName>ppt_h</p:attrName>
                                            </p:attrNameLst>
                                          </p:cBhvr>
                                          <p:tavLst>
                                            <p:tav tm="0">
                                              <p:val>
                                                <p:fltVal val="0"/>
                                              </p:val>
                                            </p:tav>
                                            <p:tav tm="100000">
                                              <p:val>
                                                <p:strVal val="#ppt_h"/>
                                              </p:val>
                                            </p:tav>
                                          </p:tavLst>
                                        </p:anim>
                                        <p:animEffect transition="in" filter="fade">
                                          <p:cBhvr>
                                            <p:cTn id="39" dur="500"/>
                                            <p:tgtEl>
                                              <p:spTgt spid="59"/>
                                            </p:tgtEl>
                                          </p:cBhvr>
                                        </p:animEffect>
                                      </p:childTnLst>
                                    </p:cTn>
                                  </p:par>
                                </p:childTnLst>
                              </p:cTn>
                            </p:par>
                            <p:par>
                              <p:cTn id="40" fill="hold">
                                <p:stCondLst>
                                  <p:cond delay="3250"/>
                                </p:stCondLst>
                                <p:childTnLst>
                                  <p:par>
                                    <p:cTn id="41" presetID="2" presetClass="entr" presetSubtype="2" fill="hold" grpId="0" nodeType="afterEffect" p14:presetBounceEnd="56667">
                                      <p:stCondLst>
                                        <p:cond delay="0"/>
                                      </p:stCondLst>
                                      <p:childTnLst>
                                        <p:set>
                                          <p:cBhvr>
                                            <p:cTn id="42" dur="1" fill="hold">
                                              <p:stCondLst>
                                                <p:cond delay="0"/>
                                              </p:stCondLst>
                                            </p:cTn>
                                            <p:tgtEl>
                                              <p:spTgt spid="60"/>
                                            </p:tgtEl>
                                            <p:attrNameLst>
                                              <p:attrName>style.visibility</p:attrName>
                                            </p:attrNameLst>
                                          </p:cBhvr>
                                          <p:to>
                                            <p:strVal val="visible"/>
                                          </p:to>
                                        </p:set>
                                        <p:anim calcmode="lin" valueType="num" p14:bounceEnd="56667">
                                          <p:cBhvr additive="base">
                                            <p:cTn id="43" dur="300" fill="hold"/>
                                            <p:tgtEl>
                                              <p:spTgt spid="60"/>
                                            </p:tgtEl>
                                            <p:attrNameLst>
                                              <p:attrName>ppt_x</p:attrName>
                                            </p:attrNameLst>
                                          </p:cBhvr>
                                          <p:tavLst>
                                            <p:tav tm="0">
                                              <p:val>
                                                <p:strVal val="1+#ppt_w/2"/>
                                              </p:val>
                                            </p:tav>
                                            <p:tav tm="100000">
                                              <p:val>
                                                <p:strVal val="#ppt_x"/>
                                              </p:val>
                                            </p:tav>
                                          </p:tavLst>
                                        </p:anim>
                                        <p:anim calcmode="lin" valueType="num" p14:bounceEnd="56667">
                                          <p:cBhvr additive="base">
                                            <p:cTn id="44" dur="300" fill="hold"/>
                                            <p:tgtEl>
                                              <p:spTgt spid="60"/>
                                            </p:tgtEl>
                                            <p:attrNameLst>
                                              <p:attrName>ppt_y</p:attrName>
                                            </p:attrNameLst>
                                          </p:cBhvr>
                                          <p:tavLst>
                                            <p:tav tm="0">
                                              <p:val>
                                                <p:strVal val="#ppt_y"/>
                                              </p:val>
                                            </p:tav>
                                            <p:tav tm="100000">
                                              <p:val>
                                                <p:strVal val="#ppt_y"/>
                                              </p:val>
                                            </p:tav>
                                          </p:tavLst>
                                        </p:anim>
                                      </p:childTnLst>
                                    </p:cTn>
                                  </p:par>
                                </p:childTnLst>
                              </p:cTn>
                            </p:par>
                            <p:par>
                              <p:cTn id="45" fill="hold">
                                <p:stCondLst>
                                  <p:cond delay="3550"/>
                                </p:stCondLst>
                                <p:childTnLst>
                                  <p:par>
                                    <p:cTn id="46" presetID="53" presetClass="entr" presetSubtype="16" fill="hold" grpId="0" nodeType="afterEffect">
                                      <p:stCondLst>
                                        <p:cond delay="0"/>
                                      </p:stCondLst>
                                      <p:childTnLst>
                                        <p:set>
                                          <p:cBhvr>
                                            <p:cTn id="47" dur="1" fill="hold">
                                              <p:stCondLst>
                                                <p:cond delay="0"/>
                                              </p:stCondLst>
                                            </p:cTn>
                                            <p:tgtEl>
                                              <p:spTgt spid="61"/>
                                            </p:tgtEl>
                                            <p:attrNameLst>
                                              <p:attrName>style.visibility</p:attrName>
                                            </p:attrNameLst>
                                          </p:cBhvr>
                                          <p:to>
                                            <p:strVal val="visible"/>
                                          </p:to>
                                        </p:set>
                                        <p:anim calcmode="lin" valueType="num">
                                          <p:cBhvr>
                                            <p:cTn id="48" dur="500" fill="hold"/>
                                            <p:tgtEl>
                                              <p:spTgt spid="61"/>
                                            </p:tgtEl>
                                            <p:attrNameLst>
                                              <p:attrName>ppt_w</p:attrName>
                                            </p:attrNameLst>
                                          </p:cBhvr>
                                          <p:tavLst>
                                            <p:tav tm="0">
                                              <p:val>
                                                <p:fltVal val="0"/>
                                              </p:val>
                                            </p:tav>
                                            <p:tav tm="100000">
                                              <p:val>
                                                <p:strVal val="#ppt_w"/>
                                              </p:val>
                                            </p:tav>
                                          </p:tavLst>
                                        </p:anim>
                                        <p:anim calcmode="lin" valueType="num">
                                          <p:cBhvr>
                                            <p:cTn id="49" dur="500" fill="hold"/>
                                            <p:tgtEl>
                                              <p:spTgt spid="61"/>
                                            </p:tgtEl>
                                            <p:attrNameLst>
                                              <p:attrName>ppt_h</p:attrName>
                                            </p:attrNameLst>
                                          </p:cBhvr>
                                          <p:tavLst>
                                            <p:tav tm="0">
                                              <p:val>
                                                <p:fltVal val="0"/>
                                              </p:val>
                                            </p:tav>
                                            <p:tav tm="100000">
                                              <p:val>
                                                <p:strVal val="#ppt_h"/>
                                              </p:val>
                                            </p:tav>
                                          </p:tavLst>
                                        </p:anim>
                                        <p:animEffect transition="in" filter="fade">
                                          <p:cBhvr>
                                            <p:cTn id="50" dur="500"/>
                                            <p:tgtEl>
                                              <p:spTgt spid="61"/>
                                            </p:tgtEl>
                                          </p:cBhvr>
                                        </p:animEffect>
                                      </p:childTnLst>
                                    </p:cTn>
                                  </p:par>
                                </p:childTnLst>
                              </p:cTn>
                            </p:par>
                            <p:par>
                              <p:cTn id="51" fill="hold">
                                <p:stCondLst>
                                  <p:cond delay="4050"/>
                                </p:stCondLst>
                                <p:childTnLst>
                                  <p:par>
                                    <p:cTn id="52" presetID="2" presetClass="entr" presetSubtype="2" fill="hold" grpId="0" nodeType="afterEffect" p14:presetBounceEnd="56667">
                                      <p:stCondLst>
                                        <p:cond delay="0"/>
                                      </p:stCondLst>
                                      <p:childTnLst>
                                        <p:set>
                                          <p:cBhvr>
                                            <p:cTn id="53" dur="1" fill="hold">
                                              <p:stCondLst>
                                                <p:cond delay="0"/>
                                              </p:stCondLst>
                                            </p:cTn>
                                            <p:tgtEl>
                                              <p:spTgt spid="62"/>
                                            </p:tgtEl>
                                            <p:attrNameLst>
                                              <p:attrName>style.visibility</p:attrName>
                                            </p:attrNameLst>
                                          </p:cBhvr>
                                          <p:to>
                                            <p:strVal val="visible"/>
                                          </p:to>
                                        </p:set>
                                        <p:anim calcmode="lin" valueType="num" p14:bounceEnd="56667">
                                          <p:cBhvr additive="base">
                                            <p:cTn id="54" dur="300" fill="hold"/>
                                            <p:tgtEl>
                                              <p:spTgt spid="62"/>
                                            </p:tgtEl>
                                            <p:attrNameLst>
                                              <p:attrName>ppt_x</p:attrName>
                                            </p:attrNameLst>
                                          </p:cBhvr>
                                          <p:tavLst>
                                            <p:tav tm="0">
                                              <p:val>
                                                <p:strVal val="1+#ppt_w/2"/>
                                              </p:val>
                                            </p:tav>
                                            <p:tav tm="100000">
                                              <p:val>
                                                <p:strVal val="#ppt_x"/>
                                              </p:val>
                                            </p:tav>
                                          </p:tavLst>
                                        </p:anim>
                                        <p:anim calcmode="lin" valueType="num" p14:bounceEnd="56667">
                                          <p:cBhvr additive="base">
                                            <p:cTn id="55" dur="300" fill="hold"/>
                                            <p:tgtEl>
                                              <p:spTgt spid="62"/>
                                            </p:tgtEl>
                                            <p:attrNameLst>
                                              <p:attrName>ppt_y</p:attrName>
                                            </p:attrNameLst>
                                          </p:cBhvr>
                                          <p:tavLst>
                                            <p:tav tm="0">
                                              <p:val>
                                                <p:strVal val="#ppt_y"/>
                                              </p:val>
                                            </p:tav>
                                            <p:tav tm="100000">
                                              <p:val>
                                                <p:strVal val="#ppt_y"/>
                                              </p:val>
                                            </p:tav>
                                          </p:tavLst>
                                        </p:anim>
                                      </p:childTnLst>
                                    </p:cTn>
                                  </p:par>
                                </p:childTnLst>
                              </p:cTn>
                            </p:par>
                            <p:par>
                              <p:cTn id="56" fill="hold">
                                <p:stCondLst>
                                  <p:cond delay="4350"/>
                                </p:stCondLst>
                                <p:childTnLst>
                                  <p:par>
                                    <p:cTn id="57" presetID="53" presetClass="entr" presetSubtype="16" fill="hold" grpId="0" nodeType="afterEffect">
                                      <p:stCondLst>
                                        <p:cond delay="0"/>
                                      </p:stCondLst>
                                      <p:childTnLst>
                                        <p:set>
                                          <p:cBhvr>
                                            <p:cTn id="58" dur="1" fill="hold">
                                              <p:stCondLst>
                                                <p:cond delay="0"/>
                                              </p:stCondLst>
                                            </p:cTn>
                                            <p:tgtEl>
                                              <p:spTgt spid="63"/>
                                            </p:tgtEl>
                                            <p:attrNameLst>
                                              <p:attrName>style.visibility</p:attrName>
                                            </p:attrNameLst>
                                          </p:cBhvr>
                                          <p:to>
                                            <p:strVal val="visible"/>
                                          </p:to>
                                        </p:set>
                                        <p:anim calcmode="lin" valueType="num">
                                          <p:cBhvr>
                                            <p:cTn id="59" dur="500" fill="hold"/>
                                            <p:tgtEl>
                                              <p:spTgt spid="63"/>
                                            </p:tgtEl>
                                            <p:attrNameLst>
                                              <p:attrName>ppt_w</p:attrName>
                                            </p:attrNameLst>
                                          </p:cBhvr>
                                          <p:tavLst>
                                            <p:tav tm="0">
                                              <p:val>
                                                <p:fltVal val="0"/>
                                              </p:val>
                                            </p:tav>
                                            <p:tav tm="100000">
                                              <p:val>
                                                <p:strVal val="#ppt_w"/>
                                              </p:val>
                                            </p:tav>
                                          </p:tavLst>
                                        </p:anim>
                                        <p:anim calcmode="lin" valueType="num">
                                          <p:cBhvr>
                                            <p:cTn id="60" dur="500" fill="hold"/>
                                            <p:tgtEl>
                                              <p:spTgt spid="63"/>
                                            </p:tgtEl>
                                            <p:attrNameLst>
                                              <p:attrName>ppt_h</p:attrName>
                                            </p:attrNameLst>
                                          </p:cBhvr>
                                          <p:tavLst>
                                            <p:tav tm="0">
                                              <p:val>
                                                <p:fltVal val="0"/>
                                              </p:val>
                                            </p:tav>
                                            <p:tav tm="100000">
                                              <p:val>
                                                <p:strVal val="#ppt_h"/>
                                              </p:val>
                                            </p:tav>
                                          </p:tavLst>
                                        </p:anim>
                                        <p:animEffect transition="in" filter="fade">
                                          <p:cBhvr>
                                            <p:cTn id="61" dur="500"/>
                                            <p:tgtEl>
                                              <p:spTgt spid="63"/>
                                            </p:tgtEl>
                                          </p:cBhvr>
                                        </p:animEffect>
                                      </p:childTnLst>
                                    </p:cTn>
                                  </p:par>
                                </p:childTnLst>
                              </p:cTn>
                            </p:par>
                            <p:par>
                              <p:cTn id="62" fill="hold">
                                <p:stCondLst>
                                  <p:cond delay="4850"/>
                                </p:stCondLst>
                                <p:childTnLst>
                                  <p:par>
                                    <p:cTn id="63" presetID="2" presetClass="entr" presetSubtype="8" fill="hold" grpId="0" nodeType="afterEffect" p14:presetBounceEnd="56667">
                                      <p:stCondLst>
                                        <p:cond delay="0"/>
                                      </p:stCondLst>
                                      <p:childTnLst>
                                        <p:set>
                                          <p:cBhvr>
                                            <p:cTn id="64" dur="1" fill="hold">
                                              <p:stCondLst>
                                                <p:cond delay="0"/>
                                              </p:stCondLst>
                                            </p:cTn>
                                            <p:tgtEl>
                                              <p:spTgt spid="64"/>
                                            </p:tgtEl>
                                            <p:attrNameLst>
                                              <p:attrName>style.visibility</p:attrName>
                                            </p:attrNameLst>
                                          </p:cBhvr>
                                          <p:to>
                                            <p:strVal val="visible"/>
                                          </p:to>
                                        </p:set>
                                        <p:anim calcmode="lin" valueType="num" p14:bounceEnd="56667">
                                          <p:cBhvr additive="base">
                                            <p:cTn id="65" dur="300" fill="hold"/>
                                            <p:tgtEl>
                                              <p:spTgt spid="64"/>
                                            </p:tgtEl>
                                            <p:attrNameLst>
                                              <p:attrName>ppt_x</p:attrName>
                                            </p:attrNameLst>
                                          </p:cBhvr>
                                          <p:tavLst>
                                            <p:tav tm="0">
                                              <p:val>
                                                <p:strVal val="0-#ppt_w/2"/>
                                              </p:val>
                                            </p:tav>
                                            <p:tav tm="100000">
                                              <p:val>
                                                <p:strVal val="#ppt_x"/>
                                              </p:val>
                                            </p:tav>
                                          </p:tavLst>
                                        </p:anim>
                                        <p:anim calcmode="lin" valueType="num" p14:bounceEnd="56667">
                                          <p:cBhvr additive="base">
                                            <p:cTn id="66" dur="300" fill="hold"/>
                                            <p:tgtEl>
                                              <p:spTgt spid="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8" grpId="1" animBg="1"/>
          <p:bldP spid="39" grpId="0" animBg="1"/>
          <p:bldP spid="39" grpId="1" animBg="1"/>
          <p:bldP spid="44" grpId="0"/>
          <p:bldP spid="45" grpId="0"/>
          <p:bldP spid="59" grpId="0"/>
          <p:bldP spid="60" grpId="0"/>
          <p:bldP spid="61" grpId="0"/>
          <p:bldP spid="62" grpId="0"/>
          <p:bldP spid="63" grpId="0"/>
          <p:bldP spid="6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200" fill="hold"/>
                                            <p:tgtEl>
                                              <p:spTgt spid="40"/>
                                            </p:tgtEl>
                                            <p:attrNameLst>
                                              <p:attrName>ppt_w</p:attrName>
                                            </p:attrNameLst>
                                          </p:cBhvr>
                                          <p:tavLst>
                                            <p:tav tm="0">
                                              <p:val>
                                                <p:fltVal val="0"/>
                                              </p:val>
                                            </p:tav>
                                            <p:tav tm="100000">
                                              <p:val>
                                                <p:strVal val="#ppt_w"/>
                                              </p:val>
                                            </p:tav>
                                          </p:tavLst>
                                        </p:anim>
                                        <p:anim calcmode="lin" valueType="num">
                                          <p:cBhvr>
                                            <p:cTn id="8" dur="200" fill="hold"/>
                                            <p:tgtEl>
                                              <p:spTgt spid="40"/>
                                            </p:tgtEl>
                                            <p:attrNameLst>
                                              <p:attrName>ppt_h</p:attrName>
                                            </p:attrNameLst>
                                          </p:cBhvr>
                                          <p:tavLst>
                                            <p:tav tm="0">
                                              <p:val>
                                                <p:fltVal val="0"/>
                                              </p:val>
                                            </p:tav>
                                            <p:tav tm="100000">
                                              <p:val>
                                                <p:strVal val="#ppt_h"/>
                                              </p:val>
                                            </p:tav>
                                          </p:tavLst>
                                        </p:anim>
                                        <p:animEffect transition="in" filter="fade">
                                          <p:cBhvr>
                                            <p:cTn id="9" dur="200"/>
                                            <p:tgtEl>
                                              <p:spTgt spid="40"/>
                                            </p:tgtEl>
                                          </p:cBhvr>
                                        </p:animEffect>
                                      </p:childTnLst>
                                    </p:cTn>
                                  </p:par>
                                  <p:par>
                                    <p:cTn id="10" presetID="6" presetClass="emph" presetSubtype="0" autoRev="1" fill="hold" nodeType="withEffect">
                                      <p:stCondLst>
                                        <p:cond delay="150"/>
                                      </p:stCondLst>
                                      <p:childTnLst>
                                        <p:animScale>
                                          <p:cBhvr>
                                            <p:cTn id="11" dur="100" fill="hold"/>
                                            <p:tgtEl>
                                              <p:spTgt spid="40"/>
                                            </p:tgtEl>
                                          </p:cBhvr>
                                          <p:by x="130000" y="130000"/>
                                        </p:animScale>
                                      </p:childTnLst>
                                    </p:cTn>
                                  </p:par>
                                </p:childTnLst>
                              </p:cTn>
                            </p:par>
                            <p:par>
                              <p:cTn id="12" fill="hold">
                                <p:stCondLst>
                                  <p:cond delay="350"/>
                                </p:stCondLst>
                                <p:childTnLst>
                                  <p:par>
                                    <p:cTn id="13" presetID="10" presetClass="entr" presetSubtype="0"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500"/>
                                            <p:tgtEl>
                                              <p:spTgt spid="3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par>
                                    <p:cTn id="19" presetID="8" presetClass="emph" presetSubtype="0" fill="hold" grpId="1" nodeType="withEffect">
                                      <p:stCondLst>
                                        <p:cond delay="0"/>
                                      </p:stCondLst>
                                      <p:childTnLst>
                                        <p:animRot by="21600000">
                                          <p:cBhvr>
                                            <p:cTn id="20" dur="1600" fill="hold"/>
                                            <p:tgtEl>
                                              <p:spTgt spid="39"/>
                                            </p:tgtEl>
                                            <p:attrNameLst>
                                              <p:attrName>r</p:attrName>
                                            </p:attrNameLst>
                                          </p:cBhvr>
                                        </p:animRot>
                                      </p:childTnLst>
                                    </p:cTn>
                                  </p:par>
                                  <p:par>
                                    <p:cTn id="21" presetID="8" presetClass="emph" presetSubtype="0" fill="hold" grpId="1" nodeType="withEffect">
                                      <p:stCondLst>
                                        <p:cond delay="0"/>
                                      </p:stCondLst>
                                      <p:childTnLst>
                                        <p:animRot by="21600000">
                                          <p:cBhvr>
                                            <p:cTn id="22" dur="1600" fill="hold"/>
                                            <p:tgtEl>
                                              <p:spTgt spid="38"/>
                                            </p:tgtEl>
                                            <p:attrNameLst>
                                              <p:attrName>r</p:attrName>
                                            </p:attrNameLst>
                                          </p:cBhvr>
                                        </p:animRot>
                                      </p:childTnLst>
                                    </p:cTn>
                                  </p:par>
                                </p:childTnLst>
                              </p:cTn>
                            </p:par>
                            <p:par>
                              <p:cTn id="23" fill="hold">
                                <p:stCondLst>
                                  <p:cond delay="1950"/>
                                </p:stCondLst>
                                <p:childTnLst>
                                  <p:par>
                                    <p:cTn id="24" presetID="53" presetClass="entr" presetSubtype="16" fill="hold" grpId="0" nodeType="afterEffect">
                                      <p:stCondLst>
                                        <p:cond delay="0"/>
                                      </p:stCondLst>
                                      <p:childTnLst>
                                        <p:set>
                                          <p:cBhvr>
                                            <p:cTn id="25" dur="1" fill="hold">
                                              <p:stCondLst>
                                                <p:cond delay="0"/>
                                              </p:stCondLst>
                                            </p:cTn>
                                            <p:tgtEl>
                                              <p:spTgt spid="44"/>
                                            </p:tgtEl>
                                            <p:attrNameLst>
                                              <p:attrName>style.visibility</p:attrName>
                                            </p:attrNameLst>
                                          </p:cBhvr>
                                          <p:to>
                                            <p:strVal val="visible"/>
                                          </p:to>
                                        </p:set>
                                        <p:anim calcmode="lin" valueType="num">
                                          <p:cBhvr>
                                            <p:cTn id="26" dur="500" fill="hold"/>
                                            <p:tgtEl>
                                              <p:spTgt spid="44"/>
                                            </p:tgtEl>
                                            <p:attrNameLst>
                                              <p:attrName>ppt_w</p:attrName>
                                            </p:attrNameLst>
                                          </p:cBhvr>
                                          <p:tavLst>
                                            <p:tav tm="0">
                                              <p:val>
                                                <p:fltVal val="0"/>
                                              </p:val>
                                            </p:tav>
                                            <p:tav tm="100000">
                                              <p:val>
                                                <p:strVal val="#ppt_w"/>
                                              </p:val>
                                            </p:tav>
                                          </p:tavLst>
                                        </p:anim>
                                        <p:anim calcmode="lin" valueType="num">
                                          <p:cBhvr>
                                            <p:cTn id="27" dur="500" fill="hold"/>
                                            <p:tgtEl>
                                              <p:spTgt spid="44"/>
                                            </p:tgtEl>
                                            <p:attrNameLst>
                                              <p:attrName>ppt_h</p:attrName>
                                            </p:attrNameLst>
                                          </p:cBhvr>
                                          <p:tavLst>
                                            <p:tav tm="0">
                                              <p:val>
                                                <p:fltVal val="0"/>
                                              </p:val>
                                            </p:tav>
                                            <p:tav tm="100000">
                                              <p:val>
                                                <p:strVal val="#ppt_h"/>
                                              </p:val>
                                            </p:tav>
                                          </p:tavLst>
                                        </p:anim>
                                        <p:animEffect transition="in" filter="fade">
                                          <p:cBhvr>
                                            <p:cTn id="28" dur="500"/>
                                            <p:tgtEl>
                                              <p:spTgt spid="44"/>
                                            </p:tgtEl>
                                          </p:cBhvr>
                                        </p:animEffect>
                                      </p:childTnLst>
                                    </p:cTn>
                                  </p:par>
                                </p:childTnLst>
                              </p:cTn>
                            </p:par>
                            <p:par>
                              <p:cTn id="29" fill="hold">
                                <p:stCondLst>
                                  <p:cond delay="2450"/>
                                </p:stCondLst>
                                <p:childTnLst>
                                  <p:par>
                                    <p:cTn id="30" presetID="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 calcmode="lin" valueType="num">
                                          <p:cBhvr additive="base">
                                            <p:cTn id="32" dur="300" fill="hold"/>
                                            <p:tgtEl>
                                              <p:spTgt spid="45"/>
                                            </p:tgtEl>
                                            <p:attrNameLst>
                                              <p:attrName>ppt_x</p:attrName>
                                            </p:attrNameLst>
                                          </p:cBhvr>
                                          <p:tavLst>
                                            <p:tav tm="0">
                                              <p:val>
                                                <p:strVal val="0-#ppt_w/2"/>
                                              </p:val>
                                            </p:tav>
                                            <p:tav tm="100000">
                                              <p:val>
                                                <p:strVal val="#ppt_x"/>
                                              </p:val>
                                            </p:tav>
                                          </p:tavLst>
                                        </p:anim>
                                        <p:anim calcmode="lin" valueType="num">
                                          <p:cBhvr additive="base">
                                            <p:cTn id="33" dur="300" fill="hold"/>
                                            <p:tgtEl>
                                              <p:spTgt spid="45"/>
                                            </p:tgtEl>
                                            <p:attrNameLst>
                                              <p:attrName>ppt_y</p:attrName>
                                            </p:attrNameLst>
                                          </p:cBhvr>
                                          <p:tavLst>
                                            <p:tav tm="0">
                                              <p:val>
                                                <p:strVal val="#ppt_y"/>
                                              </p:val>
                                            </p:tav>
                                            <p:tav tm="100000">
                                              <p:val>
                                                <p:strVal val="#ppt_y"/>
                                              </p:val>
                                            </p:tav>
                                          </p:tavLst>
                                        </p:anim>
                                      </p:childTnLst>
                                    </p:cTn>
                                  </p:par>
                                </p:childTnLst>
                              </p:cTn>
                            </p:par>
                            <p:par>
                              <p:cTn id="34" fill="hold">
                                <p:stCondLst>
                                  <p:cond delay="2750"/>
                                </p:stCondLst>
                                <p:childTnLst>
                                  <p:par>
                                    <p:cTn id="35" presetID="53" presetClass="entr" presetSubtype="16" fill="hold" grpId="0" nodeType="afterEffect">
                                      <p:stCondLst>
                                        <p:cond delay="0"/>
                                      </p:stCondLst>
                                      <p:childTnLst>
                                        <p:set>
                                          <p:cBhvr>
                                            <p:cTn id="36" dur="1" fill="hold">
                                              <p:stCondLst>
                                                <p:cond delay="0"/>
                                              </p:stCondLst>
                                            </p:cTn>
                                            <p:tgtEl>
                                              <p:spTgt spid="59"/>
                                            </p:tgtEl>
                                            <p:attrNameLst>
                                              <p:attrName>style.visibility</p:attrName>
                                            </p:attrNameLst>
                                          </p:cBhvr>
                                          <p:to>
                                            <p:strVal val="visible"/>
                                          </p:to>
                                        </p:set>
                                        <p:anim calcmode="lin" valueType="num">
                                          <p:cBhvr>
                                            <p:cTn id="37" dur="500" fill="hold"/>
                                            <p:tgtEl>
                                              <p:spTgt spid="59"/>
                                            </p:tgtEl>
                                            <p:attrNameLst>
                                              <p:attrName>ppt_w</p:attrName>
                                            </p:attrNameLst>
                                          </p:cBhvr>
                                          <p:tavLst>
                                            <p:tav tm="0">
                                              <p:val>
                                                <p:fltVal val="0"/>
                                              </p:val>
                                            </p:tav>
                                            <p:tav tm="100000">
                                              <p:val>
                                                <p:strVal val="#ppt_w"/>
                                              </p:val>
                                            </p:tav>
                                          </p:tavLst>
                                        </p:anim>
                                        <p:anim calcmode="lin" valueType="num">
                                          <p:cBhvr>
                                            <p:cTn id="38" dur="500" fill="hold"/>
                                            <p:tgtEl>
                                              <p:spTgt spid="59"/>
                                            </p:tgtEl>
                                            <p:attrNameLst>
                                              <p:attrName>ppt_h</p:attrName>
                                            </p:attrNameLst>
                                          </p:cBhvr>
                                          <p:tavLst>
                                            <p:tav tm="0">
                                              <p:val>
                                                <p:fltVal val="0"/>
                                              </p:val>
                                            </p:tav>
                                            <p:tav tm="100000">
                                              <p:val>
                                                <p:strVal val="#ppt_h"/>
                                              </p:val>
                                            </p:tav>
                                          </p:tavLst>
                                        </p:anim>
                                        <p:animEffect transition="in" filter="fade">
                                          <p:cBhvr>
                                            <p:cTn id="39" dur="500"/>
                                            <p:tgtEl>
                                              <p:spTgt spid="59"/>
                                            </p:tgtEl>
                                          </p:cBhvr>
                                        </p:animEffect>
                                      </p:childTnLst>
                                    </p:cTn>
                                  </p:par>
                                </p:childTnLst>
                              </p:cTn>
                            </p:par>
                            <p:par>
                              <p:cTn id="40" fill="hold">
                                <p:stCondLst>
                                  <p:cond delay="3250"/>
                                </p:stCondLst>
                                <p:childTnLst>
                                  <p:par>
                                    <p:cTn id="41" presetID="2" presetClass="entr" presetSubtype="2" fill="hold" grpId="0" nodeType="afterEffect">
                                      <p:stCondLst>
                                        <p:cond delay="0"/>
                                      </p:stCondLst>
                                      <p:childTnLst>
                                        <p:set>
                                          <p:cBhvr>
                                            <p:cTn id="42" dur="1" fill="hold">
                                              <p:stCondLst>
                                                <p:cond delay="0"/>
                                              </p:stCondLst>
                                            </p:cTn>
                                            <p:tgtEl>
                                              <p:spTgt spid="60"/>
                                            </p:tgtEl>
                                            <p:attrNameLst>
                                              <p:attrName>style.visibility</p:attrName>
                                            </p:attrNameLst>
                                          </p:cBhvr>
                                          <p:to>
                                            <p:strVal val="visible"/>
                                          </p:to>
                                        </p:set>
                                        <p:anim calcmode="lin" valueType="num">
                                          <p:cBhvr additive="base">
                                            <p:cTn id="43" dur="300" fill="hold"/>
                                            <p:tgtEl>
                                              <p:spTgt spid="60"/>
                                            </p:tgtEl>
                                            <p:attrNameLst>
                                              <p:attrName>ppt_x</p:attrName>
                                            </p:attrNameLst>
                                          </p:cBhvr>
                                          <p:tavLst>
                                            <p:tav tm="0">
                                              <p:val>
                                                <p:strVal val="1+#ppt_w/2"/>
                                              </p:val>
                                            </p:tav>
                                            <p:tav tm="100000">
                                              <p:val>
                                                <p:strVal val="#ppt_x"/>
                                              </p:val>
                                            </p:tav>
                                          </p:tavLst>
                                        </p:anim>
                                        <p:anim calcmode="lin" valueType="num">
                                          <p:cBhvr additive="base">
                                            <p:cTn id="44" dur="300" fill="hold"/>
                                            <p:tgtEl>
                                              <p:spTgt spid="60"/>
                                            </p:tgtEl>
                                            <p:attrNameLst>
                                              <p:attrName>ppt_y</p:attrName>
                                            </p:attrNameLst>
                                          </p:cBhvr>
                                          <p:tavLst>
                                            <p:tav tm="0">
                                              <p:val>
                                                <p:strVal val="#ppt_y"/>
                                              </p:val>
                                            </p:tav>
                                            <p:tav tm="100000">
                                              <p:val>
                                                <p:strVal val="#ppt_y"/>
                                              </p:val>
                                            </p:tav>
                                          </p:tavLst>
                                        </p:anim>
                                      </p:childTnLst>
                                    </p:cTn>
                                  </p:par>
                                </p:childTnLst>
                              </p:cTn>
                            </p:par>
                            <p:par>
                              <p:cTn id="45" fill="hold">
                                <p:stCondLst>
                                  <p:cond delay="3550"/>
                                </p:stCondLst>
                                <p:childTnLst>
                                  <p:par>
                                    <p:cTn id="46" presetID="53" presetClass="entr" presetSubtype="16" fill="hold" grpId="0" nodeType="afterEffect">
                                      <p:stCondLst>
                                        <p:cond delay="0"/>
                                      </p:stCondLst>
                                      <p:childTnLst>
                                        <p:set>
                                          <p:cBhvr>
                                            <p:cTn id="47" dur="1" fill="hold">
                                              <p:stCondLst>
                                                <p:cond delay="0"/>
                                              </p:stCondLst>
                                            </p:cTn>
                                            <p:tgtEl>
                                              <p:spTgt spid="61"/>
                                            </p:tgtEl>
                                            <p:attrNameLst>
                                              <p:attrName>style.visibility</p:attrName>
                                            </p:attrNameLst>
                                          </p:cBhvr>
                                          <p:to>
                                            <p:strVal val="visible"/>
                                          </p:to>
                                        </p:set>
                                        <p:anim calcmode="lin" valueType="num">
                                          <p:cBhvr>
                                            <p:cTn id="48" dur="500" fill="hold"/>
                                            <p:tgtEl>
                                              <p:spTgt spid="61"/>
                                            </p:tgtEl>
                                            <p:attrNameLst>
                                              <p:attrName>ppt_w</p:attrName>
                                            </p:attrNameLst>
                                          </p:cBhvr>
                                          <p:tavLst>
                                            <p:tav tm="0">
                                              <p:val>
                                                <p:fltVal val="0"/>
                                              </p:val>
                                            </p:tav>
                                            <p:tav tm="100000">
                                              <p:val>
                                                <p:strVal val="#ppt_w"/>
                                              </p:val>
                                            </p:tav>
                                          </p:tavLst>
                                        </p:anim>
                                        <p:anim calcmode="lin" valueType="num">
                                          <p:cBhvr>
                                            <p:cTn id="49" dur="500" fill="hold"/>
                                            <p:tgtEl>
                                              <p:spTgt spid="61"/>
                                            </p:tgtEl>
                                            <p:attrNameLst>
                                              <p:attrName>ppt_h</p:attrName>
                                            </p:attrNameLst>
                                          </p:cBhvr>
                                          <p:tavLst>
                                            <p:tav tm="0">
                                              <p:val>
                                                <p:fltVal val="0"/>
                                              </p:val>
                                            </p:tav>
                                            <p:tav tm="100000">
                                              <p:val>
                                                <p:strVal val="#ppt_h"/>
                                              </p:val>
                                            </p:tav>
                                          </p:tavLst>
                                        </p:anim>
                                        <p:animEffect transition="in" filter="fade">
                                          <p:cBhvr>
                                            <p:cTn id="50" dur="500"/>
                                            <p:tgtEl>
                                              <p:spTgt spid="61"/>
                                            </p:tgtEl>
                                          </p:cBhvr>
                                        </p:animEffect>
                                      </p:childTnLst>
                                    </p:cTn>
                                  </p:par>
                                </p:childTnLst>
                              </p:cTn>
                            </p:par>
                            <p:par>
                              <p:cTn id="51" fill="hold">
                                <p:stCondLst>
                                  <p:cond delay="4050"/>
                                </p:stCondLst>
                                <p:childTnLst>
                                  <p:par>
                                    <p:cTn id="52" presetID="2" presetClass="entr" presetSubtype="2" fill="hold" grpId="0" nodeType="afterEffect">
                                      <p:stCondLst>
                                        <p:cond delay="0"/>
                                      </p:stCondLst>
                                      <p:childTnLst>
                                        <p:set>
                                          <p:cBhvr>
                                            <p:cTn id="53" dur="1" fill="hold">
                                              <p:stCondLst>
                                                <p:cond delay="0"/>
                                              </p:stCondLst>
                                            </p:cTn>
                                            <p:tgtEl>
                                              <p:spTgt spid="62"/>
                                            </p:tgtEl>
                                            <p:attrNameLst>
                                              <p:attrName>style.visibility</p:attrName>
                                            </p:attrNameLst>
                                          </p:cBhvr>
                                          <p:to>
                                            <p:strVal val="visible"/>
                                          </p:to>
                                        </p:set>
                                        <p:anim calcmode="lin" valueType="num">
                                          <p:cBhvr additive="base">
                                            <p:cTn id="54" dur="300" fill="hold"/>
                                            <p:tgtEl>
                                              <p:spTgt spid="62"/>
                                            </p:tgtEl>
                                            <p:attrNameLst>
                                              <p:attrName>ppt_x</p:attrName>
                                            </p:attrNameLst>
                                          </p:cBhvr>
                                          <p:tavLst>
                                            <p:tav tm="0">
                                              <p:val>
                                                <p:strVal val="1+#ppt_w/2"/>
                                              </p:val>
                                            </p:tav>
                                            <p:tav tm="100000">
                                              <p:val>
                                                <p:strVal val="#ppt_x"/>
                                              </p:val>
                                            </p:tav>
                                          </p:tavLst>
                                        </p:anim>
                                        <p:anim calcmode="lin" valueType="num">
                                          <p:cBhvr additive="base">
                                            <p:cTn id="55" dur="300" fill="hold"/>
                                            <p:tgtEl>
                                              <p:spTgt spid="62"/>
                                            </p:tgtEl>
                                            <p:attrNameLst>
                                              <p:attrName>ppt_y</p:attrName>
                                            </p:attrNameLst>
                                          </p:cBhvr>
                                          <p:tavLst>
                                            <p:tav tm="0">
                                              <p:val>
                                                <p:strVal val="#ppt_y"/>
                                              </p:val>
                                            </p:tav>
                                            <p:tav tm="100000">
                                              <p:val>
                                                <p:strVal val="#ppt_y"/>
                                              </p:val>
                                            </p:tav>
                                          </p:tavLst>
                                        </p:anim>
                                      </p:childTnLst>
                                    </p:cTn>
                                  </p:par>
                                </p:childTnLst>
                              </p:cTn>
                            </p:par>
                            <p:par>
                              <p:cTn id="56" fill="hold">
                                <p:stCondLst>
                                  <p:cond delay="4350"/>
                                </p:stCondLst>
                                <p:childTnLst>
                                  <p:par>
                                    <p:cTn id="57" presetID="53" presetClass="entr" presetSubtype="16" fill="hold" grpId="0" nodeType="afterEffect">
                                      <p:stCondLst>
                                        <p:cond delay="0"/>
                                      </p:stCondLst>
                                      <p:childTnLst>
                                        <p:set>
                                          <p:cBhvr>
                                            <p:cTn id="58" dur="1" fill="hold">
                                              <p:stCondLst>
                                                <p:cond delay="0"/>
                                              </p:stCondLst>
                                            </p:cTn>
                                            <p:tgtEl>
                                              <p:spTgt spid="63"/>
                                            </p:tgtEl>
                                            <p:attrNameLst>
                                              <p:attrName>style.visibility</p:attrName>
                                            </p:attrNameLst>
                                          </p:cBhvr>
                                          <p:to>
                                            <p:strVal val="visible"/>
                                          </p:to>
                                        </p:set>
                                        <p:anim calcmode="lin" valueType="num">
                                          <p:cBhvr>
                                            <p:cTn id="59" dur="500" fill="hold"/>
                                            <p:tgtEl>
                                              <p:spTgt spid="63"/>
                                            </p:tgtEl>
                                            <p:attrNameLst>
                                              <p:attrName>ppt_w</p:attrName>
                                            </p:attrNameLst>
                                          </p:cBhvr>
                                          <p:tavLst>
                                            <p:tav tm="0">
                                              <p:val>
                                                <p:fltVal val="0"/>
                                              </p:val>
                                            </p:tav>
                                            <p:tav tm="100000">
                                              <p:val>
                                                <p:strVal val="#ppt_w"/>
                                              </p:val>
                                            </p:tav>
                                          </p:tavLst>
                                        </p:anim>
                                        <p:anim calcmode="lin" valueType="num">
                                          <p:cBhvr>
                                            <p:cTn id="60" dur="500" fill="hold"/>
                                            <p:tgtEl>
                                              <p:spTgt spid="63"/>
                                            </p:tgtEl>
                                            <p:attrNameLst>
                                              <p:attrName>ppt_h</p:attrName>
                                            </p:attrNameLst>
                                          </p:cBhvr>
                                          <p:tavLst>
                                            <p:tav tm="0">
                                              <p:val>
                                                <p:fltVal val="0"/>
                                              </p:val>
                                            </p:tav>
                                            <p:tav tm="100000">
                                              <p:val>
                                                <p:strVal val="#ppt_h"/>
                                              </p:val>
                                            </p:tav>
                                          </p:tavLst>
                                        </p:anim>
                                        <p:animEffect transition="in" filter="fade">
                                          <p:cBhvr>
                                            <p:cTn id="61" dur="500"/>
                                            <p:tgtEl>
                                              <p:spTgt spid="63"/>
                                            </p:tgtEl>
                                          </p:cBhvr>
                                        </p:animEffect>
                                      </p:childTnLst>
                                    </p:cTn>
                                  </p:par>
                                </p:childTnLst>
                              </p:cTn>
                            </p:par>
                            <p:par>
                              <p:cTn id="62" fill="hold">
                                <p:stCondLst>
                                  <p:cond delay="4850"/>
                                </p:stCondLst>
                                <p:childTnLst>
                                  <p:par>
                                    <p:cTn id="63" presetID="2" presetClass="entr" presetSubtype="8" fill="hold" grpId="0" nodeType="afterEffect">
                                      <p:stCondLst>
                                        <p:cond delay="0"/>
                                      </p:stCondLst>
                                      <p:childTnLst>
                                        <p:set>
                                          <p:cBhvr>
                                            <p:cTn id="64" dur="1" fill="hold">
                                              <p:stCondLst>
                                                <p:cond delay="0"/>
                                              </p:stCondLst>
                                            </p:cTn>
                                            <p:tgtEl>
                                              <p:spTgt spid="64"/>
                                            </p:tgtEl>
                                            <p:attrNameLst>
                                              <p:attrName>style.visibility</p:attrName>
                                            </p:attrNameLst>
                                          </p:cBhvr>
                                          <p:to>
                                            <p:strVal val="visible"/>
                                          </p:to>
                                        </p:set>
                                        <p:anim calcmode="lin" valueType="num">
                                          <p:cBhvr additive="base">
                                            <p:cTn id="65" dur="300" fill="hold"/>
                                            <p:tgtEl>
                                              <p:spTgt spid="64"/>
                                            </p:tgtEl>
                                            <p:attrNameLst>
                                              <p:attrName>ppt_x</p:attrName>
                                            </p:attrNameLst>
                                          </p:cBhvr>
                                          <p:tavLst>
                                            <p:tav tm="0">
                                              <p:val>
                                                <p:strVal val="0-#ppt_w/2"/>
                                              </p:val>
                                            </p:tav>
                                            <p:tav tm="100000">
                                              <p:val>
                                                <p:strVal val="#ppt_x"/>
                                              </p:val>
                                            </p:tav>
                                          </p:tavLst>
                                        </p:anim>
                                        <p:anim calcmode="lin" valueType="num">
                                          <p:cBhvr additive="base">
                                            <p:cTn id="66" dur="300" fill="hold"/>
                                            <p:tgtEl>
                                              <p:spTgt spid="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8" grpId="1" animBg="1"/>
          <p:bldP spid="39" grpId="0" animBg="1"/>
          <p:bldP spid="39" grpId="1" animBg="1"/>
          <p:bldP spid="44" grpId="0"/>
          <p:bldP spid="45" grpId="0"/>
          <p:bldP spid="59" grpId="0"/>
          <p:bldP spid="60" grpId="0"/>
          <p:bldP spid="61" grpId="0"/>
          <p:bldP spid="62" grpId="0"/>
          <p:bldP spid="63" grpId="0"/>
          <p:bldP spid="64"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8189" y="2576284"/>
            <a:ext cx="5229810" cy="4281716"/>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56962" y="3923875"/>
            <a:ext cx="6684791" cy="2665612"/>
          </a:xfrm>
          <a:prstGeom prst="rect">
            <a:avLst/>
          </a:prstGeom>
        </p:spPr>
      </p:pic>
      <p:sp>
        <p:nvSpPr>
          <p:cNvPr id="42" name="等腰三角形 41"/>
          <p:cNvSpPr/>
          <p:nvPr/>
        </p:nvSpPr>
        <p:spPr>
          <a:xfrm>
            <a:off x="1347894" y="684519"/>
            <a:ext cx="2376264" cy="2025056"/>
          </a:xfrm>
          <a:prstGeom prst="triangle">
            <a:avLst/>
          </a:prstGeom>
          <a:solidFill>
            <a:srgbClr val="92D050">
              <a:alpha val="14000"/>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3" name="TextBox 7"/>
          <p:cNvSpPr txBox="1"/>
          <p:nvPr/>
        </p:nvSpPr>
        <p:spPr>
          <a:xfrm>
            <a:off x="1737570" y="869923"/>
            <a:ext cx="1826141" cy="1938992"/>
          </a:xfrm>
          <a:prstGeom prst="rect">
            <a:avLst/>
          </a:prstGeom>
          <a:noFill/>
        </p:spPr>
        <p:txBody>
          <a:bodyPr wrap="none" rtlCol="0">
            <a:spAutoFit/>
          </a:bodyPr>
          <a:lstStyle>
            <a:defPPr>
              <a:defRPr lang="zh-CN"/>
            </a:defPPr>
            <a:lvl1pPr>
              <a:defRPr sz="12000">
                <a:solidFill>
                  <a:schemeClr val="accent2"/>
                </a:solidFill>
                <a:latin typeface="Impact" panose="020B0806030902050204" pitchFamily="34" charset="0"/>
              </a:defRPr>
            </a:lvl1pPr>
          </a:lstStyle>
          <a:p>
            <a:r>
              <a:rPr lang="en-US" altLang="zh-CN" dirty="0" smtClean="0">
                <a:solidFill>
                  <a:srgbClr val="E6325C"/>
                </a:solidFill>
              </a:rPr>
              <a:t>03</a:t>
            </a:r>
            <a:endParaRPr lang="zh-CN" altLang="en-US" dirty="0">
              <a:solidFill>
                <a:srgbClr val="E6325C"/>
              </a:solidFill>
            </a:endParaRPr>
          </a:p>
        </p:txBody>
      </p:sp>
      <p:sp>
        <p:nvSpPr>
          <p:cNvPr id="44" name="等腰三角形 43"/>
          <p:cNvSpPr/>
          <p:nvPr/>
        </p:nvSpPr>
        <p:spPr>
          <a:xfrm rot="18035669">
            <a:off x="1700790" y="295384"/>
            <a:ext cx="360040" cy="310379"/>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5" name="等腰三角形 44"/>
          <p:cNvSpPr/>
          <p:nvPr/>
        </p:nvSpPr>
        <p:spPr>
          <a:xfrm rot="21283757">
            <a:off x="1286754" y="510582"/>
            <a:ext cx="191945" cy="16547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6" name="等腰三角形 45"/>
          <p:cNvSpPr/>
          <p:nvPr/>
        </p:nvSpPr>
        <p:spPr>
          <a:xfrm rot="15968008">
            <a:off x="981016" y="901685"/>
            <a:ext cx="304349" cy="22735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7" name="TextBox 8"/>
          <p:cNvSpPr txBox="1"/>
          <p:nvPr/>
        </p:nvSpPr>
        <p:spPr>
          <a:xfrm>
            <a:off x="5072052" y="827342"/>
            <a:ext cx="4339650" cy="923330"/>
          </a:xfrm>
          <a:prstGeom prst="rect">
            <a:avLst/>
          </a:prstGeom>
          <a:noFill/>
        </p:spPr>
        <p:txBody>
          <a:bodyPr wrap="none" rtlCol="0">
            <a:spAutoFit/>
          </a:bodyPr>
          <a:lstStyle/>
          <a:p>
            <a:r>
              <a:rPr lang="zh-CN" altLang="en-US" sz="5400" b="1" dirty="0" smtClean="0">
                <a:solidFill>
                  <a:schemeClr val="bg1">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rPr>
              <a:t>第三部分内容</a:t>
            </a:r>
            <a:endParaRPr lang="zh-CN" altLang="en-US" sz="5400" b="1" dirty="0">
              <a:solidFill>
                <a:schemeClr val="bg1">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cxnSp>
        <p:nvCxnSpPr>
          <p:cNvPr id="48" name="直接连接符 47"/>
          <p:cNvCxnSpPr/>
          <p:nvPr/>
        </p:nvCxnSpPr>
        <p:spPr>
          <a:xfrm>
            <a:off x="3724158" y="1839419"/>
            <a:ext cx="6929328"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51" name="TextBox 14"/>
          <p:cNvSpPr txBox="1"/>
          <p:nvPr/>
        </p:nvSpPr>
        <p:spPr>
          <a:xfrm>
            <a:off x="5508069" y="2124800"/>
            <a:ext cx="3467616" cy="584775"/>
          </a:xfrm>
          <a:prstGeom prst="rect">
            <a:avLst/>
          </a:prstGeom>
          <a:noFill/>
        </p:spPr>
        <p:txBody>
          <a:bodyPr wrap="none" rtlCol="0">
            <a:spAutoFit/>
          </a:bodyPr>
          <a:lstStyle/>
          <a:p>
            <a:r>
              <a:rPr lang="zh-CN" altLang="en-US" sz="3200" dirty="0" smtClean="0">
                <a:solidFill>
                  <a:schemeClr val="bg1">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rPr>
              <a:t>单击添加文字内容</a:t>
            </a:r>
            <a:endParaRPr lang="zh-CN" altLang="en-US" sz="3200" dirty="0">
              <a:solidFill>
                <a:schemeClr val="bg1">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spTree>
    <p:extLst>
      <p:ext uri="{BB962C8B-B14F-4D97-AF65-F5344CB8AC3E}">
        <p14:creationId xmlns:p14="http://schemas.microsoft.com/office/powerpoint/2010/main" val="306770743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1100" fill="hold"/>
                                        <p:tgtEl>
                                          <p:spTgt spid="44"/>
                                        </p:tgtEl>
                                        <p:attrNameLst>
                                          <p:attrName>ppt_x</p:attrName>
                                        </p:attrNameLst>
                                      </p:cBhvr>
                                      <p:tavLst>
                                        <p:tav tm="0">
                                          <p:val>
                                            <p:strVal val="0-#ppt_w/2"/>
                                          </p:val>
                                        </p:tav>
                                        <p:tav tm="100000">
                                          <p:val>
                                            <p:strVal val="#ppt_x"/>
                                          </p:val>
                                        </p:tav>
                                      </p:tavLst>
                                    </p:anim>
                                    <p:anim calcmode="lin" valueType="num">
                                      <p:cBhvr additive="base">
                                        <p:cTn id="8" dur="1100" fill="hold"/>
                                        <p:tgtEl>
                                          <p:spTgt spid="44"/>
                                        </p:tgtEl>
                                        <p:attrNameLst>
                                          <p:attrName>ppt_y</p:attrName>
                                        </p:attrNameLst>
                                      </p:cBhvr>
                                      <p:tavLst>
                                        <p:tav tm="0">
                                          <p:val>
                                            <p:strVal val="0-#ppt_h/2"/>
                                          </p:val>
                                        </p:tav>
                                        <p:tav tm="100000">
                                          <p:val>
                                            <p:strVal val="#ppt_y"/>
                                          </p:val>
                                        </p:tav>
                                      </p:tavLst>
                                    </p:anim>
                                  </p:childTnLst>
                                </p:cTn>
                              </p:par>
                              <p:par>
                                <p:cTn id="9" presetID="8" presetClass="emph" presetSubtype="0" fill="hold" grpId="1" nodeType="withEffect">
                                  <p:stCondLst>
                                    <p:cond delay="0"/>
                                  </p:stCondLst>
                                  <p:childTnLst>
                                    <p:animRot by="21600000">
                                      <p:cBhvr>
                                        <p:cTn id="10" dur="1100" fill="hold"/>
                                        <p:tgtEl>
                                          <p:spTgt spid="44"/>
                                        </p:tgtEl>
                                        <p:attrNameLst>
                                          <p:attrName>r</p:attrName>
                                        </p:attrNameLst>
                                      </p:cBhvr>
                                    </p:animRot>
                                  </p:childTnLst>
                                </p:cTn>
                              </p:par>
                              <p:par>
                                <p:cTn id="11" presetID="2" presetClass="entr" presetSubtype="9" fill="hold" grpId="0" nodeType="withEffect">
                                  <p:stCondLst>
                                    <p:cond delay="600"/>
                                  </p:stCondLst>
                                  <p:childTnLst>
                                    <p:set>
                                      <p:cBhvr>
                                        <p:cTn id="12" dur="1" fill="hold">
                                          <p:stCondLst>
                                            <p:cond delay="0"/>
                                          </p:stCondLst>
                                        </p:cTn>
                                        <p:tgtEl>
                                          <p:spTgt spid="45"/>
                                        </p:tgtEl>
                                        <p:attrNameLst>
                                          <p:attrName>style.visibility</p:attrName>
                                        </p:attrNameLst>
                                      </p:cBhvr>
                                      <p:to>
                                        <p:strVal val="visible"/>
                                      </p:to>
                                    </p:set>
                                    <p:anim calcmode="lin" valueType="num">
                                      <p:cBhvr additive="base">
                                        <p:cTn id="13" dur="1100" fill="hold"/>
                                        <p:tgtEl>
                                          <p:spTgt spid="45"/>
                                        </p:tgtEl>
                                        <p:attrNameLst>
                                          <p:attrName>ppt_x</p:attrName>
                                        </p:attrNameLst>
                                      </p:cBhvr>
                                      <p:tavLst>
                                        <p:tav tm="0">
                                          <p:val>
                                            <p:strVal val="0-#ppt_w/2"/>
                                          </p:val>
                                        </p:tav>
                                        <p:tav tm="100000">
                                          <p:val>
                                            <p:strVal val="#ppt_x"/>
                                          </p:val>
                                        </p:tav>
                                      </p:tavLst>
                                    </p:anim>
                                    <p:anim calcmode="lin" valueType="num">
                                      <p:cBhvr additive="base">
                                        <p:cTn id="14" dur="1100" fill="hold"/>
                                        <p:tgtEl>
                                          <p:spTgt spid="45"/>
                                        </p:tgtEl>
                                        <p:attrNameLst>
                                          <p:attrName>ppt_y</p:attrName>
                                        </p:attrNameLst>
                                      </p:cBhvr>
                                      <p:tavLst>
                                        <p:tav tm="0">
                                          <p:val>
                                            <p:strVal val="0-#ppt_h/2"/>
                                          </p:val>
                                        </p:tav>
                                        <p:tav tm="100000">
                                          <p:val>
                                            <p:strVal val="#ppt_y"/>
                                          </p:val>
                                        </p:tav>
                                      </p:tavLst>
                                    </p:anim>
                                  </p:childTnLst>
                                </p:cTn>
                              </p:par>
                              <p:par>
                                <p:cTn id="15" presetID="8" presetClass="emph" presetSubtype="0" fill="hold" grpId="1" nodeType="withEffect">
                                  <p:stCondLst>
                                    <p:cond delay="600"/>
                                  </p:stCondLst>
                                  <p:childTnLst>
                                    <p:animRot by="21600000">
                                      <p:cBhvr>
                                        <p:cTn id="16" dur="1100" fill="hold"/>
                                        <p:tgtEl>
                                          <p:spTgt spid="45"/>
                                        </p:tgtEl>
                                        <p:attrNameLst>
                                          <p:attrName>r</p:attrName>
                                        </p:attrNameLst>
                                      </p:cBhvr>
                                    </p:animRot>
                                  </p:childTnLst>
                                </p:cTn>
                              </p:par>
                              <p:par>
                                <p:cTn id="17" presetID="2" presetClass="entr" presetSubtype="9" fill="hold" grpId="0" nodeType="withEffect">
                                  <p:stCondLst>
                                    <p:cond delay="1200"/>
                                  </p:stCondLst>
                                  <p:childTnLst>
                                    <p:set>
                                      <p:cBhvr>
                                        <p:cTn id="18" dur="1" fill="hold">
                                          <p:stCondLst>
                                            <p:cond delay="0"/>
                                          </p:stCondLst>
                                        </p:cTn>
                                        <p:tgtEl>
                                          <p:spTgt spid="46"/>
                                        </p:tgtEl>
                                        <p:attrNameLst>
                                          <p:attrName>style.visibility</p:attrName>
                                        </p:attrNameLst>
                                      </p:cBhvr>
                                      <p:to>
                                        <p:strVal val="visible"/>
                                      </p:to>
                                    </p:set>
                                    <p:anim calcmode="lin" valueType="num">
                                      <p:cBhvr additive="base">
                                        <p:cTn id="19" dur="1100" fill="hold"/>
                                        <p:tgtEl>
                                          <p:spTgt spid="46"/>
                                        </p:tgtEl>
                                        <p:attrNameLst>
                                          <p:attrName>ppt_x</p:attrName>
                                        </p:attrNameLst>
                                      </p:cBhvr>
                                      <p:tavLst>
                                        <p:tav tm="0">
                                          <p:val>
                                            <p:strVal val="0-#ppt_w/2"/>
                                          </p:val>
                                        </p:tav>
                                        <p:tav tm="100000">
                                          <p:val>
                                            <p:strVal val="#ppt_x"/>
                                          </p:val>
                                        </p:tav>
                                      </p:tavLst>
                                    </p:anim>
                                    <p:anim calcmode="lin" valueType="num">
                                      <p:cBhvr additive="base">
                                        <p:cTn id="20" dur="1100" fill="hold"/>
                                        <p:tgtEl>
                                          <p:spTgt spid="46"/>
                                        </p:tgtEl>
                                        <p:attrNameLst>
                                          <p:attrName>ppt_y</p:attrName>
                                        </p:attrNameLst>
                                      </p:cBhvr>
                                      <p:tavLst>
                                        <p:tav tm="0">
                                          <p:val>
                                            <p:strVal val="0-#ppt_h/2"/>
                                          </p:val>
                                        </p:tav>
                                        <p:tav tm="100000">
                                          <p:val>
                                            <p:strVal val="#ppt_y"/>
                                          </p:val>
                                        </p:tav>
                                      </p:tavLst>
                                    </p:anim>
                                  </p:childTnLst>
                                </p:cTn>
                              </p:par>
                              <p:par>
                                <p:cTn id="21" presetID="8" presetClass="emph" presetSubtype="0" fill="hold" grpId="1" nodeType="withEffect">
                                  <p:stCondLst>
                                    <p:cond delay="1200"/>
                                  </p:stCondLst>
                                  <p:childTnLst>
                                    <p:animRot by="21600000">
                                      <p:cBhvr>
                                        <p:cTn id="22" dur="1100" fill="hold"/>
                                        <p:tgtEl>
                                          <p:spTgt spid="46"/>
                                        </p:tgtEl>
                                        <p:attrNameLst>
                                          <p:attrName>r</p:attrName>
                                        </p:attrNameLst>
                                      </p:cBhvr>
                                    </p:animRot>
                                  </p:childTnLst>
                                </p:cTn>
                              </p:par>
                              <p:par>
                                <p:cTn id="23" presetID="2" presetClass="entr" presetSubtype="9" fill="hold" grpId="0" nodeType="withEffect">
                                  <p:stCondLst>
                                    <p:cond delay="600"/>
                                  </p:stCondLst>
                                  <p:childTnLst>
                                    <p:set>
                                      <p:cBhvr>
                                        <p:cTn id="24" dur="1" fill="hold">
                                          <p:stCondLst>
                                            <p:cond delay="0"/>
                                          </p:stCondLst>
                                        </p:cTn>
                                        <p:tgtEl>
                                          <p:spTgt spid="42"/>
                                        </p:tgtEl>
                                        <p:attrNameLst>
                                          <p:attrName>style.visibility</p:attrName>
                                        </p:attrNameLst>
                                      </p:cBhvr>
                                      <p:to>
                                        <p:strVal val="visible"/>
                                      </p:to>
                                    </p:set>
                                    <p:anim calcmode="lin" valueType="num">
                                      <p:cBhvr additive="base">
                                        <p:cTn id="25" dur="1100" fill="hold"/>
                                        <p:tgtEl>
                                          <p:spTgt spid="42"/>
                                        </p:tgtEl>
                                        <p:attrNameLst>
                                          <p:attrName>ppt_x</p:attrName>
                                        </p:attrNameLst>
                                      </p:cBhvr>
                                      <p:tavLst>
                                        <p:tav tm="0">
                                          <p:val>
                                            <p:strVal val="0-#ppt_w/2"/>
                                          </p:val>
                                        </p:tav>
                                        <p:tav tm="100000">
                                          <p:val>
                                            <p:strVal val="#ppt_x"/>
                                          </p:val>
                                        </p:tav>
                                      </p:tavLst>
                                    </p:anim>
                                    <p:anim calcmode="lin" valueType="num">
                                      <p:cBhvr additive="base">
                                        <p:cTn id="26" dur="1100" fill="hold"/>
                                        <p:tgtEl>
                                          <p:spTgt spid="42"/>
                                        </p:tgtEl>
                                        <p:attrNameLst>
                                          <p:attrName>ppt_y</p:attrName>
                                        </p:attrNameLst>
                                      </p:cBhvr>
                                      <p:tavLst>
                                        <p:tav tm="0">
                                          <p:val>
                                            <p:strVal val="0-#ppt_h/2"/>
                                          </p:val>
                                        </p:tav>
                                        <p:tav tm="100000">
                                          <p:val>
                                            <p:strVal val="#ppt_y"/>
                                          </p:val>
                                        </p:tav>
                                      </p:tavLst>
                                    </p:anim>
                                  </p:childTnLst>
                                </p:cTn>
                              </p:par>
                              <p:par>
                                <p:cTn id="27" presetID="8" presetClass="emph" presetSubtype="0" fill="hold" grpId="1" nodeType="withEffect">
                                  <p:stCondLst>
                                    <p:cond delay="700"/>
                                  </p:stCondLst>
                                  <p:childTnLst>
                                    <p:animRot by="21600000">
                                      <p:cBhvr>
                                        <p:cTn id="28" dur="1100" fill="hold"/>
                                        <p:tgtEl>
                                          <p:spTgt spid="42"/>
                                        </p:tgtEl>
                                        <p:attrNameLst>
                                          <p:attrName>r</p:attrName>
                                        </p:attrNameLst>
                                      </p:cBhvr>
                                    </p:animRot>
                                  </p:childTnLst>
                                </p:cTn>
                              </p:par>
                            </p:childTnLst>
                          </p:cTn>
                        </p:par>
                        <p:par>
                          <p:cTn id="29" fill="hold">
                            <p:stCondLst>
                              <p:cond delay="2300"/>
                            </p:stCondLst>
                            <p:childTnLst>
                              <p:par>
                                <p:cTn id="30" presetID="10" presetClass="entr" presetSubtype="0"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fade">
                                      <p:cBhvr>
                                        <p:cTn id="32" dur="500"/>
                                        <p:tgtEl>
                                          <p:spTgt spid="43"/>
                                        </p:tgtEl>
                                      </p:cBhvr>
                                    </p:animEffect>
                                  </p:childTnLst>
                                </p:cTn>
                              </p:par>
                            </p:childTnLst>
                          </p:cTn>
                        </p:par>
                        <p:par>
                          <p:cTn id="33" fill="hold">
                            <p:stCondLst>
                              <p:cond delay="2800"/>
                            </p:stCondLst>
                            <p:childTnLst>
                              <p:par>
                                <p:cTn id="34" presetID="22" presetClass="entr" presetSubtype="8" fill="hold" nodeType="after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wipe(left)">
                                      <p:cBhvr>
                                        <p:cTn id="36" dur="500"/>
                                        <p:tgtEl>
                                          <p:spTgt spid="48"/>
                                        </p:tgtEl>
                                      </p:cBhvr>
                                    </p:animEffect>
                                  </p:childTnLst>
                                </p:cTn>
                              </p:par>
                            </p:childTnLst>
                          </p:cTn>
                        </p:par>
                        <p:par>
                          <p:cTn id="37" fill="hold">
                            <p:stCondLst>
                              <p:cond delay="3300"/>
                            </p:stCondLst>
                            <p:childTnLst>
                              <p:par>
                                <p:cTn id="38" presetID="12" presetClass="entr" presetSubtype="1"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 calcmode="lin" valueType="num">
                                      <p:cBhvr additive="base">
                                        <p:cTn id="40" dur="500"/>
                                        <p:tgtEl>
                                          <p:spTgt spid="47"/>
                                        </p:tgtEl>
                                        <p:attrNameLst>
                                          <p:attrName>ppt_y</p:attrName>
                                        </p:attrNameLst>
                                      </p:cBhvr>
                                      <p:tavLst>
                                        <p:tav tm="0">
                                          <p:val>
                                            <p:strVal val="#ppt_y-#ppt_h*1.125000"/>
                                          </p:val>
                                        </p:tav>
                                        <p:tav tm="100000">
                                          <p:val>
                                            <p:strVal val="#ppt_y"/>
                                          </p:val>
                                        </p:tav>
                                      </p:tavLst>
                                    </p:anim>
                                    <p:animEffect transition="in" filter="wipe(down)">
                                      <p:cBhvr>
                                        <p:cTn id="41" dur="500"/>
                                        <p:tgtEl>
                                          <p:spTgt spid="47"/>
                                        </p:tgtEl>
                                      </p:cBhvr>
                                    </p:animEffect>
                                  </p:childTnLst>
                                </p:cTn>
                              </p:par>
                            </p:childTnLst>
                          </p:cTn>
                        </p:par>
                        <p:par>
                          <p:cTn id="42" fill="hold">
                            <p:stCondLst>
                              <p:cond delay="3800"/>
                            </p:stCondLst>
                            <p:childTnLst>
                              <p:par>
                                <p:cTn id="43" presetID="47" presetClass="entr" presetSubtype="0" fill="hold" grpId="0" nodeType="afterEffect">
                                  <p:stCondLst>
                                    <p:cond delay="0"/>
                                  </p:stCondLst>
                                  <p:childTnLst>
                                    <p:set>
                                      <p:cBhvr>
                                        <p:cTn id="44" dur="1" fill="hold">
                                          <p:stCondLst>
                                            <p:cond delay="0"/>
                                          </p:stCondLst>
                                        </p:cTn>
                                        <p:tgtEl>
                                          <p:spTgt spid="51"/>
                                        </p:tgtEl>
                                        <p:attrNameLst>
                                          <p:attrName>style.visibility</p:attrName>
                                        </p:attrNameLst>
                                      </p:cBhvr>
                                      <p:to>
                                        <p:strVal val="visible"/>
                                      </p:to>
                                    </p:set>
                                    <p:animEffect transition="in" filter="fade">
                                      <p:cBhvr>
                                        <p:cTn id="45" dur="1000"/>
                                        <p:tgtEl>
                                          <p:spTgt spid="51"/>
                                        </p:tgtEl>
                                      </p:cBhvr>
                                    </p:animEffect>
                                    <p:anim calcmode="lin" valueType="num">
                                      <p:cBhvr>
                                        <p:cTn id="46" dur="1000" fill="hold"/>
                                        <p:tgtEl>
                                          <p:spTgt spid="51"/>
                                        </p:tgtEl>
                                        <p:attrNameLst>
                                          <p:attrName>ppt_x</p:attrName>
                                        </p:attrNameLst>
                                      </p:cBhvr>
                                      <p:tavLst>
                                        <p:tav tm="0">
                                          <p:val>
                                            <p:strVal val="#ppt_x"/>
                                          </p:val>
                                        </p:tav>
                                        <p:tav tm="100000">
                                          <p:val>
                                            <p:strVal val="#ppt_x"/>
                                          </p:val>
                                        </p:tav>
                                      </p:tavLst>
                                    </p:anim>
                                    <p:anim calcmode="lin" valueType="num">
                                      <p:cBhvr>
                                        <p:cTn id="47"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3" grpId="0"/>
      <p:bldP spid="44" grpId="0" animBg="1"/>
      <p:bldP spid="44" grpId="1" animBg="1"/>
      <p:bldP spid="45" grpId="0" animBg="1"/>
      <p:bldP spid="45" grpId="1" animBg="1"/>
      <p:bldP spid="46" grpId="0" animBg="1"/>
      <p:bldP spid="46" grpId="1" animBg="1"/>
      <p:bldP spid="47" grpId="0"/>
      <p:bldP spid="5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a:grpSpLocks/>
          </p:cNvGrpSpPr>
          <p:nvPr/>
        </p:nvGrpSpPr>
        <p:grpSpPr bwMode="auto">
          <a:xfrm>
            <a:off x="3251077" y="1557918"/>
            <a:ext cx="6637867" cy="1231900"/>
            <a:chOff x="1831975" y="1416050"/>
            <a:chExt cx="4978400" cy="923925"/>
          </a:xfrm>
        </p:grpSpPr>
        <p:grpSp>
          <p:nvGrpSpPr>
            <p:cNvPr id="29" name="Group 7"/>
            <p:cNvGrpSpPr>
              <a:grpSpLocks/>
            </p:cNvGrpSpPr>
            <p:nvPr/>
          </p:nvGrpSpPr>
          <p:grpSpPr bwMode="auto">
            <a:xfrm>
              <a:off x="2395538" y="1425575"/>
              <a:ext cx="4414837" cy="904875"/>
              <a:chOff x="0" y="0"/>
              <a:chExt cx="4414801" cy="905711"/>
            </a:xfrm>
          </p:grpSpPr>
          <p:sp>
            <p:nvSpPr>
              <p:cNvPr id="40" name="流程图: 可选过程 7"/>
              <p:cNvSpPr>
                <a:spLocks noChangeArrowheads="1"/>
              </p:cNvSpPr>
              <p:nvPr/>
            </p:nvSpPr>
            <p:spPr bwMode="auto">
              <a:xfrm>
                <a:off x="0" y="556280"/>
                <a:ext cx="4032000" cy="252000"/>
              </a:xfrm>
              <a:prstGeom prst="flowChartAlternateProcess">
                <a:avLst/>
              </a:prstGeom>
              <a:gradFill rotWithShape="1">
                <a:gsLst>
                  <a:gs pos="0">
                    <a:srgbClr val="FFC000"/>
                  </a:gs>
                  <a:gs pos="13000">
                    <a:srgbClr val="FFC000"/>
                  </a:gs>
                  <a:gs pos="100000">
                    <a:srgbClr val="FF8700"/>
                  </a:gs>
                </a:gsLst>
                <a:lin ang="18900000"/>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zh-CN" altLang="en-US" sz="4800" b="1">
                  <a:solidFill>
                    <a:schemeClr val="bg1"/>
                  </a:solidFill>
                  <a:latin typeface="微软雅黑" pitchFamily="34" charset="-122"/>
                  <a:ea typeface="微软雅黑" pitchFamily="34" charset="-122"/>
                </a:endParaRPr>
              </a:p>
            </p:txBody>
          </p:sp>
          <p:pic>
            <p:nvPicPr>
              <p:cNvPr id="41" name="图片 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553781" y="0"/>
                <a:ext cx="861020" cy="905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1" name="图片 18"/>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831975" y="1416050"/>
              <a:ext cx="96996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2" name="组合 41"/>
          <p:cNvGrpSpPr>
            <a:grpSpLocks/>
          </p:cNvGrpSpPr>
          <p:nvPr/>
        </p:nvGrpSpPr>
        <p:grpSpPr bwMode="auto">
          <a:xfrm>
            <a:off x="3251077" y="4904367"/>
            <a:ext cx="7518400" cy="1354667"/>
            <a:chOff x="1831975" y="3925888"/>
            <a:chExt cx="5638800" cy="1016000"/>
          </a:xfrm>
        </p:grpSpPr>
        <p:grpSp>
          <p:nvGrpSpPr>
            <p:cNvPr id="43" name="Group 16"/>
            <p:cNvGrpSpPr>
              <a:grpSpLocks/>
            </p:cNvGrpSpPr>
            <p:nvPr/>
          </p:nvGrpSpPr>
          <p:grpSpPr bwMode="auto">
            <a:xfrm>
              <a:off x="2562225" y="4005263"/>
              <a:ext cx="4908550" cy="844550"/>
              <a:chOff x="0" y="0"/>
              <a:chExt cx="4908936" cy="845211"/>
            </a:xfrm>
          </p:grpSpPr>
          <p:sp>
            <p:nvSpPr>
              <p:cNvPr id="45" name="流程图: 可选过程 16"/>
              <p:cNvSpPr>
                <a:spLocks noChangeArrowheads="1"/>
              </p:cNvSpPr>
              <p:nvPr/>
            </p:nvSpPr>
            <p:spPr bwMode="auto">
              <a:xfrm>
                <a:off x="0" y="556165"/>
                <a:ext cx="4500000" cy="252000"/>
              </a:xfrm>
              <a:prstGeom prst="flowChartAlternateProcess">
                <a:avLst/>
              </a:prstGeom>
              <a:gradFill rotWithShape="0">
                <a:gsLst>
                  <a:gs pos="0">
                    <a:srgbClr val="00DEFF"/>
                  </a:gs>
                  <a:gs pos="13000">
                    <a:srgbClr val="00DEFF"/>
                  </a:gs>
                  <a:gs pos="100000">
                    <a:srgbClr val="1082EE"/>
                  </a:gs>
                </a:gsLst>
                <a:lin ang="18900000"/>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zh-CN" altLang="en-US" sz="4800" b="1">
                  <a:solidFill>
                    <a:schemeClr val="bg1"/>
                  </a:solidFill>
                  <a:latin typeface="微软雅黑" pitchFamily="34" charset="-122"/>
                  <a:ea typeface="微软雅黑" pitchFamily="34" charset="-122"/>
                </a:endParaRPr>
              </a:p>
            </p:txBody>
          </p:sp>
          <p:pic>
            <p:nvPicPr>
              <p:cNvPr id="46" name="图片 17"/>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071551" y="0"/>
                <a:ext cx="837385" cy="845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44" name="图片 19"/>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831975" y="3925888"/>
              <a:ext cx="96996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2" name="组合 51"/>
          <p:cNvGrpSpPr>
            <a:grpSpLocks/>
          </p:cNvGrpSpPr>
          <p:nvPr/>
        </p:nvGrpSpPr>
        <p:grpSpPr bwMode="auto">
          <a:xfrm>
            <a:off x="3251077" y="3139067"/>
            <a:ext cx="5861051" cy="1327151"/>
            <a:chOff x="1831975" y="2601913"/>
            <a:chExt cx="4395788" cy="995362"/>
          </a:xfrm>
        </p:grpSpPr>
        <p:sp>
          <p:nvSpPr>
            <p:cNvPr id="53" name="流程图: 可选过程 10"/>
            <p:cNvSpPr>
              <a:spLocks noChangeArrowheads="1"/>
            </p:cNvSpPr>
            <p:nvPr/>
          </p:nvSpPr>
          <p:spPr bwMode="auto">
            <a:xfrm>
              <a:off x="2586038" y="3229128"/>
              <a:ext cx="3275924" cy="252032"/>
            </a:xfrm>
            <a:prstGeom prst="flowChartAlternateProcess">
              <a:avLst/>
            </a:prstGeom>
            <a:gradFill rotWithShape="0">
              <a:gsLst>
                <a:gs pos="0">
                  <a:srgbClr val="B4F261"/>
                </a:gs>
                <a:gs pos="13000">
                  <a:srgbClr val="B4F261"/>
                </a:gs>
                <a:gs pos="100000">
                  <a:srgbClr val="4FAA13"/>
                </a:gs>
              </a:gsLst>
              <a:lin ang="18900000"/>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zh-CN" altLang="en-US" sz="4800" b="1">
                <a:solidFill>
                  <a:schemeClr val="bg1"/>
                </a:solidFill>
                <a:latin typeface="微软雅黑" pitchFamily="34" charset="-122"/>
                <a:ea typeface="微软雅黑" pitchFamily="34" charset="-122"/>
              </a:endParaRPr>
            </a:p>
          </p:txBody>
        </p:sp>
        <p:pic>
          <p:nvPicPr>
            <p:cNvPr id="54" name="图片 11"/>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5382248" y="2647950"/>
              <a:ext cx="845515" cy="94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 name="图片 21"/>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1831975" y="2601913"/>
              <a:ext cx="969963"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3" name="组合 72"/>
          <p:cNvGrpSpPr>
            <a:grpSpLocks/>
          </p:cNvGrpSpPr>
          <p:nvPr/>
        </p:nvGrpSpPr>
        <p:grpSpPr bwMode="auto">
          <a:xfrm>
            <a:off x="1824444" y="1659518"/>
            <a:ext cx="1312333" cy="1026583"/>
            <a:chOff x="762000" y="1492250"/>
            <a:chExt cx="984250" cy="769938"/>
          </a:xfrm>
        </p:grpSpPr>
        <p:pic>
          <p:nvPicPr>
            <p:cNvPr id="74" name="图片 2"/>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762000" y="1492250"/>
              <a:ext cx="960438"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 name="TextBox 22"/>
            <p:cNvSpPr txBox="1">
              <a:spLocks noChangeArrowheads="1"/>
            </p:cNvSpPr>
            <p:nvPr/>
          </p:nvSpPr>
          <p:spPr bwMode="auto">
            <a:xfrm>
              <a:off x="833438" y="1700213"/>
              <a:ext cx="912812" cy="37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altLang="zh-CN" sz="2667">
                  <a:latin typeface="微软雅黑" pitchFamily="34" charset="-122"/>
                  <a:ea typeface="微软雅黑" pitchFamily="34" charset="-122"/>
                </a:rPr>
                <a:t>1</a:t>
              </a:r>
              <a:endParaRPr lang="zh-CN" altLang="en-US" sz="2667">
                <a:latin typeface="微软雅黑" pitchFamily="34" charset="-122"/>
                <a:ea typeface="微软雅黑" pitchFamily="34" charset="-122"/>
              </a:endParaRPr>
            </a:p>
          </p:txBody>
        </p:sp>
      </p:grpSp>
      <p:grpSp>
        <p:nvGrpSpPr>
          <p:cNvPr id="76" name="组合 75"/>
          <p:cNvGrpSpPr>
            <a:grpSpLocks/>
          </p:cNvGrpSpPr>
          <p:nvPr/>
        </p:nvGrpSpPr>
        <p:grpSpPr bwMode="auto">
          <a:xfrm>
            <a:off x="1862544" y="3274534"/>
            <a:ext cx="1229784" cy="1022351"/>
            <a:chOff x="790575" y="2703513"/>
            <a:chExt cx="922338" cy="766762"/>
          </a:xfrm>
        </p:grpSpPr>
        <p:pic>
          <p:nvPicPr>
            <p:cNvPr id="77" name="图片 3"/>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790575" y="2703513"/>
              <a:ext cx="903288" cy="76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 name="TextBox 23"/>
            <p:cNvSpPr txBox="1">
              <a:spLocks noChangeArrowheads="1"/>
            </p:cNvSpPr>
            <p:nvPr/>
          </p:nvSpPr>
          <p:spPr bwMode="auto">
            <a:xfrm>
              <a:off x="800100" y="2884488"/>
              <a:ext cx="912813" cy="377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altLang="zh-CN" sz="2667">
                  <a:latin typeface="微软雅黑" pitchFamily="34" charset="-122"/>
                  <a:ea typeface="微软雅黑" pitchFamily="34" charset="-122"/>
                </a:rPr>
                <a:t>2</a:t>
              </a:r>
              <a:endParaRPr lang="zh-CN" altLang="en-US" sz="2667">
                <a:latin typeface="微软雅黑" pitchFamily="34" charset="-122"/>
                <a:ea typeface="微软雅黑" pitchFamily="34" charset="-122"/>
              </a:endParaRPr>
            </a:p>
          </p:txBody>
        </p:sp>
      </p:grpSp>
      <p:grpSp>
        <p:nvGrpSpPr>
          <p:cNvPr id="79" name="组合 78"/>
          <p:cNvGrpSpPr>
            <a:grpSpLocks/>
          </p:cNvGrpSpPr>
          <p:nvPr/>
        </p:nvGrpSpPr>
        <p:grpSpPr bwMode="auto">
          <a:xfrm>
            <a:off x="1824444" y="5018667"/>
            <a:ext cx="1280584" cy="1126067"/>
            <a:chOff x="762000" y="4011613"/>
            <a:chExt cx="960438" cy="844550"/>
          </a:xfrm>
        </p:grpSpPr>
        <p:pic>
          <p:nvPicPr>
            <p:cNvPr id="80" name="图片 4"/>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762000" y="4011613"/>
              <a:ext cx="960438" cy="84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 name="TextBox 24"/>
            <p:cNvSpPr txBox="1">
              <a:spLocks noChangeArrowheads="1"/>
            </p:cNvSpPr>
            <p:nvPr/>
          </p:nvSpPr>
          <p:spPr bwMode="auto">
            <a:xfrm>
              <a:off x="800100" y="4252913"/>
              <a:ext cx="912813" cy="377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altLang="zh-CN" sz="2667">
                  <a:latin typeface="微软雅黑" pitchFamily="34" charset="-122"/>
                  <a:ea typeface="微软雅黑" pitchFamily="34" charset="-122"/>
                </a:rPr>
                <a:t>3</a:t>
              </a:r>
              <a:endParaRPr lang="zh-CN" altLang="en-US" sz="2667">
                <a:latin typeface="微软雅黑" pitchFamily="34" charset="-122"/>
                <a:ea typeface="微软雅黑" pitchFamily="34" charset="-122"/>
              </a:endParaRPr>
            </a:p>
          </p:txBody>
        </p:sp>
      </p:grpSp>
      <p:sp>
        <p:nvSpPr>
          <p:cNvPr id="85" name="矩形 87"/>
          <p:cNvSpPr>
            <a:spLocks noChangeArrowheads="1"/>
          </p:cNvSpPr>
          <p:nvPr/>
        </p:nvSpPr>
        <p:spPr bwMode="auto">
          <a:xfrm>
            <a:off x="4775078" y="1498651"/>
            <a:ext cx="4146551" cy="666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fontAlgn="ctr" hangingPunct="0">
              <a:buClr>
                <a:srgbClr val="FF0000"/>
              </a:buClr>
              <a:buSzPct val="70000"/>
            </a:pPr>
            <a:r>
              <a:rPr lang="zh-CN" altLang="en-US" sz="1867">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867">
                <a:latin typeface="微软雅黑" pitchFamily="34" charset="-122"/>
                <a:ea typeface="微软雅黑" pitchFamily="34" charset="-122"/>
              </a:rPr>
              <a:t>点击添加文本 点击添加文本</a:t>
            </a:r>
          </a:p>
        </p:txBody>
      </p:sp>
      <p:sp>
        <p:nvSpPr>
          <p:cNvPr id="86" name="矩形 87"/>
          <p:cNvSpPr>
            <a:spLocks noChangeArrowheads="1"/>
          </p:cNvSpPr>
          <p:nvPr/>
        </p:nvSpPr>
        <p:spPr bwMode="auto">
          <a:xfrm>
            <a:off x="4394078" y="3175051"/>
            <a:ext cx="4146551" cy="666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fontAlgn="ctr" hangingPunct="0">
              <a:buClr>
                <a:srgbClr val="FF0000"/>
              </a:buClr>
              <a:buSzPct val="70000"/>
            </a:pPr>
            <a:r>
              <a:rPr lang="zh-CN" altLang="en-US" sz="1867">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867">
                <a:latin typeface="微软雅黑" pitchFamily="34" charset="-122"/>
                <a:ea typeface="微软雅黑" pitchFamily="34" charset="-122"/>
              </a:rPr>
              <a:t>点击添加文本 点击添加文本</a:t>
            </a:r>
          </a:p>
        </p:txBody>
      </p:sp>
      <p:sp>
        <p:nvSpPr>
          <p:cNvPr id="87" name="矩形 87"/>
          <p:cNvSpPr>
            <a:spLocks noChangeArrowheads="1"/>
          </p:cNvSpPr>
          <p:nvPr/>
        </p:nvSpPr>
        <p:spPr bwMode="auto">
          <a:xfrm>
            <a:off x="4618445" y="5018667"/>
            <a:ext cx="4144433" cy="666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fontAlgn="ctr" hangingPunct="0">
              <a:buClr>
                <a:srgbClr val="FF0000"/>
              </a:buClr>
              <a:buSzPct val="70000"/>
            </a:pPr>
            <a:r>
              <a:rPr lang="zh-CN" altLang="en-US" sz="1867">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867">
                <a:latin typeface="微软雅黑" pitchFamily="34" charset="-122"/>
                <a:ea typeface="微软雅黑" pitchFamily="34" charset="-122"/>
              </a:rPr>
              <a:t>点击添加文本 点击添加文本</a:t>
            </a:r>
          </a:p>
        </p:txBody>
      </p:sp>
    </p:spTree>
    <p:custDataLst>
      <p:tags r:id="rId1"/>
    </p:custDataLst>
    <p:extLst>
      <p:ext uri="{BB962C8B-B14F-4D97-AF65-F5344CB8AC3E}">
        <p14:creationId xmlns:p14="http://schemas.microsoft.com/office/powerpoint/2010/main" val="16852491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0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1000"/>
                                        <p:tgtEl>
                                          <p:spTgt spid="73"/>
                                        </p:tgtEl>
                                      </p:cBhvr>
                                    </p:animEffect>
                                    <p:anim calcmode="lin" valueType="num">
                                      <p:cBhvr>
                                        <p:cTn id="8" dur="1000" fill="hold"/>
                                        <p:tgtEl>
                                          <p:spTgt spid="73"/>
                                        </p:tgtEl>
                                        <p:attrNameLst>
                                          <p:attrName>ppt_x</p:attrName>
                                        </p:attrNameLst>
                                      </p:cBhvr>
                                      <p:tavLst>
                                        <p:tav tm="0">
                                          <p:val>
                                            <p:strVal val="#ppt_x"/>
                                          </p:val>
                                        </p:tav>
                                        <p:tav tm="100000">
                                          <p:val>
                                            <p:strVal val="#ppt_x"/>
                                          </p:val>
                                        </p:tav>
                                      </p:tavLst>
                                    </p:anim>
                                    <p:anim calcmode="lin" valueType="num">
                                      <p:cBhvr>
                                        <p:cTn id="9" dur="1000" fill="hold"/>
                                        <p:tgtEl>
                                          <p:spTgt spid="7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400"/>
                                  </p:stCondLst>
                                  <p:childTnLst>
                                    <p:set>
                                      <p:cBhvr>
                                        <p:cTn id="11" dur="1" fill="hold">
                                          <p:stCondLst>
                                            <p:cond delay="0"/>
                                          </p:stCondLst>
                                        </p:cTn>
                                        <p:tgtEl>
                                          <p:spTgt spid="76"/>
                                        </p:tgtEl>
                                        <p:attrNameLst>
                                          <p:attrName>style.visibility</p:attrName>
                                        </p:attrNameLst>
                                      </p:cBhvr>
                                      <p:to>
                                        <p:strVal val="visible"/>
                                      </p:to>
                                    </p:set>
                                    <p:animEffect transition="in" filter="fade">
                                      <p:cBhvr>
                                        <p:cTn id="12" dur="1000"/>
                                        <p:tgtEl>
                                          <p:spTgt spid="76"/>
                                        </p:tgtEl>
                                      </p:cBhvr>
                                    </p:animEffect>
                                    <p:anim calcmode="lin" valueType="num">
                                      <p:cBhvr>
                                        <p:cTn id="13" dur="1000" fill="hold"/>
                                        <p:tgtEl>
                                          <p:spTgt spid="76"/>
                                        </p:tgtEl>
                                        <p:attrNameLst>
                                          <p:attrName>ppt_x</p:attrName>
                                        </p:attrNameLst>
                                      </p:cBhvr>
                                      <p:tavLst>
                                        <p:tav tm="0">
                                          <p:val>
                                            <p:strVal val="#ppt_x"/>
                                          </p:val>
                                        </p:tav>
                                        <p:tav tm="100000">
                                          <p:val>
                                            <p:strVal val="#ppt_x"/>
                                          </p:val>
                                        </p:tav>
                                      </p:tavLst>
                                    </p:anim>
                                    <p:anim calcmode="lin" valueType="num">
                                      <p:cBhvr>
                                        <p:cTn id="14" dur="1000" fill="hold"/>
                                        <p:tgtEl>
                                          <p:spTgt spid="7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600"/>
                                  </p:stCondLst>
                                  <p:childTnLst>
                                    <p:set>
                                      <p:cBhvr>
                                        <p:cTn id="16" dur="1" fill="hold">
                                          <p:stCondLst>
                                            <p:cond delay="0"/>
                                          </p:stCondLst>
                                        </p:cTn>
                                        <p:tgtEl>
                                          <p:spTgt spid="79"/>
                                        </p:tgtEl>
                                        <p:attrNameLst>
                                          <p:attrName>style.visibility</p:attrName>
                                        </p:attrNameLst>
                                      </p:cBhvr>
                                      <p:to>
                                        <p:strVal val="visible"/>
                                      </p:to>
                                    </p:set>
                                    <p:animEffect transition="in" filter="fade">
                                      <p:cBhvr>
                                        <p:cTn id="17" dur="1000"/>
                                        <p:tgtEl>
                                          <p:spTgt spid="79"/>
                                        </p:tgtEl>
                                      </p:cBhvr>
                                    </p:animEffect>
                                    <p:anim calcmode="lin" valueType="num">
                                      <p:cBhvr>
                                        <p:cTn id="18" dur="1000" fill="hold"/>
                                        <p:tgtEl>
                                          <p:spTgt spid="79"/>
                                        </p:tgtEl>
                                        <p:attrNameLst>
                                          <p:attrName>ppt_x</p:attrName>
                                        </p:attrNameLst>
                                      </p:cBhvr>
                                      <p:tavLst>
                                        <p:tav tm="0">
                                          <p:val>
                                            <p:strVal val="#ppt_x"/>
                                          </p:val>
                                        </p:tav>
                                        <p:tav tm="100000">
                                          <p:val>
                                            <p:strVal val="#ppt_x"/>
                                          </p:val>
                                        </p:tav>
                                      </p:tavLst>
                                    </p:anim>
                                    <p:anim calcmode="lin" valueType="num">
                                      <p:cBhvr>
                                        <p:cTn id="19" dur="1000" fill="hold"/>
                                        <p:tgtEl>
                                          <p:spTgt spid="79"/>
                                        </p:tgtEl>
                                        <p:attrNameLst>
                                          <p:attrName>ppt_y</p:attrName>
                                        </p:attrNameLst>
                                      </p:cBhvr>
                                      <p:tavLst>
                                        <p:tav tm="0">
                                          <p:val>
                                            <p:strVal val="#ppt_y+.1"/>
                                          </p:val>
                                        </p:tav>
                                        <p:tav tm="100000">
                                          <p:val>
                                            <p:strVal val="#ppt_y"/>
                                          </p:val>
                                        </p:tav>
                                      </p:tavLst>
                                    </p:anim>
                                  </p:childTnLst>
                                </p:cTn>
                              </p:par>
                            </p:childTnLst>
                          </p:cTn>
                        </p:par>
                        <p:par>
                          <p:cTn id="20" fill="hold">
                            <p:stCondLst>
                              <p:cond delay="1600"/>
                            </p:stCondLst>
                            <p:childTnLst>
                              <p:par>
                                <p:cTn id="21" presetID="22" presetClass="entr" presetSubtype="8"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left)">
                                      <p:cBhvr>
                                        <p:cTn id="23" dur="500"/>
                                        <p:tgtEl>
                                          <p:spTgt spid="28"/>
                                        </p:tgtEl>
                                      </p:cBhvr>
                                    </p:animEffect>
                                  </p:childTnLst>
                                </p:cTn>
                              </p:par>
                            </p:childTnLst>
                          </p:cTn>
                        </p:par>
                        <p:par>
                          <p:cTn id="24" fill="hold">
                            <p:stCondLst>
                              <p:cond delay="2100"/>
                            </p:stCondLst>
                            <p:childTnLst>
                              <p:par>
                                <p:cTn id="25" presetID="23" presetClass="entr" presetSubtype="16" fill="hold" grpId="0" nodeType="afterEffect">
                                  <p:stCondLst>
                                    <p:cond delay="0"/>
                                  </p:stCondLst>
                                  <p:iterate type="wd">
                                    <p:tmPct val="10000"/>
                                  </p:iterate>
                                  <p:childTnLst>
                                    <p:set>
                                      <p:cBhvr>
                                        <p:cTn id="26" dur="1" fill="hold">
                                          <p:stCondLst>
                                            <p:cond delay="0"/>
                                          </p:stCondLst>
                                        </p:cTn>
                                        <p:tgtEl>
                                          <p:spTgt spid="85"/>
                                        </p:tgtEl>
                                        <p:attrNameLst>
                                          <p:attrName>style.visibility</p:attrName>
                                        </p:attrNameLst>
                                      </p:cBhvr>
                                      <p:to>
                                        <p:strVal val="visible"/>
                                      </p:to>
                                    </p:set>
                                    <p:anim calcmode="lin" valueType="num">
                                      <p:cBhvr>
                                        <p:cTn id="27" dur="500" fill="hold"/>
                                        <p:tgtEl>
                                          <p:spTgt spid="85"/>
                                        </p:tgtEl>
                                        <p:attrNameLst>
                                          <p:attrName>ppt_w</p:attrName>
                                        </p:attrNameLst>
                                      </p:cBhvr>
                                      <p:tavLst>
                                        <p:tav tm="0">
                                          <p:val>
                                            <p:fltVal val="0"/>
                                          </p:val>
                                        </p:tav>
                                        <p:tav tm="100000">
                                          <p:val>
                                            <p:strVal val="#ppt_w"/>
                                          </p:val>
                                        </p:tav>
                                      </p:tavLst>
                                    </p:anim>
                                    <p:anim calcmode="lin" valueType="num">
                                      <p:cBhvr>
                                        <p:cTn id="28" dur="500" fill="hold"/>
                                        <p:tgtEl>
                                          <p:spTgt spid="85"/>
                                        </p:tgtEl>
                                        <p:attrNameLst>
                                          <p:attrName>ppt_h</p:attrName>
                                        </p:attrNameLst>
                                      </p:cBhvr>
                                      <p:tavLst>
                                        <p:tav tm="0">
                                          <p:val>
                                            <p:fltVal val="0"/>
                                          </p:val>
                                        </p:tav>
                                        <p:tav tm="100000">
                                          <p:val>
                                            <p:strVal val="#ppt_h"/>
                                          </p:val>
                                        </p:tav>
                                      </p:tavLst>
                                    </p:anim>
                                  </p:childTnLst>
                                </p:cTn>
                              </p:par>
                            </p:childTnLst>
                          </p:cTn>
                        </p:par>
                        <p:par>
                          <p:cTn id="29" fill="hold">
                            <p:stCondLst>
                              <p:cond delay="3150"/>
                            </p:stCondLst>
                            <p:childTnLst>
                              <p:par>
                                <p:cTn id="30" presetID="22" presetClass="entr" presetSubtype="8" fill="hold" nodeType="after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wipe(left)">
                                      <p:cBhvr>
                                        <p:cTn id="32" dur="500"/>
                                        <p:tgtEl>
                                          <p:spTgt spid="52"/>
                                        </p:tgtEl>
                                      </p:cBhvr>
                                    </p:animEffect>
                                  </p:childTnLst>
                                </p:cTn>
                              </p:par>
                            </p:childTnLst>
                          </p:cTn>
                        </p:par>
                        <p:par>
                          <p:cTn id="33" fill="hold">
                            <p:stCondLst>
                              <p:cond delay="3650"/>
                            </p:stCondLst>
                            <p:childTnLst>
                              <p:par>
                                <p:cTn id="34" presetID="23" presetClass="entr" presetSubtype="16" fill="hold" grpId="0" nodeType="afterEffect">
                                  <p:stCondLst>
                                    <p:cond delay="0"/>
                                  </p:stCondLst>
                                  <p:iterate type="wd">
                                    <p:tmPct val="10000"/>
                                  </p:iterate>
                                  <p:childTnLst>
                                    <p:set>
                                      <p:cBhvr>
                                        <p:cTn id="35" dur="1" fill="hold">
                                          <p:stCondLst>
                                            <p:cond delay="0"/>
                                          </p:stCondLst>
                                        </p:cTn>
                                        <p:tgtEl>
                                          <p:spTgt spid="86"/>
                                        </p:tgtEl>
                                        <p:attrNameLst>
                                          <p:attrName>style.visibility</p:attrName>
                                        </p:attrNameLst>
                                      </p:cBhvr>
                                      <p:to>
                                        <p:strVal val="visible"/>
                                      </p:to>
                                    </p:set>
                                    <p:anim calcmode="lin" valueType="num">
                                      <p:cBhvr>
                                        <p:cTn id="36" dur="500" fill="hold"/>
                                        <p:tgtEl>
                                          <p:spTgt spid="86"/>
                                        </p:tgtEl>
                                        <p:attrNameLst>
                                          <p:attrName>ppt_w</p:attrName>
                                        </p:attrNameLst>
                                      </p:cBhvr>
                                      <p:tavLst>
                                        <p:tav tm="0">
                                          <p:val>
                                            <p:fltVal val="0"/>
                                          </p:val>
                                        </p:tav>
                                        <p:tav tm="100000">
                                          <p:val>
                                            <p:strVal val="#ppt_w"/>
                                          </p:val>
                                        </p:tav>
                                      </p:tavLst>
                                    </p:anim>
                                    <p:anim calcmode="lin" valueType="num">
                                      <p:cBhvr>
                                        <p:cTn id="37" dur="500" fill="hold"/>
                                        <p:tgtEl>
                                          <p:spTgt spid="86"/>
                                        </p:tgtEl>
                                        <p:attrNameLst>
                                          <p:attrName>ppt_h</p:attrName>
                                        </p:attrNameLst>
                                      </p:cBhvr>
                                      <p:tavLst>
                                        <p:tav tm="0">
                                          <p:val>
                                            <p:fltVal val="0"/>
                                          </p:val>
                                        </p:tav>
                                        <p:tav tm="100000">
                                          <p:val>
                                            <p:strVal val="#ppt_h"/>
                                          </p:val>
                                        </p:tav>
                                      </p:tavLst>
                                    </p:anim>
                                  </p:childTnLst>
                                </p:cTn>
                              </p:par>
                            </p:childTnLst>
                          </p:cTn>
                        </p:par>
                        <p:par>
                          <p:cTn id="38" fill="hold">
                            <p:stCondLst>
                              <p:cond delay="4700"/>
                            </p:stCondLst>
                            <p:childTnLst>
                              <p:par>
                                <p:cTn id="39" presetID="22" presetClass="entr" presetSubtype="8" fill="hold"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wipe(left)">
                                      <p:cBhvr>
                                        <p:cTn id="41" dur="500"/>
                                        <p:tgtEl>
                                          <p:spTgt spid="42"/>
                                        </p:tgtEl>
                                      </p:cBhvr>
                                    </p:animEffect>
                                  </p:childTnLst>
                                </p:cTn>
                              </p:par>
                            </p:childTnLst>
                          </p:cTn>
                        </p:par>
                        <p:par>
                          <p:cTn id="42" fill="hold">
                            <p:stCondLst>
                              <p:cond delay="5200"/>
                            </p:stCondLst>
                            <p:childTnLst>
                              <p:par>
                                <p:cTn id="43" presetID="23" presetClass="entr" presetSubtype="16" fill="hold" grpId="0" nodeType="afterEffect">
                                  <p:stCondLst>
                                    <p:cond delay="0"/>
                                  </p:stCondLst>
                                  <p:iterate type="wd">
                                    <p:tmPct val="10000"/>
                                  </p:iterate>
                                  <p:childTnLst>
                                    <p:set>
                                      <p:cBhvr>
                                        <p:cTn id="44" dur="1" fill="hold">
                                          <p:stCondLst>
                                            <p:cond delay="0"/>
                                          </p:stCondLst>
                                        </p:cTn>
                                        <p:tgtEl>
                                          <p:spTgt spid="87"/>
                                        </p:tgtEl>
                                        <p:attrNameLst>
                                          <p:attrName>style.visibility</p:attrName>
                                        </p:attrNameLst>
                                      </p:cBhvr>
                                      <p:to>
                                        <p:strVal val="visible"/>
                                      </p:to>
                                    </p:set>
                                    <p:anim calcmode="lin" valueType="num">
                                      <p:cBhvr>
                                        <p:cTn id="45" dur="500" fill="hold"/>
                                        <p:tgtEl>
                                          <p:spTgt spid="87"/>
                                        </p:tgtEl>
                                        <p:attrNameLst>
                                          <p:attrName>ppt_w</p:attrName>
                                        </p:attrNameLst>
                                      </p:cBhvr>
                                      <p:tavLst>
                                        <p:tav tm="0">
                                          <p:val>
                                            <p:fltVal val="0"/>
                                          </p:val>
                                        </p:tav>
                                        <p:tav tm="100000">
                                          <p:val>
                                            <p:strVal val="#ppt_w"/>
                                          </p:val>
                                        </p:tav>
                                      </p:tavLst>
                                    </p:anim>
                                    <p:anim calcmode="lin" valueType="num">
                                      <p:cBhvr>
                                        <p:cTn id="46" dur="500" fill="hold"/>
                                        <p:tgtEl>
                                          <p:spTgt spid="8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86" grpId="0"/>
      <p:bldP spid="8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reeform 44"/>
          <p:cNvSpPr>
            <a:spLocks/>
          </p:cNvSpPr>
          <p:nvPr/>
        </p:nvSpPr>
        <p:spPr bwMode="auto">
          <a:xfrm>
            <a:off x="4427563" y="4758559"/>
            <a:ext cx="1518192" cy="1386176"/>
          </a:xfrm>
          <a:custGeom>
            <a:avLst/>
            <a:gdLst>
              <a:gd name="T0" fmla="*/ 583 w 622"/>
              <a:gd name="T1" fmla="*/ 130 h 568"/>
              <a:gd name="T2" fmla="*/ 404 w 622"/>
              <a:gd name="T3" fmla="*/ 0 h 568"/>
              <a:gd name="T4" fmla="*/ 314 w 622"/>
              <a:gd name="T5" fmla="*/ 43 h 568"/>
              <a:gd name="T6" fmla="*/ 131 w 622"/>
              <a:gd name="T7" fmla="*/ 43 h 568"/>
              <a:gd name="T8" fmla="*/ 59 w 622"/>
              <a:gd name="T9" fmla="*/ 95 h 568"/>
              <a:gd name="T10" fmla="*/ 15 w 622"/>
              <a:gd name="T11" fmla="*/ 230 h 568"/>
              <a:gd name="T12" fmla="*/ 98 w 622"/>
              <a:gd name="T13" fmla="*/ 485 h 568"/>
              <a:gd name="T14" fmla="*/ 213 w 622"/>
              <a:gd name="T15" fmla="*/ 568 h 568"/>
              <a:gd name="T16" fmla="*/ 481 w 622"/>
              <a:gd name="T17" fmla="*/ 568 h 568"/>
              <a:gd name="T18" fmla="*/ 596 w 622"/>
              <a:gd name="T19" fmla="*/ 485 h 568"/>
              <a:gd name="T20" fmla="*/ 622 w 622"/>
              <a:gd name="T21" fmla="*/ 404 h 568"/>
              <a:gd name="T22" fmla="*/ 567 w 622"/>
              <a:gd name="T23" fmla="*/ 234 h 568"/>
              <a:gd name="T24" fmla="*/ 583 w 622"/>
              <a:gd name="T25" fmla="*/ 130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2" h="568">
                <a:moveTo>
                  <a:pt x="583" y="130"/>
                </a:moveTo>
                <a:cubicBezTo>
                  <a:pt x="506" y="116"/>
                  <a:pt x="441" y="67"/>
                  <a:pt x="404" y="0"/>
                </a:cubicBezTo>
                <a:cubicBezTo>
                  <a:pt x="381" y="25"/>
                  <a:pt x="347" y="43"/>
                  <a:pt x="314" y="43"/>
                </a:cubicBezTo>
                <a:cubicBezTo>
                  <a:pt x="131" y="43"/>
                  <a:pt x="131" y="43"/>
                  <a:pt x="131" y="43"/>
                </a:cubicBezTo>
                <a:cubicBezTo>
                  <a:pt x="59" y="95"/>
                  <a:pt x="59" y="95"/>
                  <a:pt x="59" y="95"/>
                </a:cubicBezTo>
                <a:cubicBezTo>
                  <a:pt x="20" y="123"/>
                  <a:pt x="0" y="184"/>
                  <a:pt x="15" y="230"/>
                </a:cubicBezTo>
                <a:cubicBezTo>
                  <a:pt x="98" y="485"/>
                  <a:pt x="98" y="485"/>
                  <a:pt x="98" y="485"/>
                </a:cubicBezTo>
                <a:cubicBezTo>
                  <a:pt x="113" y="531"/>
                  <a:pt x="165" y="568"/>
                  <a:pt x="213" y="568"/>
                </a:cubicBezTo>
                <a:cubicBezTo>
                  <a:pt x="481" y="568"/>
                  <a:pt x="481" y="568"/>
                  <a:pt x="481" y="568"/>
                </a:cubicBezTo>
                <a:cubicBezTo>
                  <a:pt x="529" y="568"/>
                  <a:pt x="581" y="531"/>
                  <a:pt x="596" y="485"/>
                </a:cubicBezTo>
                <a:cubicBezTo>
                  <a:pt x="622" y="404"/>
                  <a:pt x="622" y="404"/>
                  <a:pt x="622" y="404"/>
                </a:cubicBezTo>
                <a:cubicBezTo>
                  <a:pt x="567" y="234"/>
                  <a:pt x="567" y="234"/>
                  <a:pt x="567" y="234"/>
                </a:cubicBezTo>
                <a:cubicBezTo>
                  <a:pt x="556" y="201"/>
                  <a:pt x="563" y="161"/>
                  <a:pt x="583" y="130"/>
                </a:cubicBezTo>
              </a:path>
            </a:pathLst>
          </a:custGeom>
          <a:solidFill>
            <a:schemeClr val="accent4"/>
          </a:solid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32" name="Freeform 46"/>
          <p:cNvSpPr>
            <a:spLocks/>
          </p:cNvSpPr>
          <p:nvPr/>
        </p:nvSpPr>
        <p:spPr bwMode="auto">
          <a:xfrm>
            <a:off x="4022233" y="3252745"/>
            <a:ext cx="1481063" cy="1611017"/>
          </a:xfrm>
          <a:custGeom>
            <a:avLst/>
            <a:gdLst>
              <a:gd name="T0" fmla="*/ 540 w 607"/>
              <a:gd name="T1" fmla="*/ 496 h 660"/>
              <a:gd name="T2" fmla="*/ 607 w 607"/>
              <a:gd name="T3" fmla="*/ 324 h 660"/>
              <a:gd name="T4" fmla="*/ 546 w 607"/>
              <a:gd name="T5" fmla="*/ 255 h 660"/>
              <a:gd name="T6" fmla="*/ 490 w 607"/>
              <a:gd name="T7" fmla="*/ 81 h 660"/>
              <a:gd name="T8" fmla="*/ 418 w 607"/>
              <a:gd name="T9" fmla="*/ 29 h 660"/>
              <a:gd name="T10" fmla="*/ 275 w 607"/>
              <a:gd name="T11" fmla="*/ 29 h 660"/>
              <a:gd name="T12" fmla="*/ 59 w 607"/>
              <a:gd name="T13" fmla="*/ 186 h 660"/>
              <a:gd name="T14" fmla="*/ 15 w 607"/>
              <a:gd name="T15" fmla="*/ 321 h 660"/>
              <a:gd name="T16" fmla="*/ 98 w 607"/>
              <a:gd name="T17" fmla="*/ 576 h 660"/>
              <a:gd name="T18" fmla="*/ 213 w 607"/>
              <a:gd name="T19" fmla="*/ 660 h 660"/>
              <a:gd name="T20" fmla="*/ 297 w 607"/>
              <a:gd name="T21" fmla="*/ 660 h 660"/>
              <a:gd name="T22" fmla="*/ 480 w 607"/>
              <a:gd name="T23" fmla="*/ 660 h 660"/>
              <a:gd name="T24" fmla="*/ 570 w 607"/>
              <a:gd name="T25" fmla="*/ 617 h 660"/>
              <a:gd name="T26" fmla="*/ 543 w 607"/>
              <a:gd name="T27" fmla="*/ 537 h 660"/>
              <a:gd name="T28" fmla="*/ 540 w 607"/>
              <a:gd name="T29" fmla="*/ 496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7" h="660">
                <a:moveTo>
                  <a:pt x="540" y="496"/>
                </a:moveTo>
                <a:cubicBezTo>
                  <a:pt x="540" y="430"/>
                  <a:pt x="565" y="369"/>
                  <a:pt x="607" y="324"/>
                </a:cubicBezTo>
                <a:cubicBezTo>
                  <a:pt x="579" y="309"/>
                  <a:pt x="555" y="284"/>
                  <a:pt x="546" y="255"/>
                </a:cubicBezTo>
                <a:cubicBezTo>
                  <a:pt x="490" y="81"/>
                  <a:pt x="490" y="81"/>
                  <a:pt x="490" y="81"/>
                </a:cubicBezTo>
                <a:cubicBezTo>
                  <a:pt x="418" y="29"/>
                  <a:pt x="418" y="29"/>
                  <a:pt x="418" y="29"/>
                </a:cubicBezTo>
                <a:cubicBezTo>
                  <a:pt x="378" y="0"/>
                  <a:pt x="314" y="0"/>
                  <a:pt x="275" y="29"/>
                </a:cubicBezTo>
                <a:cubicBezTo>
                  <a:pt x="59" y="186"/>
                  <a:pt x="59" y="186"/>
                  <a:pt x="59" y="186"/>
                </a:cubicBezTo>
                <a:cubicBezTo>
                  <a:pt x="20" y="214"/>
                  <a:pt x="0" y="275"/>
                  <a:pt x="15" y="321"/>
                </a:cubicBezTo>
                <a:cubicBezTo>
                  <a:pt x="98" y="576"/>
                  <a:pt x="98" y="576"/>
                  <a:pt x="98" y="576"/>
                </a:cubicBezTo>
                <a:cubicBezTo>
                  <a:pt x="112" y="622"/>
                  <a:pt x="164" y="660"/>
                  <a:pt x="213" y="660"/>
                </a:cubicBezTo>
                <a:cubicBezTo>
                  <a:pt x="297" y="660"/>
                  <a:pt x="297" y="660"/>
                  <a:pt x="297" y="660"/>
                </a:cubicBezTo>
                <a:cubicBezTo>
                  <a:pt x="480" y="660"/>
                  <a:pt x="480" y="660"/>
                  <a:pt x="480" y="660"/>
                </a:cubicBezTo>
                <a:cubicBezTo>
                  <a:pt x="513" y="660"/>
                  <a:pt x="547" y="642"/>
                  <a:pt x="570" y="617"/>
                </a:cubicBezTo>
                <a:cubicBezTo>
                  <a:pt x="557" y="592"/>
                  <a:pt x="548" y="565"/>
                  <a:pt x="543" y="537"/>
                </a:cubicBezTo>
                <a:cubicBezTo>
                  <a:pt x="541" y="523"/>
                  <a:pt x="540" y="510"/>
                  <a:pt x="540" y="496"/>
                </a:cubicBezTo>
              </a:path>
            </a:pathLst>
          </a:custGeom>
          <a:solidFill>
            <a:schemeClr val="bg2"/>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33" name="Freeform 48"/>
          <p:cNvSpPr>
            <a:spLocks/>
          </p:cNvSpPr>
          <p:nvPr/>
        </p:nvSpPr>
        <p:spPr bwMode="auto">
          <a:xfrm>
            <a:off x="5784863" y="4778158"/>
            <a:ext cx="1682183" cy="1378956"/>
          </a:xfrm>
          <a:custGeom>
            <a:avLst/>
            <a:gdLst>
              <a:gd name="T0" fmla="*/ 630 w 689"/>
              <a:gd name="T1" fmla="*/ 91 h 565"/>
              <a:gd name="T2" fmla="*/ 562 w 689"/>
              <a:gd name="T3" fmla="*/ 41 h 565"/>
              <a:gd name="T4" fmla="*/ 383 w 689"/>
              <a:gd name="T5" fmla="*/ 41 h 565"/>
              <a:gd name="T6" fmla="*/ 294 w 689"/>
              <a:gd name="T7" fmla="*/ 0 h 565"/>
              <a:gd name="T8" fmla="*/ 110 w 689"/>
              <a:gd name="T9" fmla="*/ 124 h 565"/>
              <a:gd name="T10" fmla="*/ 73 w 689"/>
              <a:gd name="T11" fmla="*/ 126 h 565"/>
              <a:gd name="T12" fmla="*/ 27 w 689"/>
              <a:gd name="T13" fmla="*/ 122 h 565"/>
              <a:gd name="T14" fmla="*/ 11 w 689"/>
              <a:gd name="T15" fmla="*/ 226 h 565"/>
              <a:gd name="T16" fmla="*/ 66 w 689"/>
              <a:gd name="T17" fmla="*/ 396 h 565"/>
              <a:gd name="T18" fmla="*/ 94 w 689"/>
              <a:gd name="T19" fmla="*/ 481 h 565"/>
              <a:gd name="T20" fmla="*/ 209 w 689"/>
              <a:gd name="T21" fmla="*/ 565 h 565"/>
              <a:gd name="T22" fmla="*/ 477 w 689"/>
              <a:gd name="T23" fmla="*/ 565 h 565"/>
              <a:gd name="T24" fmla="*/ 592 w 689"/>
              <a:gd name="T25" fmla="*/ 481 h 565"/>
              <a:gd name="T26" fmla="*/ 674 w 689"/>
              <a:gd name="T27" fmla="*/ 226 h 565"/>
              <a:gd name="T28" fmla="*/ 630 w 689"/>
              <a:gd name="T29" fmla="*/ 91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89" h="565">
                <a:moveTo>
                  <a:pt x="630" y="91"/>
                </a:moveTo>
                <a:cubicBezTo>
                  <a:pt x="562" y="41"/>
                  <a:pt x="562" y="41"/>
                  <a:pt x="562" y="41"/>
                </a:cubicBezTo>
                <a:cubicBezTo>
                  <a:pt x="383" y="41"/>
                  <a:pt x="383" y="41"/>
                  <a:pt x="383" y="41"/>
                </a:cubicBezTo>
                <a:cubicBezTo>
                  <a:pt x="351" y="41"/>
                  <a:pt x="317" y="24"/>
                  <a:pt x="294" y="0"/>
                </a:cubicBezTo>
                <a:cubicBezTo>
                  <a:pt x="255" y="65"/>
                  <a:pt x="189" y="112"/>
                  <a:pt x="110" y="124"/>
                </a:cubicBezTo>
                <a:cubicBezTo>
                  <a:pt x="98" y="125"/>
                  <a:pt x="86" y="126"/>
                  <a:pt x="73" y="126"/>
                </a:cubicBezTo>
                <a:cubicBezTo>
                  <a:pt x="57" y="126"/>
                  <a:pt x="42" y="125"/>
                  <a:pt x="27" y="122"/>
                </a:cubicBezTo>
                <a:cubicBezTo>
                  <a:pt x="7" y="153"/>
                  <a:pt x="0" y="193"/>
                  <a:pt x="11" y="226"/>
                </a:cubicBezTo>
                <a:cubicBezTo>
                  <a:pt x="66" y="396"/>
                  <a:pt x="66" y="396"/>
                  <a:pt x="66" y="396"/>
                </a:cubicBezTo>
                <a:cubicBezTo>
                  <a:pt x="94" y="481"/>
                  <a:pt x="94" y="481"/>
                  <a:pt x="94" y="481"/>
                </a:cubicBezTo>
                <a:cubicBezTo>
                  <a:pt x="109" y="527"/>
                  <a:pt x="160" y="565"/>
                  <a:pt x="209" y="565"/>
                </a:cubicBezTo>
                <a:cubicBezTo>
                  <a:pt x="477" y="565"/>
                  <a:pt x="477" y="565"/>
                  <a:pt x="477" y="565"/>
                </a:cubicBezTo>
                <a:cubicBezTo>
                  <a:pt x="525" y="565"/>
                  <a:pt x="577" y="527"/>
                  <a:pt x="592" y="481"/>
                </a:cubicBezTo>
                <a:cubicBezTo>
                  <a:pt x="674" y="226"/>
                  <a:pt x="674" y="226"/>
                  <a:pt x="674" y="226"/>
                </a:cubicBezTo>
                <a:cubicBezTo>
                  <a:pt x="689" y="180"/>
                  <a:pt x="669" y="119"/>
                  <a:pt x="630" y="91"/>
                </a:cubicBezTo>
              </a:path>
            </a:pathLst>
          </a:custGeom>
          <a:solidFill>
            <a:schemeClr val="accent5"/>
          </a:solid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34" name="Freeform 50"/>
          <p:cNvSpPr>
            <a:spLocks/>
          </p:cNvSpPr>
          <p:nvPr/>
        </p:nvSpPr>
        <p:spPr bwMode="auto">
          <a:xfrm>
            <a:off x="5115497" y="2468895"/>
            <a:ext cx="1694559" cy="1573887"/>
          </a:xfrm>
          <a:custGeom>
            <a:avLst/>
            <a:gdLst>
              <a:gd name="T0" fmla="*/ 635 w 694"/>
              <a:gd name="T1" fmla="*/ 186 h 645"/>
              <a:gd name="T2" fmla="*/ 418 w 694"/>
              <a:gd name="T3" fmla="*/ 29 h 645"/>
              <a:gd name="T4" fmla="*/ 276 w 694"/>
              <a:gd name="T5" fmla="*/ 29 h 645"/>
              <a:gd name="T6" fmla="*/ 59 w 694"/>
              <a:gd name="T7" fmla="*/ 186 h 645"/>
              <a:gd name="T8" fmla="*/ 15 w 694"/>
              <a:gd name="T9" fmla="*/ 321 h 645"/>
              <a:gd name="T10" fmla="*/ 42 w 694"/>
              <a:gd name="T11" fmla="*/ 402 h 645"/>
              <a:gd name="T12" fmla="*/ 98 w 694"/>
              <a:gd name="T13" fmla="*/ 576 h 645"/>
              <a:gd name="T14" fmla="*/ 159 w 694"/>
              <a:gd name="T15" fmla="*/ 645 h 645"/>
              <a:gd name="T16" fmla="*/ 233 w 694"/>
              <a:gd name="T17" fmla="*/ 589 h 645"/>
              <a:gd name="T18" fmla="*/ 347 w 694"/>
              <a:gd name="T19" fmla="*/ 562 h 645"/>
              <a:gd name="T20" fmla="*/ 458 w 694"/>
              <a:gd name="T21" fmla="*/ 587 h 645"/>
              <a:gd name="T22" fmla="*/ 535 w 694"/>
              <a:gd name="T23" fmla="*/ 645 h 645"/>
              <a:gd name="T24" fmla="*/ 596 w 694"/>
              <a:gd name="T25" fmla="*/ 576 h 645"/>
              <a:gd name="T26" fmla="*/ 651 w 694"/>
              <a:gd name="T27" fmla="*/ 406 h 645"/>
              <a:gd name="T28" fmla="*/ 679 w 694"/>
              <a:gd name="T29" fmla="*/ 321 h 645"/>
              <a:gd name="T30" fmla="*/ 635 w 694"/>
              <a:gd name="T31" fmla="*/ 186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94" h="645">
                <a:moveTo>
                  <a:pt x="635" y="186"/>
                </a:moveTo>
                <a:cubicBezTo>
                  <a:pt x="418" y="29"/>
                  <a:pt x="418" y="29"/>
                  <a:pt x="418" y="29"/>
                </a:cubicBezTo>
                <a:cubicBezTo>
                  <a:pt x="379" y="0"/>
                  <a:pt x="315" y="0"/>
                  <a:pt x="276" y="29"/>
                </a:cubicBezTo>
                <a:cubicBezTo>
                  <a:pt x="59" y="186"/>
                  <a:pt x="59" y="186"/>
                  <a:pt x="59" y="186"/>
                </a:cubicBezTo>
                <a:cubicBezTo>
                  <a:pt x="20" y="215"/>
                  <a:pt x="0" y="275"/>
                  <a:pt x="15" y="321"/>
                </a:cubicBezTo>
                <a:cubicBezTo>
                  <a:pt x="42" y="402"/>
                  <a:pt x="42" y="402"/>
                  <a:pt x="42" y="402"/>
                </a:cubicBezTo>
                <a:cubicBezTo>
                  <a:pt x="98" y="576"/>
                  <a:pt x="98" y="576"/>
                  <a:pt x="98" y="576"/>
                </a:cubicBezTo>
                <a:cubicBezTo>
                  <a:pt x="107" y="605"/>
                  <a:pt x="131" y="630"/>
                  <a:pt x="159" y="645"/>
                </a:cubicBezTo>
                <a:cubicBezTo>
                  <a:pt x="180" y="622"/>
                  <a:pt x="205" y="603"/>
                  <a:pt x="233" y="589"/>
                </a:cubicBezTo>
                <a:cubicBezTo>
                  <a:pt x="268" y="572"/>
                  <a:pt x="306" y="562"/>
                  <a:pt x="347" y="562"/>
                </a:cubicBezTo>
                <a:cubicBezTo>
                  <a:pt x="387" y="562"/>
                  <a:pt x="424" y="571"/>
                  <a:pt x="458" y="587"/>
                </a:cubicBezTo>
                <a:cubicBezTo>
                  <a:pt x="487" y="601"/>
                  <a:pt x="514" y="621"/>
                  <a:pt x="535" y="645"/>
                </a:cubicBezTo>
                <a:cubicBezTo>
                  <a:pt x="563" y="630"/>
                  <a:pt x="587" y="605"/>
                  <a:pt x="596" y="576"/>
                </a:cubicBezTo>
                <a:cubicBezTo>
                  <a:pt x="651" y="406"/>
                  <a:pt x="651" y="406"/>
                  <a:pt x="651" y="406"/>
                </a:cubicBezTo>
                <a:cubicBezTo>
                  <a:pt x="679" y="321"/>
                  <a:pt x="679" y="321"/>
                  <a:pt x="679" y="321"/>
                </a:cubicBezTo>
                <a:cubicBezTo>
                  <a:pt x="694" y="275"/>
                  <a:pt x="674" y="215"/>
                  <a:pt x="635" y="186"/>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35" name="Freeform 52"/>
          <p:cNvSpPr>
            <a:spLocks/>
          </p:cNvSpPr>
          <p:nvPr/>
        </p:nvSpPr>
        <p:spPr bwMode="auto">
          <a:xfrm>
            <a:off x="6422257" y="3269245"/>
            <a:ext cx="1471780" cy="1608955"/>
          </a:xfrm>
          <a:custGeom>
            <a:avLst/>
            <a:gdLst>
              <a:gd name="T0" fmla="*/ 544 w 603"/>
              <a:gd name="T1" fmla="*/ 186 h 659"/>
              <a:gd name="T2" fmla="*/ 327 w 603"/>
              <a:gd name="T3" fmla="*/ 28 h 659"/>
              <a:gd name="T4" fmla="*/ 185 w 603"/>
              <a:gd name="T5" fmla="*/ 28 h 659"/>
              <a:gd name="T6" fmla="*/ 116 w 603"/>
              <a:gd name="T7" fmla="*/ 78 h 659"/>
              <a:gd name="T8" fmla="*/ 61 w 603"/>
              <a:gd name="T9" fmla="*/ 248 h 659"/>
              <a:gd name="T10" fmla="*/ 0 w 603"/>
              <a:gd name="T11" fmla="*/ 317 h 659"/>
              <a:gd name="T12" fmla="*/ 67 w 603"/>
              <a:gd name="T13" fmla="*/ 489 h 659"/>
              <a:gd name="T14" fmla="*/ 64 w 603"/>
              <a:gd name="T15" fmla="*/ 531 h 659"/>
              <a:gd name="T16" fmla="*/ 33 w 603"/>
              <a:gd name="T17" fmla="*/ 618 h 659"/>
              <a:gd name="T18" fmla="*/ 122 w 603"/>
              <a:gd name="T19" fmla="*/ 659 h 659"/>
              <a:gd name="T20" fmla="*/ 301 w 603"/>
              <a:gd name="T21" fmla="*/ 659 h 659"/>
              <a:gd name="T22" fmla="*/ 390 w 603"/>
              <a:gd name="T23" fmla="*/ 659 h 659"/>
              <a:gd name="T24" fmla="*/ 505 w 603"/>
              <a:gd name="T25" fmla="*/ 576 h 659"/>
              <a:gd name="T26" fmla="*/ 588 w 603"/>
              <a:gd name="T27" fmla="*/ 321 h 659"/>
              <a:gd name="T28" fmla="*/ 544 w 603"/>
              <a:gd name="T29" fmla="*/ 186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3" h="659">
                <a:moveTo>
                  <a:pt x="544" y="186"/>
                </a:moveTo>
                <a:cubicBezTo>
                  <a:pt x="327" y="28"/>
                  <a:pt x="327" y="28"/>
                  <a:pt x="327" y="28"/>
                </a:cubicBezTo>
                <a:cubicBezTo>
                  <a:pt x="288" y="0"/>
                  <a:pt x="224" y="0"/>
                  <a:pt x="185" y="28"/>
                </a:cubicBezTo>
                <a:cubicBezTo>
                  <a:pt x="116" y="78"/>
                  <a:pt x="116" y="78"/>
                  <a:pt x="116" y="78"/>
                </a:cubicBezTo>
                <a:cubicBezTo>
                  <a:pt x="61" y="248"/>
                  <a:pt x="61" y="248"/>
                  <a:pt x="61" y="248"/>
                </a:cubicBezTo>
                <a:cubicBezTo>
                  <a:pt x="52" y="277"/>
                  <a:pt x="28" y="302"/>
                  <a:pt x="0" y="317"/>
                </a:cubicBezTo>
                <a:cubicBezTo>
                  <a:pt x="42" y="362"/>
                  <a:pt x="67" y="423"/>
                  <a:pt x="67" y="489"/>
                </a:cubicBezTo>
                <a:cubicBezTo>
                  <a:pt x="67" y="504"/>
                  <a:pt x="66" y="518"/>
                  <a:pt x="64" y="531"/>
                </a:cubicBezTo>
                <a:cubicBezTo>
                  <a:pt x="59" y="562"/>
                  <a:pt x="48" y="591"/>
                  <a:pt x="33" y="618"/>
                </a:cubicBezTo>
                <a:cubicBezTo>
                  <a:pt x="56" y="642"/>
                  <a:pt x="90" y="659"/>
                  <a:pt x="122" y="659"/>
                </a:cubicBezTo>
                <a:cubicBezTo>
                  <a:pt x="301" y="659"/>
                  <a:pt x="301" y="659"/>
                  <a:pt x="301" y="659"/>
                </a:cubicBezTo>
                <a:cubicBezTo>
                  <a:pt x="390" y="659"/>
                  <a:pt x="390" y="659"/>
                  <a:pt x="390" y="659"/>
                </a:cubicBezTo>
                <a:cubicBezTo>
                  <a:pt x="438" y="659"/>
                  <a:pt x="490" y="622"/>
                  <a:pt x="505" y="576"/>
                </a:cubicBezTo>
                <a:cubicBezTo>
                  <a:pt x="588" y="321"/>
                  <a:pt x="588" y="321"/>
                  <a:pt x="588" y="321"/>
                </a:cubicBezTo>
                <a:cubicBezTo>
                  <a:pt x="603" y="275"/>
                  <a:pt x="583" y="214"/>
                  <a:pt x="544" y="186"/>
                </a:cubicBezTo>
              </a:path>
            </a:pathLst>
          </a:custGeom>
          <a:solidFill>
            <a:schemeClr val="accent1"/>
          </a:solid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36" name="组合 35"/>
          <p:cNvGrpSpPr/>
          <p:nvPr/>
        </p:nvGrpSpPr>
        <p:grpSpPr>
          <a:xfrm>
            <a:off x="5323802" y="3813045"/>
            <a:ext cx="1277945" cy="1277945"/>
            <a:chOff x="3919984" y="2613718"/>
            <a:chExt cx="1165944" cy="1165944"/>
          </a:xfrm>
        </p:grpSpPr>
        <p:sp>
          <p:nvSpPr>
            <p:cNvPr id="37" name="椭圆 36"/>
            <p:cNvSpPr/>
            <p:nvPr/>
          </p:nvSpPr>
          <p:spPr>
            <a:xfrm>
              <a:off x="3919984" y="2613718"/>
              <a:ext cx="1165944" cy="1165944"/>
            </a:xfrm>
            <a:prstGeom prst="ellipse">
              <a:avLst/>
            </a:prstGeom>
            <a:gradFill flip="none" rotWithShape="1">
              <a:gsLst>
                <a:gs pos="0">
                  <a:sysClr val="window" lastClr="FFFFFF"/>
                </a:gs>
                <a:gs pos="100000">
                  <a:sysClr val="window" lastClr="FFFFFF">
                    <a:lumMod val="85000"/>
                  </a:sysClr>
                </a:gs>
              </a:gsLst>
              <a:lin ang="18900000" scaled="1"/>
              <a:tileRect/>
            </a:gradFill>
            <a:ln w="12700" cap="flat" cmpd="sng" algn="ctr">
              <a:solidFill>
                <a:sysClr val="window" lastClr="FFFFFF"/>
              </a:solidFill>
              <a:prstDash val="solid"/>
            </a:ln>
            <a:effectLst>
              <a:outerShdw blurRad="152400" dist="63500" dir="8100000" algn="tr" rotWithShape="0">
                <a:prstClr val="black">
                  <a:alpha val="26000"/>
                </a:prstClr>
              </a:outerShdw>
            </a:effectLst>
          </p:spPr>
          <p:txBody>
            <a:bodyPr rtlCol="0" anchor="ctr"/>
            <a:lstStyle/>
            <a:p>
              <a:pPr algn="ctr" fontAlgn="base">
                <a:spcBef>
                  <a:spcPct val="0"/>
                </a:spcBef>
                <a:spcAft>
                  <a:spcPct val="0"/>
                </a:spcAft>
                <a:defRPr/>
              </a:pPr>
              <a:endParaRPr lang="zh-CN" altLang="en-US" sz="2400" kern="0">
                <a:solidFill>
                  <a:prstClr val="black"/>
                </a:solidFill>
              </a:endParaRPr>
            </a:p>
          </p:txBody>
        </p:sp>
        <p:sp>
          <p:nvSpPr>
            <p:cNvPr id="46" name="Freeform 6"/>
            <p:cNvSpPr>
              <a:spLocks noChangeAspect="1" noEditPoints="1"/>
            </p:cNvSpPr>
            <p:nvPr/>
          </p:nvSpPr>
          <p:spPr bwMode="auto">
            <a:xfrm>
              <a:off x="4165899" y="2922272"/>
              <a:ext cx="674113" cy="548836"/>
            </a:xfrm>
            <a:custGeom>
              <a:avLst/>
              <a:gdLst>
                <a:gd name="T0" fmla="*/ 36 w 113"/>
                <a:gd name="T1" fmla="*/ 11 h 86"/>
                <a:gd name="T2" fmla="*/ 106 w 113"/>
                <a:gd name="T3" fmla="*/ 32 h 86"/>
                <a:gd name="T4" fmla="*/ 102 w 113"/>
                <a:gd name="T5" fmla="*/ 35 h 86"/>
                <a:gd name="T6" fmla="*/ 99 w 113"/>
                <a:gd name="T7" fmla="*/ 39 h 86"/>
                <a:gd name="T8" fmla="*/ 95 w 113"/>
                <a:gd name="T9" fmla="*/ 43 h 86"/>
                <a:gd name="T10" fmla="*/ 91 w 113"/>
                <a:gd name="T11" fmla="*/ 86 h 86"/>
                <a:gd name="T12" fmla="*/ 91 w 113"/>
                <a:gd name="T13" fmla="*/ 47 h 86"/>
                <a:gd name="T14" fmla="*/ 81 w 113"/>
                <a:gd name="T15" fmla="*/ 86 h 86"/>
                <a:gd name="T16" fmla="*/ 77 w 113"/>
                <a:gd name="T17" fmla="*/ 59 h 86"/>
                <a:gd name="T18" fmla="*/ 74 w 113"/>
                <a:gd name="T19" fmla="*/ 56 h 86"/>
                <a:gd name="T20" fmla="*/ 70 w 113"/>
                <a:gd name="T21" fmla="*/ 86 h 86"/>
                <a:gd name="T22" fmla="*/ 70 w 113"/>
                <a:gd name="T23" fmla="*/ 54 h 86"/>
                <a:gd name="T24" fmla="*/ 59 w 113"/>
                <a:gd name="T25" fmla="*/ 86 h 86"/>
                <a:gd name="T26" fmla="*/ 56 w 113"/>
                <a:gd name="T27" fmla="*/ 65 h 86"/>
                <a:gd name="T28" fmla="*/ 52 w 113"/>
                <a:gd name="T29" fmla="*/ 68 h 86"/>
                <a:gd name="T30" fmla="*/ 48 w 113"/>
                <a:gd name="T31" fmla="*/ 86 h 86"/>
                <a:gd name="T32" fmla="*/ 48 w 113"/>
                <a:gd name="T33" fmla="*/ 71 h 86"/>
                <a:gd name="T34" fmla="*/ 38 w 113"/>
                <a:gd name="T35" fmla="*/ 86 h 86"/>
                <a:gd name="T36" fmla="*/ 34 w 113"/>
                <a:gd name="T37" fmla="*/ 70 h 86"/>
                <a:gd name="T38" fmla="*/ 31 w 113"/>
                <a:gd name="T39" fmla="*/ 67 h 86"/>
                <a:gd name="T40" fmla="*/ 27 w 113"/>
                <a:gd name="T41" fmla="*/ 86 h 86"/>
                <a:gd name="T42" fmla="*/ 27 w 113"/>
                <a:gd name="T43" fmla="*/ 67 h 86"/>
                <a:gd name="T44" fmla="*/ 16 w 113"/>
                <a:gd name="T45" fmla="*/ 86 h 86"/>
                <a:gd name="T46" fmla="*/ 5 w 113"/>
                <a:gd name="T47" fmla="*/ 79 h 86"/>
                <a:gd name="T48" fmla="*/ 2 w 113"/>
                <a:gd name="T49" fmla="*/ 76 h 86"/>
                <a:gd name="T50" fmla="*/ 0 w 113"/>
                <a:gd name="T51" fmla="*/ 58 h 86"/>
                <a:gd name="T52" fmla="*/ 38 w 113"/>
                <a:gd name="T53" fmla="*/ 64 h 86"/>
                <a:gd name="T54" fmla="*/ 70 w 113"/>
                <a:gd name="T55" fmla="*/ 45 h 86"/>
                <a:gd name="T56" fmla="*/ 82 w 113"/>
                <a:gd name="T57" fmla="*/ 46 h 86"/>
                <a:gd name="T58" fmla="*/ 111 w 113"/>
                <a:gd name="T59" fmla="*/ 13 h 86"/>
                <a:gd name="T60" fmla="*/ 89 w 113"/>
                <a:gd name="T61" fmla="*/ 10 h 86"/>
                <a:gd name="T62" fmla="*/ 74 w 113"/>
                <a:gd name="T63" fmla="*/ 31 h 86"/>
                <a:gd name="T64" fmla="*/ 42 w 113"/>
                <a:gd name="T65" fmla="*/ 49 h 86"/>
                <a:gd name="T66" fmla="*/ 25 w 113"/>
                <a:gd name="T67" fmla="*/ 43 h 86"/>
                <a:gd name="T68" fmla="*/ 13 w 113"/>
                <a:gd name="T69" fmla="*/ 86 h 86"/>
                <a:gd name="T70" fmla="*/ 13 w 113"/>
                <a:gd name="T71" fmla="*/ 75 h 86"/>
                <a:gd name="T72" fmla="*/ 31 w 113"/>
                <a:gd name="T73" fmla="*/ 12 h 86"/>
                <a:gd name="T74" fmla="*/ 49 w 113"/>
                <a:gd name="T75" fmla="*/ 19 h 86"/>
                <a:gd name="T76" fmla="*/ 39 w 113"/>
                <a:gd name="T77" fmla="*/ 19 h 86"/>
                <a:gd name="T78" fmla="*/ 43 w 113"/>
                <a:gd name="T79" fmla="*/ 44 h 86"/>
                <a:gd name="T80" fmla="*/ 34 w 113"/>
                <a:gd name="T81" fmla="*/ 31 h 86"/>
                <a:gd name="T82" fmla="*/ 20 w 113"/>
                <a:gd name="T83" fmla="*/ 38 h 86"/>
                <a:gd name="T84" fmla="*/ 30 w 113"/>
                <a:gd name="T85" fmla="*/ 17 h 86"/>
                <a:gd name="T86" fmla="*/ 21 w 113"/>
                <a:gd name="T87" fmla="*/ 2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86">
                  <a:moveTo>
                    <a:pt x="36" y="2"/>
                  </a:moveTo>
                  <a:cubicBezTo>
                    <a:pt x="39" y="2"/>
                    <a:pt x="41" y="4"/>
                    <a:pt x="41" y="6"/>
                  </a:cubicBezTo>
                  <a:cubicBezTo>
                    <a:pt x="41" y="9"/>
                    <a:pt x="39" y="11"/>
                    <a:pt x="36" y="11"/>
                  </a:cubicBezTo>
                  <a:cubicBezTo>
                    <a:pt x="34" y="11"/>
                    <a:pt x="32" y="9"/>
                    <a:pt x="32" y="6"/>
                  </a:cubicBezTo>
                  <a:cubicBezTo>
                    <a:pt x="32" y="4"/>
                    <a:pt x="34" y="2"/>
                    <a:pt x="36" y="2"/>
                  </a:cubicBezTo>
                  <a:close/>
                  <a:moveTo>
                    <a:pt x="106" y="32"/>
                  </a:moveTo>
                  <a:cubicBezTo>
                    <a:pt x="106" y="86"/>
                    <a:pt x="106" y="86"/>
                    <a:pt x="106" y="86"/>
                  </a:cubicBezTo>
                  <a:cubicBezTo>
                    <a:pt x="102" y="86"/>
                    <a:pt x="102" y="86"/>
                    <a:pt x="102" y="86"/>
                  </a:cubicBezTo>
                  <a:cubicBezTo>
                    <a:pt x="102" y="35"/>
                    <a:pt x="102" y="35"/>
                    <a:pt x="102" y="35"/>
                  </a:cubicBezTo>
                  <a:cubicBezTo>
                    <a:pt x="105" y="32"/>
                    <a:pt x="105" y="32"/>
                    <a:pt x="105" y="32"/>
                  </a:cubicBezTo>
                  <a:cubicBezTo>
                    <a:pt x="106" y="32"/>
                    <a:pt x="106" y="32"/>
                    <a:pt x="106" y="32"/>
                  </a:cubicBezTo>
                  <a:close/>
                  <a:moveTo>
                    <a:pt x="99" y="39"/>
                  </a:moveTo>
                  <a:cubicBezTo>
                    <a:pt x="99" y="86"/>
                    <a:pt x="99" y="86"/>
                    <a:pt x="99" y="86"/>
                  </a:cubicBezTo>
                  <a:cubicBezTo>
                    <a:pt x="97" y="86"/>
                    <a:pt x="96" y="86"/>
                    <a:pt x="95" y="86"/>
                  </a:cubicBezTo>
                  <a:cubicBezTo>
                    <a:pt x="95" y="43"/>
                    <a:pt x="95" y="43"/>
                    <a:pt x="95" y="43"/>
                  </a:cubicBezTo>
                  <a:cubicBezTo>
                    <a:pt x="99" y="39"/>
                    <a:pt x="99" y="39"/>
                    <a:pt x="99" y="39"/>
                  </a:cubicBezTo>
                  <a:close/>
                  <a:moveTo>
                    <a:pt x="91" y="47"/>
                  </a:moveTo>
                  <a:cubicBezTo>
                    <a:pt x="91" y="86"/>
                    <a:pt x="91" y="86"/>
                    <a:pt x="91" y="86"/>
                  </a:cubicBezTo>
                  <a:cubicBezTo>
                    <a:pt x="90" y="86"/>
                    <a:pt x="89" y="86"/>
                    <a:pt x="88" y="86"/>
                  </a:cubicBezTo>
                  <a:cubicBezTo>
                    <a:pt x="88" y="51"/>
                    <a:pt x="88" y="51"/>
                    <a:pt x="88" y="51"/>
                  </a:cubicBezTo>
                  <a:cubicBezTo>
                    <a:pt x="91" y="47"/>
                    <a:pt x="91" y="47"/>
                    <a:pt x="91" y="47"/>
                  </a:cubicBezTo>
                  <a:close/>
                  <a:moveTo>
                    <a:pt x="84" y="55"/>
                  </a:moveTo>
                  <a:cubicBezTo>
                    <a:pt x="84" y="86"/>
                    <a:pt x="84" y="86"/>
                    <a:pt x="84" y="86"/>
                  </a:cubicBezTo>
                  <a:cubicBezTo>
                    <a:pt x="83" y="86"/>
                    <a:pt x="82" y="86"/>
                    <a:pt x="81" y="86"/>
                  </a:cubicBezTo>
                  <a:cubicBezTo>
                    <a:pt x="81" y="59"/>
                    <a:pt x="81" y="59"/>
                    <a:pt x="81" y="59"/>
                  </a:cubicBezTo>
                  <a:cubicBezTo>
                    <a:pt x="84" y="55"/>
                    <a:pt x="84" y="55"/>
                    <a:pt x="84" y="55"/>
                  </a:cubicBezTo>
                  <a:close/>
                  <a:moveTo>
                    <a:pt x="77" y="59"/>
                  </a:moveTo>
                  <a:cubicBezTo>
                    <a:pt x="77" y="86"/>
                    <a:pt x="77" y="86"/>
                    <a:pt x="77" y="86"/>
                  </a:cubicBezTo>
                  <a:cubicBezTo>
                    <a:pt x="76" y="86"/>
                    <a:pt x="75" y="86"/>
                    <a:pt x="74" y="86"/>
                  </a:cubicBezTo>
                  <a:cubicBezTo>
                    <a:pt x="74" y="56"/>
                    <a:pt x="74" y="56"/>
                    <a:pt x="74" y="56"/>
                  </a:cubicBezTo>
                  <a:cubicBezTo>
                    <a:pt x="77" y="59"/>
                    <a:pt x="77" y="59"/>
                    <a:pt x="77" y="59"/>
                  </a:cubicBezTo>
                  <a:close/>
                  <a:moveTo>
                    <a:pt x="70" y="54"/>
                  </a:moveTo>
                  <a:cubicBezTo>
                    <a:pt x="70" y="86"/>
                    <a:pt x="70" y="86"/>
                    <a:pt x="70" y="86"/>
                  </a:cubicBezTo>
                  <a:cubicBezTo>
                    <a:pt x="69" y="86"/>
                    <a:pt x="68" y="86"/>
                    <a:pt x="66" y="86"/>
                  </a:cubicBezTo>
                  <a:cubicBezTo>
                    <a:pt x="66" y="57"/>
                    <a:pt x="66" y="57"/>
                    <a:pt x="66" y="57"/>
                  </a:cubicBezTo>
                  <a:cubicBezTo>
                    <a:pt x="70" y="54"/>
                    <a:pt x="70" y="54"/>
                    <a:pt x="70" y="54"/>
                  </a:cubicBezTo>
                  <a:close/>
                  <a:moveTo>
                    <a:pt x="63" y="59"/>
                  </a:moveTo>
                  <a:cubicBezTo>
                    <a:pt x="63" y="86"/>
                    <a:pt x="63" y="86"/>
                    <a:pt x="63" y="86"/>
                  </a:cubicBezTo>
                  <a:cubicBezTo>
                    <a:pt x="62" y="86"/>
                    <a:pt x="60" y="86"/>
                    <a:pt x="59" y="86"/>
                  </a:cubicBezTo>
                  <a:cubicBezTo>
                    <a:pt x="59" y="62"/>
                    <a:pt x="59" y="62"/>
                    <a:pt x="59" y="62"/>
                  </a:cubicBezTo>
                  <a:cubicBezTo>
                    <a:pt x="63" y="59"/>
                    <a:pt x="63" y="59"/>
                    <a:pt x="63" y="59"/>
                  </a:cubicBezTo>
                  <a:close/>
                  <a:moveTo>
                    <a:pt x="56" y="65"/>
                  </a:moveTo>
                  <a:cubicBezTo>
                    <a:pt x="56" y="86"/>
                    <a:pt x="56" y="86"/>
                    <a:pt x="56" y="86"/>
                  </a:cubicBezTo>
                  <a:cubicBezTo>
                    <a:pt x="54" y="86"/>
                    <a:pt x="53" y="86"/>
                    <a:pt x="52" y="86"/>
                  </a:cubicBezTo>
                  <a:cubicBezTo>
                    <a:pt x="52" y="68"/>
                    <a:pt x="52" y="68"/>
                    <a:pt x="52" y="68"/>
                  </a:cubicBezTo>
                  <a:cubicBezTo>
                    <a:pt x="56" y="65"/>
                    <a:pt x="56" y="65"/>
                    <a:pt x="56" y="65"/>
                  </a:cubicBezTo>
                  <a:close/>
                  <a:moveTo>
                    <a:pt x="48" y="71"/>
                  </a:moveTo>
                  <a:cubicBezTo>
                    <a:pt x="48" y="86"/>
                    <a:pt x="48" y="86"/>
                    <a:pt x="48" y="86"/>
                  </a:cubicBezTo>
                  <a:cubicBezTo>
                    <a:pt x="47" y="86"/>
                    <a:pt x="46" y="86"/>
                    <a:pt x="45" y="86"/>
                  </a:cubicBezTo>
                  <a:cubicBezTo>
                    <a:pt x="45" y="73"/>
                    <a:pt x="45" y="73"/>
                    <a:pt x="45" y="73"/>
                  </a:cubicBezTo>
                  <a:cubicBezTo>
                    <a:pt x="48" y="71"/>
                    <a:pt x="48" y="71"/>
                    <a:pt x="48" y="71"/>
                  </a:cubicBezTo>
                  <a:close/>
                  <a:moveTo>
                    <a:pt x="41" y="75"/>
                  </a:moveTo>
                  <a:cubicBezTo>
                    <a:pt x="41" y="86"/>
                    <a:pt x="41" y="86"/>
                    <a:pt x="41" y="86"/>
                  </a:cubicBezTo>
                  <a:cubicBezTo>
                    <a:pt x="40" y="86"/>
                    <a:pt x="39" y="86"/>
                    <a:pt x="38" y="86"/>
                  </a:cubicBezTo>
                  <a:cubicBezTo>
                    <a:pt x="38" y="72"/>
                    <a:pt x="38" y="72"/>
                    <a:pt x="38" y="72"/>
                  </a:cubicBezTo>
                  <a:cubicBezTo>
                    <a:pt x="41" y="75"/>
                    <a:pt x="41" y="75"/>
                    <a:pt x="41" y="75"/>
                  </a:cubicBezTo>
                  <a:close/>
                  <a:moveTo>
                    <a:pt x="34" y="70"/>
                  </a:moveTo>
                  <a:cubicBezTo>
                    <a:pt x="34" y="86"/>
                    <a:pt x="34" y="86"/>
                    <a:pt x="34" y="86"/>
                  </a:cubicBezTo>
                  <a:cubicBezTo>
                    <a:pt x="33" y="86"/>
                    <a:pt x="32" y="86"/>
                    <a:pt x="31" y="86"/>
                  </a:cubicBezTo>
                  <a:cubicBezTo>
                    <a:pt x="31" y="67"/>
                    <a:pt x="31" y="67"/>
                    <a:pt x="31" y="67"/>
                  </a:cubicBezTo>
                  <a:cubicBezTo>
                    <a:pt x="34" y="70"/>
                    <a:pt x="34" y="70"/>
                    <a:pt x="34" y="70"/>
                  </a:cubicBezTo>
                  <a:close/>
                  <a:moveTo>
                    <a:pt x="27" y="67"/>
                  </a:moveTo>
                  <a:cubicBezTo>
                    <a:pt x="27" y="86"/>
                    <a:pt x="27" y="86"/>
                    <a:pt x="27" y="86"/>
                  </a:cubicBezTo>
                  <a:cubicBezTo>
                    <a:pt x="26" y="86"/>
                    <a:pt x="25" y="86"/>
                    <a:pt x="23" y="86"/>
                  </a:cubicBezTo>
                  <a:cubicBezTo>
                    <a:pt x="23" y="69"/>
                    <a:pt x="23" y="69"/>
                    <a:pt x="23" y="69"/>
                  </a:cubicBezTo>
                  <a:cubicBezTo>
                    <a:pt x="27" y="67"/>
                    <a:pt x="27" y="67"/>
                    <a:pt x="27" y="67"/>
                  </a:cubicBezTo>
                  <a:close/>
                  <a:moveTo>
                    <a:pt x="20" y="71"/>
                  </a:moveTo>
                  <a:cubicBezTo>
                    <a:pt x="20" y="86"/>
                    <a:pt x="20" y="86"/>
                    <a:pt x="20" y="86"/>
                  </a:cubicBezTo>
                  <a:cubicBezTo>
                    <a:pt x="19" y="86"/>
                    <a:pt x="17" y="86"/>
                    <a:pt x="16" y="86"/>
                  </a:cubicBezTo>
                  <a:cubicBezTo>
                    <a:pt x="16" y="73"/>
                    <a:pt x="16" y="73"/>
                    <a:pt x="16" y="73"/>
                  </a:cubicBezTo>
                  <a:cubicBezTo>
                    <a:pt x="20" y="71"/>
                    <a:pt x="20" y="71"/>
                    <a:pt x="20" y="71"/>
                  </a:cubicBezTo>
                  <a:close/>
                  <a:moveTo>
                    <a:pt x="5" y="79"/>
                  </a:moveTo>
                  <a:cubicBezTo>
                    <a:pt x="5" y="86"/>
                    <a:pt x="5" y="86"/>
                    <a:pt x="5" y="86"/>
                  </a:cubicBezTo>
                  <a:cubicBezTo>
                    <a:pt x="2" y="86"/>
                    <a:pt x="2" y="86"/>
                    <a:pt x="2" y="86"/>
                  </a:cubicBezTo>
                  <a:cubicBezTo>
                    <a:pt x="2" y="76"/>
                    <a:pt x="2" y="76"/>
                    <a:pt x="2" y="76"/>
                  </a:cubicBezTo>
                  <a:cubicBezTo>
                    <a:pt x="4" y="80"/>
                    <a:pt x="4" y="80"/>
                    <a:pt x="4" y="80"/>
                  </a:cubicBezTo>
                  <a:cubicBezTo>
                    <a:pt x="5" y="79"/>
                    <a:pt x="5" y="79"/>
                    <a:pt x="5" y="79"/>
                  </a:cubicBezTo>
                  <a:close/>
                  <a:moveTo>
                    <a:pt x="0" y="58"/>
                  </a:moveTo>
                  <a:cubicBezTo>
                    <a:pt x="7" y="70"/>
                    <a:pt x="7" y="70"/>
                    <a:pt x="7" y="70"/>
                  </a:cubicBezTo>
                  <a:cubicBezTo>
                    <a:pt x="29" y="57"/>
                    <a:pt x="29" y="57"/>
                    <a:pt x="29" y="57"/>
                  </a:cubicBezTo>
                  <a:cubicBezTo>
                    <a:pt x="38" y="64"/>
                    <a:pt x="38" y="64"/>
                    <a:pt x="38" y="64"/>
                  </a:cubicBezTo>
                  <a:cubicBezTo>
                    <a:pt x="42" y="66"/>
                    <a:pt x="42" y="66"/>
                    <a:pt x="42" y="66"/>
                  </a:cubicBezTo>
                  <a:cubicBezTo>
                    <a:pt x="46" y="63"/>
                    <a:pt x="46" y="63"/>
                    <a:pt x="46" y="63"/>
                  </a:cubicBezTo>
                  <a:cubicBezTo>
                    <a:pt x="70" y="45"/>
                    <a:pt x="70" y="45"/>
                    <a:pt x="70" y="45"/>
                  </a:cubicBezTo>
                  <a:cubicBezTo>
                    <a:pt x="73" y="47"/>
                    <a:pt x="73" y="47"/>
                    <a:pt x="73" y="47"/>
                  </a:cubicBezTo>
                  <a:cubicBezTo>
                    <a:pt x="78" y="51"/>
                    <a:pt x="78" y="51"/>
                    <a:pt x="78" y="51"/>
                  </a:cubicBezTo>
                  <a:cubicBezTo>
                    <a:pt x="82" y="46"/>
                    <a:pt x="82" y="46"/>
                    <a:pt x="82" y="46"/>
                  </a:cubicBezTo>
                  <a:cubicBezTo>
                    <a:pt x="104" y="22"/>
                    <a:pt x="104" y="22"/>
                    <a:pt x="104" y="22"/>
                  </a:cubicBezTo>
                  <a:cubicBezTo>
                    <a:pt x="109" y="26"/>
                    <a:pt x="109" y="26"/>
                    <a:pt x="109" y="26"/>
                  </a:cubicBezTo>
                  <a:cubicBezTo>
                    <a:pt x="111" y="13"/>
                    <a:pt x="111" y="13"/>
                    <a:pt x="111" y="13"/>
                  </a:cubicBezTo>
                  <a:cubicBezTo>
                    <a:pt x="113" y="0"/>
                    <a:pt x="113" y="0"/>
                    <a:pt x="113" y="0"/>
                  </a:cubicBezTo>
                  <a:cubicBezTo>
                    <a:pt x="101" y="5"/>
                    <a:pt x="101" y="5"/>
                    <a:pt x="101" y="5"/>
                  </a:cubicBezTo>
                  <a:cubicBezTo>
                    <a:pt x="89" y="10"/>
                    <a:pt x="89" y="10"/>
                    <a:pt x="89" y="10"/>
                  </a:cubicBezTo>
                  <a:cubicBezTo>
                    <a:pt x="93" y="13"/>
                    <a:pt x="93" y="13"/>
                    <a:pt x="93" y="13"/>
                  </a:cubicBezTo>
                  <a:cubicBezTo>
                    <a:pt x="76" y="32"/>
                    <a:pt x="76" y="32"/>
                    <a:pt x="76" y="32"/>
                  </a:cubicBezTo>
                  <a:cubicBezTo>
                    <a:pt x="74" y="31"/>
                    <a:pt x="74" y="31"/>
                    <a:pt x="74" y="31"/>
                  </a:cubicBezTo>
                  <a:cubicBezTo>
                    <a:pt x="70" y="28"/>
                    <a:pt x="70" y="28"/>
                    <a:pt x="70" y="28"/>
                  </a:cubicBezTo>
                  <a:cubicBezTo>
                    <a:pt x="65" y="31"/>
                    <a:pt x="65" y="31"/>
                    <a:pt x="65" y="31"/>
                  </a:cubicBezTo>
                  <a:cubicBezTo>
                    <a:pt x="42" y="49"/>
                    <a:pt x="42" y="49"/>
                    <a:pt x="42" y="49"/>
                  </a:cubicBezTo>
                  <a:cubicBezTo>
                    <a:pt x="33" y="43"/>
                    <a:pt x="33" y="43"/>
                    <a:pt x="33" y="43"/>
                  </a:cubicBezTo>
                  <a:cubicBezTo>
                    <a:pt x="29" y="41"/>
                    <a:pt x="29" y="41"/>
                    <a:pt x="29" y="41"/>
                  </a:cubicBezTo>
                  <a:cubicBezTo>
                    <a:pt x="25" y="43"/>
                    <a:pt x="25" y="43"/>
                    <a:pt x="25" y="43"/>
                  </a:cubicBezTo>
                  <a:cubicBezTo>
                    <a:pt x="0" y="58"/>
                    <a:pt x="0" y="58"/>
                    <a:pt x="0" y="58"/>
                  </a:cubicBezTo>
                  <a:close/>
                  <a:moveTo>
                    <a:pt x="13" y="75"/>
                  </a:moveTo>
                  <a:cubicBezTo>
                    <a:pt x="13" y="86"/>
                    <a:pt x="13" y="86"/>
                    <a:pt x="13" y="86"/>
                  </a:cubicBezTo>
                  <a:cubicBezTo>
                    <a:pt x="11" y="86"/>
                    <a:pt x="10" y="86"/>
                    <a:pt x="9" y="86"/>
                  </a:cubicBezTo>
                  <a:cubicBezTo>
                    <a:pt x="9" y="77"/>
                    <a:pt x="9" y="77"/>
                    <a:pt x="9" y="77"/>
                  </a:cubicBezTo>
                  <a:cubicBezTo>
                    <a:pt x="13" y="75"/>
                    <a:pt x="13" y="75"/>
                    <a:pt x="13" y="75"/>
                  </a:cubicBezTo>
                  <a:close/>
                  <a:moveTo>
                    <a:pt x="21" y="22"/>
                  </a:moveTo>
                  <a:cubicBezTo>
                    <a:pt x="23" y="17"/>
                    <a:pt x="23" y="17"/>
                    <a:pt x="23" y="17"/>
                  </a:cubicBezTo>
                  <a:cubicBezTo>
                    <a:pt x="31" y="12"/>
                    <a:pt x="31" y="12"/>
                    <a:pt x="31" y="12"/>
                  </a:cubicBezTo>
                  <a:cubicBezTo>
                    <a:pt x="41" y="12"/>
                    <a:pt x="41" y="12"/>
                    <a:pt x="41" y="12"/>
                  </a:cubicBezTo>
                  <a:cubicBezTo>
                    <a:pt x="43" y="19"/>
                    <a:pt x="43" y="19"/>
                    <a:pt x="43" y="19"/>
                  </a:cubicBezTo>
                  <a:cubicBezTo>
                    <a:pt x="49" y="19"/>
                    <a:pt x="49" y="19"/>
                    <a:pt x="49" y="19"/>
                  </a:cubicBezTo>
                  <a:cubicBezTo>
                    <a:pt x="49" y="21"/>
                    <a:pt x="49" y="21"/>
                    <a:pt x="49" y="21"/>
                  </a:cubicBezTo>
                  <a:cubicBezTo>
                    <a:pt x="41" y="22"/>
                    <a:pt x="41" y="22"/>
                    <a:pt x="41" y="22"/>
                  </a:cubicBezTo>
                  <a:cubicBezTo>
                    <a:pt x="39" y="19"/>
                    <a:pt x="39" y="19"/>
                    <a:pt x="39" y="19"/>
                  </a:cubicBezTo>
                  <a:cubicBezTo>
                    <a:pt x="37" y="26"/>
                    <a:pt x="37" y="26"/>
                    <a:pt x="37" y="26"/>
                  </a:cubicBezTo>
                  <a:cubicBezTo>
                    <a:pt x="43" y="33"/>
                    <a:pt x="43" y="33"/>
                    <a:pt x="43" y="33"/>
                  </a:cubicBezTo>
                  <a:cubicBezTo>
                    <a:pt x="43" y="44"/>
                    <a:pt x="43" y="44"/>
                    <a:pt x="43" y="44"/>
                  </a:cubicBezTo>
                  <a:cubicBezTo>
                    <a:pt x="41" y="44"/>
                    <a:pt x="41" y="44"/>
                    <a:pt x="41" y="44"/>
                  </a:cubicBezTo>
                  <a:cubicBezTo>
                    <a:pt x="39" y="35"/>
                    <a:pt x="39" y="35"/>
                    <a:pt x="39" y="35"/>
                  </a:cubicBezTo>
                  <a:cubicBezTo>
                    <a:pt x="34" y="31"/>
                    <a:pt x="34" y="31"/>
                    <a:pt x="34" y="31"/>
                  </a:cubicBezTo>
                  <a:cubicBezTo>
                    <a:pt x="32" y="33"/>
                    <a:pt x="31" y="38"/>
                    <a:pt x="31" y="38"/>
                  </a:cubicBezTo>
                  <a:cubicBezTo>
                    <a:pt x="21" y="40"/>
                    <a:pt x="21" y="40"/>
                    <a:pt x="21" y="40"/>
                  </a:cubicBezTo>
                  <a:cubicBezTo>
                    <a:pt x="20" y="38"/>
                    <a:pt x="20" y="38"/>
                    <a:pt x="20" y="38"/>
                  </a:cubicBezTo>
                  <a:cubicBezTo>
                    <a:pt x="27" y="35"/>
                    <a:pt x="27" y="35"/>
                    <a:pt x="27" y="35"/>
                  </a:cubicBezTo>
                  <a:cubicBezTo>
                    <a:pt x="29" y="25"/>
                    <a:pt x="29" y="25"/>
                    <a:pt x="29" y="25"/>
                  </a:cubicBezTo>
                  <a:cubicBezTo>
                    <a:pt x="30" y="17"/>
                    <a:pt x="30" y="17"/>
                    <a:pt x="30" y="17"/>
                  </a:cubicBezTo>
                  <a:cubicBezTo>
                    <a:pt x="26" y="18"/>
                    <a:pt x="26" y="18"/>
                    <a:pt x="26" y="18"/>
                  </a:cubicBezTo>
                  <a:cubicBezTo>
                    <a:pt x="23" y="24"/>
                    <a:pt x="23" y="24"/>
                    <a:pt x="23" y="24"/>
                  </a:cubicBezTo>
                  <a:lnTo>
                    <a:pt x="21" y="22"/>
                  </a:lnTo>
                  <a:close/>
                </a:path>
              </a:pathLst>
            </a:custGeom>
            <a:solidFill>
              <a:schemeClr val="tx1"/>
            </a:solidFill>
            <a:ln>
              <a:noFill/>
            </a:ln>
            <a:effectLst>
              <a:outerShdw blurRad="25400" dist="25400" dir="2700000" algn="tl" rotWithShape="0">
                <a:prstClr val="black">
                  <a:alpha val="40000"/>
                </a:prstClr>
              </a:outerShdw>
            </a:effec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grpSp>
      <p:sp>
        <p:nvSpPr>
          <p:cNvPr id="47" name="Freeform 31"/>
          <p:cNvSpPr>
            <a:spLocks noChangeAspect="1" noEditPoints="1"/>
          </p:cNvSpPr>
          <p:nvPr/>
        </p:nvSpPr>
        <p:spPr bwMode="auto">
          <a:xfrm>
            <a:off x="5684413" y="2873757"/>
            <a:ext cx="556724" cy="659859"/>
          </a:xfrm>
          <a:custGeom>
            <a:avLst/>
            <a:gdLst>
              <a:gd name="T0" fmla="*/ 203 w 235"/>
              <a:gd name="T1" fmla="*/ 0 h 279"/>
              <a:gd name="T2" fmla="*/ 235 w 235"/>
              <a:gd name="T3" fmla="*/ 211 h 279"/>
              <a:gd name="T4" fmla="*/ 205 w 235"/>
              <a:gd name="T5" fmla="*/ 247 h 279"/>
              <a:gd name="T6" fmla="*/ 32 w 235"/>
              <a:gd name="T7" fmla="*/ 279 h 279"/>
              <a:gd name="T8" fmla="*/ 0 w 235"/>
              <a:gd name="T9" fmla="*/ 68 h 279"/>
              <a:gd name="T10" fmla="*/ 31 w 235"/>
              <a:gd name="T11" fmla="*/ 32 h 279"/>
              <a:gd name="T12" fmla="*/ 205 w 235"/>
              <a:gd name="T13" fmla="*/ 196 h 279"/>
              <a:gd name="T14" fmla="*/ 214 w 235"/>
              <a:gd name="T15" fmla="*/ 27 h 279"/>
              <a:gd name="T16" fmla="*/ 52 w 235"/>
              <a:gd name="T17" fmla="*/ 36 h 279"/>
              <a:gd name="T18" fmla="*/ 205 w 235"/>
              <a:gd name="T19" fmla="*/ 68 h 279"/>
              <a:gd name="T20" fmla="*/ 103 w 235"/>
              <a:gd name="T21" fmla="*/ 78 h 279"/>
              <a:gd name="T22" fmla="*/ 65 w 235"/>
              <a:gd name="T23" fmla="*/ 117 h 279"/>
              <a:gd name="T24" fmla="*/ 103 w 235"/>
              <a:gd name="T25" fmla="*/ 156 h 279"/>
              <a:gd name="T26" fmla="*/ 142 w 235"/>
              <a:gd name="T27" fmla="*/ 117 h 279"/>
              <a:gd name="T28" fmla="*/ 103 w 235"/>
              <a:gd name="T29" fmla="*/ 78 h 279"/>
              <a:gd name="T30" fmla="*/ 93 w 235"/>
              <a:gd name="T31" fmla="*/ 214 h 279"/>
              <a:gd name="T32" fmla="*/ 112 w 235"/>
              <a:gd name="T33" fmla="*/ 214 h 279"/>
              <a:gd name="T34" fmla="*/ 107 w 235"/>
              <a:gd name="T35" fmla="*/ 171 h 279"/>
              <a:gd name="T36" fmla="*/ 98 w 235"/>
              <a:gd name="T37" fmla="*/ 171 h 279"/>
              <a:gd name="T38" fmla="*/ 119 w 235"/>
              <a:gd name="T39" fmla="*/ 159 h 279"/>
              <a:gd name="T40" fmla="*/ 118 w 235"/>
              <a:gd name="T41" fmla="*/ 214 h 279"/>
              <a:gd name="T42" fmla="*/ 119 w 235"/>
              <a:gd name="T43" fmla="*/ 159 h 279"/>
              <a:gd name="T44" fmla="*/ 96 w 235"/>
              <a:gd name="T45" fmla="*/ 170 h 279"/>
              <a:gd name="T46" fmla="*/ 47 w 235"/>
              <a:gd name="T47" fmla="*/ 214 h 279"/>
              <a:gd name="T48" fmla="*/ 108 w 235"/>
              <a:gd name="T49" fmla="*/ 103 h 279"/>
              <a:gd name="T50" fmla="*/ 70 w 235"/>
              <a:gd name="T51" fmla="*/ 111 h 279"/>
              <a:gd name="T52" fmla="*/ 79 w 235"/>
              <a:gd name="T53" fmla="*/ 141 h 279"/>
              <a:gd name="T54" fmla="*/ 127 w 235"/>
              <a:gd name="T55" fmla="*/ 141 h 279"/>
              <a:gd name="T56" fmla="*/ 136 w 235"/>
              <a:gd name="T57" fmla="*/ 110 h 279"/>
              <a:gd name="T58" fmla="*/ 108 w 235"/>
              <a:gd name="T59" fmla="*/ 103 h 279"/>
              <a:gd name="T60" fmla="*/ 22 w 235"/>
              <a:gd name="T61" fmla="*/ 232 h 279"/>
              <a:gd name="T62" fmla="*/ 184 w 235"/>
              <a:gd name="T63" fmla="*/ 63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5" h="279">
                <a:moveTo>
                  <a:pt x="63" y="0"/>
                </a:moveTo>
                <a:cubicBezTo>
                  <a:pt x="203" y="0"/>
                  <a:pt x="203" y="0"/>
                  <a:pt x="203" y="0"/>
                </a:cubicBezTo>
                <a:cubicBezTo>
                  <a:pt x="221" y="0"/>
                  <a:pt x="235" y="14"/>
                  <a:pt x="235" y="32"/>
                </a:cubicBezTo>
                <a:cubicBezTo>
                  <a:pt x="235" y="211"/>
                  <a:pt x="235" y="211"/>
                  <a:pt x="235" y="211"/>
                </a:cubicBezTo>
                <a:cubicBezTo>
                  <a:pt x="235" y="228"/>
                  <a:pt x="222" y="242"/>
                  <a:pt x="205" y="243"/>
                </a:cubicBezTo>
                <a:cubicBezTo>
                  <a:pt x="205" y="247"/>
                  <a:pt x="205" y="247"/>
                  <a:pt x="205" y="247"/>
                </a:cubicBezTo>
                <a:cubicBezTo>
                  <a:pt x="205" y="265"/>
                  <a:pt x="190" y="279"/>
                  <a:pt x="173" y="279"/>
                </a:cubicBezTo>
                <a:cubicBezTo>
                  <a:pt x="32" y="279"/>
                  <a:pt x="32" y="279"/>
                  <a:pt x="32" y="279"/>
                </a:cubicBezTo>
                <a:cubicBezTo>
                  <a:pt x="15" y="279"/>
                  <a:pt x="0" y="265"/>
                  <a:pt x="0" y="247"/>
                </a:cubicBezTo>
                <a:cubicBezTo>
                  <a:pt x="0" y="68"/>
                  <a:pt x="0" y="68"/>
                  <a:pt x="0" y="68"/>
                </a:cubicBezTo>
                <a:cubicBezTo>
                  <a:pt x="0" y="51"/>
                  <a:pt x="14" y="37"/>
                  <a:pt x="31" y="36"/>
                </a:cubicBezTo>
                <a:cubicBezTo>
                  <a:pt x="31" y="32"/>
                  <a:pt x="31" y="32"/>
                  <a:pt x="31" y="32"/>
                </a:cubicBezTo>
                <a:cubicBezTo>
                  <a:pt x="31" y="14"/>
                  <a:pt x="45" y="0"/>
                  <a:pt x="63" y="0"/>
                </a:cubicBezTo>
                <a:close/>
                <a:moveTo>
                  <a:pt x="205" y="196"/>
                </a:moveTo>
                <a:cubicBezTo>
                  <a:pt x="214" y="196"/>
                  <a:pt x="214" y="196"/>
                  <a:pt x="214" y="196"/>
                </a:cubicBezTo>
                <a:cubicBezTo>
                  <a:pt x="214" y="27"/>
                  <a:pt x="214" y="27"/>
                  <a:pt x="214" y="27"/>
                </a:cubicBezTo>
                <a:cubicBezTo>
                  <a:pt x="52" y="27"/>
                  <a:pt x="52" y="27"/>
                  <a:pt x="52" y="27"/>
                </a:cubicBezTo>
                <a:cubicBezTo>
                  <a:pt x="52" y="36"/>
                  <a:pt x="52" y="36"/>
                  <a:pt x="52" y="36"/>
                </a:cubicBezTo>
                <a:cubicBezTo>
                  <a:pt x="173" y="36"/>
                  <a:pt x="173" y="36"/>
                  <a:pt x="173" y="36"/>
                </a:cubicBezTo>
                <a:cubicBezTo>
                  <a:pt x="190" y="36"/>
                  <a:pt x="205" y="50"/>
                  <a:pt x="205" y="68"/>
                </a:cubicBezTo>
                <a:cubicBezTo>
                  <a:pt x="205" y="196"/>
                  <a:pt x="205" y="196"/>
                  <a:pt x="205" y="196"/>
                </a:cubicBezTo>
                <a:close/>
                <a:moveTo>
                  <a:pt x="103" y="78"/>
                </a:moveTo>
                <a:cubicBezTo>
                  <a:pt x="93" y="78"/>
                  <a:pt x="83" y="83"/>
                  <a:pt x="76" y="90"/>
                </a:cubicBezTo>
                <a:cubicBezTo>
                  <a:pt x="69" y="97"/>
                  <a:pt x="65" y="106"/>
                  <a:pt x="65" y="117"/>
                </a:cubicBezTo>
                <a:cubicBezTo>
                  <a:pt x="65" y="128"/>
                  <a:pt x="69" y="138"/>
                  <a:pt x="76" y="145"/>
                </a:cubicBezTo>
                <a:cubicBezTo>
                  <a:pt x="83" y="152"/>
                  <a:pt x="93" y="156"/>
                  <a:pt x="103" y="156"/>
                </a:cubicBezTo>
                <a:cubicBezTo>
                  <a:pt x="114" y="156"/>
                  <a:pt x="124" y="152"/>
                  <a:pt x="131" y="145"/>
                </a:cubicBezTo>
                <a:cubicBezTo>
                  <a:pt x="138" y="138"/>
                  <a:pt x="142" y="128"/>
                  <a:pt x="142" y="117"/>
                </a:cubicBezTo>
                <a:cubicBezTo>
                  <a:pt x="142" y="106"/>
                  <a:pt x="138" y="97"/>
                  <a:pt x="131" y="90"/>
                </a:cubicBezTo>
                <a:cubicBezTo>
                  <a:pt x="124" y="83"/>
                  <a:pt x="114" y="78"/>
                  <a:pt x="103" y="78"/>
                </a:cubicBezTo>
                <a:close/>
                <a:moveTo>
                  <a:pt x="102" y="173"/>
                </a:moveTo>
                <a:cubicBezTo>
                  <a:pt x="93" y="214"/>
                  <a:pt x="93" y="214"/>
                  <a:pt x="93" y="214"/>
                </a:cubicBezTo>
                <a:cubicBezTo>
                  <a:pt x="103" y="222"/>
                  <a:pt x="103" y="222"/>
                  <a:pt x="103" y="222"/>
                </a:cubicBezTo>
                <a:cubicBezTo>
                  <a:pt x="112" y="214"/>
                  <a:pt x="112" y="214"/>
                  <a:pt x="112" y="214"/>
                </a:cubicBezTo>
                <a:cubicBezTo>
                  <a:pt x="104" y="173"/>
                  <a:pt x="104" y="173"/>
                  <a:pt x="104" y="173"/>
                </a:cubicBezTo>
                <a:cubicBezTo>
                  <a:pt x="107" y="171"/>
                  <a:pt x="107" y="171"/>
                  <a:pt x="107" y="171"/>
                </a:cubicBezTo>
                <a:cubicBezTo>
                  <a:pt x="103" y="168"/>
                  <a:pt x="103" y="168"/>
                  <a:pt x="103" y="168"/>
                </a:cubicBezTo>
                <a:cubicBezTo>
                  <a:pt x="98" y="171"/>
                  <a:pt x="98" y="171"/>
                  <a:pt x="98" y="171"/>
                </a:cubicBezTo>
                <a:cubicBezTo>
                  <a:pt x="102" y="173"/>
                  <a:pt x="102" y="173"/>
                  <a:pt x="102" y="173"/>
                </a:cubicBezTo>
                <a:close/>
                <a:moveTo>
                  <a:pt x="119" y="159"/>
                </a:moveTo>
                <a:cubicBezTo>
                  <a:pt x="109" y="170"/>
                  <a:pt x="109" y="170"/>
                  <a:pt x="109" y="170"/>
                </a:cubicBezTo>
                <a:cubicBezTo>
                  <a:pt x="118" y="214"/>
                  <a:pt x="118" y="214"/>
                  <a:pt x="118" y="214"/>
                </a:cubicBezTo>
                <a:cubicBezTo>
                  <a:pt x="158" y="214"/>
                  <a:pt x="158" y="214"/>
                  <a:pt x="158" y="214"/>
                </a:cubicBezTo>
                <a:cubicBezTo>
                  <a:pt x="157" y="188"/>
                  <a:pt x="141" y="166"/>
                  <a:pt x="119" y="159"/>
                </a:cubicBezTo>
                <a:close/>
                <a:moveTo>
                  <a:pt x="87" y="214"/>
                </a:moveTo>
                <a:cubicBezTo>
                  <a:pt x="96" y="170"/>
                  <a:pt x="96" y="170"/>
                  <a:pt x="96" y="170"/>
                </a:cubicBezTo>
                <a:cubicBezTo>
                  <a:pt x="86" y="159"/>
                  <a:pt x="86" y="159"/>
                  <a:pt x="86" y="159"/>
                </a:cubicBezTo>
                <a:cubicBezTo>
                  <a:pt x="64" y="166"/>
                  <a:pt x="48" y="188"/>
                  <a:pt x="47" y="214"/>
                </a:cubicBezTo>
                <a:cubicBezTo>
                  <a:pt x="87" y="214"/>
                  <a:pt x="87" y="214"/>
                  <a:pt x="87" y="214"/>
                </a:cubicBezTo>
                <a:close/>
                <a:moveTo>
                  <a:pt x="108" y="103"/>
                </a:moveTo>
                <a:cubicBezTo>
                  <a:pt x="107" y="103"/>
                  <a:pt x="107" y="103"/>
                  <a:pt x="106" y="104"/>
                </a:cubicBezTo>
                <a:cubicBezTo>
                  <a:pt x="93" y="110"/>
                  <a:pt x="77" y="111"/>
                  <a:pt x="70" y="111"/>
                </a:cubicBezTo>
                <a:cubicBezTo>
                  <a:pt x="70" y="113"/>
                  <a:pt x="69" y="115"/>
                  <a:pt x="69" y="117"/>
                </a:cubicBezTo>
                <a:cubicBezTo>
                  <a:pt x="69" y="126"/>
                  <a:pt x="73" y="135"/>
                  <a:pt x="79" y="141"/>
                </a:cubicBezTo>
                <a:cubicBezTo>
                  <a:pt x="85" y="147"/>
                  <a:pt x="94" y="151"/>
                  <a:pt x="103" y="151"/>
                </a:cubicBezTo>
                <a:cubicBezTo>
                  <a:pt x="113" y="151"/>
                  <a:pt x="121" y="147"/>
                  <a:pt x="127" y="141"/>
                </a:cubicBezTo>
                <a:cubicBezTo>
                  <a:pt x="133" y="135"/>
                  <a:pt x="137" y="126"/>
                  <a:pt x="137" y="117"/>
                </a:cubicBezTo>
                <a:cubicBezTo>
                  <a:pt x="137" y="115"/>
                  <a:pt x="137" y="112"/>
                  <a:pt x="136" y="110"/>
                </a:cubicBezTo>
                <a:cubicBezTo>
                  <a:pt x="133" y="110"/>
                  <a:pt x="130" y="110"/>
                  <a:pt x="127" y="109"/>
                </a:cubicBezTo>
                <a:cubicBezTo>
                  <a:pt x="121" y="108"/>
                  <a:pt x="114" y="106"/>
                  <a:pt x="108" y="103"/>
                </a:cubicBezTo>
                <a:close/>
                <a:moveTo>
                  <a:pt x="22" y="63"/>
                </a:moveTo>
                <a:cubicBezTo>
                  <a:pt x="22" y="232"/>
                  <a:pt x="22" y="232"/>
                  <a:pt x="22" y="232"/>
                </a:cubicBezTo>
                <a:cubicBezTo>
                  <a:pt x="184" y="232"/>
                  <a:pt x="184" y="232"/>
                  <a:pt x="184" y="232"/>
                </a:cubicBezTo>
                <a:cubicBezTo>
                  <a:pt x="184" y="63"/>
                  <a:pt x="184" y="63"/>
                  <a:pt x="184" y="63"/>
                </a:cubicBezTo>
                <a:lnTo>
                  <a:pt x="22" y="63"/>
                </a:ln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48" name="Freeform 26"/>
          <p:cNvSpPr>
            <a:spLocks noChangeAspect="1" noEditPoints="1"/>
          </p:cNvSpPr>
          <p:nvPr/>
        </p:nvSpPr>
        <p:spPr bwMode="auto">
          <a:xfrm>
            <a:off x="4500619" y="3813045"/>
            <a:ext cx="524283" cy="619607"/>
          </a:xfrm>
          <a:custGeom>
            <a:avLst/>
            <a:gdLst>
              <a:gd name="T0" fmla="*/ 170 w 224"/>
              <a:gd name="T1" fmla="*/ 0 h 264"/>
              <a:gd name="T2" fmla="*/ 200 w 224"/>
              <a:gd name="T3" fmla="*/ 30 h 264"/>
              <a:gd name="T4" fmla="*/ 188 w 224"/>
              <a:gd name="T5" fmla="*/ 104 h 264"/>
              <a:gd name="T6" fmla="*/ 183 w 224"/>
              <a:gd name="T7" fmla="*/ 18 h 264"/>
              <a:gd name="T8" fmla="*/ 56 w 224"/>
              <a:gd name="T9" fmla="*/ 13 h 264"/>
              <a:gd name="T10" fmla="*/ 75 w 224"/>
              <a:gd name="T11" fmla="*/ 37 h 264"/>
              <a:gd name="T12" fmla="*/ 12 w 224"/>
              <a:gd name="T13" fmla="*/ 112 h 264"/>
              <a:gd name="T14" fmla="*/ 17 w 224"/>
              <a:gd name="T15" fmla="*/ 240 h 264"/>
              <a:gd name="T16" fmla="*/ 67 w 224"/>
              <a:gd name="T17" fmla="*/ 245 h 264"/>
              <a:gd name="T18" fmla="*/ 29 w 224"/>
              <a:gd name="T19" fmla="*/ 257 h 264"/>
              <a:gd name="T20" fmla="*/ 0 w 224"/>
              <a:gd name="T21" fmla="*/ 228 h 264"/>
              <a:gd name="T22" fmla="*/ 0 w 224"/>
              <a:gd name="T23" fmla="*/ 108 h 264"/>
              <a:gd name="T24" fmla="*/ 34 w 224"/>
              <a:gd name="T25" fmla="*/ 3 h 264"/>
              <a:gd name="T26" fmla="*/ 34 w 224"/>
              <a:gd name="T27" fmla="*/ 3 h 264"/>
              <a:gd name="T28" fmla="*/ 34 w 224"/>
              <a:gd name="T29" fmla="*/ 3 h 264"/>
              <a:gd name="T30" fmla="*/ 36 w 224"/>
              <a:gd name="T31" fmla="*/ 2 h 264"/>
              <a:gd name="T32" fmla="*/ 36 w 224"/>
              <a:gd name="T33" fmla="*/ 2 h 264"/>
              <a:gd name="T34" fmla="*/ 36 w 224"/>
              <a:gd name="T35" fmla="*/ 2 h 264"/>
              <a:gd name="T36" fmla="*/ 36 w 224"/>
              <a:gd name="T37" fmla="*/ 2 h 264"/>
              <a:gd name="T38" fmla="*/ 38 w 224"/>
              <a:gd name="T39" fmla="*/ 0 h 264"/>
              <a:gd name="T40" fmla="*/ 38 w 224"/>
              <a:gd name="T41" fmla="*/ 0 h 264"/>
              <a:gd name="T42" fmla="*/ 38 w 224"/>
              <a:gd name="T43" fmla="*/ 0 h 264"/>
              <a:gd name="T44" fmla="*/ 38 w 224"/>
              <a:gd name="T45" fmla="*/ 0 h 264"/>
              <a:gd name="T46" fmla="*/ 38 w 224"/>
              <a:gd name="T47" fmla="*/ 0 h 264"/>
              <a:gd name="T48" fmla="*/ 39 w 224"/>
              <a:gd name="T49" fmla="*/ 0 h 264"/>
              <a:gd name="T50" fmla="*/ 40 w 224"/>
              <a:gd name="T51" fmla="*/ 0 h 264"/>
              <a:gd name="T52" fmla="*/ 37 w 224"/>
              <a:gd name="T53" fmla="*/ 180 h 264"/>
              <a:gd name="T54" fmla="*/ 101 w 224"/>
              <a:gd name="T55" fmla="*/ 170 h 264"/>
              <a:gd name="T56" fmla="*/ 37 w 224"/>
              <a:gd name="T57" fmla="*/ 143 h 264"/>
              <a:gd name="T58" fmla="*/ 101 w 224"/>
              <a:gd name="T59" fmla="*/ 153 h 264"/>
              <a:gd name="T60" fmla="*/ 37 w 224"/>
              <a:gd name="T61" fmla="*/ 143 h 264"/>
              <a:gd name="T62" fmla="*/ 37 w 224"/>
              <a:gd name="T63" fmla="*/ 127 h 264"/>
              <a:gd name="T64" fmla="*/ 166 w 224"/>
              <a:gd name="T65" fmla="*/ 117 h 264"/>
              <a:gd name="T66" fmla="*/ 104 w 224"/>
              <a:gd name="T67" fmla="*/ 86 h 264"/>
              <a:gd name="T68" fmla="*/ 166 w 224"/>
              <a:gd name="T69" fmla="*/ 96 h 264"/>
              <a:gd name="T70" fmla="*/ 104 w 224"/>
              <a:gd name="T71" fmla="*/ 86 h 264"/>
              <a:gd name="T72" fmla="*/ 104 w 224"/>
              <a:gd name="T73" fmla="*/ 69 h 264"/>
              <a:gd name="T74" fmla="*/ 166 w 224"/>
              <a:gd name="T75" fmla="*/ 59 h 264"/>
              <a:gd name="T76" fmla="*/ 104 w 224"/>
              <a:gd name="T77" fmla="*/ 34 h 264"/>
              <a:gd name="T78" fmla="*/ 166 w 224"/>
              <a:gd name="T79" fmla="*/ 44 h 264"/>
              <a:gd name="T80" fmla="*/ 104 w 224"/>
              <a:gd name="T81" fmla="*/ 34 h 264"/>
              <a:gd name="T82" fmla="*/ 94 w 224"/>
              <a:gd name="T83" fmla="*/ 217 h 264"/>
              <a:gd name="T84" fmla="*/ 224 w 224"/>
              <a:gd name="T85" fmla="*/ 147 h 264"/>
              <a:gd name="T86" fmla="*/ 90 w 224"/>
              <a:gd name="T87" fmla="*/ 222 h 264"/>
              <a:gd name="T88" fmla="*/ 88 w 224"/>
              <a:gd name="T89" fmla="*/ 264 h 264"/>
              <a:gd name="T90" fmla="*/ 90 w 224"/>
              <a:gd name="T91" fmla="*/ 222 h 264"/>
              <a:gd name="T92" fmla="*/ 188 w 224"/>
              <a:gd name="T93" fmla="*/ 205 h 264"/>
              <a:gd name="T94" fmla="*/ 183 w 224"/>
              <a:gd name="T95" fmla="*/ 240 h 264"/>
              <a:gd name="T96" fmla="*/ 147 w 224"/>
              <a:gd name="T97" fmla="*/ 245 h 264"/>
              <a:gd name="T98" fmla="*/ 145 w 224"/>
              <a:gd name="T99" fmla="*/ 257 h 264"/>
              <a:gd name="T100" fmla="*/ 191 w 224"/>
              <a:gd name="T101" fmla="*/ 248 h 264"/>
              <a:gd name="T102" fmla="*/ 200 w 224"/>
              <a:gd name="T103" fmla="*/ 192 h 264"/>
              <a:gd name="T104" fmla="*/ 62 w 224"/>
              <a:gd name="T105" fmla="*/ 34 h 264"/>
              <a:gd name="T106" fmla="*/ 22 w 224"/>
              <a:gd name="T107" fmla="*/ 81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4" h="264">
                <a:moveTo>
                  <a:pt x="40" y="0"/>
                </a:moveTo>
                <a:cubicBezTo>
                  <a:pt x="170" y="0"/>
                  <a:pt x="170" y="0"/>
                  <a:pt x="170" y="0"/>
                </a:cubicBezTo>
                <a:cubicBezTo>
                  <a:pt x="179" y="0"/>
                  <a:pt x="186" y="3"/>
                  <a:pt x="191" y="9"/>
                </a:cubicBezTo>
                <a:cubicBezTo>
                  <a:pt x="197" y="14"/>
                  <a:pt x="200" y="21"/>
                  <a:pt x="200" y="30"/>
                </a:cubicBezTo>
                <a:cubicBezTo>
                  <a:pt x="200" y="92"/>
                  <a:pt x="200" y="92"/>
                  <a:pt x="200" y="92"/>
                </a:cubicBezTo>
                <a:cubicBezTo>
                  <a:pt x="188" y="104"/>
                  <a:pt x="188" y="104"/>
                  <a:pt x="188" y="104"/>
                </a:cubicBezTo>
                <a:cubicBezTo>
                  <a:pt x="188" y="30"/>
                  <a:pt x="188" y="30"/>
                  <a:pt x="188" y="30"/>
                </a:cubicBezTo>
                <a:cubicBezTo>
                  <a:pt x="188" y="25"/>
                  <a:pt x="186" y="21"/>
                  <a:pt x="183" y="18"/>
                </a:cubicBezTo>
                <a:cubicBezTo>
                  <a:pt x="179" y="14"/>
                  <a:pt x="175" y="13"/>
                  <a:pt x="170" y="13"/>
                </a:cubicBezTo>
                <a:cubicBezTo>
                  <a:pt x="56" y="13"/>
                  <a:pt x="56" y="13"/>
                  <a:pt x="56" y="13"/>
                </a:cubicBezTo>
                <a:cubicBezTo>
                  <a:pt x="75" y="28"/>
                  <a:pt x="75" y="28"/>
                  <a:pt x="75" y="28"/>
                </a:cubicBezTo>
                <a:cubicBezTo>
                  <a:pt x="77" y="30"/>
                  <a:pt x="77" y="34"/>
                  <a:pt x="75" y="37"/>
                </a:cubicBezTo>
                <a:cubicBezTo>
                  <a:pt x="75" y="37"/>
                  <a:pt x="75" y="37"/>
                  <a:pt x="75" y="37"/>
                </a:cubicBezTo>
                <a:cubicBezTo>
                  <a:pt x="12" y="112"/>
                  <a:pt x="12" y="112"/>
                  <a:pt x="12" y="112"/>
                </a:cubicBezTo>
                <a:cubicBezTo>
                  <a:pt x="12" y="228"/>
                  <a:pt x="12" y="228"/>
                  <a:pt x="12" y="228"/>
                </a:cubicBezTo>
                <a:cubicBezTo>
                  <a:pt x="12" y="232"/>
                  <a:pt x="14" y="236"/>
                  <a:pt x="17" y="240"/>
                </a:cubicBezTo>
                <a:cubicBezTo>
                  <a:pt x="20" y="243"/>
                  <a:pt x="25" y="245"/>
                  <a:pt x="29" y="245"/>
                </a:cubicBezTo>
                <a:cubicBezTo>
                  <a:pt x="67" y="245"/>
                  <a:pt x="67" y="245"/>
                  <a:pt x="67" y="245"/>
                </a:cubicBezTo>
                <a:cubicBezTo>
                  <a:pt x="62" y="257"/>
                  <a:pt x="62" y="257"/>
                  <a:pt x="62" y="257"/>
                </a:cubicBezTo>
                <a:cubicBezTo>
                  <a:pt x="29" y="257"/>
                  <a:pt x="29" y="257"/>
                  <a:pt x="29" y="257"/>
                </a:cubicBezTo>
                <a:cubicBezTo>
                  <a:pt x="21" y="257"/>
                  <a:pt x="14" y="254"/>
                  <a:pt x="9" y="248"/>
                </a:cubicBezTo>
                <a:cubicBezTo>
                  <a:pt x="3" y="243"/>
                  <a:pt x="0" y="236"/>
                  <a:pt x="0" y="228"/>
                </a:cubicBezTo>
                <a:cubicBezTo>
                  <a:pt x="0" y="110"/>
                  <a:pt x="0" y="110"/>
                  <a:pt x="0" y="110"/>
                </a:cubicBezTo>
                <a:cubicBezTo>
                  <a:pt x="0" y="109"/>
                  <a:pt x="0" y="108"/>
                  <a:pt x="0" y="108"/>
                </a:cubicBezTo>
                <a:cubicBezTo>
                  <a:pt x="34" y="5"/>
                  <a:pt x="34" y="5"/>
                  <a:pt x="34" y="5"/>
                </a:cubicBezTo>
                <a:cubicBezTo>
                  <a:pt x="34" y="4"/>
                  <a:pt x="34" y="4"/>
                  <a:pt x="34" y="3"/>
                </a:cubicBezTo>
                <a:cubicBezTo>
                  <a:pt x="34" y="3"/>
                  <a:pt x="34" y="3"/>
                  <a:pt x="34" y="3"/>
                </a:cubicBezTo>
                <a:cubicBezTo>
                  <a:pt x="34" y="3"/>
                  <a:pt x="34" y="3"/>
                  <a:pt x="34" y="3"/>
                </a:cubicBezTo>
                <a:cubicBezTo>
                  <a:pt x="34" y="3"/>
                  <a:pt x="34" y="3"/>
                  <a:pt x="34" y="3"/>
                </a:cubicBezTo>
                <a:cubicBezTo>
                  <a:pt x="34" y="3"/>
                  <a:pt x="34" y="3"/>
                  <a:pt x="34" y="3"/>
                </a:cubicBezTo>
                <a:cubicBezTo>
                  <a:pt x="34" y="3"/>
                  <a:pt x="34" y="3"/>
                  <a:pt x="34" y="3"/>
                </a:cubicBezTo>
                <a:cubicBezTo>
                  <a:pt x="35" y="3"/>
                  <a:pt x="35" y="2"/>
                  <a:pt x="36" y="2"/>
                </a:cubicBezTo>
                <a:cubicBezTo>
                  <a:pt x="36" y="2"/>
                  <a:pt x="36" y="2"/>
                  <a:pt x="36" y="2"/>
                </a:cubicBezTo>
                <a:cubicBezTo>
                  <a:pt x="36" y="2"/>
                  <a:pt x="36" y="2"/>
                  <a:pt x="36" y="2"/>
                </a:cubicBezTo>
                <a:cubicBezTo>
                  <a:pt x="36" y="2"/>
                  <a:pt x="36" y="2"/>
                  <a:pt x="36" y="2"/>
                </a:cubicBezTo>
                <a:cubicBezTo>
                  <a:pt x="36" y="2"/>
                  <a:pt x="36" y="2"/>
                  <a:pt x="36" y="2"/>
                </a:cubicBezTo>
                <a:cubicBezTo>
                  <a:pt x="36" y="2"/>
                  <a:pt x="36" y="2"/>
                  <a:pt x="36" y="2"/>
                </a:cubicBezTo>
                <a:cubicBezTo>
                  <a:pt x="36" y="2"/>
                  <a:pt x="36" y="2"/>
                  <a:pt x="36" y="2"/>
                </a:cubicBezTo>
                <a:cubicBezTo>
                  <a:pt x="36" y="1"/>
                  <a:pt x="36" y="1"/>
                  <a:pt x="36" y="1"/>
                </a:cubicBezTo>
                <a:cubicBezTo>
                  <a:pt x="36" y="1"/>
                  <a:pt x="37" y="1"/>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9" y="0"/>
                  <a:pt x="39" y="0"/>
                  <a:pt x="39" y="0"/>
                </a:cubicBezTo>
                <a:cubicBezTo>
                  <a:pt x="39" y="0"/>
                  <a:pt x="39" y="0"/>
                  <a:pt x="39" y="0"/>
                </a:cubicBezTo>
                <a:cubicBezTo>
                  <a:pt x="39" y="0"/>
                  <a:pt x="39" y="0"/>
                  <a:pt x="40" y="0"/>
                </a:cubicBezTo>
                <a:cubicBezTo>
                  <a:pt x="40" y="0"/>
                  <a:pt x="40" y="0"/>
                  <a:pt x="40" y="0"/>
                </a:cubicBezTo>
                <a:close/>
                <a:moveTo>
                  <a:pt x="37" y="170"/>
                </a:moveTo>
                <a:cubicBezTo>
                  <a:pt x="37" y="180"/>
                  <a:pt x="37" y="180"/>
                  <a:pt x="37" y="180"/>
                </a:cubicBezTo>
                <a:cubicBezTo>
                  <a:pt x="101" y="180"/>
                  <a:pt x="101" y="180"/>
                  <a:pt x="101" y="180"/>
                </a:cubicBezTo>
                <a:cubicBezTo>
                  <a:pt x="101" y="170"/>
                  <a:pt x="101" y="170"/>
                  <a:pt x="101" y="170"/>
                </a:cubicBezTo>
                <a:cubicBezTo>
                  <a:pt x="37" y="170"/>
                  <a:pt x="37" y="170"/>
                  <a:pt x="37" y="170"/>
                </a:cubicBezTo>
                <a:close/>
                <a:moveTo>
                  <a:pt x="37" y="143"/>
                </a:moveTo>
                <a:cubicBezTo>
                  <a:pt x="37" y="153"/>
                  <a:pt x="37" y="153"/>
                  <a:pt x="37" y="153"/>
                </a:cubicBezTo>
                <a:cubicBezTo>
                  <a:pt x="101" y="153"/>
                  <a:pt x="101" y="153"/>
                  <a:pt x="101" y="153"/>
                </a:cubicBezTo>
                <a:cubicBezTo>
                  <a:pt x="101" y="143"/>
                  <a:pt x="101" y="143"/>
                  <a:pt x="101" y="143"/>
                </a:cubicBezTo>
                <a:cubicBezTo>
                  <a:pt x="37" y="143"/>
                  <a:pt x="37" y="143"/>
                  <a:pt x="37" y="143"/>
                </a:cubicBezTo>
                <a:close/>
                <a:moveTo>
                  <a:pt x="37" y="117"/>
                </a:moveTo>
                <a:cubicBezTo>
                  <a:pt x="37" y="127"/>
                  <a:pt x="37" y="127"/>
                  <a:pt x="37" y="127"/>
                </a:cubicBezTo>
                <a:cubicBezTo>
                  <a:pt x="166" y="127"/>
                  <a:pt x="166" y="127"/>
                  <a:pt x="166" y="127"/>
                </a:cubicBezTo>
                <a:cubicBezTo>
                  <a:pt x="166" y="117"/>
                  <a:pt x="166" y="117"/>
                  <a:pt x="166" y="117"/>
                </a:cubicBezTo>
                <a:cubicBezTo>
                  <a:pt x="37" y="117"/>
                  <a:pt x="37" y="117"/>
                  <a:pt x="37" y="117"/>
                </a:cubicBezTo>
                <a:close/>
                <a:moveTo>
                  <a:pt x="104" y="86"/>
                </a:moveTo>
                <a:cubicBezTo>
                  <a:pt x="104" y="96"/>
                  <a:pt x="104" y="96"/>
                  <a:pt x="104" y="96"/>
                </a:cubicBezTo>
                <a:cubicBezTo>
                  <a:pt x="166" y="96"/>
                  <a:pt x="166" y="96"/>
                  <a:pt x="166" y="96"/>
                </a:cubicBezTo>
                <a:cubicBezTo>
                  <a:pt x="166" y="86"/>
                  <a:pt x="166" y="86"/>
                  <a:pt x="166" y="86"/>
                </a:cubicBezTo>
                <a:cubicBezTo>
                  <a:pt x="104" y="86"/>
                  <a:pt x="104" y="86"/>
                  <a:pt x="104" y="86"/>
                </a:cubicBezTo>
                <a:close/>
                <a:moveTo>
                  <a:pt x="104" y="59"/>
                </a:moveTo>
                <a:cubicBezTo>
                  <a:pt x="104" y="69"/>
                  <a:pt x="104" y="69"/>
                  <a:pt x="104" y="69"/>
                </a:cubicBezTo>
                <a:cubicBezTo>
                  <a:pt x="166" y="69"/>
                  <a:pt x="166" y="69"/>
                  <a:pt x="166" y="69"/>
                </a:cubicBezTo>
                <a:cubicBezTo>
                  <a:pt x="166" y="59"/>
                  <a:pt x="166" y="59"/>
                  <a:pt x="166" y="59"/>
                </a:cubicBezTo>
                <a:cubicBezTo>
                  <a:pt x="104" y="59"/>
                  <a:pt x="104" y="59"/>
                  <a:pt x="104" y="59"/>
                </a:cubicBezTo>
                <a:close/>
                <a:moveTo>
                  <a:pt x="104" y="34"/>
                </a:moveTo>
                <a:cubicBezTo>
                  <a:pt x="104" y="44"/>
                  <a:pt x="104" y="44"/>
                  <a:pt x="104" y="44"/>
                </a:cubicBezTo>
                <a:cubicBezTo>
                  <a:pt x="166" y="44"/>
                  <a:pt x="166" y="44"/>
                  <a:pt x="166" y="44"/>
                </a:cubicBezTo>
                <a:cubicBezTo>
                  <a:pt x="166" y="34"/>
                  <a:pt x="166" y="34"/>
                  <a:pt x="166" y="34"/>
                </a:cubicBezTo>
                <a:cubicBezTo>
                  <a:pt x="104" y="34"/>
                  <a:pt x="104" y="34"/>
                  <a:pt x="104" y="34"/>
                </a:cubicBezTo>
                <a:close/>
                <a:moveTo>
                  <a:pt x="194" y="117"/>
                </a:moveTo>
                <a:cubicBezTo>
                  <a:pt x="94" y="217"/>
                  <a:pt x="94" y="217"/>
                  <a:pt x="94" y="217"/>
                </a:cubicBezTo>
                <a:cubicBezTo>
                  <a:pt x="124" y="248"/>
                  <a:pt x="124" y="248"/>
                  <a:pt x="124" y="248"/>
                </a:cubicBezTo>
                <a:cubicBezTo>
                  <a:pt x="224" y="147"/>
                  <a:pt x="224" y="147"/>
                  <a:pt x="224" y="147"/>
                </a:cubicBezTo>
                <a:cubicBezTo>
                  <a:pt x="194" y="117"/>
                  <a:pt x="194" y="117"/>
                  <a:pt x="194" y="117"/>
                </a:cubicBezTo>
                <a:close/>
                <a:moveTo>
                  <a:pt x="90" y="222"/>
                </a:moveTo>
                <a:cubicBezTo>
                  <a:pt x="78" y="255"/>
                  <a:pt x="78" y="255"/>
                  <a:pt x="78" y="255"/>
                </a:cubicBezTo>
                <a:cubicBezTo>
                  <a:pt x="88" y="264"/>
                  <a:pt x="88" y="264"/>
                  <a:pt x="88" y="264"/>
                </a:cubicBezTo>
                <a:cubicBezTo>
                  <a:pt x="120" y="252"/>
                  <a:pt x="120" y="252"/>
                  <a:pt x="120" y="252"/>
                </a:cubicBezTo>
                <a:cubicBezTo>
                  <a:pt x="90" y="222"/>
                  <a:pt x="90" y="222"/>
                  <a:pt x="90" y="222"/>
                </a:cubicBezTo>
                <a:close/>
                <a:moveTo>
                  <a:pt x="200" y="192"/>
                </a:moveTo>
                <a:cubicBezTo>
                  <a:pt x="188" y="205"/>
                  <a:pt x="188" y="205"/>
                  <a:pt x="188" y="205"/>
                </a:cubicBezTo>
                <a:cubicBezTo>
                  <a:pt x="188" y="228"/>
                  <a:pt x="188" y="228"/>
                  <a:pt x="188" y="228"/>
                </a:cubicBezTo>
                <a:cubicBezTo>
                  <a:pt x="188" y="232"/>
                  <a:pt x="186" y="236"/>
                  <a:pt x="183" y="240"/>
                </a:cubicBezTo>
                <a:cubicBezTo>
                  <a:pt x="179" y="243"/>
                  <a:pt x="175" y="245"/>
                  <a:pt x="170" y="245"/>
                </a:cubicBezTo>
                <a:cubicBezTo>
                  <a:pt x="147" y="245"/>
                  <a:pt x="147" y="245"/>
                  <a:pt x="147" y="245"/>
                </a:cubicBezTo>
                <a:cubicBezTo>
                  <a:pt x="140" y="252"/>
                  <a:pt x="140" y="252"/>
                  <a:pt x="140" y="252"/>
                </a:cubicBezTo>
                <a:cubicBezTo>
                  <a:pt x="145" y="257"/>
                  <a:pt x="145" y="257"/>
                  <a:pt x="145" y="257"/>
                </a:cubicBezTo>
                <a:cubicBezTo>
                  <a:pt x="170" y="257"/>
                  <a:pt x="170" y="257"/>
                  <a:pt x="170" y="257"/>
                </a:cubicBezTo>
                <a:cubicBezTo>
                  <a:pt x="179" y="257"/>
                  <a:pt x="186" y="254"/>
                  <a:pt x="191" y="248"/>
                </a:cubicBezTo>
                <a:cubicBezTo>
                  <a:pt x="197" y="243"/>
                  <a:pt x="200" y="236"/>
                  <a:pt x="200" y="228"/>
                </a:cubicBezTo>
                <a:cubicBezTo>
                  <a:pt x="200" y="192"/>
                  <a:pt x="200" y="192"/>
                  <a:pt x="200" y="192"/>
                </a:cubicBezTo>
                <a:close/>
                <a:moveTo>
                  <a:pt x="22" y="81"/>
                </a:moveTo>
                <a:cubicBezTo>
                  <a:pt x="62" y="34"/>
                  <a:pt x="62" y="34"/>
                  <a:pt x="62" y="34"/>
                </a:cubicBezTo>
                <a:cubicBezTo>
                  <a:pt x="43" y="17"/>
                  <a:pt x="43" y="17"/>
                  <a:pt x="43" y="17"/>
                </a:cubicBezTo>
                <a:lnTo>
                  <a:pt x="22" y="81"/>
                </a:ln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grpSp>
        <p:nvGrpSpPr>
          <p:cNvPr id="49" name="Group 20"/>
          <p:cNvGrpSpPr>
            <a:grpSpLocks noChangeAspect="1"/>
          </p:cNvGrpSpPr>
          <p:nvPr/>
        </p:nvGrpSpPr>
        <p:grpSpPr bwMode="auto">
          <a:xfrm>
            <a:off x="4875296" y="5166536"/>
            <a:ext cx="731843" cy="605581"/>
            <a:chOff x="1066" y="1895"/>
            <a:chExt cx="314" cy="241"/>
          </a:xfrm>
          <a:solidFill>
            <a:schemeClr val="bg1"/>
          </a:solidFill>
          <a:effectLst>
            <a:outerShdw blurRad="25400" dist="25400" dir="2700000" algn="tl" rotWithShape="0">
              <a:prstClr val="black">
                <a:alpha val="40000"/>
              </a:prstClr>
            </a:outerShdw>
          </a:effectLst>
        </p:grpSpPr>
        <p:sp>
          <p:nvSpPr>
            <p:cNvPr id="50" name="Freeform 21"/>
            <p:cNvSpPr>
              <a:spLocks/>
            </p:cNvSpPr>
            <p:nvPr/>
          </p:nvSpPr>
          <p:spPr bwMode="auto">
            <a:xfrm>
              <a:off x="1066" y="2128"/>
              <a:ext cx="314" cy="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51" name="Rectangle 22"/>
            <p:cNvSpPr>
              <a:spLocks noChangeArrowheads="1"/>
            </p:cNvSpPr>
            <p:nvPr/>
          </p:nvSpPr>
          <p:spPr bwMode="auto">
            <a:xfrm>
              <a:off x="1107" y="1949"/>
              <a:ext cx="46" cy="1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52" name="Rectangle 23"/>
            <p:cNvSpPr>
              <a:spLocks noChangeArrowheads="1"/>
            </p:cNvSpPr>
            <p:nvPr/>
          </p:nvSpPr>
          <p:spPr bwMode="auto">
            <a:xfrm>
              <a:off x="1173" y="1895"/>
              <a:ext cx="46" cy="2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53" name="Rectangle 24"/>
            <p:cNvSpPr>
              <a:spLocks noChangeArrowheads="1"/>
            </p:cNvSpPr>
            <p:nvPr/>
          </p:nvSpPr>
          <p:spPr bwMode="auto">
            <a:xfrm>
              <a:off x="1235" y="1961"/>
              <a:ext cx="46" cy="1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54" name="Rectangle 25"/>
            <p:cNvSpPr>
              <a:spLocks noChangeArrowheads="1"/>
            </p:cNvSpPr>
            <p:nvPr/>
          </p:nvSpPr>
          <p:spPr bwMode="auto">
            <a:xfrm>
              <a:off x="1306" y="2007"/>
              <a:ext cx="45" cy="9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grpSp>
      <p:sp>
        <p:nvSpPr>
          <p:cNvPr id="55" name="Freeform 44"/>
          <p:cNvSpPr>
            <a:spLocks noEditPoints="1"/>
          </p:cNvSpPr>
          <p:nvPr/>
        </p:nvSpPr>
        <p:spPr bwMode="auto">
          <a:xfrm>
            <a:off x="6265050" y="5115347"/>
            <a:ext cx="756925" cy="707908"/>
          </a:xfrm>
          <a:custGeom>
            <a:avLst/>
            <a:gdLst>
              <a:gd name="T0" fmla="*/ 139 w 276"/>
              <a:gd name="T1" fmla="*/ 161 h 239"/>
              <a:gd name="T2" fmla="*/ 111 w 276"/>
              <a:gd name="T3" fmla="*/ 161 h 239"/>
              <a:gd name="T4" fmla="*/ 111 w 276"/>
              <a:gd name="T5" fmla="*/ 190 h 239"/>
              <a:gd name="T6" fmla="*/ 139 w 276"/>
              <a:gd name="T7" fmla="*/ 190 h 239"/>
              <a:gd name="T8" fmla="*/ 139 w 276"/>
              <a:gd name="T9" fmla="*/ 161 h 239"/>
              <a:gd name="T10" fmla="*/ 63 w 276"/>
              <a:gd name="T11" fmla="*/ 112 h 239"/>
              <a:gd name="T12" fmla="*/ 137 w 276"/>
              <a:gd name="T13" fmla="*/ 38 h 239"/>
              <a:gd name="T14" fmla="*/ 210 w 276"/>
              <a:gd name="T15" fmla="*/ 112 h 239"/>
              <a:gd name="T16" fmla="*/ 63 w 276"/>
              <a:gd name="T17" fmla="*/ 112 h 239"/>
              <a:gd name="T18" fmla="*/ 137 w 276"/>
              <a:gd name="T19" fmla="*/ 0 h 239"/>
              <a:gd name="T20" fmla="*/ 127 w 276"/>
              <a:gd name="T21" fmla="*/ 10 h 239"/>
              <a:gd name="T22" fmla="*/ 21 w 276"/>
              <a:gd name="T23" fmla="*/ 116 h 239"/>
              <a:gd name="T24" fmla="*/ 0 w 276"/>
              <a:gd name="T25" fmla="*/ 140 h 239"/>
              <a:gd name="T26" fmla="*/ 56 w 276"/>
              <a:gd name="T27" fmla="*/ 140 h 239"/>
              <a:gd name="T28" fmla="*/ 56 w 276"/>
              <a:gd name="T29" fmla="*/ 239 h 239"/>
              <a:gd name="T30" fmla="*/ 85 w 276"/>
              <a:gd name="T31" fmla="*/ 239 h 239"/>
              <a:gd name="T32" fmla="*/ 85 w 276"/>
              <a:gd name="T33" fmla="*/ 140 h 239"/>
              <a:gd name="T34" fmla="*/ 184 w 276"/>
              <a:gd name="T35" fmla="*/ 140 h 239"/>
              <a:gd name="T36" fmla="*/ 184 w 276"/>
              <a:gd name="T37" fmla="*/ 239 h 239"/>
              <a:gd name="T38" fmla="*/ 213 w 276"/>
              <a:gd name="T39" fmla="*/ 239 h 239"/>
              <a:gd name="T40" fmla="*/ 213 w 276"/>
              <a:gd name="T41" fmla="*/ 140 h 239"/>
              <a:gd name="T42" fmla="*/ 276 w 276"/>
              <a:gd name="T43" fmla="*/ 140 h 239"/>
              <a:gd name="T44" fmla="*/ 253 w 276"/>
              <a:gd name="T45" fmla="*/ 116 h 239"/>
              <a:gd name="T46" fmla="*/ 146 w 276"/>
              <a:gd name="T47" fmla="*/ 10 h 239"/>
              <a:gd name="T48" fmla="*/ 137 w 276"/>
              <a:gd name="T49" fmla="*/ 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6" h="239">
                <a:moveTo>
                  <a:pt x="139" y="161"/>
                </a:moveTo>
                <a:lnTo>
                  <a:pt x="111" y="161"/>
                </a:lnTo>
                <a:lnTo>
                  <a:pt x="111" y="190"/>
                </a:lnTo>
                <a:lnTo>
                  <a:pt x="139" y="190"/>
                </a:lnTo>
                <a:lnTo>
                  <a:pt x="139" y="161"/>
                </a:lnTo>
                <a:moveTo>
                  <a:pt x="63" y="112"/>
                </a:moveTo>
                <a:lnTo>
                  <a:pt x="137" y="38"/>
                </a:lnTo>
                <a:lnTo>
                  <a:pt x="210" y="112"/>
                </a:lnTo>
                <a:lnTo>
                  <a:pt x="63" y="112"/>
                </a:lnTo>
                <a:moveTo>
                  <a:pt x="137" y="0"/>
                </a:moveTo>
                <a:lnTo>
                  <a:pt x="127" y="10"/>
                </a:lnTo>
                <a:lnTo>
                  <a:pt x="21" y="116"/>
                </a:lnTo>
                <a:lnTo>
                  <a:pt x="0" y="140"/>
                </a:lnTo>
                <a:lnTo>
                  <a:pt x="56" y="140"/>
                </a:lnTo>
                <a:lnTo>
                  <a:pt x="56" y="239"/>
                </a:lnTo>
                <a:lnTo>
                  <a:pt x="85" y="239"/>
                </a:lnTo>
                <a:lnTo>
                  <a:pt x="85" y="140"/>
                </a:lnTo>
                <a:lnTo>
                  <a:pt x="184" y="140"/>
                </a:lnTo>
                <a:lnTo>
                  <a:pt x="184" y="239"/>
                </a:lnTo>
                <a:lnTo>
                  <a:pt x="213" y="239"/>
                </a:lnTo>
                <a:lnTo>
                  <a:pt x="213" y="140"/>
                </a:lnTo>
                <a:lnTo>
                  <a:pt x="276" y="140"/>
                </a:lnTo>
                <a:lnTo>
                  <a:pt x="253" y="116"/>
                </a:lnTo>
                <a:lnTo>
                  <a:pt x="146" y="10"/>
                </a:lnTo>
                <a:lnTo>
                  <a:pt x="137" y="0"/>
                </a:lnTo>
              </a:path>
            </a:pathLst>
          </a:custGeom>
          <a:solidFill>
            <a:schemeClr val="bg1"/>
          </a:solidFill>
          <a:ln>
            <a:noFill/>
          </a:ln>
          <a:effectLst>
            <a:outerShdw blurRad="50800" dist="38100" dir="2700000" algn="tl"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56" name="Freeform 48"/>
          <p:cNvSpPr>
            <a:spLocks noEditPoints="1"/>
          </p:cNvSpPr>
          <p:nvPr/>
        </p:nvSpPr>
        <p:spPr bwMode="auto">
          <a:xfrm>
            <a:off x="6825871" y="3818964"/>
            <a:ext cx="664544" cy="664544"/>
          </a:xfrm>
          <a:custGeom>
            <a:avLst/>
            <a:gdLst>
              <a:gd name="T0" fmla="*/ 152 w 152"/>
              <a:gd name="T1" fmla="*/ 88 h 152"/>
              <a:gd name="T2" fmla="*/ 152 w 152"/>
              <a:gd name="T3" fmla="*/ 64 h 152"/>
              <a:gd name="T4" fmla="*/ 138 w 152"/>
              <a:gd name="T5" fmla="*/ 64 h 152"/>
              <a:gd name="T6" fmla="*/ 128 w 152"/>
              <a:gd name="T7" fmla="*/ 40 h 152"/>
              <a:gd name="T8" fmla="*/ 138 w 152"/>
              <a:gd name="T9" fmla="*/ 31 h 152"/>
              <a:gd name="T10" fmla="*/ 121 w 152"/>
              <a:gd name="T11" fmla="*/ 14 h 152"/>
              <a:gd name="T12" fmla="*/ 111 w 152"/>
              <a:gd name="T13" fmla="*/ 24 h 152"/>
              <a:gd name="T14" fmla="*/ 88 w 152"/>
              <a:gd name="T15" fmla="*/ 14 h 152"/>
              <a:gd name="T16" fmla="*/ 88 w 152"/>
              <a:gd name="T17" fmla="*/ 0 h 152"/>
              <a:gd name="T18" fmla="*/ 64 w 152"/>
              <a:gd name="T19" fmla="*/ 0 h 152"/>
              <a:gd name="T20" fmla="*/ 64 w 152"/>
              <a:gd name="T21" fmla="*/ 14 h 152"/>
              <a:gd name="T22" fmla="*/ 41 w 152"/>
              <a:gd name="T23" fmla="*/ 24 h 152"/>
              <a:gd name="T24" fmla="*/ 31 w 152"/>
              <a:gd name="T25" fmla="*/ 14 h 152"/>
              <a:gd name="T26" fmla="*/ 14 w 152"/>
              <a:gd name="T27" fmla="*/ 31 h 152"/>
              <a:gd name="T28" fmla="*/ 24 w 152"/>
              <a:gd name="T29" fmla="*/ 40 h 152"/>
              <a:gd name="T30" fmla="*/ 14 w 152"/>
              <a:gd name="T31" fmla="*/ 64 h 152"/>
              <a:gd name="T32" fmla="*/ 0 w 152"/>
              <a:gd name="T33" fmla="*/ 64 h 152"/>
              <a:gd name="T34" fmla="*/ 0 w 152"/>
              <a:gd name="T35" fmla="*/ 88 h 152"/>
              <a:gd name="T36" fmla="*/ 14 w 152"/>
              <a:gd name="T37" fmla="*/ 88 h 152"/>
              <a:gd name="T38" fmla="*/ 24 w 152"/>
              <a:gd name="T39" fmla="*/ 111 h 152"/>
              <a:gd name="T40" fmla="*/ 14 w 152"/>
              <a:gd name="T41" fmla="*/ 121 h 152"/>
              <a:gd name="T42" fmla="*/ 31 w 152"/>
              <a:gd name="T43" fmla="*/ 138 h 152"/>
              <a:gd name="T44" fmla="*/ 41 w 152"/>
              <a:gd name="T45" fmla="*/ 128 h 152"/>
              <a:gd name="T46" fmla="*/ 64 w 152"/>
              <a:gd name="T47" fmla="*/ 138 h 152"/>
              <a:gd name="T48" fmla="*/ 64 w 152"/>
              <a:gd name="T49" fmla="*/ 152 h 152"/>
              <a:gd name="T50" fmla="*/ 88 w 152"/>
              <a:gd name="T51" fmla="*/ 152 h 152"/>
              <a:gd name="T52" fmla="*/ 88 w 152"/>
              <a:gd name="T53" fmla="*/ 138 h 152"/>
              <a:gd name="T54" fmla="*/ 111 w 152"/>
              <a:gd name="T55" fmla="*/ 128 h 152"/>
              <a:gd name="T56" fmla="*/ 121 w 152"/>
              <a:gd name="T57" fmla="*/ 138 h 152"/>
              <a:gd name="T58" fmla="*/ 138 w 152"/>
              <a:gd name="T59" fmla="*/ 121 h 152"/>
              <a:gd name="T60" fmla="*/ 128 w 152"/>
              <a:gd name="T61" fmla="*/ 111 h 152"/>
              <a:gd name="T62" fmla="*/ 138 w 152"/>
              <a:gd name="T63" fmla="*/ 88 h 152"/>
              <a:gd name="T64" fmla="*/ 152 w 152"/>
              <a:gd name="T65" fmla="*/ 88 h 152"/>
              <a:gd name="T66" fmla="*/ 76 w 152"/>
              <a:gd name="T67" fmla="*/ 115 h 152"/>
              <a:gd name="T68" fmla="*/ 37 w 152"/>
              <a:gd name="T69" fmla="*/ 76 h 152"/>
              <a:gd name="T70" fmla="*/ 76 w 152"/>
              <a:gd name="T71" fmla="*/ 37 h 152"/>
              <a:gd name="T72" fmla="*/ 115 w 152"/>
              <a:gd name="T73" fmla="*/ 76 h 152"/>
              <a:gd name="T74" fmla="*/ 76 w 152"/>
              <a:gd name="T75" fmla="*/ 11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52">
                <a:moveTo>
                  <a:pt x="152" y="88"/>
                </a:moveTo>
                <a:cubicBezTo>
                  <a:pt x="152" y="64"/>
                  <a:pt x="152" y="64"/>
                  <a:pt x="152" y="64"/>
                </a:cubicBezTo>
                <a:cubicBezTo>
                  <a:pt x="138" y="64"/>
                  <a:pt x="138" y="64"/>
                  <a:pt x="138" y="64"/>
                </a:cubicBezTo>
                <a:cubicBezTo>
                  <a:pt x="136" y="55"/>
                  <a:pt x="133" y="47"/>
                  <a:pt x="128" y="40"/>
                </a:cubicBezTo>
                <a:cubicBezTo>
                  <a:pt x="138" y="31"/>
                  <a:pt x="138" y="31"/>
                  <a:pt x="138" y="31"/>
                </a:cubicBezTo>
                <a:cubicBezTo>
                  <a:pt x="121" y="14"/>
                  <a:pt x="121" y="14"/>
                  <a:pt x="121" y="14"/>
                </a:cubicBezTo>
                <a:cubicBezTo>
                  <a:pt x="111" y="24"/>
                  <a:pt x="111" y="24"/>
                  <a:pt x="111" y="24"/>
                </a:cubicBezTo>
                <a:cubicBezTo>
                  <a:pt x="104" y="19"/>
                  <a:pt x="96" y="16"/>
                  <a:pt x="88" y="14"/>
                </a:cubicBezTo>
                <a:cubicBezTo>
                  <a:pt x="88" y="0"/>
                  <a:pt x="88" y="0"/>
                  <a:pt x="88" y="0"/>
                </a:cubicBezTo>
                <a:cubicBezTo>
                  <a:pt x="64" y="0"/>
                  <a:pt x="64" y="0"/>
                  <a:pt x="64" y="0"/>
                </a:cubicBezTo>
                <a:cubicBezTo>
                  <a:pt x="64" y="14"/>
                  <a:pt x="64" y="14"/>
                  <a:pt x="64" y="14"/>
                </a:cubicBezTo>
                <a:cubicBezTo>
                  <a:pt x="56" y="16"/>
                  <a:pt x="48" y="19"/>
                  <a:pt x="41" y="24"/>
                </a:cubicBezTo>
                <a:cubicBezTo>
                  <a:pt x="31" y="14"/>
                  <a:pt x="31" y="14"/>
                  <a:pt x="31" y="14"/>
                </a:cubicBezTo>
                <a:cubicBezTo>
                  <a:pt x="14" y="31"/>
                  <a:pt x="14" y="31"/>
                  <a:pt x="14" y="31"/>
                </a:cubicBezTo>
                <a:cubicBezTo>
                  <a:pt x="24" y="40"/>
                  <a:pt x="24" y="40"/>
                  <a:pt x="24" y="40"/>
                </a:cubicBezTo>
                <a:cubicBezTo>
                  <a:pt x="19" y="47"/>
                  <a:pt x="16" y="55"/>
                  <a:pt x="14" y="64"/>
                </a:cubicBezTo>
                <a:cubicBezTo>
                  <a:pt x="0" y="64"/>
                  <a:pt x="0" y="64"/>
                  <a:pt x="0" y="64"/>
                </a:cubicBezTo>
                <a:cubicBezTo>
                  <a:pt x="0" y="88"/>
                  <a:pt x="0" y="88"/>
                  <a:pt x="0" y="88"/>
                </a:cubicBezTo>
                <a:cubicBezTo>
                  <a:pt x="14" y="88"/>
                  <a:pt x="14" y="88"/>
                  <a:pt x="14" y="88"/>
                </a:cubicBezTo>
                <a:cubicBezTo>
                  <a:pt x="16" y="96"/>
                  <a:pt x="19" y="104"/>
                  <a:pt x="24" y="111"/>
                </a:cubicBezTo>
                <a:cubicBezTo>
                  <a:pt x="14" y="121"/>
                  <a:pt x="14" y="121"/>
                  <a:pt x="14" y="121"/>
                </a:cubicBezTo>
                <a:cubicBezTo>
                  <a:pt x="31" y="138"/>
                  <a:pt x="31" y="138"/>
                  <a:pt x="31" y="138"/>
                </a:cubicBezTo>
                <a:cubicBezTo>
                  <a:pt x="41" y="128"/>
                  <a:pt x="41" y="128"/>
                  <a:pt x="41" y="128"/>
                </a:cubicBezTo>
                <a:cubicBezTo>
                  <a:pt x="48" y="133"/>
                  <a:pt x="56" y="136"/>
                  <a:pt x="64" y="138"/>
                </a:cubicBezTo>
                <a:cubicBezTo>
                  <a:pt x="64" y="152"/>
                  <a:pt x="64" y="152"/>
                  <a:pt x="64" y="152"/>
                </a:cubicBezTo>
                <a:cubicBezTo>
                  <a:pt x="88" y="152"/>
                  <a:pt x="88" y="152"/>
                  <a:pt x="88" y="152"/>
                </a:cubicBezTo>
                <a:cubicBezTo>
                  <a:pt x="88" y="138"/>
                  <a:pt x="88" y="138"/>
                  <a:pt x="88" y="138"/>
                </a:cubicBezTo>
                <a:cubicBezTo>
                  <a:pt x="96" y="136"/>
                  <a:pt x="104" y="133"/>
                  <a:pt x="111" y="128"/>
                </a:cubicBezTo>
                <a:cubicBezTo>
                  <a:pt x="121" y="138"/>
                  <a:pt x="121" y="138"/>
                  <a:pt x="121" y="138"/>
                </a:cubicBezTo>
                <a:cubicBezTo>
                  <a:pt x="138" y="121"/>
                  <a:pt x="138" y="121"/>
                  <a:pt x="138" y="121"/>
                </a:cubicBezTo>
                <a:cubicBezTo>
                  <a:pt x="128" y="111"/>
                  <a:pt x="128" y="111"/>
                  <a:pt x="128" y="111"/>
                </a:cubicBezTo>
                <a:cubicBezTo>
                  <a:pt x="133" y="104"/>
                  <a:pt x="136" y="96"/>
                  <a:pt x="138" y="88"/>
                </a:cubicBezTo>
                <a:lnTo>
                  <a:pt x="152" y="88"/>
                </a:lnTo>
                <a:close/>
                <a:moveTo>
                  <a:pt x="76" y="115"/>
                </a:moveTo>
                <a:cubicBezTo>
                  <a:pt x="54" y="115"/>
                  <a:pt x="37" y="98"/>
                  <a:pt x="37" y="76"/>
                </a:cubicBezTo>
                <a:cubicBezTo>
                  <a:pt x="37" y="54"/>
                  <a:pt x="54" y="37"/>
                  <a:pt x="76" y="37"/>
                </a:cubicBezTo>
                <a:cubicBezTo>
                  <a:pt x="98" y="37"/>
                  <a:pt x="115" y="54"/>
                  <a:pt x="115" y="76"/>
                </a:cubicBezTo>
                <a:cubicBezTo>
                  <a:pt x="115" y="98"/>
                  <a:pt x="98" y="115"/>
                  <a:pt x="76" y="115"/>
                </a:cubicBezTo>
                <a:close/>
              </a:path>
            </a:pathLst>
          </a:custGeom>
          <a:solidFill>
            <a:schemeClr val="bg1"/>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57" name="矩形 56"/>
          <p:cNvSpPr/>
          <p:nvPr/>
        </p:nvSpPr>
        <p:spPr>
          <a:xfrm>
            <a:off x="4601743" y="1700809"/>
            <a:ext cx="2688024" cy="707886"/>
          </a:xfrm>
          <a:prstGeom prst="rect">
            <a:avLst/>
          </a:prstGeom>
        </p:spPr>
        <p:txBody>
          <a:bodyPr wrap="square">
            <a:spAutoFit/>
          </a:bodyPr>
          <a:lstStyle/>
          <a:p>
            <a:pPr algn="just">
              <a:lnSpc>
                <a:spcPts val="1600"/>
              </a:lnSpc>
            </a:pPr>
            <a:r>
              <a:rPr lang="zh-CN" altLang="en-US" sz="1333"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cxnSp>
        <p:nvCxnSpPr>
          <p:cNvPr id="58" name="直接连接符 57"/>
          <p:cNvCxnSpPr/>
          <p:nvPr/>
        </p:nvCxnSpPr>
        <p:spPr>
          <a:xfrm>
            <a:off x="3695459" y="3894432"/>
            <a:ext cx="548136" cy="0"/>
          </a:xfrm>
          <a:prstGeom prst="line">
            <a:avLst/>
          </a:prstGeom>
          <a:noFill/>
          <a:ln w="9525" cap="flat" cmpd="sng" algn="ctr">
            <a:solidFill>
              <a:sysClr val="windowText" lastClr="000000"/>
            </a:solidFill>
            <a:prstDash val="sysDash"/>
            <a:headEnd type="oval"/>
            <a:tailEnd type="oval"/>
          </a:ln>
          <a:effectLst/>
        </p:spPr>
      </p:cxnSp>
      <p:sp>
        <p:nvSpPr>
          <p:cNvPr id="66" name="矩形 65"/>
          <p:cNvSpPr/>
          <p:nvPr/>
        </p:nvSpPr>
        <p:spPr>
          <a:xfrm>
            <a:off x="1007435" y="3525011"/>
            <a:ext cx="2688024" cy="707886"/>
          </a:xfrm>
          <a:prstGeom prst="rect">
            <a:avLst/>
          </a:prstGeom>
        </p:spPr>
        <p:txBody>
          <a:bodyPr wrap="square">
            <a:spAutoFit/>
          </a:bodyPr>
          <a:lstStyle/>
          <a:p>
            <a:pPr algn="just">
              <a:lnSpc>
                <a:spcPts val="1600"/>
              </a:lnSpc>
            </a:pPr>
            <a:r>
              <a:rPr lang="zh-CN" altLang="en-US" sz="1333"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cxnSp>
        <p:nvCxnSpPr>
          <p:cNvPr id="67" name="直接连接符 66"/>
          <p:cNvCxnSpPr/>
          <p:nvPr/>
        </p:nvCxnSpPr>
        <p:spPr>
          <a:xfrm>
            <a:off x="3695459" y="5214613"/>
            <a:ext cx="1039032" cy="0"/>
          </a:xfrm>
          <a:prstGeom prst="line">
            <a:avLst/>
          </a:prstGeom>
          <a:noFill/>
          <a:ln w="9525" cap="flat" cmpd="sng" algn="ctr">
            <a:solidFill>
              <a:sysClr val="windowText" lastClr="000000"/>
            </a:solidFill>
            <a:prstDash val="sysDash"/>
            <a:headEnd type="oval"/>
            <a:tailEnd type="oval"/>
          </a:ln>
          <a:effectLst/>
        </p:spPr>
      </p:cxnSp>
      <p:sp>
        <p:nvSpPr>
          <p:cNvPr id="68" name="矩形 67"/>
          <p:cNvSpPr/>
          <p:nvPr/>
        </p:nvSpPr>
        <p:spPr>
          <a:xfrm>
            <a:off x="1007435" y="4869161"/>
            <a:ext cx="2688024" cy="707886"/>
          </a:xfrm>
          <a:prstGeom prst="rect">
            <a:avLst/>
          </a:prstGeom>
        </p:spPr>
        <p:txBody>
          <a:bodyPr wrap="square">
            <a:spAutoFit/>
          </a:bodyPr>
          <a:lstStyle/>
          <a:p>
            <a:pPr algn="just">
              <a:lnSpc>
                <a:spcPts val="1600"/>
              </a:lnSpc>
            </a:pPr>
            <a:r>
              <a:rPr lang="zh-CN" altLang="en-US" sz="1333"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cxnSp>
        <p:nvCxnSpPr>
          <p:cNvPr id="69" name="直接连接符 68"/>
          <p:cNvCxnSpPr/>
          <p:nvPr/>
        </p:nvCxnSpPr>
        <p:spPr>
          <a:xfrm>
            <a:off x="7683683" y="3894432"/>
            <a:ext cx="548136" cy="0"/>
          </a:xfrm>
          <a:prstGeom prst="line">
            <a:avLst/>
          </a:prstGeom>
          <a:noFill/>
          <a:ln w="9525" cap="flat" cmpd="sng" algn="ctr">
            <a:solidFill>
              <a:sysClr val="windowText" lastClr="000000"/>
            </a:solidFill>
            <a:prstDash val="sysDash"/>
            <a:headEnd type="oval"/>
            <a:tailEnd type="oval"/>
          </a:ln>
          <a:effectLst/>
        </p:spPr>
      </p:cxnSp>
      <p:sp>
        <p:nvSpPr>
          <p:cNvPr id="70" name="矩形 69"/>
          <p:cNvSpPr/>
          <p:nvPr/>
        </p:nvSpPr>
        <p:spPr>
          <a:xfrm>
            <a:off x="8400256" y="3525011"/>
            <a:ext cx="2688024" cy="707886"/>
          </a:xfrm>
          <a:prstGeom prst="rect">
            <a:avLst/>
          </a:prstGeom>
        </p:spPr>
        <p:txBody>
          <a:bodyPr wrap="square">
            <a:spAutoFit/>
          </a:bodyPr>
          <a:lstStyle/>
          <a:p>
            <a:pPr algn="just">
              <a:lnSpc>
                <a:spcPts val="1600"/>
              </a:lnSpc>
            </a:pPr>
            <a:r>
              <a:rPr lang="zh-CN" altLang="en-US" sz="1333"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cxnSp>
        <p:nvCxnSpPr>
          <p:cNvPr id="71" name="直接连接符 70"/>
          <p:cNvCxnSpPr/>
          <p:nvPr/>
        </p:nvCxnSpPr>
        <p:spPr>
          <a:xfrm>
            <a:off x="7214169" y="5171992"/>
            <a:ext cx="1039032" cy="0"/>
          </a:xfrm>
          <a:prstGeom prst="line">
            <a:avLst/>
          </a:prstGeom>
          <a:noFill/>
          <a:ln w="9525" cap="flat" cmpd="sng" algn="ctr">
            <a:solidFill>
              <a:sysClr val="windowText" lastClr="000000"/>
            </a:solidFill>
            <a:prstDash val="sysDash"/>
            <a:headEnd type="oval"/>
            <a:tailEnd type="oval"/>
          </a:ln>
          <a:effectLst/>
        </p:spPr>
      </p:cxnSp>
      <p:sp>
        <p:nvSpPr>
          <p:cNvPr id="72" name="矩形 71"/>
          <p:cNvSpPr/>
          <p:nvPr/>
        </p:nvSpPr>
        <p:spPr>
          <a:xfrm>
            <a:off x="8400256" y="4802571"/>
            <a:ext cx="2688024" cy="707886"/>
          </a:xfrm>
          <a:prstGeom prst="rect">
            <a:avLst/>
          </a:prstGeom>
        </p:spPr>
        <p:txBody>
          <a:bodyPr wrap="square">
            <a:spAutoFit/>
          </a:bodyPr>
          <a:lstStyle/>
          <a:p>
            <a:pPr algn="just">
              <a:lnSpc>
                <a:spcPts val="1600"/>
              </a:lnSpc>
            </a:pPr>
            <a:r>
              <a:rPr lang="zh-CN" altLang="en-US" sz="1333"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spTree>
    <p:extLst>
      <p:ext uri="{BB962C8B-B14F-4D97-AF65-F5344CB8AC3E}">
        <p14:creationId xmlns:p14="http://schemas.microsoft.com/office/powerpoint/2010/main" val="27290044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200" fill="hold"/>
                                            <p:tgtEl>
                                              <p:spTgt spid="36"/>
                                            </p:tgtEl>
                                            <p:attrNameLst>
                                              <p:attrName>ppt_w</p:attrName>
                                            </p:attrNameLst>
                                          </p:cBhvr>
                                          <p:tavLst>
                                            <p:tav tm="0">
                                              <p:val>
                                                <p:fltVal val="0"/>
                                              </p:val>
                                            </p:tav>
                                            <p:tav tm="100000">
                                              <p:val>
                                                <p:strVal val="#ppt_w"/>
                                              </p:val>
                                            </p:tav>
                                          </p:tavLst>
                                        </p:anim>
                                        <p:anim calcmode="lin" valueType="num">
                                          <p:cBhvr>
                                            <p:cTn id="8" dur="200" fill="hold"/>
                                            <p:tgtEl>
                                              <p:spTgt spid="36"/>
                                            </p:tgtEl>
                                            <p:attrNameLst>
                                              <p:attrName>ppt_h</p:attrName>
                                            </p:attrNameLst>
                                          </p:cBhvr>
                                          <p:tavLst>
                                            <p:tav tm="0">
                                              <p:val>
                                                <p:fltVal val="0"/>
                                              </p:val>
                                            </p:tav>
                                            <p:tav tm="100000">
                                              <p:val>
                                                <p:strVal val="#ppt_h"/>
                                              </p:val>
                                            </p:tav>
                                          </p:tavLst>
                                        </p:anim>
                                        <p:animEffect transition="in" filter="fade">
                                          <p:cBhvr>
                                            <p:cTn id="9" dur="200"/>
                                            <p:tgtEl>
                                              <p:spTgt spid="36"/>
                                            </p:tgtEl>
                                          </p:cBhvr>
                                        </p:animEffect>
                                      </p:childTnLst>
                                    </p:cTn>
                                  </p:par>
                                  <p:par>
                                    <p:cTn id="10" presetID="6" presetClass="emph" presetSubtype="0" autoRev="1" fill="hold" nodeType="withEffect">
                                      <p:stCondLst>
                                        <p:cond delay="150"/>
                                      </p:stCondLst>
                                      <p:childTnLst>
                                        <p:animScale>
                                          <p:cBhvr>
                                            <p:cTn id="11" dur="100" fill="hold"/>
                                            <p:tgtEl>
                                              <p:spTgt spid="36"/>
                                            </p:tgtEl>
                                          </p:cBhvr>
                                          <p:by x="130000" y="130000"/>
                                        </p:animScale>
                                      </p:childTnLst>
                                    </p:cTn>
                                  </p:par>
                                </p:childTnLst>
                              </p:cTn>
                            </p:par>
                            <p:par>
                              <p:cTn id="12" fill="hold">
                                <p:stCondLst>
                                  <p:cond delay="350"/>
                                </p:stCondLst>
                                <p:childTnLst>
                                  <p:par>
                                    <p:cTn id="13" presetID="23" presetClass="entr" presetSubtype="528"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p:cTn id="15" dur="500" fill="hold"/>
                                            <p:tgtEl>
                                              <p:spTgt spid="34"/>
                                            </p:tgtEl>
                                            <p:attrNameLst>
                                              <p:attrName>ppt_w</p:attrName>
                                            </p:attrNameLst>
                                          </p:cBhvr>
                                          <p:tavLst>
                                            <p:tav tm="0">
                                              <p:val>
                                                <p:fltVal val="0"/>
                                              </p:val>
                                            </p:tav>
                                            <p:tav tm="100000">
                                              <p:val>
                                                <p:strVal val="#ppt_w"/>
                                              </p:val>
                                            </p:tav>
                                          </p:tavLst>
                                        </p:anim>
                                        <p:anim calcmode="lin" valueType="num">
                                          <p:cBhvr>
                                            <p:cTn id="16" dur="500" fill="hold"/>
                                            <p:tgtEl>
                                              <p:spTgt spid="34"/>
                                            </p:tgtEl>
                                            <p:attrNameLst>
                                              <p:attrName>ppt_h</p:attrName>
                                            </p:attrNameLst>
                                          </p:cBhvr>
                                          <p:tavLst>
                                            <p:tav tm="0">
                                              <p:val>
                                                <p:fltVal val="0"/>
                                              </p:val>
                                            </p:tav>
                                            <p:tav tm="100000">
                                              <p:val>
                                                <p:strVal val="#ppt_h"/>
                                              </p:val>
                                            </p:tav>
                                          </p:tavLst>
                                        </p:anim>
                                        <p:anim calcmode="lin" valueType="num">
                                          <p:cBhvr>
                                            <p:cTn id="17" dur="500" fill="hold"/>
                                            <p:tgtEl>
                                              <p:spTgt spid="34"/>
                                            </p:tgtEl>
                                            <p:attrNameLst>
                                              <p:attrName>ppt_x</p:attrName>
                                            </p:attrNameLst>
                                          </p:cBhvr>
                                          <p:tavLst>
                                            <p:tav tm="0">
                                              <p:val>
                                                <p:fltVal val="0.5"/>
                                              </p:val>
                                            </p:tav>
                                            <p:tav tm="100000">
                                              <p:val>
                                                <p:strVal val="#ppt_x"/>
                                              </p:val>
                                            </p:tav>
                                          </p:tavLst>
                                        </p:anim>
                                        <p:anim calcmode="lin" valueType="num">
                                          <p:cBhvr>
                                            <p:cTn id="18" dur="500" fill="hold"/>
                                            <p:tgtEl>
                                              <p:spTgt spid="34"/>
                                            </p:tgtEl>
                                            <p:attrNameLst>
                                              <p:attrName>ppt_y</p:attrName>
                                            </p:attrNameLst>
                                          </p:cBhvr>
                                          <p:tavLst>
                                            <p:tav tm="0">
                                              <p:val>
                                                <p:fltVal val="0.5"/>
                                              </p:val>
                                            </p:tav>
                                            <p:tav tm="100000">
                                              <p:val>
                                                <p:strVal val="#ppt_y"/>
                                              </p:val>
                                            </p:tav>
                                          </p:tavLst>
                                        </p:anim>
                                      </p:childTnLst>
                                    </p:cTn>
                                  </p:par>
                                  <p:par>
                                    <p:cTn id="19" presetID="23" presetClass="entr" presetSubtype="528" fill="hold" grpId="0" nodeType="withEffect">
                                      <p:stCondLst>
                                        <p:cond delay="250"/>
                                      </p:stCondLst>
                                      <p:childTnLst>
                                        <p:set>
                                          <p:cBhvr>
                                            <p:cTn id="20" dur="1" fill="hold">
                                              <p:stCondLst>
                                                <p:cond delay="0"/>
                                              </p:stCondLst>
                                            </p:cTn>
                                            <p:tgtEl>
                                              <p:spTgt spid="32"/>
                                            </p:tgtEl>
                                            <p:attrNameLst>
                                              <p:attrName>style.visibility</p:attrName>
                                            </p:attrNameLst>
                                          </p:cBhvr>
                                          <p:to>
                                            <p:strVal val="visible"/>
                                          </p:to>
                                        </p:set>
                                        <p:anim calcmode="lin" valueType="num">
                                          <p:cBhvr>
                                            <p:cTn id="21" dur="500" fill="hold"/>
                                            <p:tgtEl>
                                              <p:spTgt spid="32"/>
                                            </p:tgtEl>
                                            <p:attrNameLst>
                                              <p:attrName>ppt_w</p:attrName>
                                            </p:attrNameLst>
                                          </p:cBhvr>
                                          <p:tavLst>
                                            <p:tav tm="0">
                                              <p:val>
                                                <p:fltVal val="0"/>
                                              </p:val>
                                            </p:tav>
                                            <p:tav tm="100000">
                                              <p:val>
                                                <p:strVal val="#ppt_w"/>
                                              </p:val>
                                            </p:tav>
                                          </p:tavLst>
                                        </p:anim>
                                        <p:anim calcmode="lin" valueType="num">
                                          <p:cBhvr>
                                            <p:cTn id="22" dur="500" fill="hold"/>
                                            <p:tgtEl>
                                              <p:spTgt spid="32"/>
                                            </p:tgtEl>
                                            <p:attrNameLst>
                                              <p:attrName>ppt_h</p:attrName>
                                            </p:attrNameLst>
                                          </p:cBhvr>
                                          <p:tavLst>
                                            <p:tav tm="0">
                                              <p:val>
                                                <p:fltVal val="0"/>
                                              </p:val>
                                            </p:tav>
                                            <p:tav tm="100000">
                                              <p:val>
                                                <p:strVal val="#ppt_h"/>
                                              </p:val>
                                            </p:tav>
                                          </p:tavLst>
                                        </p:anim>
                                        <p:anim calcmode="lin" valueType="num">
                                          <p:cBhvr>
                                            <p:cTn id="23" dur="500" fill="hold"/>
                                            <p:tgtEl>
                                              <p:spTgt spid="32"/>
                                            </p:tgtEl>
                                            <p:attrNameLst>
                                              <p:attrName>ppt_x</p:attrName>
                                            </p:attrNameLst>
                                          </p:cBhvr>
                                          <p:tavLst>
                                            <p:tav tm="0">
                                              <p:val>
                                                <p:fltVal val="0.5"/>
                                              </p:val>
                                            </p:tav>
                                            <p:tav tm="100000">
                                              <p:val>
                                                <p:strVal val="#ppt_x"/>
                                              </p:val>
                                            </p:tav>
                                          </p:tavLst>
                                        </p:anim>
                                        <p:anim calcmode="lin" valueType="num">
                                          <p:cBhvr>
                                            <p:cTn id="24" dur="500" fill="hold"/>
                                            <p:tgtEl>
                                              <p:spTgt spid="32"/>
                                            </p:tgtEl>
                                            <p:attrNameLst>
                                              <p:attrName>ppt_y</p:attrName>
                                            </p:attrNameLst>
                                          </p:cBhvr>
                                          <p:tavLst>
                                            <p:tav tm="0">
                                              <p:val>
                                                <p:fltVal val="0.5"/>
                                              </p:val>
                                            </p:tav>
                                            <p:tav tm="100000">
                                              <p:val>
                                                <p:strVal val="#ppt_y"/>
                                              </p:val>
                                            </p:tav>
                                          </p:tavLst>
                                        </p:anim>
                                      </p:childTnLst>
                                    </p:cTn>
                                  </p:par>
                                  <p:par>
                                    <p:cTn id="25" presetID="23" presetClass="entr" presetSubtype="528" fill="hold" grpId="0" nodeType="withEffect">
                                      <p:stCondLst>
                                        <p:cond delay="450"/>
                                      </p:stCondLst>
                                      <p:childTnLst>
                                        <p:set>
                                          <p:cBhvr>
                                            <p:cTn id="26" dur="1" fill="hold">
                                              <p:stCondLst>
                                                <p:cond delay="0"/>
                                              </p:stCondLst>
                                            </p:cTn>
                                            <p:tgtEl>
                                              <p:spTgt spid="31"/>
                                            </p:tgtEl>
                                            <p:attrNameLst>
                                              <p:attrName>style.visibility</p:attrName>
                                            </p:attrNameLst>
                                          </p:cBhvr>
                                          <p:to>
                                            <p:strVal val="visible"/>
                                          </p:to>
                                        </p:set>
                                        <p:anim calcmode="lin" valueType="num">
                                          <p:cBhvr>
                                            <p:cTn id="27" dur="500" fill="hold"/>
                                            <p:tgtEl>
                                              <p:spTgt spid="31"/>
                                            </p:tgtEl>
                                            <p:attrNameLst>
                                              <p:attrName>ppt_w</p:attrName>
                                            </p:attrNameLst>
                                          </p:cBhvr>
                                          <p:tavLst>
                                            <p:tav tm="0">
                                              <p:val>
                                                <p:fltVal val="0"/>
                                              </p:val>
                                            </p:tav>
                                            <p:tav tm="100000">
                                              <p:val>
                                                <p:strVal val="#ppt_w"/>
                                              </p:val>
                                            </p:tav>
                                          </p:tavLst>
                                        </p:anim>
                                        <p:anim calcmode="lin" valueType="num">
                                          <p:cBhvr>
                                            <p:cTn id="28" dur="500" fill="hold"/>
                                            <p:tgtEl>
                                              <p:spTgt spid="31"/>
                                            </p:tgtEl>
                                            <p:attrNameLst>
                                              <p:attrName>ppt_h</p:attrName>
                                            </p:attrNameLst>
                                          </p:cBhvr>
                                          <p:tavLst>
                                            <p:tav tm="0">
                                              <p:val>
                                                <p:fltVal val="0"/>
                                              </p:val>
                                            </p:tav>
                                            <p:tav tm="100000">
                                              <p:val>
                                                <p:strVal val="#ppt_h"/>
                                              </p:val>
                                            </p:tav>
                                          </p:tavLst>
                                        </p:anim>
                                        <p:anim calcmode="lin" valueType="num">
                                          <p:cBhvr>
                                            <p:cTn id="29" dur="500" fill="hold"/>
                                            <p:tgtEl>
                                              <p:spTgt spid="31"/>
                                            </p:tgtEl>
                                            <p:attrNameLst>
                                              <p:attrName>ppt_x</p:attrName>
                                            </p:attrNameLst>
                                          </p:cBhvr>
                                          <p:tavLst>
                                            <p:tav tm="0">
                                              <p:val>
                                                <p:fltVal val="0.5"/>
                                              </p:val>
                                            </p:tav>
                                            <p:tav tm="100000">
                                              <p:val>
                                                <p:strVal val="#ppt_x"/>
                                              </p:val>
                                            </p:tav>
                                          </p:tavLst>
                                        </p:anim>
                                        <p:anim calcmode="lin" valueType="num">
                                          <p:cBhvr>
                                            <p:cTn id="30" dur="500" fill="hold"/>
                                            <p:tgtEl>
                                              <p:spTgt spid="31"/>
                                            </p:tgtEl>
                                            <p:attrNameLst>
                                              <p:attrName>ppt_y</p:attrName>
                                            </p:attrNameLst>
                                          </p:cBhvr>
                                          <p:tavLst>
                                            <p:tav tm="0">
                                              <p:val>
                                                <p:fltVal val="0.5"/>
                                              </p:val>
                                            </p:tav>
                                            <p:tav tm="100000">
                                              <p:val>
                                                <p:strVal val="#ppt_y"/>
                                              </p:val>
                                            </p:tav>
                                          </p:tavLst>
                                        </p:anim>
                                      </p:childTnLst>
                                    </p:cTn>
                                  </p:par>
                                  <p:par>
                                    <p:cTn id="31" presetID="23" presetClass="entr" presetSubtype="528" fill="hold" grpId="0" nodeType="withEffect">
                                      <p:stCondLst>
                                        <p:cond delay="650"/>
                                      </p:stCondLst>
                                      <p:childTnLst>
                                        <p:set>
                                          <p:cBhvr>
                                            <p:cTn id="32" dur="1" fill="hold">
                                              <p:stCondLst>
                                                <p:cond delay="0"/>
                                              </p:stCondLst>
                                            </p:cTn>
                                            <p:tgtEl>
                                              <p:spTgt spid="33"/>
                                            </p:tgtEl>
                                            <p:attrNameLst>
                                              <p:attrName>style.visibility</p:attrName>
                                            </p:attrNameLst>
                                          </p:cBhvr>
                                          <p:to>
                                            <p:strVal val="visible"/>
                                          </p:to>
                                        </p:set>
                                        <p:anim calcmode="lin" valueType="num">
                                          <p:cBhvr>
                                            <p:cTn id="33" dur="500" fill="hold"/>
                                            <p:tgtEl>
                                              <p:spTgt spid="33"/>
                                            </p:tgtEl>
                                            <p:attrNameLst>
                                              <p:attrName>ppt_w</p:attrName>
                                            </p:attrNameLst>
                                          </p:cBhvr>
                                          <p:tavLst>
                                            <p:tav tm="0">
                                              <p:val>
                                                <p:fltVal val="0"/>
                                              </p:val>
                                            </p:tav>
                                            <p:tav tm="100000">
                                              <p:val>
                                                <p:strVal val="#ppt_w"/>
                                              </p:val>
                                            </p:tav>
                                          </p:tavLst>
                                        </p:anim>
                                        <p:anim calcmode="lin" valueType="num">
                                          <p:cBhvr>
                                            <p:cTn id="34" dur="500" fill="hold"/>
                                            <p:tgtEl>
                                              <p:spTgt spid="33"/>
                                            </p:tgtEl>
                                            <p:attrNameLst>
                                              <p:attrName>ppt_h</p:attrName>
                                            </p:attrNameLst>
                                          </p:cBhvr>
                                          <p:tavLst>
                                            <p:tav tm="0">
                                              <p:val>
                                                <p:fltVal val="0"/>
                                              </p:val>
                                            </p:tav>
                                            <p:tav tm="100000">
                                              <p:val>
                                                <p:strVal val="#ppt_h"/>
                                              </p:val>
                                            </p:tav>
                                          </p:tavLst>
                                        </p:anim>
                                        <p:anim calcmode="lin" valueType="num">
                                          <p:cBhvr>
                                            <p:cTn id="35" dur="500" fill="hold"/>
                                            <p:tgtEl>
                                              <p:spTgt spid="33"/>
                                            </p:tgtEl>
                                            <p:attrNameLst>
                                              <p:attrName>ppt_x</p:attrName>
                                            </p:attrNameLst>
                                          </p:cBhvr>
                                          <p:tavLst>
                                            <p:tav tm="0">
                                              <p:val>
                                                <p:fltVal val="0.5"/>
                                              </p:val>
                                            </p:tav>
                                            <p:tav tm="100000">
                                              <p:val>
                                                <p:strVal val="#ppt_x"/>
                                              </p:val>
                                            </p:tav>
                                          </p:tavLst>
                                        </p:anim>
                                        <p:anim calcmode="lin" valueType="num">
                                          <p:cBhvr>
                                            <p:cTn id="36" dur="500" fill="hold"/>
                                            <p:tgtEl>
                                              <p:spTgt spid="33"/>
                                            </p:tgtEl>
                                            <p:attrNameLst>
                                              <p:attrName>ppt_y</p:attrName>
                                            </p:attrNameLst>
                                          </p:cBhvr>
                                          <p:tavLst>
                                            <p:tav tm="0">
                                              <p:val>
                                                <p:fltVal val="0.5"/>
                                              </p:val>
                                            </p:tav>
                                            <p:tav tm="100000">
                                              <p:val>
                                                <p:strVal val="#ppt_y"/>
                                              </p:val>
                                            </p:tav>
                                          </p:tavLst>
                                        </p:anim>
                                      </p:childTnLst>
                                    </p:cTn>
                                  </p:par>
                                  <p:par>
                                    <p:cTn id="37" presetID="23" presetClass="entr" presetSubtype="528" fill="hold" grpId="0" nodeType="withEffect">
                                      <p:stCondLst>
                                        <p:cond delay="85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fltVal val="0"/>
                                              </p:val>
                                            </p:tav>
                                            <p:tav tm="100000">
                                              <p:val>
                                                <p:strVal val="#ppt_w"/>
                                              </p:val>
                                            </p:tav>
                                          </p:tavLst>
                                        </p:anim>
                                        <p:anim calcmode="lin" valueType="num">
                                          <p:cBhvr>
                                            <p:cTn id="40" dur="500" fill="hold"/>
                                            <p:tgtEl>
                                              <p:spTgt spid="35"/>
                                            </p:tgtEl>
                                            <p:attrNameLst>
                                              <p:attrName>ppt_h</p:attrName>
                                            </p:attrNameLst>
                                          </p:cBhvr>
                                          <p:tavLst>
                                            <p:tav tm="0">
                                              <p:val>
                                                <p:fltVal val="0"/>
                                              </p:val>
                                            </p:tav>
                                            <p:tav tm="100000">
                                              <p:val>
                                                <p:strVal val="#ppt_h"/>
                                              </p:val>
                                            </p:tav>
                                          </p:tavLst>
                                        </p:anim>
                                        <p:anim calcmode="lin" valueType="num">
                                          <p:cBhvr>
                                            <p:cTn id="41" dur="500" fill="hold"/>
                                            <p:tgtEl>
                                              <p:spTgt spid="35"/>
                                            </p:tgtEl>
                                            <p:attrNameLst>
                                              <p:attrName>ppt_x</p:attrName>
                                            </p:attrNameLst>
                                          </p:cBhvr>
                                          <p:tavLst>
                                            <p:tav tm="0">
                                              <p:val>
                                                <p:fltVal val="0.5"/>
                                              </p:val>
                                            </p:tav>
                                            <p:tav tm="100000">
                                              <p:val>
                                                <p:strVal val="#ppt_x"/>
                                              </p:val>
                                            </p:tav>
                                          </p:tavLst>
                                        </p:anim>
                                        <p:anim calcmode="lin" valueType="num">
                                          <p:cBhvr>
                                            <p:cTn id="42" dur="500" fill="hold"/>
                                            <p:tgtEl>
                                              <p:spTgt spid="35"/>
                                            </p:tgtEl>
                                            <p:attrNameLst>
                                              <p:attrName>ppt_y</p:attrName>
                                            </p:attrNameLst>
                                          </p:cBhvr>
                                          <p:tavLst>
                                            <p:tav tm="0">
                                              <p:val>
                                                <p:fltVal val="0.5"/>
                                              </p:val>
                                            </p:tav>
                                            <p:tav tm="100000">
                                              <p:val>
                                                <p:strVal val="#ppt_y"/>
                                              </p:val>
                                            </p:tav>
                                          </p:tavLst>
                                        </p:anim>
                                      </p:childTnLst>
                                    </p:cTn>
                                  </p:par>
                                </p:childTnLst>
                              </p:cTn>
                            </p:par>
                            <p:par>
                              <p:cTn id="43" fill="hold">
                                <p:stCondLst>
                                  <p:cond delay="1700"/>
                                </p:stCondLst>
                                <p:childTnLst>
                                  <p:par>
                                    <p:cTn id="44" presetID="2" presetClass="entr" presetSubtype="1" fill="hold" grpId="0" nodeType="afterEffect" p14:presetBounceEnd="42000">
                                      <p:stCondLst>
                                        <p:cond delay="0"/>
                                      </p:stCondLst>
                                      <p:childTnLst>
                                        <p:set>
                                          <p:cBhvr>
                                            <p:cTn id="45" dur="1" fill="hold">
                                              <p:stCondLst>
                                                <p:cond delay="0"/>
                                              </p:stCondLst>
                                            </p:cTn>
                                            <p:tgtEl>
                                              <p:spTgt spid="47"/>
                                            </p:tgtEl>
                                            <p:attrNameLst>
                                              <p:attrName>style.visibility</p:attrName>
                                            </p:attrNameLst>
                                          </p:cBhvr>
                                          <p:to>
                                            <p:strVal val="visible"/>
                                          </p:to>
                                        </p:set>
                                        <p:anim calcmode="lin" valueType="num" p14:bounceEnd="42000">
                                          <p:cBhvr additive="base">
                                            <p:cTn id="46" dur="500" fill="hold"/>
                                            <p:tgtEl>
                                              <p:spTgt spid="47"/>
                                            </p:tgtEl>
                                            <p:attrNameLst>
                                              <p:attrName>ppt_x</p:attrName>
                                            </p:attrNameLst>
                                          </p:cBhvr>
                                          <p:tavLst>
                                            <p:tav tm="0">
                                              <p:val>
                                                <p:strVal val="#ppt_x"/>
                                              </p:val>
                                            </p:tav>
                                            <p:tav tm="100000">
                                              <p:val>
                                                <p:strVal val="#ppt_x"/>
                                              </p:val>
                                            </p:tav>
                                          </p:tavLst>
                                        </p:anim>
                                        <p:anim calcmode="lin" valueType="num" p14:bounceEnd="42000">
                                          <p:cBhvr additive="base">
                                            <p:cTn id="47" dur="500" fill="hold"/>
                                            <p:tgtEl>
                                              <p:spTgt spid="47"/>
                                            </p:tgtEl>
                                            <p:attrNameLst>
                                              <p:attrName>ppt_y</p:attrName>
                                            </p:attrNameLst>
                                          </p:cBhvr>
                                          <p:tavLst>
                                            <p:tav tm="0">
                                              <p:val>
                                                <p:strVal val="0-#ppt_h/2"/>
                                              </p:val>
                                            </p:tav>
                                            <p:tav tm="100000">
                                              <p:val>
                                                <p:strVal val="#ppt_y"/>
                                              </p:val>
                                            </p:tav>
                                          </p:tavLst>
                                        </p:anim>
                                      </p:childTnLst>
                                    </p:cTn>
                                  </p:par>
                                </p:childTnLst>
                              </p:cTn>
                            </p:par>
                            <p:par>
                              <p:cTn id="48" fill="hold">
                                <p:stCondLst>
                                  <p:cond delay="2200"/>
                                </p:stCondLst>
                                <p:childTnLst>
                                  <p:par>
                                    <p:cTn id="49" presetID="2" presetClass="entr" presetSubtype="1" fill="hold" grpId="0" nodeType="afterEffect" p14:presetBounceEnd="42000">
                                      <p:stCondLst>
                                        <p:cond delay="0"/>
                                      </p:stCondLst>
                                      <p:childTnLst>
                                        <p:set>
                                          <p:cBhvr>
                                            <p:cTn id="50" dur="1" fill="hold">
                                              <p:stCondLst>
                                                <p:cond delay="0"/>
                                              </p:stCondLst>
                                            </p:cTn>
                                            <p:tgtEl>
                                              <p:spTgt spid="48"/>
                                            </p:tgtEl>
                                            <p:attrNameLst>
                                              <p:attrName>style.visibility</p:attrName>
                                            </p:attrNameLst>
                                          </p:cBhvr>
                                          <p:to>
                                            <p:strVal val="visible"/>
                                          </p:to>
                                        </p:set>
                                        <p:anim calcmode="lin" valueType="num" p14:bounceEnd="42000">
                                          <p:cBhvr additive="base">
                                            <p:cTn id="51" dur="500" fill="hold"/>
                                            <p:tgtEl>
                                              <p:spTgt spid="48"/>
                                            </p:tgtEl>
                                            <p:attrNameLst>
                                              <p:attrName>ppt_x</p:attrName>
                                            </p:attrNameLst>
                                          </p:cBhvr>
                                          <p:tavLst>
                                            <p:tav tm="0">
                                              <p:val>
                                                <p:strVal val="#ppt_x"/>
                                              </p:val>
                                            </p:tav>
                                            <p:tav tm="100000">
                                              <p:val>
                                                <p:strVal val="#ppt_x"/>
                                              </p:val>
                                            </p:tav>
                                          </p:tavLst>
                                        </p:anim>
                                        <p:anim calcmode="lin" valueType="num" p14:bounceEnd="42000">
                                          <p:cBhvr additive="base">
                                            <p:cTn id="52" dur="500" fill="hold"/>
                                            <p:tgtEl>
                                              <p:spTgt spid="48"/>
                                            </p:tgtEl>
                                            <p:attrNameLst>
                                              <p:attrName>ppt_y</p:attrName>
                                            </p:attrNameLst>
                                          </p:cBhvr>
                                          <p:tavLst>
                                            <p:tav tm="0">
                                              <p:val>
                                                <p:strVal val="0-#ppt_h/2"/>
                                              </p:val>
                                            </p:tav>
                                            <p:tav tm="100000">
                                              <p:val>
                                                <p:strVal val="#ppt_y"/>
                                              </p:val>
                                            </p:tav>
                                          </p:tavLst>
                                        </p:anim>
                                      </p:childTnLst>
                                    </p:cTn>
                                  </p:par>
                                </p:childTnLst>
                              </p:cTn>
                            </p:par>
                            <p:par>
                              <p:cTn id="53" fill="hold">
                                <p:stCondLst>
                                  <p:cond delay="2700"/>
                                </p:stCondLst>
                                <p:childTnLst>
                                  <p:par>
                                    <p:cTn id="54" presetID="2" presetClass="entr" presetSubtype="1" fill="hold" nodeType="afterEffect" p14:presetBounceEnd="42000">
                                      <p:stCondLst>
                                        <p:cond delay="0"/>
                                      </p:stCondLst>
                                      <p:childTnLst>
                                        <p:set>
                                          <p:cBhvr>
                                            <p:cTn id="55" dur="1" fill="hold">
                                              <p:stCondLst>
                                                <p:cond delay="0"/>
                                              </p:stCondLst>
                                            </p:cTn>
                                            <p:tgtEl>
                                              <p:spTgt spid="49"/>
                                            </p:tgtEl>
                                            <p:attrNameLst>
                                              <p:attrName>style.visibility</p:attrName>
                                            </p:attrNameLst>
                                          </p:cBhvr>
                                          <p:to>
                                            <p:strVal val="visible"/>
                                          </p:to>
                                        </p:set>
                                        <p:anim calcmode="lin" valueType="num" p14:bounceEnd="42000">
                                          <p:cBhvr additive="base">
                                            <p:cTn id="56" dur="500" fill="hold"/>
                                            <p:tgtEl>
                                              <p:spTgt spid="49"/>
                                            </p:tgtEl>
                                            <p:attrNameLst>
                                              <p:attrName>ppt_x</p:attrName>
                                            </p:attrNameLst>
                                          </p:cBhvr>
                                          <p:tavLst>
                                            <p:tav tm="0">
                                              <p:val>
                                                <p:strVal val="#ppt_x"/>
                                              </p:val>
                                            </p:tav>
                                            <p:tav tm="100000">
                                              <p:val>
                                                <p:strVal val="#ppt_x"/>
                                              </p:val>
                                            </p:tav>
                                          </p:tavLst>
                                        </p:anim>
                                        <p:anim calcmode="lin" valueType="num" p14:bounceEnd="42000">
                                          <p:cBhvr additive="base">
                                            <p:cTn id="57" dur="500" fill="hold"/>
                                            <p:tgtEl>
                                              <p:spTgt spid="49"/>
                                            </p:tgtEl>
                                            <p:attrNameLst>
                                              <p:attrName>ppt_y</p:attrName>
                                            </p:attrNameLst>
                                          </p:cBhvr>
                                          <p:tavLst>
                                            <p:tav tm="0">
                                              <p:val>
                                                <p:strVal val="0-#ppt_h/2"/>
                                              </p:val>
                                            </p:tav>
                                            <p:tav tm="100000">
                                              <p:val>
                                                <p:strVal val="#ppt_y"/>
                                              </p:val>
                                            </p:tav>
                                          </p:tavLst>
                                        </p:anim>
                                      </p:childTnLst>
                                    </p:cTn>
                                  </p:par>
                                </p:childTnLst>
                              </p:cTn>
                            </p:par>
                            <p:par>
                              <p:cTn id="58" fill="hold">
                                <p:stCondLst>
                                  <p:cond delay="3200"/>
                                </p:stCondLst>
                                <p:childTnLst>
                                  <p:par>
                                    <p:cTn id="59" presetID="2" presetClass="entr" presetSubtype="1" fill="hold" grpId="0" nodeType="afterEffect" p14:presetBounceEnd="42000">
                                      <p:stCondLst>
                                        <p:cond delay="0"/>
                                      </p:stCondLst>
                                      <p:childTnLst>
                                        <p:set>
                                          <p:cBhvr>
                                            <p:cTn id="60" dur="1" fill="hold">
                                              <p:stCondLst>
                                                <p:cond delay="0"/>
                                              </p:stCondLst>
                                            </p:cTn>
                                            <p:tgtEl>
                                              <p:spTgt spid="55"/>
                                            </p:tgtEl>
                                            <p:attrNameLst>
                                              <p:attrName>style.visibility</p:attrName>
                                            </p:attrNameLst>
                                          </p:cBhvr>
                                          <p:to>
                                            <p:strVal val="visible"/>
                                          </p:to>
                                        </p:set>
                                        <p:anim calcmode="lin" valueType="num" p14:bounceEnd="42000">
                                          <p:cBhvr additive="base">
                                            <p:cTn id="61" dur="500" fill="hold"/>
                                            <p:tgtEl>
                                              <p:spTgt spid="55"/>
                                            </p:tgtEl>
                                            <p:attrNameLst>
                                              <p:attrName>ppt_x</p:attrName>
                                            </p:attrNameLst>
                                          </p:cBhvr>
                                          <p:tavLst>
                                            <p:tav tm="0">
                                              <p:val>
                                                <p:strVal val="#ppt_x"/>
                                              </p:val>
                                            </p:tav>
                                            <p:tav tm="100000">
                                              <p:val>
                                                <p:strVal val="#ppt_x"/>
                                              </p:val>
                                            </p:tav>
                                          </p:tavLst>
                                        </p:anim>
                                        <p:anim calcmode="lin" valueType="num" p14:bounceEnd="42000">
                                          <p:cBhvr additive="base">
                                            <p:cTn id="62" dur="500" fill="hold"/>
                                            <p:tgtEl>
                                              <p:spTgt spid="55"/>
                                            </p:tgtEl>
                                            <p:attrNameLst>
                                              <p:attrName>ppt_y</p:attrName>
                                            </p:attrNameLst>
                                          </p:cBhvr>
                                          <p:tavLst>
                                            <p:tav tm="0">
                                              <p:val>
                                                <p:strVal val="0-#ppt_h/2"/>
                                              </p:val>
                                            </p:tav>
                                            <p:tav tm="100000">
                                              <p:val>
                                                <p:strVal val="#ppt_y"/>
                                              </p:val>
                                            </p:tav>
                                          </p:tavLst>
                                        </p:anim>
                                      </p:childTnLst>
                                    </p:cTn>
                                  </p:par>
                                </p:childTnLst>
                              </p:cTn>
                            </p:par>
                            <p:par>
                              <p:cTn id="63" fill="hold">
                                <p:stCondLst>
                                  <p:cond delay="3700"/>
                                </p:stCondLst>
                                <p:childTnLst>
                                  <p:par>
                                    <p:cTn id="64" presetID="2" presetClass="entr" presetSubtype="1" fill="hold" grpId="0" nodeType="afterEffect" p14:presetBounceEnd="42000">
                                      <p:stCondLst>
                                        <p:cond delay="0"/>
                                      </p:stCondLst>
                                      <p:childTnLst>
                                        <p:set>
                                          <p:cBhvr>
                                            <p:cTn id="65" dur="1" fill="hold">
                                              <p:stCondLst>
                                                <p:cond delay="0"/>
                                              </p:stCondLst>
                                            </p:cTn>
                                            <p:tgtEl>
                                              <p:spTgt spid="56"/>
                                            </p:tgtEl>
                                            <p:attrNameLst>
                                              <p:attrName>style.visibility</p:attrName>
                                            </p:attrNameLst>
                                          </p:cBhvr>
                                          <p:to>
                                            <p:strVal val="visible"/>
                                          </p:to>
                                        </p:set>
                                        <p:anim calcmode="lin" valueType="num" p14:bounceEnd="42000">
                                          <p:cBhvr additive="base">
                                            <p:cTn id="66" dur="500" fill="hold"/>
                                            <p:tgtEl>
                                              <p:spTgt spid="56"/>
                                            </p:tgtEl>
                                            <p:attrNameLst>
                                              <p:attrName>ppt_x</p:attrName>
                                            </p:attrNameLst>
                                          </p:cBhvr>
                                          <p:tavLst>
                                            <p:tav tm="0">
                                              <p:val>
                                                <p:strVal val="#ppt_x"/>
                                              </p:val>
                                            </p:tav>
                                            <p:tav tm="100000">
                                              <p:val>
                                                <p:strVal val="#ppt_x"/>
                                              </p:val>
                                            </p:tav>
                                          </p:tavLst>
                                        </p:anim>
                                        <p:anim calcmode="lin" valueType="num" p14:bounceEnd="42000">
                                          <p:cBhvr additive="base">
                                            <p:cTn id="67" dur="500" fill="hold"/>
                                            <p:tgtEl>
                                              <p:spTgt spid="56"/>
                                            </p:tgtEl>
                                            <p:attrNameLst>
                                              <p:attrName>ppt_y</p:attrName>
                                            </p:attrNameLst>
                                          </p:cBhvr>
                                          <p:tavLst>
                                            <p:tav tm="0">
                                              <p:val>
                                                <p:strVal val="0-#ppt_h/2"/>
                                              </p:val>
                                            </p:tav>
                                            <p:tav tm="100000">
                                              <p:val>
                                                <p:strVal val="#ppt_y"/>
                                              </p:val>
                                            </p:tav>
                                          </p:tavLst>
                                        </p:anim>
                                      </p:childTnLst>
                                    </p:cTn>
                                  </p:par>
                                </p:childTnLst>
                              </p:cTn>
                            </p:par>
                            <p:par>
                              <p:cTn id="68" fill="hold">
                                <p:stCondLst>
                                  <p:cond delay="4200"/>
                                </p:stCondLst>
                                <p:childTnLst>
                                  <p:par>
                                    <p:cTn id="69" presetID="2" presetClass="entr" presetSubtype="1" fill="hold" grpId="0" nodeType="afterEffect" p14:presetBounceEnd="56667">
                                      <p:stCondLst>
                                        <p:cond delay="0"/>
                                      </p:stCondLst>
                                      <p:childTnLst>
                                        <p:set>
                                          <p:cBhvr>
                                            <p:cTn id="70" dur="1" fill="hold">
                                              <p:stCondLst>
                                                <p:cond delay="0"/>
                                              </p:stCondLst>
                                            </p:cTn>
                                            <p:tgtEl>
                                              <p:spTgt spid="57"/>
                                            </p:tgtEl>
                                            <p:attrNameLst>
                                              <p:attrName>style.visibility</p:attrName>
                                            </p:attrNameLst>
                                          </p:cBhvr>
                                          <p:to>
                                            <p:strVal val="visible"/>
                                          </p:to>
                                        </p:set>
                                        <p:anim calcmode="lin" valueType="num" p14:bounceEnd="56667">
                                          <p:cBhvr additive="base">
                                            <p:cTn id="71" dur="300" fill="hold"/>
                                            <p:tgtEl>
                                              <p:spTgt spid="57"/>
                                            </p:tgtEl>
                                            <p:attrNameLst>
                                              <p:attrName>ppt_x</p:attrName>
                                            </p:attrNameLst>
                                          </p:cBhvr>
                                          <p:tavLst>
                                            <p:tav tm="0">
                                              <p:val>
                                                <p:strVal val="#ppt_x"/>
                                              </p:val>
                                            </p:tav>
                                            <p:tav tm="100000">
                                              <p:val>
                                                <p:strVal val="#ppt_x"/>
                                              </p:val>
                                            </p:tav>
                                          </p:tavLst>
                                        </p:anim>
                                        <p:anim calcmode="lin" valueType="num" p14:bounceEnd="56667">
                                          <p:cBhvr additive="base">
                                            <p:cTn id="72" dur="300" fill="hold"/>
                                            <p:tgtEl>
                                              <p:spTgt spid="57"/>
                                            </p:tgtEl>
                                            <p:attrNameLst>
                                              <p:attrName>ppt_y</p:attrName>
                                            </p:attrNameLst>
                                          </p:cBhvr>
                                          <p:tavLst>
                                            <p:tav tm="0">
                                              <p:val>
                                                <p:strVal val="0-#ppt_h/2"/>
                                              </p:val>
                                            </p:tav>
                                            <p:tav tm="100000">
                                              <p:val>
                                                <p:strVal val="#ppt_y"/>
                                              </p:val>
                                            </p:tav>
                                          </p:tavLst>
                                        </p:anim>
                                      </p:childTnLst>
                                    </p:cTn>
                                  </p:par>
                                </p:childTnLst>
                              </p:cTn>
                            </p:par>
                            <p:par>
                              <p:cTn id="73" fill="hold">
                                <p:stCondLst>
                                  <p:cond delay="4500"/>
                                </p:stCondLst>
                                <p:childTnLst>
                                  <p:par>
                                    <p:cTn id="74" presetID="22" presetClass="entr" presetSubtype="2" fill="hold" nodeType="afterEffect">
                                      <p:stCondLst>
                                        <p:cond delay="0"/>
                                      </p:stCondLst>
                                      <p:childTnLst>
                                        <p:set>
                                          <p:cBhvr>
                                            <p:cTn id="75" dur="1" fill="hold">
                                              <p:stCondLst>
                                                <p:cond delay="0"/>
                                              </p:stCondLst>
                                            </p:cTn>
                                            <p:tgtEl>
                                              <p:spTgt spid="58"/>
                                            </p:tgtEl>
                                            <p:attrNameLst>
                                              <p:attrName>style.visibility</p:attrName>
                                            </p:attrNameLst>
                                          </p:cBhvr>
                                          <p:to>
                                            <p:strVal val="visible"/>
                                          </p:to>
                                        </p:set>
                                        <p:animEffect transition="in" filter="wipe(right)">
                                          <p:cBhvr>
                                            <p:cTn id="76" dur="300"/>
                                            <p:tgtEl>
                                              <p:spTgt spid="58"/>
                                            </p:tgtEl>
                                          </p:cBhvr>
                                        </p:animEffect>
                                      </p:childTnLst>
                                    </p:cTn>
                                  </p:par>
                                </p:childTnLst>
                              </p:cTn>
                            </p:par>
                            <p:par>
                              <p:cTn id="77" fill="hold">
                                <p:stCondLst>
                                  <p:cond delay="4800"/>
                                </p:stCondLst>
                                <p:childTnLst>
                                  <p:par>
                                    <p:cTn id="78" presetID="2" presetClass="entr" presetSubtype="8" fill="hold" grpId="0" nodeType="afterEffect" p14:presetBounceEnd="56667">
                                      <p:stCondLst>
                                        <p:cond delay="0"/>
                                      </p:stCondLst>
                                      <p:childTnLst>
                                        <p:set>
                                          <p:cBhvr>
                                            <p:cTn id="79" dur="1" fill="hold">
                                              <p:stCondLst>
                                                <p:cond delay="0"/>
                                              </p:stCondLst>
                                            </p:cTn>
                                            <p:tgtEl>
                                              <p:spTgt spid="66"/>
                                            </p:tgtEl>
                                            <p:attrNameLst>
                                              <p:attrName>style.visibility</p:attrName>
                                            </p:attrNameLst>
                                          </p:cBhvr>
                                          <p:to>
                                            <p:strVal val="visible"/>
                                          </p:to>
                                        </p:set>
                                        <p:anim calcmode="lin" valueType="num" p14:bounceEnd="56667">
                                          <p:cBhvr additive="base">
                                            <p:cTn id="80" dur="300" fill="hold"/>
                                            <p:tgtEl>
                                              <p:spTgt spid="66"/>
                                            </p:tgtEl>
                                            <p:attrNameLst>
                                              <p:attrName>ppt_x</p:attrName>
                                            </p:attrNameLst>
                                          </p:cBhvr>
                                          <p:tavLst>
                                            <p:tav tm="0">
                                              <p:val>
                                                <p:strVal val="0-#ppt_w/2"/>
                                              </p:val>
                                            </p:tav>
                                            <p:tav tm="100000">
                                              <p:val>
                                                <p:strVal val="#ppt_x"/>
                                              </p:val>
                                            </p:tav>
                                          </p:tavLst>
                                        </p:anim>
                                        <p:anim calcmode="lin" valueType="num" p14:bounceEnd="56667">
                                          <p:cBhvr additive="base">
                                            <p:cTn id="81" dur="300" fill="hold"/>
                                            <p:tgtEl>
                                              <p:spTgt spid="66"/>
                                            </p:tgtEl>
                                            <p:attrNameLst>
                                              <p:attrName>ppt_y</p:attrName>
                                            </p:attrNameLst>
                                          </p:cBhvr>
                                          <p:tavLst>
                                            <p:tav tm="0">
                                              <p:val>
                                                <p:strVal val="#ppt_y"/>
                                              </p:val>
                                            </p:tav>
                                            <p:tav tm="100000">
                                              <p:val>
                                                <p:strVal val="#ppt_y"/>
                                              </p:val>
                                            </p:tav>
                                          </p:tavLst>
                                        </p:anim>
                                      </p:childTnLst>
                                    </p:cTn>
                                  </p:par>
                                </p:childTnLst>
                              </p:cTn>
                            </p:par>
                            <p:par>
                              <p:cTn id="82" fill="hold">
                                <p:stCondLst>
                                  <p:cond delay="5100"/>
                                </p:stCondLst>
                                <p:childTnLst>
                                  <p:par>
                                    <p:cTn id="83" presetID="22" presetClass="entr" presetSubtype="2" fill="hold" nodeType="afterEffect">
                                      <p:stCondLst>
                                        <p:cond delay="0"/>
                                      </p:stCondLst>
                                      <p:childTnLst>
                                        <p:set>
                                          <p:cBhvr>
                                            <p:cTn id="84" dur="1" fill="hold">
                                              <p:stCondLst>
                                                <p:cond delay="0"/>
                                              </p:stCondLst>
                                            </p:cTn>
                                            <p:tgtEl>
                                              <p:spTgt spid="67"/>
                                            </p:tgtEl>
                                            <p:attrNameLst>
                                              <p:attrName>style.visibility</p:attrName>
                                            </p:attrNameLst>
                                          </p:cBhvr>
                                          <p:to>
                                            <p:strVal val="visible"/>
                                          </p:to>
                                        </p:set>
                                        <p:animEffect transition="in" filter="wipe(right)">
                                          <p:cBhvr>
                                            <p:cTn id="85" dur="300"/>
                                            <p:tgtEl>
                                              <p:spTgt spid="67"/>
                                            </p:tgtEl>
                                          </p:cBhvr>
                                        </p:animEffect>
                                      </p:childTnLst>
                                    </p:cTn>
                                  </p:par>
                                </p:childTnLst>
                              </p:cTn>
                            </p:par>
                            <p:par>
                              <p:cTn id="86" fill="hold">
                                <p:stCondLst>
                                  <p:cond delay="5400"/>
                                </p:stCondLst>
                                <p:childTnLst>
                                  <p:par>
                                    <p:cTn id="87" presetID="2" presetClass="entr" presetSubtype="8" fill="hold" grpId="0" nodeType="afterEffect" p14:presetBounceEnd="56667">
                                      <p:stCondLst>
                                        <p:cond delay="0"/>
                                      </p:stCondLst>
                                      <p:childTnLst>
                                        <p:set>
                                          <p:cBhvr>
                                            <p:cTn id="88" dur="1" fill="hold">
                                              <p:stCondLst>
                                                <p:cond delay="0"/>
                                              </p:stCondLst>
                                            </p:cTn>
                                            <p:tgtEl>
                                              <p:spTgt spid="68"/>
                                            </p:tgtEl>
                                            <p:attrNameLst>
                                              <p:attrName>style.visibility</p:attrName>
                                            </p:attrNameLst>
                                          </p:cBhvr>
                                          <p:to>
                                            <p:strVal val="visible"/>
                                          </p:to>
                                        </p:set>
                                        <p:anim calcmode="lin" valueType="num" p14:bounceEnd="56667">
                                          <p:cBhvr additive="base">
                                            <p:cTn id="89" dur="300" fill="hold"/>
                                            <p:tgtEl>
                                              <p:spTgt spid="68"/>
                                            </p:tgtEl>
                                            <p:attrNameLst>
                                              <p:attrName>ppt_x</p:attrName>
                                            </p:attrNameLst>
                                          </p:cBhvr>
                                          <p:tavLst>
                                            <p:tav tm="0">
                                              <p:val>
                                                <p:strVal val="0-#ppt_w/2"/>
                                              </p:val>
                                            </p:tav>
                                            <p:tav tm="100000">
                                              <p:val>
                                                <p:strVal val="#ppt_x"/>
                                              </p:val>
                                            </p:tav>
                                          </p:tavLst>
                                        </p:anim>
                                        <p:anim calcmode="lin" valueType="num" p14:bounceEnd="56667">
                                          <p:cBhvr additive="base">
                                            <p:cTn id="90" dur="300" fill="hold"/>
                                            <p:tgtEl>
                                              <p:spTgt spid="68"/>
                                            </p:tgtEl>
                                            <p:attrNameLst>
                                              <p:attrName>ppt_y</p:attrName>
                                            </p:attrNameLst>
                                          </p:cBhvr>
                                          <p:tavLst>
                                            <p:tav tm="0">
                                              <p:val>
                                                <p:strVal val="#ppt_y"/>
                                              </p:val>
                                            </p:tav>
                                            <p:tav tm="100000">
                                              <p:val>
                                                <p:strVal val="#ppt_y"/>
                                              </p:val>
                                            </p:tav>
                                          </p:tavLst>
                                        </p:anim>
                                      </p:childTnLst>
                                    </p:cTn>
                                  </p:par>
                                </p:childTnLst>
                              </p:cTn>
                            </p:par>
                            <p:par>
                              <p:cTn id="91" fill="hold">
                                <p:stCondLst>
                                  <p:cond delay="5700"/>
                                </p:stCondLst>
                                <p:childTnLst>
                                  <p:par>
                                    <p:cTn id="92" presetID="22" presetClass="entr" presetSubtype="8" fill="hold" nodeType="afterEffect">
                                      <p:stCondLst>
                                        <p:cond delay="0"/>
                                      </p:stCondLst>
                                      <p:childTnLst>
                                        <p:set>
                                          <p:cBhvr>
                                            <p:cTn id="93" dur="1" fill="hold">
                                              <p:stCondLst>
                                                <p:cond delay="0"/>
                                              </p:stCondLst>
                                            </p:cTn>
                                            <p:tgtEl>
                                              <p:spTgt spid="69"/>
                                            </p:tgtEl>
                                            <p:attrNameLst>
                                              <p:attrName>style.visibility</p:attrName>
                                            </p:attrNameLst>
                                          </p:cBhvr>
                                          <p:to>
                                            <p:strVal val="visible"/>
                                          </p:to>
                                        </p:set>
                                        <p:animEffect transition="in" filter="wipe(left)">
                                          <p:cBhvr>
                                            <p:cTn id="94" dur="300"/>
                                            <p:tgtEl>
                                              <p:spTgt spid="69"/>
                                            </p:tgtEl>
                                          </p:cBhvr>
                                        </p:animEffect>
                                      </p:childTnLst>
                                    </p:cTn>
                                  </p:par>
                                </p:childTnLst>
                              </p:cTn>
                            </p:par>
                            <p:par>
                              <p:cTn id="95" fill="hold">
                                <p:stCondLst>
                                  <p:cond delay="6000"/>
                                </p:stCondLst>
                                <p:childTnLst>
                                  <p:par>
                                    <p:cTn id="96" presetID="2" presetClass="entr" presetSubtype="2" fill="hold" grpId="0" nodeType="afterEffect" p14:presetBounceEnd="56667">
                                      <p:stCondLst>
                                        <p:cond delay="0"/>
                                      </p:stCondLst>
                                      <p:childTnLst>
                                        <p:set>
                                          <p:cBhvr>
                                            <p:cTn id="97" dur="1" fill="hold">
                                              <p:stCondLst>
                                                <p:cond delay="0"/>
                                              </p:stCondLst>
                                            </p:cTn>
                                            <p:tgtEl>
                                              <p:spTgt spid="70"/>
                                            </p:tgtEl>
                                            <p:attrNameLst>
                                              <p:attrName>style.visibility</p:attrName>
                                            </p:attrNameLst>
                                          </p:cBhvr>
                                          <p:to>
                                            <p:strVal val="visible"/>
                                          </p:to>
                                        </p:set>
                                        <p:anim calcmode="lin" valueType="num" p14:bounceEnd="56667">
                                          <p:cBhvr additive="base">
                                            <p:cTn id="98" dur="300" fill="hold"/>
                                            <p:tgtEl>
                                              <p:spTgt spid="70"/>
                                            </p:tgtEl>
                                            <p:attrNameLst>
                                              <p:attrName>ppt_x</p:attrName>
                                            </p:attrNameLst>
                                          </p:cBhvr>
                                          <p:tavLst>
                                            <p:tav tm="0">
                                              <p:val>
                                                <p:strVal val="1+#ppt_w/2"/>
                                              </p:val>
                                            </p:tav>
                                            <p:tav tm="100000">
                                              <p:val>
                                                <p:strVal val="#ppt_x"/>
                                              </p:val>
                                            </p:tav>
                                          </p:tavLst>
                                        </p:anim>
                                        <p:anim calcmode="lin" valueType="num" p14:bounceEnd="56667">
                                          <p:cBhvr additive="base">
                                            <p:cTn id="99" dur="300" fill="hold"/>
                                            <p:tgtEl>
                                              <p:spTgt spid="70"/>
                                            </p:tgtEl>
                                            <p:attrNameLst>
                                              <p:attrName>ppt_y</p:attrName>
                                            </p:attrNameLst>
                                          </p:cBhvr>
                                          <p:tavLst>
                                            <p:tav tm="0">
                                              <p:val>
                                                <p:strVal val="#ppt_y"/>
                                              </p:val>
                                            </p:tav>
                                            <p:tav tm="100000">
                                              <p:val>
                                                <p:strVal val="#ppt_y"/>
                                              </p:val>
                                            </p:tav>
                                          </p:tavLst>
                                        </p:anim>
                                      </p:childTnLst>
                                    </p:cTn>
                                  </p:par>
                                </p:childTnLst>
                              </p:cTn>
                            </p:par>
                            <p:par>
                              <p:cTn id="100" fill="hold">
                                <p:stCondLst>
                                  <p:cond delay="6300"/>
                                </p:stCondLst>
                                <p:childTnLst>
                                  <p:par>
                                    <p:cTn id="101" presetID="22" presetClass="entr" presetSubtype="8" fill="hold" nodeType="afterEffect">
                                      <p:stCondLst>
                                        <p:cond delay="0"/>
                                      </p:stCondLst>
                                      <p:childTnLst>
                                        <p:set>
                                          <p:cBhvr>
                                            <p:cTn id="102" dur="1" fill="hold">
                                              <p:stCondLst>
                                                <p:cond delay="0"/>
                                              </p:stCondLst>
                                            </p:cTn>
                                            <p:tgtEl>
                                              <p:spTgt spid="71"/>
                                            </p:tgtEl>
                                            <p:attrNameLst>
                                              <p:attrName>style.visibility</p:attrName>
                                            </p:attrNameLst>
                                          </p:cBhvr>
                                          <p:to>
                                            <p:strVal val="visible"/>
                                          </p:to>
                                        </p:set>
                                        <p:animEffect transition="in" filter="wipe(left)">
                                          <p:cBhvr>
                                            <p:cTn id="103" dur="300"/>
                                            <p:tgtEl>
                                              <p:spTgt spid="71"/>
                                            </p:tgtEl>
                                          </p:cBhvr>
                                        </p:animEffect>
                                      </p:childTnLst>
                                    </p:cTn>
                                  </p:par>
                                </p:childTnLst>
                              </p:cTn>
                            </p:par>
                            <p:par>
                              <p:cTn id="104" fill="hold">
                                <p:stCondLst>
                                  <p:cond delay="6600"/>
                                </p:stCondLst>
                                <p:childTnLst>
                                  <p:par>
                                    <p:cTn id="105" presetID="2" presetClass="entr" presetSubtype="2" fill="hold" grpId="0" nodeType="afterEffect" p14:presetBounceEnd="56667">
                                      <p:stCondLst>
                                        <p:cond delay="0"/>
                                      </p:stCondLst>
                                      <p:childTnLst>
                                        <p:set>
                                          <p:cBhvr>
                                            <p:cTn id="106" dur="1" fill="hold">
                                              <p:stCondLst>
                                                <p:cond delay="0"/>
                                              </p:stCondLst>
                                            </p:cTn>
                                            <p:tgtEl>
                                              <p:spTgt spid="72"/>
                                            </p:tgtEl>
                                            <p:attrNameLst>
                                              <p:attrName>style.visibility</p:attrName>
                                            </p:attrNameLst>
                                          </p:cBhvr>
                                          <p:to>
                                            <p:strVal val="visible"/>
                                          </p:to>
                                        </p:set>
                                        <p:anim calcmode="lin" valueType="num" p14:bounceEnd="56667">
                                          <p:cBhvr additive="base">
                                            <p:cTn id="107" dur="300" fill="hold"/>
                                            <p:tgtEl>
                                              <p:spTgt spid="72"/>
                                            </p:tgtEl>
                                            <p:attrNameLst>
                                              <p:attrName>ppt_x</p:attrName>
                                            </p:attrNameLst>
                                          </p:cBhvr>
                                          <p:tavLst>
                                            <p:tav tm="0">
                                              <p:val>
                                                <p:strVal val="1+#ppt_w/2"/>
                                              </p:val>
                                            </p:tav>
                                            <p:tav tm="100000">
                                              <p:val>
                                                <p:strVal val="#ppt_x"/>
                                              </p:val>
                                            </p:tav>
                                          </p:tavLst>
                                        </p:anim>
                                        <p:anim calcmode="lin" valueType="num" p14:bounceEnd="56667">
                                          <p:cBhvr additive="base">
                                            <p:cTn id="108" dur="300" fill="hold"/>
                                            <p:tgtEl>
                                              <p:spTgt spid="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animBg="1"/>
          <p:bldP spid="47" grpId="0" animBg="1"/>
          <p:bldP spid="48" grpId="0" animBg="1"/>
          <p:bldP spid="55" grpId="0" animBg="1"/>
          <p:bldP spid="56" grpId="0" animBg="1"/>
          <p:bldP spid="57" grpId="0"/>
          <p:bldP spid="66" grpId="0"/>
          <p:bldP spid="68" grpId="0"/>
          <p:bldP spid="70" grpId="0"/>
          <p:bldP spid="7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200" fill="hold"/>
                                            <p:tgtEl>
                                              <p:spTgt spid="36"/>
                                            </p:tgtEl>
                                            <p:attrNameLst>
                                              <p:attrName>ppt_w</p:attrName>
                                            </p:attrNameLst>
                                          </p:cBhvr>
                                          <p:tavLst>
                                            <p:tav tm="0">
                                              <p:val>
                                                <p:fltVal val="0"/>
                                              </p:val>
                                            </p:tav>
                                            <p:tav tm="100000">
                                              <p:val>
                                                <p:strVal val="#ppt_w"/>
                                              </p:val>
                                            </p:tav>
                                          </p:tavLst>
                                        </p:anim>
                                        <p:anim calcmode="lin" valueType="num">
                                          <p:cBhvr>
                                            <p:cTn id="8" dur="200" fill="hold"/>
                                            <p:tgtEl>
                                              <p:spTgt spid="36"/>
                                            </p:tgtEl>
                                            <p:attrNameLst>
                                              <p:attrName>ppt_h</p:attrName>
                                            </p:attrNameLst>
                                          </p:cBhvr>
                                          <p:tavLst>
                                            <p:tav tm="0">
                                              <p:val>
                                                <p:fltVal val="0"/>
                                              </p:val>
                                            </p:tav>
                                            <p:tav tm="100000">
                                              <p:val>
                                                <p:strVal val="#ppt_h"/>
                                              </p:val>
                                            </p:tav>
                                          </p:tavLst>
                                        </p:anim>
                                        <p:animEffect transition="in" filter="fade">
                                          <p:cBhvr>
                                            <p:cTn id="9" dur="200"/>
                                            <p:tgtEl>
                                              <p:spTgt spid="36"/>
                                            </p:tgtEl>
                                          </p:cBhvr>
                                        </p:animEffect>
                                      </p:childTnLst>
                                    </p:cTn>
                                  </p:par>
                                  <p:par>
                                    <p:cTn id="10" presetID="6" presetClass="emph" presetSubtype="0" autoRev="1" fill="hold" nodeType="withEffect">
                                      <p:stCondLst>
                                        <p:cond delay="150"/>
                                      </p:stCondLst>
                                      <p:childTnLst>
                                        <p:animScale>
                                          <p:cBhvr>
                                            <p:cTn id="11" dur="100" fill="hold"/>
                                            <p:tgtEl>
                                              <p:spTgt spid="36"/>
                                            </p:tgtEl>
                                          </p:cBhvr>
                                          <p:by x="130000" y="130000"/>
                                        </p:animScale>
                                      </p:childTnLst>
                                    </p:cTn>
                                  </p:par>
                                </p:childTnLst>
                              </p:cTn>
                            </p:par>
                            <p:par>
                              <p:cTn id="12" fill="hold">
                                <p:stCondLst>
                                  <p:cond delay="350"/>
                                </p:stCondLst>
                                <p:childTnLst>
                                  <p:par>
                                    <p:cTn id="13" presetID="23" presetClass="entr" presetSubtype="528"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p:cTn id="15" dur="500" fill="hold"/>
                                            <p:tgtEl>
                                              <p:spTgt spid="34"/>
                                            </p:tgtEl>
                                            <p:attrNameLst>
                                              <p:attrName>ppt_w</p:attrName>
                                            </p:attrNameLst>
                                          </p:cBhvr>
                                          <p:tavLst>
                                            <p:tav tm="0">
                                              <p:val>
                                                <p:fltVal val="0"/>
                                              </p:val>
                                            </p:tav>
                                            <p:tav tm="100000">
                                              <p:val>
                                                <p:strVal val="#ppt_w"/>
                                              </p:val>
                                            </p:tav>
                                          </p:tavLst>
                                        </p:anim>
                                        <p:anim calcmode="lin" valueType="num">
                                          <p:cBhvr>
                                            <p:cTn id="16" dur="500" fill="hold"/>
                                            <p:tgtEl>
                                              <p:spTgt spid="34"/>
                                            </p:tgtEl>
                                            <p:attrNameLst>
                                              <p:attrName>ppt_h</p:attrName>
                                            </p:attrNameLst>
                                          </p:cBhvr>
                                          <p:tavLst>
                                            <p:tav tm="0">
                                              <p:val>
                                                <p:fltVal val="0"/>
                                              </p:val>
                                            </p:tav>
                                            <p:tav tm="100000">
                                              <p:val>
                                                <p:strVal val="#ppt_h"/>
                                              </p:val>
                                            </p:tav>
                                          </p:tavLst>
                                        </p:anim>
                                        <p:anim calcmode="lin" valueType="num">
                                          <p:cBhvr>
                                            <p:cTn id="17" dur="500" fill="hold"/>
                                            <p:tgtEl>
                                              <p:spTgt spid="34"/>
                                            </p:tgtEl>
                                            <p:attrNameLst>
                                              <p:attrName>ppt_x</p:attrName>
                                            </p:attrNameLst>
                                          </p:cBhvr>
                                          <p:tavLst>
                                            <p:tav tm="0">
                                              <p:val>
                                                <p:fltVal val="0.5"/>
                                              </p:val>
                                            </p:tav>
                                            <p:tav tm="100000">
                                              <p:val>
                                                <p:strVal val="#ppt_x"/>
                                              </p:val>
                                            </p:tav>
                                          </p:tavLst>
                                        </p:anim>
                                        <p:anim calcmode="lin" valueType="num">
                                          <p:cBhvr>
                                            <p:cTn id="18" dur="500" fill="hold"/>
                                            <p:tgtEl>
                                              <p:spTgt spid="34"/>
                                            </p:tgtEl>
                                            <p:attrNameLst>
                                              <p:attrName>ppt_y</p:attrName>
                                            </p:attrNameLst>
                                          </p:cBhvr>
                                          <p:tavLst>
                                            <p:tav tm="0">
                                              <p:val>
                                                <p:fltVal val="0.5"/>
                                              </p:val>
                                            </p:tav>
                                            <p:tav tm="100000">
                                              <p:val>
                                                <p:strVal val="#ppt_y"/>
                                              </p:val>
                                            </p:tav>
                                          </p:tavLst>
                                        </p:anim>
                                      </p:childTnLst>
                                    </p:cTn>
                                  </p:par>
                                  <p:par>
                                    <p:cTn id="19" presetID="23" presetClass="entr" presetSubtype="528" fill="hold" grpId="0" nodeType="withEffect">
                                      <p:stCondLst>
                                        <p:cond delay="250"/>
                                      </p:stCondLst>
                                      <p:childTnLst>
                                        <p:set>
                                          <p:cBhvr>
                                            <p:cTn id="20" dur="1" fill="hold">
                                              <p:stCondLst>
                                                <p:cond delay="0"/>
                                              </p:stCondLst>
                                            </p:cTn>
                                            <p:tgtEl>
                                              <p:spTgt spid="32"/>
                                            </p:tgtEl>
                                            <p:attrNameLst>
                                              <p:attrName>style.visibility</p:attrName>
                                            </p:attrNameLst>
                                          </p:cBhvr>
                                          <p:to>
                                            <p:strVal val="visible"/>
                                          </p:to>
                                        </p:set>
                                        <p:anim calcmode="lin" valueType="num">
                                          <p:cBhvr>
                                            <p:cTn id="21" dur="500" fill="hold"/>
                                            <p:tgtEl>
                                              <p:spTgt spid="32"/>
                                            </p:tgtEl>
                                            <p:attrNameLst>
                                              <p:attrName>ppt_w</p:attrName>
                                            </p:attrNameLst>
                                          </p:cBhvr>
                                          <p:tavLst>
                                            <p:tav tm="0">
                                              <p:val>
                                                <p:fltVal val="0"/>
                                              </p:val>
                                            </p:tav>
                                            <p:tav tm="100000">
                                              <p:val>
                                                <p:strVal val="#ppt_w"/>
                                              </p:val>
                                            </p:tav>
                                          </p:tavLst>
                                        </p:anim>
                                        <p:anim calcmode="lin" valueType="num">
                                          <p:cBhvr>
                                            <p:cTn id="22" dur="500" fill="hold"/>
                                            <p:tgtEl>
                                              <p:spTgt spid="32"/>
                                            </p:tgtEl>
                                            <p:attrNameLst>
                                              <p:attrName>ppt_h</p:attrName>
                                            </p:attrNameLst>
                                          </p:cBhvr>
                                          <p:tavLst>
                                            <p:tav tm="0">
                                              <p:val>
                                                <p:fltVal val="0"/>
                                              </p:val>
                                            </p:tav>
                                            <p:tav tm="100000">
                                              <p:val>
                                                <p:strVal val="#ppt_h"/>
                                              </p:val>
                                            </p:tav>
                                          </p:tavLst>
                                        </p:anim>
                                        <p:anim calcmode="lin" valueType="num">
                                          <p:cBhvr>
                                            <p:cTn id="23" dur="500" fill="hold"/>
                                            <p:tgtEl>
                                              <p:spTgt spid="32"/>
                                            </p:tgtEl>
                                            <p:attrNameLst>
                                              <p:attrName>ppt_x</p:attrName>
                                            </p:attrNameLst>
                                          </p:cBhvr>
                                          <p:tavLst>
                                            <p:tav tm="0">
                                              <p:val>
                                                <p:fltVal val="0.5"/>
                                              </p:val>
                                            </p:tav>
                                            <p:tav tm="100000">
                                              <p:val>
                                                <p:strVal val="#ppt_x"/>
                                              </p:val>
                                            </p:tav>
                                          </p:tavLst>
                                        </p:anim>
                                        <p:anim calcmode="lin" valueType="num">
                                          <p:cBhvr>
                                            <p:cTn id="24" dur="500" fill="hold"/>
                                            <p:tgtEl>
                                              <p:spTgt spid="32"/>
                                            </p:tgtEl>
                                            <p:attrNameLst>
                                              <p:attrName>ppt_y</p:attrName>
                                            </p:attrNameLst>
                                          </p:cBhvr>
                                          <p:tavLst>
                                            <p:tav tm="0">
                                              <p:val>
                                                <p:fltVal val="0.5"/>
                                              </p:val>
                                            </p:tav>
                                            <p:tav tm="100000">
                                              <p:val>
                                                <p:strVal val="#ppt_y"/>
                                              </p:val>
                                            </p:tav>
                                          </p:tavLst>
                                        </p:anim>
                                      </p:childTnLst>
                                    </p:cTn>
                                  </p:par>
                                  <p:par>
                                    <p:cTn id="25" presetID="23" presetClass="entr" presetSubtype="528" fill="hold" grpId="0" nodeType="withEffect">
                                      <p:stCondLst>
                                        <p:cond delay="450"/>
                                      </p:stCondLst>
                                      <p:childTnLst>
                                        <p:set>
                                          <p:cBhvr>
                                            <p:cTn id="26" dur="1" fill="hold">
                                              <p:stCondLst>
                                                <p:cond delay="0"/>
                                              </p:stCondLst>
                                            </p:cTn>
                                            <p:tgtEl>
                                              <p:spTgt spid="31"/>
                                            </p:tgtEl>
                                            <p:attrNameLst>
                                              <p:attrName>style.visibility</p:attrName>
                                            </p:attrNameLst>
                                          </p:cBhvr>
                                          <p:to>
                                            <p:strVal val="visible"/>
                                          </p:to>
                                        </p:set>
                                        <p:anim calcmode="lin" valueType="num">
                                          <p:cBhvr>
                                            <p:cTn id="27" dur="500" fill="hold"/>
                                            <p:tgtEl>
                                              <p:spTgt spid="31"/>
                                            </p:tgtEl>
                                            <p:attrNameLst>
                                              <p:attrName>ppt_w</p:attrName>
                                            </p:attrNameLst>
                                          </p:cBhvr>
                                          <p:tavLst>
                                            <p:tav tm="0">
                                              <p:val>
                                                <p:fltVal val="0"/>
                                              </p:val>
                                            </p:tav>
                                            <p:tav tm="100000">
                                              <p:val>
                                                <p:strVal val="#ppt_w"/>
                                              </p:val>
                                            </p:tav>
                                          </p:tavLst>
                                        </p:anim>
                                        <p:anim calcmode="lin" valueType="num">
                                          <p:cBhvr>
                                            <p:cTn id="28" dur="500" fill="hold"/>
                                            <p:tgtEl>
                                              <p:spTgt spid="31"/>
                                            </p:tgtEl>
                                            <p:attrNameLst>
                                              <p:attrName>ppt_h</p:attrName>
                                            </p:attrNameLst>
                                          </p:cBhvr>
                                          <p:tavLst>
                                            <p:tav tm="0">
                                              <p:val>
                                                <p:fltVal val="0"/>
                                              </p:val>
                                            </p:tav>
                                            <p:tav tm="100000">
                                              <p:val>
                                                <p:strVal val="#ppt_h"/>
                                              </p:val>
                                            </p:tav>
                                          </p:tavLst>
                                        </p:anim>
                                        <p:anim calcmode="lin" valueType="num">
                                          <p:cBhvr>
                                            <p:cTn id="29" dur="500" fill="hold"/>
                                            <p:tgtEl>
                                              <p:spTgt spid="31"/>
                                            </p:tgtEl>
                                            <p:attrNameLst>
                                              <p:attrName>ppt_x</p:attrName>
                                            </p:attrNameLst>
                                          </p:cBhvr>
                                          <p:tavLst>
                                            <p:tav tm="0">
                                              <p:val>
                                                <p:fltVal val="0.5"/>
                                              </p:val>
                                            </p:tav>
                                            <p:tav tm="100000">
                                              <p:val>
                                                <p:strVal val="#ppt_x"/>
                                              </p:val>
                                            </p:tav>
                                          </p:tavLst>
                                        </p:anim>
                                        <p:anim calcmode="lin" valueType="num">
                                          <p:cBhvr>
                                            <p:cTn id="30" dur="500" fill="hold"/>
                                            <p:tgtEl>
                                              <p:spTgt spid="31"/>
                                            </p:tgtEl>
                                            <p:attrNameLst>
                                              <p:attrName>ppt_y</p:attrName>
                                            </p:attrNameLst>
                                          </p:cBhvr>
                                          <p:tavLst>
                                            <p:tav tm="0">
                                              <p:val>
                                                <p:fltVal val="0.5"/>
                                              </p:val>
                                            </p:tav>
                                            <p:tav tm="100000">
                                              <p:val>
                                                <p:strVal val="#ppt_y"/>
                                              </p:val>
                                            </p:tav>
                                          </p:tavLst>
                                        </p:anim>
                                      </p:childTnLst>
                                    </p:cTn>
                                  </p:par>
                                  <p:par>
                                    <p:cTn id="31" presetID="23" presetClass="entr" presetSubtype="528" fill="hold" grpId="0" nodeType="withEffect">
                                      <p:stCondLst>
                                        <p:cond delay="650"/>
                                      </p:stCondLst>
                                      <p:childTnLst>
                                        <p:set>
                                          <p:cBhvr>
                                            <p:cTn id="32" dur="1" fill="hold">
                                              <p:stCondLst>
                                                <p:cond delay="0"/>
                                              </p:stCondLst>
                                            </p:cTn>
                                            <p:tgtEl>
                                              <p:spTgt spid="33"/>
                                            </p:tgtEl>
                                            <p:attrNameLst>
                                              <p:attrName>style.visibility</p:attrName>
                                            </p:attrNameLst>
                                          </p:cBhvr>
                                          <p:to>
                                            <p:strVal val="visible"/>
                                          </p:to>
                                        </p:set>
                                        <p:anim calcmode="lin" valueType="num">
                                          <p:cBhvr>
                                            <p:cTn id="33" dur="500" fill="hold"/>
                                            <p:tgtEl>
                                              <p:spTgt spid="33"/>
                                            </p:tgtEl>
                                            <p:attrNameLst>
                                              <p:attrName>ppt_w</p:attrName>
                                            </p:attrNameLst>
                                          </p:cBhvr>
                                          <p:tavLst>
                                            <p:tav tm="0">
                                              <p:val>
                                                <p:fltVal val="0"/>
                                              </p:val>
                                            </p:tav>
                                            <p:tav tm="100000">
                                              <p:val>
                                                <p:strVal val="#ppt_w"/>
                                              </p:val>
                                            </p:tav>
                                          </p:tavLst>
                                        </p:anim>
                                        <p:anim calcmode="lin" valueType="num">
                                          <p:cBhvr>
                                            <p:cTn id="34" dur="500" fill="hold"/>
                                            <p:tgtEl>
                                              <p:spTgt spid="33"/>
                                            </p:tgtEl>
                                            <p:attrNameLst>
                                              <p:attrName>ppt_h</p:attrName>
                                            </p:attrNameLst>
                                          </p:cBhvr>
                                          <p:tavLst>
                                            <p:tav tm="0">
                                              <p:val>
                                                <p:fltVal val="0"/>
                                              </p:val>
                                            </p:tav>
                                            <p:tav tm="100000">
                                              <p:val>
                                                <p:strVal val="#ppt_h"/>
                                              </p:val>
                                            </p:tav>
                                          </p:tavLst>
                                        </p:anim>
                                        <p:anim calcmode="lin" valueType="num">
                                          <p:cBhvr>
                                            <p:cTn id="35" dur="500" fill="hold"/>
                                            <p:tgtEl>
                                              <p:spTgt spid="33"/>
                                            </p:tgtEl>
                                            <p:attrNameLst>
                                              <p:attrName>ppt_x</p:attrName>
                                            </p:attrNameLst>
                                          </p:cBhvr>
                                          <p:tavLst>
                                            <p:tav tm="0">
                                              <p:val>
                                                <p:fltVal val="0.5"/>
                                              </p:val>
                                            </p:tav>
                                            <p:tav tm="100000">
                                              <p:val>
                                                <p:strVal val="#ppt_x"/>
                                              </p:val>
                                            </p:tav>
                                          </p:tavLst>
                                        </p:anim>
                                        <p:anim calcmode="lin" valueType="num">
                                          <p:cBhvr>
                                            <p:cTn id="36" dur="500" fill="hold"/>
                                            <p:tgtEl>
                                              <p:spTgt spid="33"/>
                                            </p:tgtEl>
                                            <p:attrNameLst>
                                              <p:attrName>ppt_y</p:attrName>
                                            </p:attrNameLst>
                                          </p:cBhvr>
                                          <p:tavLst>
                                            <p:tav tm="0">
                                              <p:val>
                                                <p:fltVal val="0.5"/>
                                              </p:val>
                                            </p:tav>
                                            <p:tav tm="100000">
                                              <p:val>
                                                <p:strVal val="#ppt_y"/>
                                              </p:val>
                                            </p:tav>
                                          </p:tavLst>
                                        </p:anim>
                                      </p:childTnLst>
                                    </p:cTn>
                                  </p:par>
                                  <p:par>
                                    <p:cTn id="37" presetID="23" presetClass="entr" presetSubtype="528" fill="hold" grpId="0" nodeType="withEffect">
                                      <p:stCondLst>
                                        <p:cond delay="85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fltVal val="0"/>
                                              </p:val>
                                            </p:tav>
                                            <p:tav tm="100000">
                                              <p:val>
                                                <p:strVal val="#ppt_w"/>
                                              </p:val>
                                            </p:tav>
                                          </p:tavLst>
                                        </p:anim>
                                        <p:anim calcmode="lin" valueType="num">
                                          <p:cBhvr>
                                            <p:cTn id="40" dur="500" fill="hold"/>
                                            <p:tgtEl>
                                              <p:spTgt spid="35"/>
                                            </p:tgtEl>
                                            <p:attrNameLst>
                                              <p:attrName>ppt_h</p:attrName>
                                            </p:attrNameLst>
                                          </p:cBhvr>
                                          <p:tavLst>
                                            <p:tav tm="0">
                                              <p:val>
                                                <p:fltVal val="0"/>
                                              </p:val>
                                            </p:tav>
                                            <p:tav tm="100000">
                                              <p:val>
                                                <p:strVal val="#ppt_h"/>
                                              </p:val>
                                            </p:tav>
                                          </p:tavLst>
                                        </p:anim>
                                        <p:anim calcmode="lin" valueType="num">
                                          <p:cBhvr>
                                            <p:cTn id="41" dur="500" fill="hold"/>
                                            <p:tgtEl>
                                              <p:spTgt spid="35"/>
                                            </p:tgtEl>
                                            <p:attrNameLst>
                                              <p:attrName>ppt_x</p:attrName>
                                            </p:attrNameLst>
                                          </p:cBhvr>
                                          <p:tavLst>
                                            <p:tav tm="0">
                                              <p:val>
                                                <p:fltVal val="0.5"/>
                                              </p:val>
                                            </p:tav>
                                            <p:tav tm="100000">
                                              <p:val>
                                                <p:strVal val="#ppt_x"/>
                                              </p:val>
                                            </p:tav>
                                          </p:tavLst>
                                        </p:anim>
                                        <p:anim calcmode="lin" valueType="num">
                                          <p:cBhvr>
                                            <p:cTn id="42" dur="500" fill="hold"/>
                                            <p:tgtEl>
                                              <p:spTgt spid="35"/>
                                            </p:tgtEl>
                                            <p:attrNameLst>
                                              <p:attrName>ppt_y</p:attrName>
                                            </p:attrNameLst>
                                          </p:cBhvr>
                                          <p:tavLst>
                                            <p:tav tm="0">
                                              <p:val>
                                                <p:fltVal val="0.5"/>
                                              </p:val>
                                            </p:tav>
                                            <p:tav tm="100000">
                                              <p:val>
                                                <p:strVal val="#ppt_y"/>
                                              </p:val>
                                            </p:tav>
                                          </p:tavLst>
                                        </p:anim>
                                      </p:childTnLst>
                                    </p:cTn>
                                  </p:par>
                                </p:childTnLst>
                              </p:cTn>
                            </p:par>
                            <p:par>
                              <p:cTn id="43" fill="hold">
                                <p:stCondLst>
                                  <p:cond delay="1700"/>
                                </p:stCondLst>
                                <p:childTnLst>
                                  <p:par>
                                    <p:cTn id="44" presetID="2" presetClass="entr" presetSubtype="1" fill="hold" grpId="0" nodeType="afterEffect">
                                      <p:stCondLst>
                                        <p:cond delay="0"/>
                                      </p:stCondLst>
                                      <p:childTnLst>
                                        <p:set>
                                          <p:cBhvr>
                                            <p:cTn id="45" dur="1" fill="hold">
                                              <p:stCondLst>
                                                <p:cond delay="0"/>
                                              </p:stCondLst>
                                            </p:cTn>
                                            <p:tgtEl>
                                              <p:spTgt spid="47"/>
                                            </p:tgtEl>
                                            <p:attrNameLst>
                                              <p:attrName>style.visibility</p:attrName>
                                            </p:attrNameLst>
                                          </p:cBhvr>
                                          <p:to>
                                            <p:strVal val="visible"/>
                                          </p:to>
                                        </p:set>
                                        <p:anim calcmode="lin" valueType="num">
                                          <p:cBhvr additive="base">
                                            <p:cTn id="46" dur="500" fill="hold"/>
                                            <p:tgtEl>
                                              <p:spTgt spid="47"/>
                                            </p:tgtEl>
                                            <p:attrNameLst>
                                              <p:attrName>ppt_x</p:attrName>
                                            </p:attrNameLst>
                                          </p:cBhvr>
                                          <p:tavLst>
                                            <p:tav tm="0">
                                              <p:val>
                                                <p:strVal val="#ppt_x"/>
                                              </p:val>
                                            </p:tav>
                                            <p:tav tm="100000">
                                              <p:val>
                                                <p:strVal val="#ppt_x"/>
                                              </p:val>
                                            </p:tav>
                                          </p:tavLst>
                                        </p:anim>
                                        <p:anim calcmode="lin" valueType="num">
                                          <p:cBhvr additive="base">
                                            <p:cTn id="47" dur="500" fill="hold"/>
                                            <p:tgtEl>
                                              <p:spTgt spid="47"/>
                                            </p:tgtEl>
                                            <p:attrNameLst>
                                              <p:attrName>ppt_y</p:attrName>
                                            </p:attrNameLst>
                                          </p:cBhvr>
                                          <p:tavLst>
                                            <p:tav tm="0">
                                              <p:val>
                                                <p:strVal val="0-#ppt_h/2"/>
                                              </p:val>
                                            </p:tav>
                                            <p:tav tm="100000">
                                              <p:val>
                                                <p:strVal val="#ppt_y"/>
                                              </p:val>
                                            </p:tav>
                                          </p:tavLst>
                                        </p:anim>
                                      </p:childTnLst>
                                    </p:cTn>
                                  </p:par>
                                </p:childTnLst>
                              </p:cTn>
                            </p:par>
                            <p:par>
                              <p:cTn id="48" fill="hold">
                                <p:stCondLst>
                                  <p:cond delay="2200"/>
                                </p:stCondLst>
                                <p:childTnLst>
                                  <p:par>
                                    <p:cTn id="49" presetID="2" presetClass="entr" presetSubtype="1" fill="hold" grpId="0" nodeType="afterEffect">
                                      <p:stCondLst>
                                        <p:cond delay="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500" fill="hold"/>
                                            <p:tgtEl>
                                              <p:spTgt spid="48"/>
                                            </p:tgtEl>
                                            <p:attrNameLst>
                                              <p:attrName>ppt_x</p:attrName>
                                            </p:attrNameLst>
                                          </p:cBhvr>
                                          <p:tavLst>
                                            <p:tav tm="0">
                                              <p:val>
                                                <p:strVal val="#ppt_x"/>
                                              </p:val>
                                            </p:tav>
                                            <p:tav tm="100000">
                                              <p:val>
                                                <p:strVal val="#ppt_x"/>
                                              </p:val>
                                            </p:tav>
                                          </p:tavLst>
                                        </p:anim>
                                        <p:anim calcmode="lin" valueType="num">
                                          <p:cBhvr additive="base">
                                            <p:cTn id="52" dur="500" fill="hold"/>
                                            <p:tgtEl>
                                              <p:spTgt spid="48"/>
                                            </p:tgtEl>
                                            <p:attrNameLst>
                                              <p:attrName>ppt_y</p:attrName>
                                            </p:attrNameLst>
                                          </p:cBhvr>
                                          <p:tavLst>
                                            <p:tav tm="0">
                                              <p:val>
                                                <p:strVal val="0-#ppt_h/2"/>
                                              </p:val>
                                            </p:tav>
                                            <p:tav tm="100000">
                                              <p:val>
                                                <p:strVal val="#ppt_y"/>
                                              </p:val>
                                            </p:tav>
                                          </p:tavLst>
                                        </p:anim>
                                      </p:childTnLst>
                                    </p:cTn>
                                  </p:par>
                                </p:childTnLst>
                              </p:cTn>
                            </p:par>
                            <p:par>
                              <p:cTn id="53" fill="hold">
                                <p:stCondLst>
                                  <p:cond delay="2700"/>
                                </p:stCondLst>
                                <p:childTnLst>
                                  <p:par>
                                    <p:cTn id="54" presetID="2" presetClass="entr" presetSubtype="1" fill="hold" nodeType="afterEffect">
                                      <p:stCondLst>
                                        <p:cond delay="0"/>
                                      </p:stCondLst>
                                      <p:childTnLst>
                                        <p:set>
                                          <p:cBhvr>
                                            <p:cTn id="55" dur="1" fill="hold">
                                              <p:stCondLst>
                                                <p:cond delay="0"/>
                                              </p:stCondLst>
                                            </p:cTn>
                                            <p:tgtEl>
                                              <p:spTgt spid="49"/>
                                            </p:tgtEl>
                                            <p:attrNameLst>
                                              <p:attrName>style.visibility</p:attrName>
                                            </p:attrNameLst>
                                          </p:cBhvr>
                                          <p:to>
                                            <p:strVal val="visible"/>
                                          </p:to>
                                        </p:set>
                                        <p:anim calcmode="lin" valueType="num">
                                          <p:cBhvr additive="base">
                                            <p:cTn id="56" dur="500" fill="hold"/>
                                            <p:tgtEl>
                                              <p:spTgt spid="49"/>
                                            </p:tgtEl>
                                            <p:attrNameLst>
                                              <p:attrName>ppt_x</p:attrName>
                                            </p:attrNameLst>
                                          </p:cBhvr>
                                          <p:tavLst>
                                            <p:tav tm="0">
                                              <p:val>
                                                <p:strVal val="#ppt_x"/>
                                              </p:val>
                                            </p:tav>
                                            <p:tav tm="100000">
                                              <p:val>
                                                <p:strVal val="#ppt_x"/>
                                              </p:val>
                                            </p:tav>
                                          </p:tavLst>
                                        </p:anim>
                                        <p:anim calcmode="lin" valueType="num">
                                          <p:cBhvr additive="base">
                                            <p:cTn id="57" dur="500" fill="hold"/>
                                            <p:tgtEl>
                                              <p:spTgt spid="49"/>
                                            </p:tgtEl>
                                            <p:attrNameLst>
                                              <p:attrName>ppt_y</p:attrName>
                                            </p:attrNameLst>
                                          </p:cBhvr>
                                          <p:tavLst>
                                            <p:tav tm="0">
                                              <p:val>
                                                <p:strVal val="0-#ppt_h/2"/>
                                              </p:val>
                                            </p:tav>
                                            <p:tav tm="100000">
                                              <p:val>
                                                <p:strVal val="#ppt_y"/>
                                              </p:val>
                                            </p:tav>
                                          </p:tavLst>
                                        </p:anim>
                                      </p:childTnLst>
                                    </p:cTn>
                                  </p:par>
                                </p:childTnLst>
                              </p:cTn>
                            </p:par>
                            <p:par>
                              <p:cTn id="58" fill="hold">
                                <p:stCondLst>
                                  <p:cond delay="3200"/>
                                </p:stCondLst>
                                <p:childTnLst>
                                  <p:par>
                                    <p:cTn id="59" presetID="2" presetClass="entr" presetSubtype="1"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 calcmode="lin" valueType="num">
                                          <p:cBhvr additive="base">
                                            <p:cTn id="61" dur="500" fill="hold"/>
                                            <p:tgtEl>
                                              <p:spTgt spid="55"/>
                                            </p:tgtEl>
                                            <p:attrNameLst>
                                              <p:attrName>ppt_x</p:attrName>
                                            </p:attrNameLst>
                                          </p:cBhvr>
                                          <p:tavLst>
                                            <p:tav tm="0">
                                              <p:val>
                                                <p:strVal val="#ppt_x"/>
                                              </p:val>
                                            </p:tav>
                                            <p:tav tm="100000">
                                              <p:val>
                                                <p:strVal val="#ppt_x"/>
                                              </p:val>
                                            </p:tav>
                                          </p:tavLst>
                                        </p:anim>
                                        <p:anim calcmode="lin" valueType="num">
                                          <p:cBhvr additive="base">
                                            <p:cTn id="62" dur="500" fill="hold"/>
                                            <p:tgtEl>
                                              <p:spTgt spid="55"/>
                                            </p:tgtEl>
                                            <p:attrNameLst>
                                              <p:attrName>ppt_y</p:attrName>
                                            </p:attrNameLst>
                                          </p:cBhvr>
                                          <p:tavLst>
                                            <p:tav tm="0">
                                              <p:val>
                                                <p:strVal val="0-#ppt_h/2"/>
                                              </p:val>
                                            </p:tav>
                                            <p:tav tm="100000">
                                              <p:val>
                                                <p:strVal val="#ppt_y"/>
                                              </p:val>
                                            </p:tav>
                                          </p:tavLst>
                                        </p:anim>
                                      </p:childTnLst>
                                    </p:cTn>
                                  </p:par>
                                </p:childTnLst>
                              </p:cTn>
                            </p:par>
                            <p:par>
                              <p:cTn id="63" fill="hold">
                                <p:stCondLst>
                                  <p:cond delay="3700"/>
                                </p:stCondLst>
                                <p:childTnLst>
                                  <p:par>
                                    <p:cTn id="64" presetID="2" presetClass="entr" presetSubtype="1" fill="hold" grpId="0" nodeType="afterEffect">
                                      <p:stCondLst>
                                        <p:cond delay="0"/>
                                      </p:stCondLst>
                                      <p:childTnLst>
                                        <p:set>
                                          <p:cBhvr>
                                            <p:cTn id="65" dur="1" fill="hold">
                                              <p:stCondLst>
                                                <p:cond delay="0"/>
                                              </p:stCondLst>
                                            </p:cTn>
                                            <p:tgtEl>
                                              <p:spTgt spid="56"/>
                                            </p:tgtEl>
                                            <p:attrNameLst>
                                              <p:attrName>style.visibility</p:attrName>
                                            </p:attrNameLst>
                                          </p:cBhvr>
                                          <p:to>
                                            <p:strVal val="visible"/>
                                          </p:to>
                                        </p:set>
                                        <p:anim calcmode="lin" valueType="num">
                                          <p:cBhvr additive="base">
                                            <p:cTn id="66" dur="500" fill="hold"/>
                                            <p:tgtEl>
                                              <p:spTgt spid="56"/>
                                            </p:tgtEl>
                                            <p:attrNameLst>
                                              <p:attrName>ppt_x</p:attrName>
                                            </p:attrNameLst>
                                          </p:cBhvr>
                                          <p:tavLst>
                                            <p:tav tm="0">
                                              <p:val>
                                                <p:strVal val="#ppt_x"/>
                                              </p:val>
                                            </p:tav>
                                            <p:tav tm="100000">
                                              <p:val>
                                                <p:strVal val="#ppt_x"/>
                                              </p:val>
                                            </p:tav>
                                          </p:tavLst>
                                        </p:anim>
                                        <p:anim calcmode="lin" valueType="num">
                                          <p:cBhvr additive="base">
                                            <p:cTn id="67" dur="500" fill="hold"/>
                                            <p:tgtEl>
                                              <p:spTgt spid="56"/>
                                            </p:tgtEl>
                                            <p:attrNameLst>
                                              <p:attrName>ppt_y</p:attrName>
                                            </p:attrNameLst>
                                          </p:cBhvr>
                                          <p:tavLst>
                                            <p:tav tm="0">
                                              <p:val>
                                                <p:strVal val="0-#ppt_h/2"/>
                                              </p:val>
                                            </p:tav>
                                            <p:tav tm="100000">
                                              <p:val>
                                                <p:strVal val="#ppt_y"/>
                                              </p:val>
                                            </p:tav>
                                          </p:tavLst>
                                        </p:anim>
                                      </p:childTnLst>
                                    </p:cTn>
                                  </p:par>
                                </p:childTnLst>
                              </p:cTn>
                            </p:par>
                            <p:par>
                              <p:cTn id="68" fill="hold">
                                <p:stCondLst>
                                  <p:cond delay="4200"/>
                                </p:stCondLst>
                                <p:childTnLst>
                                  <p:par>
                                    <p:cTn id="69" presetID="2" presetClass="entr" presetSubtype="1" fill="hold" grpId="0" nodeType="afterEffect">
                                      <p:stCondLst>
                                        <p:cond delay="0"/>
                                      </p:stCondLst>
                                      <p:childTnLst>
                                        <p:set>
                                          <p:cBhvr>
                                            <p:cTn id="70" dur="1" fill="hold">
                                              <p:stCondLst>
                                                <p:cond delay="0"/>
                                              </p:stCondLst>
                                            </p:cTn>
                                            <p:tgtEl>
                                              <p:spTgt spid="57"/>
                                            </p:tgtEl>
                                            <p:attrNameLst>
                                              <p:attrName>style.visibility</p:attrName>
                                            </p:attrNameLst>
                                          </p:cBhvr>
                                          <p:to>
                                            <p:strVal val="visible"/>
                                          </p:to>
                                        </p:set>
                                        <p:anim calcmode="lin" valueType="num">
                                          <p:cBhvr additive="base">
                                            <p:cTn id="71" dur="300" fill="hold"/>
                                            <p:tgtEl>
                                              <p:spTgt spid="57"/>
                                            </p:tgtEl>
                                            <p:attrNameLst>
                                              <p:attrName>ppt_x</p:attrName>
                                            </p:attrNameLst>
                                          </p:cBhvr>
                                          <p:tavLst>
                                            <p:tav tm="0">
                                              <p:val>
                                                <p:strVal val="#ppt_x"/>
                                              </p:val>
                                            </p:tav>
                                            <p:tav tm="100000">
                                              <p:val>
                                                <p:strVal val="#ppt_x"/>
                                              </p:val>
                                            </p:tav>
                                          </p:tavLst>
                                        </p:anim>
                                        <p:anim calcmode="lin" valueType="num">
                                          <p:cBhvr additive="base">
                                            <p:cTn id="72" dur="300" fill="hold"/>
                                            <p:tgtEl>
                                              <p:spTgt spid="57"/>
                                            </p:tgtEl>
                                            <p:attrNameLst>
                                              <p:attrName>ppt_y</p:attrName>
                                            </p:attrNameLst>
                                          </p:cBhvr>
                                          <p:tavLst>
                                            <p:tav tm="0">
                                              <p:val>
                                                <p:strVal val="0-#ppt_h/2"/>
                                              </p:val>
                                            </p:tav>
                                            <p:tav tm="100000">
                                              <p:val>
                                                <p:strVal val="#ppt_y"/>
                                              </p:val>
                                            </p:tav>
                                          </p:tavLst>
                                        </p:anim>
                                      </p:childTnLst>
                                    </p:cTn>
                                  </p:par>
                                </p:childTnLst>
                              </p:cTn>
                            </p:par>
                            <p:par>
                              <p:cTn id="73" fill="hold">
                                <p:stCondLst>
                                  <p:cond delay="4500"/>
                                </p:stCondLst>
                                <p:childTnLst>
                                  <p:par>
                                    <p:cTn id="74" presetID="22" presetClass="entr" presetSubtype="2" fill="hold" nodeType="afterEffect">
                                      <p:stCondLst>
                                        <p:cond delay="0"/>
                                      </p:stCondLst>
                                      <p:childTnLst>
                                        <p:set>
                                          <p:cBhvr>
                                            <p:cTn id="75" dur="1" fill="hold">
                                              <p:stCondLst>
                                                <p:cond delay="0"/>
                                              </p:stCondLst>
                                            </p:cTn>
                                            <p:tgtEl>
                                              <p:spTgt spid="58"/>
                                            </p:tgtEl>
                                            <p:attrNameLst>
                                              <p:attrName>style.visibility</p:attrName>
                                            </p:attrNameLst>
                                          </p:cBhvr>
                                          <p:to>
                                            <p:strVal val="visible"/>
                                          </p:to>
                                        </p:set>
                                        <p:animEffect transition="in" filter="wipe(right)">
                                          <p:cBhvr>
                                            <p:cTn id="76" dur="300"/>
                                            <p:tgtEl>
                                              <p:spTgt spid="58"/>
                                            </p:tgtEl>
                                          </p:cBhvr>
                                        </p:animEffect>
                                      </p:childTnLst>
                                    </p:cTn>
                                  </p:par>
                                </p:childTnLst>
                              </p:cTn>
                            </p:par>
                            <p:par>
                              <p:cTn id="77" fill="hold">
                                <p:stCondLst>
                                  <p:cond delay="4800"/>
                                </p:stCondLst>
                                <p:childTnLst>
                                  <p:par>
                                    <p:cTn id="78" presetID="2" presetClass="entr" presetSubtype="8" fill="hold" grpId="0" nodeType="afterEffect">
                                      <p:stCondLst>
                                        <p:cond delay="0"/>
                                      </p:stCondLst>
                                      <p:childTnLst>
                                        <p:set>
                                          <p:cBhvr>
                                            <p:cTn id="79" dur="1" fill="hold">
                                              <p:stCondLst>
                                                <p:cond delay="0"/>
                                              </p:stCondLst>
                                            </p:cTn>
                                            <p:tgtEl>
                                              <p:spTgt spid="66"/>
                                            </p:tgtEl>
                                            <p:attrNameLst>
                                              <p:attrName>style.visibility</p:attrName>
                                            </p:attrNameLst>
                                          </p:cBhvr>
                                          <p:to>
                                            <p:strVal val="visible"/>
                                          </p:to>
                                        </p:set>
                                        <p:anim calcmode="lin" valueType="num">
                                          <p:cBhvr additive="base">
                                            <p:cTn id="80" dur="300" fill="hold"/>
                                            <p:tgtEl>
                                              <p:spTgt spid="66"/>
                                            </p:tgtEl>
                                            <p:attrNameLst>
                                              <p:attrName>ppt_x</p:attrName>
                                            </p:attrNameLst>
                                          </p:cBhvr>
                                          <p:tavLst>
                                            <p:tav tm="0">
                                              <p:val>
                                                <p:strVal val="0-#ppt_w/2"/>
                                              </p:val>
                                            </p:tav>
                                            <p:tav tm="100000">
                                              <p:val>
                                                <p:strVal val="#ppt_x"/>
                                              </p:val>
                                            </p:tav>
                                          </p:tavLst>
                                        </p:anim>
                                        <p:anim calcmode="lin" valueType="num">
                                          <p:cBhvr additive="base">
                                            <p:cTn id="81" dur="300" fill="hold"/>
                                            <p:tgtEl>
                                              <p:spTgt spid="66"/>
                                            </p:tgtEl>
                                            <p:attrNameLst>
                                              <p:attrName>ppt_y</p:attrName>
                                            </p:attrNameLst>
                                          </p:cBhvr>
                                          <p:tavLst>
                                            <p:tav tm="0">
                                              <p:val>
                                                <p:strVal val="#ppt_y"/>
                                              </p:val>
                                            </p:tav>
                                            <p:tav tm="100000">
                                              <p:val>
                                                <p:strVal val="#ppt_y"/>
                                              </p:val>
                                            </p:tav>
                                          </p:tavLst>
                                        </p:anim>
                                      </p:childTnLst>
                                    </p:cTn>
                                  </p:par>
                                </p:childTnLst>
                              </p:cTn>
                            </p:par>
                            <p:par>
                              <p:cTn id="82" fill="hold">
                                <p:stCondLst>
                                  <p:cond delay="5100"/>
                                </p:stCondLst>
                                <p:childTnLst>
                                  <p:par>
                                    <p:cTn id="83" presetID="22" presetClass="entr" presetSubtype="2" fill="hold" nodeType="afterEffect">
                                      <p:stCondLst>
                                        <p:cond delay="0"/>
                                      </p:stCondLst>
                                      <p:childTnLst>
                                        <p:set>
                                          <p:cBhvr>
                                            <p:cTn id="84" dur="1" fill="hold">
                                              <p:stCondLst>
                                                <p:cond delay="0"/>
                                              </p:stCondLst>
                                            </p:cTn>
                                            <p:tgtEl>
                                              <p:spTgt spid="67"/>
                                            </p:tgtEl>
                                            <p:attrNameLst>
                                              <p:attrName>style.visibility</p:attrName>
                                            </p:attrNameLst>
                                          </p:cBhvr>
                                          <p:to>
                                            <p:strVal val="visible"/>
                                          </p:to>
                                        </p:set>
                                        <p:animEffect transition="in" filter="wipe(right)">
                                          <p:cBhvr>
                                            <p:cTn id="85" dur="300"/>
                                            <p:tgtEl>
                                              <p:spTgt spid="67"/>
                                            </p:tgtEl>
                                          </p:cBhvr>
                                        </p:animEffect>
                                      </p:childTnLst>
                                    </p:cTn>
                                  </p:par>
                                </p:childTnLst>
                              </p:cTn>
                            </p:par>
                            <p:par>
                              <p:cTn id="86" fill="hold">
                                <p:stCondLst>
                                  <p:cond delay="5400"/>
                                </p:stCondLst>
                                <p:childTnLst>
                                  <p:par>
                                    <p:cTn id="87" presetID="2" presetClass="entr" presetSubtype="8" fill="hold" grpId="0" nodeType="afterEffect">
                                      <p:stCondLst>
                                        <p:cond delay="0"/>
                                      </p:stCondLst>
                                      <p:childTnLst>
                                        <p:set>
                                          <p:cBhvr>
                                            <p:cTn id="88" dur="1" fill="hold">
                                              <p:stCondLst>
                                                <p:cond delay="0"/>
                                              </p:stCondLst>
                                            </p:cTn>
                                            <p:tgtEl>
                                              <p:spTgt spid="68"/>
                                            </p:tgtEl>
                                            <p:attrNameLst>
                                              <p:attrName>style.visibility</p:attrName>
                                            </p:attrNameLst>
                                          </p:cBhvr>
                                          <p:to>
                                            <p:strVal val="visible"/>
                                          </p:to>
                                        </p:set>
                                        <p:anim calcmode="lin" valueType="num">
                                          <p:cBhvr additive="base">
                                            <p:cTn id="89" dur="300" fill="hold"/>
                                            <p:tgtEl>
                                              <p:spTgt spid="68"/>
                                            </p:tgtEl>
                                            <p:attrNameLst>
                                              <p:attrName>ppt_x</p:attrName>
                                            </p:attrNameLst>
                                          </p:cBhvr>
                                          <p:tavLst>
                                            <p:tav tm="0">
                                              <p:val>
                                                <p:strVal val="0-#ppt_w/2"/>
                                              </p:val>
                                            </p:tav>
                                            <p:tav tm="100000">
                                              <p:val>
                                                <p:strVal val="#ppt_x"/>
                                              </p:val>
                                            </p:tav>
                                          </p:tavLst>
                                        </p:anim>
                                        <p:anim calcmode="lin" valueType="num">
                                          <p:cBhvr additive="base">
                                            <p:cTn id="90" dur="300" fill="hold"/>
                                            <p:tgtEl>
                                              <p:spTgt spid="68"/>
                                            </p:tgtEl>
                                            <p:attrNameLst>
                                              <p:attrName>ppt_y</p:attrName>
                                            </p:attrNameLst>
                                          </p:cBhvr>
                                          <p:tavLst>
                                            <p:tav tm="0">
                                              <p:val>
                                                <p:strVal val="#ppt_y"/>
                                              </p:val>
                                            </p:tav>
                                            <p:tav tm="100000">
                                              <p:val>
                                                <p:strVal val="#ppt_y"/>
                                              </p:val>
                                            </p:tav>
                                          </p:tavLst>
                                        </p:anim>
                                      </p:childTnLst>
                                    </p:cTn>
                                  </p:par>
                                </p:childTnLst>
                              </p:cTn>
                            </p:par>
                            <p:par>
                              <p:cTn id="91" fill="hold">
                                <p:stCondLst>
                                  <p:cond delay="5700"/>
                                </p:stCondLst>
                                <p:childTnLst>
                                  <p:par>
                                    <p:cTn id="92" presetID="22" presetClass="entr" presetSubtype="8" fill="hold" nodeType="afterEffect">
                                      <p:stCondLst>
                                        <p:cond delay="0"/>
                                      </p:stCondLst>
                                      <p:childTnLst>
                                        <p:set>
                                          <p:cBhvr>
                                            <p:cTn id="93" dur="1" fill="hold">
                                              <p:stCondLst>
                                                <p:cond delay="0"/>
                                              </p:stCondLst>
                                            </p:cTn>
                                            <p:tgtEl>
                                              <p:spTgt spid="69"/>
                                            </p:tgtEl>
                                            <p:attrNameLst>
                                              <p:attrName>style.visibility</p:attrName>
                                            </p:attrNameLst>
                                          </p:cBhvr>
                                          <p:to>
                                            <p:strVal val="visible"/>
                                          </p:to>
                                        </p:set>
                                        <p:animEffect transition="in" filter="wipe(left)">
                                          <p:cBhvr>
                                            <p:cTn id="94" dur="300"/>
                                            <p:tgtEl>
                                              <p:spTgt spid="69"/>
                                            </p:tgtEl>
                                          </p:cBhvr>
                                        </p:animEffect>
                                      </p:childTnLst>
                                    </p:cTn>
                                  </p:par>
                                </p:childTnLst>
                              </p:cTn>
                            </p:par>
                            <p:par>
                              <p:cTn id="95" fill="hold">
                                <p:stCondLst>
                                  <p:cond delay="6000"/>
                                </p:stCondLst>
                                <p:childTnLst>
                                  <p:par>
                                    <p:cTn id="96" presetID="2" presetClass="entr" presetSubtype="2" fill="hold" grpId="0" nodeType="afterEffect">
                                      <p:stCondLst>
                                        <p:cond delay="0"/>
                                      </p:stCondLst>
                                      <p:childTnLst>
                                        <p:set>
                                          <p:cBhvr>
                                            <p:cTn id="97" dur="1" fill="hold">
                                              <p:stCondLst>
                                                <p:cond delay="0"/>
                                              </p:stCondLst>
                                            </p:cTn>
                                            <p:tgtEl>
                                              <p:spTgt spid="70"/>
                                            </p:tgtEl>
                                            <p:attrNameLst>
                                              <p:attrName>style.visibility</p:attrName>
                                            </p:attrNameLst>
                                          </p:cBhvr>
                                          <p:to>
                                            <p:strVal val="visible"/>
                                          </p:to>
                                        </p:set>
                                        <p:anim calcmode="lin" valueType="num">
                                          <p:cBhvr additive="base">
                                            <p:cTn id="98" dur="300" fill="hold"/>
                                            <p:tgtEl>
                                              <p:spTgt spid="70"/>
                                            </p:tgtEl>
                                            <p:attrNameLst>
                                              <p:attrName>ppt_x</p:attrName>
                                            </p:attrNameLst>
                                          </p:cBhvr>
                                          <p:tavLst>
                                            <p:tav tm="0">
                                              <p:val>
                                                <p:strVal val="1+#ppt_w/2"/>
                                              </p:val>
                                            </p:tav>
                                            <p:tav tm="100000">
                                              <p:val>
                                                <p:strVal val="#ppt_x"/>
                                              </p:val>
                                            </p:tav>
                                          </p:tavLst>
                                        </p:anim>
                                        <p:anim calcmode="lin" valueType="num">
                                          <p:cBhvr additive="base">
                                            <p:cTn id="99" dur="300" fill="hold"/>
                                            <p:tgtEl>
                                              <p:spTgt spid="70"/>
                                            </p:tgtEl>
                                            <p:attrNameLst>
                                              <p:attrName>ppt_y</p:attrName>
                                            </p:attrNameLst>
                                          </p:cBhvr>
                                          <p:tavLst>
                                            <p:tav tm="0">
                                              <p:val>
                                                <p:strVal val="#ppt_y"/>
                                              </p:val>
                                            </p:tav>
                                            <p:tav tm="100000">
                                              <p:val>
                                                <p:strVal val="#ppt_y"/>
                                              </p:val>
                                            </p:tav>
                                          </p:tavLst>
                                        </p:anim>
                                      </p:childTnLst>
                                    </p:cTn>
                                  </p:par>
                                </p:childTnLst>
                              </p:cTn>
                            </p:par>
                            <p:par>
                              <p:cTn id="100" fill="hold">
                                <p:stCondLst>
                                  <p:cond delay="6300"/>
                                </p:stCondLst>
                                <p:childTnLst>
                                  <p:par>
                                    <p:cTn id="101" presetID="22" presetClass="entr" presetSubtype="8" fill="hold" nodeType="afterEffect">
                                      <p:stCondLst>
                                        <p:cond delay="0"/>
                                      </p:stCondLst>
                                      <p:childTnLst>
                                        <p:set>
                                          <p:cBhvr>
                                            <p:cTn id="102" dur="1" fill="hold">
                                              <p:stCondLst>
                                                <p:cond delay="0"/>
                                              </p:stCondLst>
                                            </p:cTn>
                                            <p:tgtEl>
                                              <p:spTgt spid="71"/>
                                            </p:tgtEl>
                                            <p:attrNameLst>
                                              <p:attrName>style.visibility</p:attrName>
                                            </p:attrNameLst>
                                          </p:cBhvr>
                                          <p:to>
                                            <p:strVal val="visible"/>
                                          </p:to>
                                        </p:set>
                                        <p:animEffect transition="in" filter="wipe(left)">
                                          <p:cBhvr>
                                            <p:cTn id="103" dur="300"/>
                                            <p:tgtEl>
                                              <p:spTgt spid="71"/>
                                            </p:tgtEl>
                                          </p:cBhvr>
                                        </p:animEffect>
                                      </p:childTnLst>
                                    </p:cTn>
                                  </p:par>
                                </p:childTnLst>
                              </p:cTn>
                            </p:par>
                            <p:par>
                              <p:cTn id="104" fill="hold">
                                <p:stCondLst>
                                  <p:cond delay="6600"/>
                                </p:stCondLst>
                                <p:childTnLst>
                                  <p:par>
                                    <p:cTn id="105" presetID="2" presetClass="entr" presetSubtype="2" fill="hold" grpId="0" nodeType="afterEffect">
                                      <p:stCondLst>
                                        <p:cond delay="0"/>
                                      </p:stCondLst>
                                      <p:childTnLst>
                                        <p:set>
                                          <p:cBhvr>
                                            <p:cTn id="106" dur="1" fill="hold">
                                              <p:stCondLst>
                                                <p:cond delay="0"/>
                                              </p:stCondLst>
                                            </p:cTn>
                                            <p:tgtEl>
                                              <p:spTgt spid="72"/>
                                            </p:tgtEl>
                                            <p:attrNameLst>
                                              <p:attrName>style.visibility</p:attrName>
                                            </p:attrNameLst>
                                          </p:cBhvr>
                                          <p:to>
                                            <p:strVal val="visible"/>
                                          </p:to>
                                        </p:set>
                                        <p:anim calcmode="lin" valueType="num">
                                          <p:cBhvr additive="base">
                                            <p:cTn id="107" dur="300" fill="hold"/>
                                            <p:tgtEl>
                                              <p:spTgt spid="72"/>
                                            </p:tgtEl>
                                            <p:attrNameLst>
                                              <p:attrName>ppt_x</p:attrName>
                                            </p:attrNameLst>
                                          </p:cBhvr>
                                          <p:tavLst>
                                            <p:tav tm="0">
                                              <p:val>
                                                <p:strVal val="1+#ppt_w/2"/>
                                              </p:val>
                                            </p:tav>
                                            <p:tav tm="100000">
                                              <p:val>
                                                <p:strVal val="#ppt_x"/>
                                              </p:val>
                                            </p:tav>
                                          </p:tavLst>
                                        </p:anim>
                                        <p:anim calcmode="lin" valueType="num">
                                          <p:cBhvr additive="base">
                                            <p:cTn id="108" dur="300" fill="hold"/>
                                            <p:tgtEl>
                                              <p:spTgt spid="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animBg="1"/>
          <p:bldP spid="47" grpId="0" animBg="1"/>
          <p:bldP spid="48" grpId="0" animBg="1"/>
          <p:bldP spid="55" grpId="0" animBg="1"/>
          <p:bldP spid="56" grpId="0" animBg="1"/>
          <p:bldP spid="57" grpId="0"/>
          <p:bldP spid="66" grpId="0"/>
          <p:bldP spid="68" grpId="0"/>
          <p:bldP spid="70" grpId="0"/>
          <p:bldP spid="7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图片 3"/>
          <p:cNvPicPr>
            <a:picLocks noChangeAspect="1" noChangeArrowheads="1"/>
          </p:cNvPicPr>
          <p:nvPr/>
        </p:nvPicPr>
        <p:blipFill>
          <a:blip r:embed="rId4" cstate="screen">
            <a:extLst>
              <a:ext uri="{28A0092B-C50C-407E-A947-70E740481C1C}">
                <a14:useLocalDpi xmlns:a14="http://schemas.microsoft.com/office/drawing/2010/main"/>
              </a:ext>
            </a:extLst>
          </a:blip>
          <a:srcRect l="26881" t="21407" r="28246" b="20602"/>
          <a:stretch>
            <a:fillRect/>
          </a:stretch>
        </p:blipFill>
        <p:spPr bwMode="auto">
          <a:xfrm>
            <a:off x="3710385" y="1174672"/>
            <a:ext cx="5276851" cy="5302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 name="TextBox 4"/>
          <p:cNvSpPr txBox="1">
            <a:spLocks noChangeArrowheads="1"/>
          </p:cNvSpPr>
          <p:nvPr/>
        </p:nvSpPr>
        <p:spPr bwMode="auto">
          <a:xfrm>
            <a:off x="4421586" y="1841421"/>
            <a:ext cx="3561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zh-CN" sz="2400">
                <a:ea typeface="宋体" pitchFamily="2" charset="-122"/>
              </a:rPr>
              <a:t>1</a:t>
            </a:r>
            <a:endParaRPr lang="zh-CN" altLang="en-US" sz="2400">
              <a:ea typeface="宋体" pitchFamily="2" charset="-122"/>
            </a:endParaRPr>
          </a:p>
        </p:txBody>
      </p:sp>
      <p:sp>
        <p:nvSpPr>
          <p:cNvPr id="71" name="TextBox 10"/>
          <p:cNvSpPr txBox="1">
            <a:spLocks noChangeArrowheads="1"/>
          </p:cNvSpPr>
          <p:nvPr/>
        </p:nvSpPr>
        <p:spPr bwMode="auto">
          <a:xfrm>
            <a:off x="7865403" y="1900688"/>
            <a:ext cx="3561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zh-CN" sz="2400">
                <a:ea typeface="宋体" pitchFamily="2" charset="-122"/>
              </a:rPr>
              <a:t>2</a:t>
            </a:r>
            <a:endParaRPr lang="zh-CN" altLang="en-US" sz="2400">
              <a:ea typeface="宋体" pitchFamily="2" charset="-122"/>
            </a:endParaRPr>
          </a:p>
        </p:txBody>
      </p:sp>
      <p:sp>
        <p:nvSpPr>
          <p:cNvPr id="72" name="TextBox 11"/>
          <p:cNvSpPr txBox="1">
            <a:spLocks noChangeArrowheads="1"/>
          </p:cNvSpPr>
          <p:nvPr/>
        </p:nvSpPr>
        <p:spPr bwMode="auto">
          <a:xfrm>
            <a:off x="4415236" y="5238672"/>
            <a:ext cx="3561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zh-CN" sz="2400">
                <a:ea typeface="宋体" pitchFamily="2" charset="-122"/>
              </a:rPr>
              <a:t>4</a:t>
            </a:r>
            <a:endParaRPr lang="zh-CN" altLang="en-US" sz="2400">
              <a:ea typeface="宋体" pitchFamily="2" charset="-122"/>
            </a:endParaRPr>
          </a:p>
        </p:txBody>
      </p:sp>
      <p:sp>
        <p:nvSpPr>
          <p:cNvPr id="73" name="TextBox 12"/>
          <p:cNvSpPr txBox="1">
            <a:spLocks noChangeArrowheads="1"/>
          </p:cNvSpPr>
          <p:nvPr/>
        </p:nvSpPr>
        <p:spPr bwMode="auto">
          <a:xfrm>
            <a:off x="7763803" y="5238672"/>
            <a:ext cx="3561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zh-CN" sz="2400">
                <a:ea typeface="宋体" pitchFamily="2" charset="-122"/>
              </a:rPr>
              <a:t>3</a:t>
            </a:r>
            <a:endParaRPr lang="zh-CN" altLang="en-US" sz="2400">
              <a:ea typeface="宋体" pitchFamily="2" charset="-122"/>
            </a:endParaRPr>
          </a:p>
        </p:txBody>
      </p:sp>
      <p:grpSp>
        <p:nvGrpSpPr>
          <p:cNvPr id="74" name="组合 73"/>
          <p:cNvGrpSpPr>
            <a:grpSpLocks/>
          </p:cNvGrpSpPr>
          <p:nvPr/>
        </p:nvGrpSpPr>
        <p:grpSpPr bwMode="auto">
          <a:xfrm>
            <a:off x="2232953" y="1384220"/>
            <a:ext cx="2087033" cy="1183989"/>
            <a:chOff x="1441450" y="1514475"/>
            <a:chExt cx="1565275" cy="887992"/>
          </a:xfrm>
        </p:grpSpPr>
        <p:sp>
          <p:nvSpPr>
            <p:cNvPr id="75" name="矩形 87"/>
            <p:cNvSpPr>
              <a:spLocks noChangeArrowheads="1"/>
            </p:cNvSpPr>
            <p:nvPr/>
          </p:nvSpPr>
          <p:spPr bwMode="auto">
            <a:xfrm>
              <a:off x="1441450" y="1514475"/>
              <a:ext cx="1565275"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zh-CN" altLang="en-US" sz="1867">
                  <a:latin typeface="微软雅黑" pitchFamily="34" charset="-122"/>
                  <a:ea typeface="微软雅黑" pitchFamily="34" charset="-122"/>
                </a:rPr>
                <a:t>点击添加文本</a:t>
              </a:r>
            </a:p>
          </p:txBody>
        </p:sp>
        <p:sp>
          <p:nvSpPr>
            <p:cNvPr id="76" name="矩形 87"/>
            <p:cNvSpPr>
              <a:spLocks noChangeArrowheads="1"/>
            </p:cNvSpPr>
            <p:nvPr/>
          </p:nvSpPr>
          <p:spPr bwMode="auto">
            <a:xfrm>
              <a:off x="1441450" y="1816100"/>
              <a:ext cx="1565275"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zh-CN" altLang="en-US" sz="1867">
                  <a:latin typeface="微软雅黑" pitchFamily="34" charset="-122"/>
                  <a:ea typeface="微软雅黑" pitchFamily="34" charset="-122"/>
                </a:rPr>
                <a:t>点击添加文本</a:t>
              </a:r>
            </a:p>
          </p:txBody>
        </p:sp>
        <p:sp>
          <p:nvSpPr>
            <p:cNvPr id="77" name="矩形 87"/>
            <p:cNvSpPr>
              <a:spLocks noChangeArrowheads="1"/>
            </p:cNvSpPr>
            <p:nvPr/>
          </p:nvSpPr>
          <p:spPr bwMode="auto">
            <a:xfrm>
              <a:off x="1441450" y="2117725"/>
              <a:ext cx="1506538"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zh-CN" altLang="en-US" sz="1867">
                  <a:latin typeface="微软雅黑" pitchFamily="34" charset="-122"/>
                  <a:ea typeface="微软雅黑" pitchFamily="34" charset="-122"/>
                </a:rPr>
                <a:t>点击添加文本</a:t>
              </a:r>
            </a:p>
          </p:txBody>
        </p:sp>
      </p:grpSp>
      <p:grpSp>
        <p:nvGrpSpPr>
          <p:cNvPr id="78" name="组合 77"/>
          <p:cNvGrpSpPr>
            <a:grpSpLocks/>
          </p:cNvGrpSpPr>
          <p:nvPr/>
        </p:nvGrpSpPr>
        <p:grpSpPr bwMode="auto">
          <a:xfrm>
            <a:off x="8891986" y="1295320"/>
            <a:ext cx="2087033" cy="1183989"/>
            <a:chOff x="6435725" y="1447800"/>
            <a:chExt cx="1565275" cy="887992"/>
          </a:xfrm>
        </p:grpSpPr>
        <p:sp>
          <p:nvSpPr>
            <p:cNvPr id="79" name="矩形 87"/>
            <p:cNvSpPr>
              <a:spLocks noChangeArrowheads="1"/>
            </p:cNvSpPr>
            <p:nvPr/>
          </p:nvSpPr>
          <p:spPr bwMode="auto">
            <a:xfrm>
              <a:off x="6435725" y="1447800"/>
              <a:ext cx="1565275"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zh-CN" altLang="en-US" sz="1867">
                  <a:latin typeface="微软雅黑" pitchFamily="34" charset="-122"/>
                  <a:ea typeface="微软雅黑" pitchFamily="34" charset="-122"/>
                </a:rPr>
                <a:t>点击添加文本</a:t>
              </a:r>
            </a:p>
          </p:txBody>
        </p:sp>
        <p:sp>
          <p:nvSpPr>
            <p:cNvPr id="80" name="矩形 87"/>
            <p:cNvSpPr>
              <a:spLocks noChangeArrowheads="1"/>
            </p:cNvSpPr>
            <p:nvPr/>
          </p:nvSpPr>
          <p:spPr bwMode="auto">
            <a:xfrm>
              <a:off x="6435725" y="1749425"/>
              <a:ext cx="1565275"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zh-CN" altLang="en-US" sz="1867">
                  <a:latin typeface="微软雅黑" pitchFamily="34" charset="-122"/>
                  <a:ea typeface="微软雅黑" pitchFamily="34" charset="-122"/>
                </a:rPr>
                <a:t>点击添加文本</a:t>
              </a:r>
            </a:p>
          </p:txBody>
        </p:sp>
        <p:sp>
          <p:nvSpPr>
            <p:cNvPr id="81" name="矩形 87"/>
            <p:cNvSpPr>
              <a:spLocks noChangeArrowheads="1"/>
            </p:cNvSpPr>
            <p:nvPr/>
          </p:nvSpPr>
          <p:spPr bwMode="auto">
            <a:xfrm>
              <a:off x="6435725" y="2051050"/>
              <a:ext cx="1506538"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zh-CN" altLang="en-US" sz="1867">
                  <a:latin typeface="微软雅黑" pitchFamily="34" charset="-122"/>
                  <a:ea typeface="微软雅黑" pitchFamily="34" charset="-122"/>
                </a:rPr>
                <a:t>点击添加文本</a:t>
              </a:r>
            </a:p>
          </p:txBody>
        </p:sp>
      </p:grpSp>
      <p:grpSp>
        <p:nvGrpSpPr>
          <p:cNvPr id="82" name="组合 81"/>
          <p:cNvGrpSpPr>
            <a:grpSpLocks/>
          </p:cNvGrpSpPr>
          <p:nvPr/>
        </p:nvGrpSpPr>
        <p:grpSpPr bwMode="auto">
          <a:xfrm>
            <a:off x="2141176" y="5173847"/>
            <a:ext cx="2087033" cy="1183989"/>
            <a:chOff x="1517650" y="4819650"/>
            <a:chExt cx="1565275" cy="887992"/>
          </a:xfrm>
        </p:grpSpPr>
        <p:sp>
          <p:nvSpPr>
            <p:cNvPr id="83" name="矩形 87"/>
            <p:cNvSpPr>
              <a:spLocks noChangeArrowheads="1"/>
            </p:cNvSpPr>
            <p:nvPr/>
          </p:nvSpPr>
          <p:spPr bwMode="auto">
            <a:xfrm>
              <a:off x="1517650" y="4819650"/>
              <a:ext cx="1565275"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zh-CN" altLang="en-US" sz="1867">
                  <a:latin typeface="微软雅黑" pitchFamily="34" charset="-122"/>
                  <a:ea typeface="微软雅黑" pitchFamily="34" charset="-122"/>
                </a:rPr>
                <a:t>点击添加文本</a:t>
              </a:r>
            </a:p>
          </p:txBody>
        </p:sp>
        <p:sp>
          <p:nvSpPr>
            <p:cNvPr id="84" name="矩形 87"/>
            <p:cNvSpPr>
              <a:spLocks noChangeArrowheads="1"/>
            </p:cNvSpPr>
            <p:nvPr/>
          </p:nvSpPr>
          <p:spPr bwMode="auto">
            <a:xfrm>
              <a:off x="1517650" y="5121275"/>
              <a:ext cx="1565275"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zh-CN" altLang="en-US" sz="1867">
                  <a:latin typeface="微软雅黑" pitchFamily="34" charset="-122"/>
                  <a:ea typeface="微软雅黑" pitchFamily="34" charset="-122"/>
                </a:rPr>
                <a:t>点击添加文本</a:t>
              </a:r>
            </a:p>
          </p:txBody>
        </p:sp>
        <p:sp>
          <p:nvSpPr>
            <p:cNvPr id="85" name="矩形 87"/>
            <p:cNvSpPr>
              <a:spLocks noChangeArrowheads="1"/>
            </p:cNvSpPr>
            <p:nvPr/>
          </p:nvSpPr>
          <p:spPr bwMode="auto">
            <a:xfrm>
              <a:off x="1517650" y="5422900"/>
              <a:ext cx="1506538"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zh-CN" altLang="en-US" sz="1867">
                  <a:latin typeface="微软雅黑" pitchFamily="34" charset="-122"/>
                  <a:ea typeface="微软雅黑" pitchFamily="34" charset="-122"/>
                </a:rPr>
                <a:t>点击添加文本</a:t>
              </a:r>
            </a:p>
          </p:txBody>
        </p:sp>
      </p:grpSp>
      <p:grpSp>
        <p:nvGrpSpPr>
          <p:cNvPr id="86" name="组合 85"/>
          <p:cNvGrpSpPr>
            <a:grpSpLocks/>
          </p:cNvGrpSpPr>
          <p:nvPr/>
        </p:nvGrpSpPr>
        <p:grpSpPr bwMode="auto">
          <a:xfrm>
            <a:off x="8987237" y="5183635"/>
            <a:ext cx="2087033" cy="1183989"/>
            <a:chOff x="5937250" y="5010150"/>
            <a:chExt cx="1565275" cy="887992"/>
          </a:xfrm>
        </p:grpSpPr>
        <p:sp>
          <p:nvSpPr>
            <p:cNvPr id="87" name="矩形 87"/>
            <p:cNvSpPr>
              <a:spLocks noChangeArrowheads="1"/>
            </p:cNvSpPr>
            <p:nvPr/>
          </p:nvSpPr>
          <p:spPr bwMode="auto">
            <a:xfrm>
              <a:off x="5937250" y="5010150"/>
              <a:ext cx="1565275"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zh-CN" altLang="en-US" sz="1867">
                  <a:latin typeface="微软雅黑" pitchFamily="34" charset="-122"/>
                  <a:ea typeface="微软雅黑" pitchFamily="34" charset="-122"/>
                </a:rPr>
                <a:t>点击添加文本</a:t>
              </a:r>
            </a:p>
          </p:txBody>
        </p:sp>
        <p:sp>
          <p:nvSpPr>
            <p:cNvPr id="88" name="矩形 87"/>
            <p:cNvSpPr>
              <a:spLocks noChangeArrowheads="1"/>
            </p:cNvSpPr>
            <p:nvPr/>
          </p:nvSpPr>
          <p:spPr bwMode="auto">
            <a:xfrm>
              <a:off x="5937250" y="5311775"/>
              <a:ext cx="1565275"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zh-CN" altLang="en-US" sz="1867">
                  <a:latin typeface="微软雅黑" pitchFamily="34" charset="-122"/>
                  <a:ea typeface="微软雅黑" pitchFamily="34" charset="-122"/>
                </a:rPr>
                <a:t>点击添加文本</a:t>
              </a:r>
            </a:p>
          </p:txBody>
        </p:sp>
        <p:sp>
          <p:nvSpPr>
            <p:cNvPr id="89" name="矩形 87"/>
            <p:cNvSpPr>
              <a:spLocks noChangeArrowheads="1"/>
            </p:cNvSpPr>
            <p:nvPr/>
          </p:nvSpPr>
          <p:spPr bwMode="auto">
            <a:xfrm>
              <a:off x="5937250" y="5613400"/>
              <a:ext cx="1506538"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zh-CN" altLang="en-US" sz="1867">
                  <a:latin typeface="微软雅黑" pitchFamily="34" charset="-122"/>
                  <a:ea typeface="微软雅黑" pitchFamily="34" charset="-122"/>
                </a:rPr>
                <a:t>点击添加文本</a:t>
              </a:r>
            </a:p>
          </p:txBody>
        </p:sp>
      </p:grpSp>
      <p:pic>
        <p:nvPicPr>
          <p:cNvPr id="90" name="Picture 345" descr="3D小人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57070" y="2633054"/>
            <a:ext cx="2965449" cy="306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197088025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20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1500"/>
                                        <p:tgtEl>
                                          <p:spTgt spid="69"/>
                                        </p:tgtEl>
                                      </p:cBhvr>
                                    </p:animEffect>
                                    <p:anim calcmode="lin" valueType="num">
                                      <p:cBhvr>
                                        <p:cTn id="8" dur="1500" fill="hold"/>
                                        <p:tgtEl>
                                          <p:spTgt spid="69"/>
                                        </p:tgtEl>
                                        <p:attrNameLst>
                                          <p:attrName>ppt_w</p:attrName>
                                        </p:attrNameLst>
                                      </p:cBhvr>
                                      <p:tavLst>
                                        <p:tav tm="0" fmla="#ppt_w*sin(2.5*pi*$)">
                                          <p:val>
                                            <p:fltVal val="0"/>
                                          </p:val>
                                        </p:tav>
                                        <p:tav tm="100000">
                                          <p:val>
                                            <p:fltVal val="1"/>
                                          </p:val>
                                        </p:tav>
                                      </p:tavLst>
                                    </p:anim>
                                    <p:anim calcmode="lin" valueType="num">
                                      <p:cBhvr>
                                        <p:cTn id="9" dur="1500" fill="hold"/>
                                        <p:tgtEl>
                                          <p:spTgt spid="69"/>
                                        </p:tgtEl>
                                        <p:attrNameLst>
                                          <p:attrName>ppt_h</p:attrName>
                                        </p:attrNameLst>
                                      </p:cBhvr>
                                      <p:tavLst>
                                        <p:tav tm="0">
                                          <p:val>
                                            <p:strVal val="#ppt_h"/>
                                          </p:val>
                                        </p:tav>
                                        <p:tav tm="100000">
                                          <p:val>
                                            <p:strVal val="#ppt_h"/>
                                          </p:val>
                                        </p:tav>
                                      </p:tavLst>
                                    </p:anim>
                                  </p:childTnLst>
                                </p:cTn>
                              </p:par>
                              <p:par>
                                <p:cTn id="10" presetID="2" presetClass="entr" presetSubtype="9" fill="hold" grpId="0" nodeType="withEffect">
                                  <p:stCondLst>
                                    <p:cond delay="1700"/>
                                  </p:stCondLst>
                                  <p:childTnLst>
                                    <p:set>
                                      <p:cBhvr>
                                        <p:cTn id="11" dur="1" fill="hold">
                                          <p:stCondLst>
                                            <p:cond delay="0"/>
                                          </p:stCondLst>
                                        </p:cTn>
                                        <p:tgtEl>
                                          <p:spTgt spid="70"/>
                                        </p:tgtEl>
                                        <p:attrNameLst>
                                          <p:attrName>style.visibility</p:attrName>
                                        </p:attrNameLst>
                                      </p:cBhvr>
                                      <p:to>
                                        <p:strVal val="visible"/>
                                      </p:to>
                                    </p:set>
                                    <p:anim calcmode="lin" valueType="num">
                                      <p:cBhvr additive="base">
                                        <p:cTn id="12" dur="500" fill="hold"/>
                                        <p:tgtEl>
                                          <p:spTgt spid="70"/>
                                        </p:tgtEl>
                                        <p:attrNameLst>
                                          <p:attrName>ppt_x</p:attrName>
                                        </p:attrNameLst>
                                      </p:cBhvr>
                                      <p:tavLst>
                                        <p:tav tm="0">
                                          <p:val>
                                            <p:strVal val="0-#ppt_w/2"/>
                                          </p:val>
                                        </p:tav>
                                        <p:tav tm="100000">
                                          <p:val>
                                            <p:strVal val="#ppt_x"/>
                                          </p:val>
                                        </p:tav>
                                      </p:tavLst>
                                    </p:anim>
                                    <p:anim calcmode="lin" valueType="num">
                                      <p:cBhvr additive="base">
                                        <p:cTn id="13" dur="500" fill="hold"/>
                                        <p:tgtEl>
                                          <p:spTgt spid="70"/>
                                        </p:tgtEl>
                                        <p:attrNameLst>
                                          <p:attrName>ppt_y</p:attrName>
                                        </p:attrNameLst>
                                      </p:cBhvr>
                                      <p:tavLst>
                                        <p:tav tm="0">
                                          <p:val>
                                            <p:strVal val="0-#ppt_h/2"/>
                                          </p:val>
                                        </p:tav>
                                        <p:tav tm="100000">
                                          <p:val>
                                            <p:strVal val="#ppt_y"/>
                                          </p:val>
                                        </p:tav>
                                      </p:tavLst>
                                    </p:anim>
                                  </p:childTnLst>
                                </p:cTn>
                              </p:par>
                              <p:par>
                                <p:cTn id="14" presetID="2" presetClass="entr" presetSubtype="3" fill="hold" grpId="0" nodeType="withEffect">
                                  <p:stCondLst>
                                    <p:cond delay="1700"/>
                                  </p:stCondLst>
                                  <p:childTnLst>
                                    <p:set>
                                      <p:cBhvr>
                                        <p:cTn id="15" dur="1" fill="hold">
                                          <p:stCondLst>
                                            <p:cond delay="0"/>
                                          </p:stCondLst>
                                        </p:cTn>
                                        <p:tgtEl>
                                          <p:spTgt spid="71"/>
                                        </p:tgtEl>
                                        <p:attrNameLst>
                                          <p:attrName>style.visibility</p:attrName>
                                        </p:attrNameLst>
                                      </p:cBhvr>
                                      <p:to>
                                        <p:strVal val="visible"/>
                                      </p:to>
                                    </p:set>
                                    <p:anim calcmode="lin" valueType="num">
                                      <p:cBhvr additive="base">
                                        <p:cTn id="16" dur="500" fill="hold"/>
                                        <p:tgtEl>
                                          <p:spTgt spid="71"/>
                                        </p:tgtEl>
                                        <p:attrNameLst>
                                          <p:attrName>ppt_x</p:attrName>
                                        </p:attrNameLst>
                                      </p:cBhvr>
                                      <p:tavLst>
                                        <p:tav tm="0">
                                          <p:val>
                                            <p:strVal val="1+#ppt_w/2"/>
                                          </p:val>
                                        </p:tav>
                                        <p:tav tm="100000">
                                          <p:val>
                                            <p:strVal val="#ppt_x"/>
                                          </p:val>
                                        </p:tav>
                                      </p:tavLst>
                                    </p:anim>
                                    <p:anim calcmode="lin" valueType="num">
                                      <p:cBhvr additive="base">
                                        <p:cTn id="17" dur="500" fill="hold"/>
                                        <p:tgtEl>
                                          <p:spTgt spid="71"/>
                                        </p:tgtEl>
                                        <p:attrNameLst>
                                          <p:attrName>ppt_y</p:attrName>
                                        </p:attrNameLst>
                                      </p:cBhvr>
                                      <p:tavLst>
                                        <p:tav tm="0">
                                          <p:val>
                                            <p:strVal val="0-#ppt_h/2"/>
                                          </p:val>
                                        </p:tav>
                                        <p:tav tm="100000">
                                          <p:val>
                                            <p:strVal val="#ppt_y"/>
                                          </p:val>
                                        </p:tav>
                                      </p:tavLst>
                                    </p:anim>
                                  </p:childTnLst>
                                </p:cTn>
                              </p:par>
                              <p:par>
                                <p:cTn id="18" presetID="2" presetClass="entr" presetSubtype="6" fill="hold" grpId="0" nodeType="withEffect">
                                  <p:stCondLst>
                                    <p:cond delay="1700"/>
                                  </p:stCondLst>
                                  <p:childTnLst>
                                    <p:set>
                                      <p:cBhvr>
                                        <p:cTn id="19" dur="1" fill="hold">
                                          <p:stCondLst>
                                            <p:cond delay="0"/>
                                          </p:stCondLst>
                                        </p:cTn>
                                        <p:tgtEl>
                                          <p:spTgt spid="73"/>
                                        </p:tgtEl>
                                        <p:attrNameLst>
                                          <p:attrName>style.visibility</p:attrName>
                                        </p:attrNameLst>
                                      </p:cBhvr>
                                      <p:to>
                                        <p:strVal val="visible"/>
                                      </p:to>
                                    </p:set>
                                    <p:anim calcmode="lin" valueType="num">
                                      <p:cBhvr additive="base">
                                        <p:cTn id="20" dur="500" fill="hold"/>
                                        <p:tgtEl>
                                          <p:spTgt spid="73"/>
                                        </p:tgtEl>
                                        <p:attrNameLst>
                                          <p:attrName>ppt_x</p:attrName>
                                        </p:attrNameLst>
                                      </p:cBhvr>
                                      <p:tavLst>
                                        <p:tav tm="0">
                                          <p:val>
                                            <p:strVal val="1+#ppt_w/2"/>
                                          </p:val>
                                        </p:tav>
                                        <p:tav tm="100000">
                                          <p:val>
                                            <p:strVal val="#ppt_x"/>
                                          </p:val>
                                        </p:tav>
                                      </p:tavLst>
                                    </p:anim>
                                    <p:anim calcmode="lin" valueType="num">
                                      <p:cBhvr additive="base">
                                        <p:cTn id="21" dur="500" fill="hold"/>
                                        <p:tgtEl>
                                          <p:spTgt spid="73"/>
                                        </p:tgtEl>
                                        <p:attrNameLst>
                                          <p:attrName>ppt_y</p:attrName>
                                        </p:attrNameLst>
                                      </p:cBhvr>
                                      <p:tavLst>
                                        <p:tav tm="0">
                                          <p:val>
                                            <p:strVal val="1+#ppt_h/2"/>
                                          </p:val>
                                        </p:tav>
                                        <p:tav tm="100000">
                                          <p:val>
                                            <p:strVal val="#ppt_y"/>
                                          </p:val>
                                        </p:tav>
                                      </p:tavLst>
                                    </p:anim>
                                  </p:childTnLst>
                                </p:cTn>
                              </p:par>
                              <p:par>
                                <p:cTn id="22" presetID="2" presetClass="entr" presetSubtype="12" fill="hold" grpId="0" nodeType="withEffect">
                                  <p:stCondLst>
                                    <p:cond delay="1700"/>
                                  </p:stCondLst>
                                  <p:childTnLst>
                                    <p:set>
                                      <p:cBhvr>
                                        <p:cTn id="23" dur="1" fill="hold">
                                          <p:stCondLst>
                                            <p:cond delay="0"/>
                                          </p:stCondLst>
                                        </p:cTn>
                                        <p:tgtEl>
                                          <p:spTgt spid="72"/>
                                        </p:tgtEl>
                                        <p:attrNameLst>
                                          <p:attrName>style.visibility</p:attrName>
                                        </p:attrNameLst>
                                      </p:cBhvr>
                                      <p:to>
                                        <p:strVal val="visible"/>
                                      </p:to>
                                    </p:set>
                                    <p:anim calcmode="lin" valueType="num">
                                      <p:cBhvr additive="base">
                                        <p:cTn id="24" dur="500" fill="hold"/>
                                        <p:tgtEl>
                                          <p:spTgt spid="72"/>
                                        </p:tgtEl>
                                        <p:attrNameLst>
                                          <p:attrName>ppt_x</p:attrName>
                                        </p:attrNameLst>
                                      </p:cBhvr>
                                      <p:tavLst>
                                        <p:tav tm="0">
                                          <p:val>
                                            <p:strVal val="0-#ppt_w/2"/>
                                          </p:val>
                                        </p:tav>
                                        <p:tav tm="100000">
                                          <p:val>
                                            <p:strVal val="#ppt_x"/>
                                          </p:val>
                                        </p:tav>
                                      </p:tavLst>
                                    </p:anim>
                                    <p:anim calcmode="lin" valueType="num">
                                      <p:cBhvr additive="base">
                                        <p:cTn id="25" dur="500" fill="hold"/>
                                        <p:tgtEl>
                                          <p:spTgt spid="72"/>
                                        </p:tgtEl>
                                        <p:attrNameLst>
                                          <p:attrName>ppt_y</p:attrName>
                                        </p:attrNameLst>
                                      </p:cBhvr>
                                      <p:tavLst>
                                        <p:tav tm="0">
                                          <p:val>
                                            <p:strVal val="1+#ppt_h/2"/>
                                          </p:val>
                                        </p:tav>
                                        <p:tav tm="100000">
                                          <p:val>
                                            <p:strVal val="#ppt_y"/>
                                          </p:val>
                                        </p:tav>
                                      </p:tavLst>
                                    </p:anim>
                                  </p:childTnLst>
                                </p:cTn>
                              </p:par>
                              <p:par>
                                <p:cTn id="26" presetID="42" presetClass="entr" presetSubtype="0" fill="hold" nodeType="withEffect">
                                  <p:stCondLst>
                                    <p:cond delay="2300"/>
                                  </p:stCondLst>
                                  <p:childTnLst>
                                    <p:set>
                                      <p:cBhvr>
                                        <p:cTn id="27" dur="1" fill="hold">
                                          <p:stCondLst>
                                            <p:cond delay="0"/>
                                          </p:stCondLst>
                                        </p:cTn>
                                        <p:tgtEl>
                                          <p:spTgt spid="74"/>
                                        </p:tgtEl>
                                        <p:attrNameLst>
                                          <p:attrName>style.visibility</p:attrName>
                                        </p:attrNameLst>
                                      </p:cBhvr>
                                      <p:to>
                                        <p:strVal val="visible"/>
                                      </p:to>
                                    </p:set>
                                    <p:animEffect transition="in" filter="fade">
                                      <p:cBhvr>
                                        <p:cTn id="28" dur="1000"/>
                                        <p:tgtEl>
                                          <p:spTgt spid="74"/>
                                        </p:tgtEl>
                                      </p:cBhvr>
                                    </p:animEffect>
                                    <p:anim calcmode="lin" valueType="num">
                                      <p:cBhvr>
                                        <p:cTn id="29" dur="1000" fill="hold"/>
                                        <p:tgtEl>
                                          <p:spTgt spid="74"/>
                                        </p:tgtEl>
                                        <p:attrNameLst>
                                          <p:attrName>ppt_x</p:attrName>
                                        </p:attrNameLst>
                                      </p:cBhvr>
                                      <p:tavLst>
                                        <p:tav tm="0">
                                          <p:val>
                                            <p:strVal val="#ppt_x"/>
                                          </p:val>
                                        </p:tav>
                                        <p:tav tm="100000">
                                          <p:val>
                                            <p:strVal val="#ppt_x"/>
                                          </p:val>
                                        </p:tav>
                                      </p:tavLst>
                                    </p:anim>
                                    <p:anim calcmode="lin" valueType="num">
                                      <p:cBhvr>
                                        <p:cTn id="30" dur="1000" fill="hold"/>
                                        <p:tgtEl>
                                          <p:spTgt spid="74"/>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2500"/>
                                  </p:stCondLst>
                                  <p:childTnLst>
                                    <p:set>
                                      <p:cBhvr>
                                        <p:cTn id="32" dur="1" fill="hold">
                                          <p:stCondLst>
                                            <p:cond delay="0"/>
                                          </p:stCondLst>
                                        </p:cTn>
                                        <p:tgtEl>
                                          <p:spTgt spid="78"/>
                                        </p:tgtEl>
                                        <p:attrNameLst>
                                          <p:attrName>style.visibility</p:attrName>
                                        </p:attrNameLst>
                                      </p:cBhvr>
                                      <p:to>
                                        <p:strVal val="visible"/>
                                      </p:to>
                                    </p:set>
                                    <p:animEffect transition="in" filter="fade">
                                      <p:cBhvr>
                                        <p:cTn id="33" dur="1000"/>
                                        <p:tgtEl>
                                          <p:spTgt spid="78"/>
                                        </p:tgtEl>
                                      </p:cBhvr>
                                    </p:animEffect>
                                    <p:anim calcmode="lin" valueType="num">
                                      <p:cBhvr>
                                        <p:cTn id="34" dur="1000" fill="hold"/>
                                        <p:tgtEl>
                                          <p:spTgt spid="78"/>
                                        </p:tgtEl>
                                        <p:attrNameLst>
                                          <p:attrName>ppt_x</p:attrName>
                                        </p:attrNameLst>
                                      </p:cBhvr>
                                      <p:tavLst>
                                        <p:tav tm="0">
                                          <p:val>
                                            <p:strVal val="#ppt_x"/>
                                          </p:val>
                                        </p:tav>
                                        <p:tav tm="100000">
                                          <p:val>
                                            <p:strVal val="#ppt_x"/>
                                          </p:val>
                                        </p:tav>
                                      </p:tavLst>
                                    </p:anim>
                                    <p:anim calcmode="lin" valueType="num">
                                      <p:cBhvr>
                                        <p:cTn id="35" dur="1000" fill="hold"/>
                                        <p:tgtEl>
                                          <p:spTgt spid="78"/>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2700"/>
                                  </p:stCondLst>
                                  <p:childTnLst>
                                    <p:set>
                                      <p:cBhvr>
                                        <p:cTn id="37" dur="1" fill="hold">
                                          <p:stCondLst>
                                            <p:cond delay="0"/>
                                          </p:stCondLst>
                                        </p:cTn>
                                        <p:tgtEl>
                                          <p:spTgt spid="86"/>
                                        </p:tgtEl>
                                        <p:attrNameLst>
                                          <p:attrName>style.visibility</p:attrName>
                                        </p:attrNameLst>
                                      </p:cBhvr>
                                      <p:to>
                                        <p:strVal val="visible"/>
                                      </p:to>
                                    </p:set>
                                    <p:animEffect transition="in" filter="fade">
                                      <p:cBhvr>
                                        <p:cTn id="38" dur="1000"/>
                                        <p:tgtEl>
                                          <p:spTgt spid="86"/>
                                        </p:tgtEl>
                                      </p:cBhvr>
                                    </p:animEffect>
                                    <p:anim calcmode="lin" valueType="num">
                                      <p:cBhvr>
                                        <p:cTn id="39" dur="1000" fill="hold"/>
                                        <p:tgtEl>
                                          <p:spTgt spid="86"/>
                                        </p:tgtEl>
                                        <p:attrNameLst>
                                          <p:attrName>ppt_x</p:attrName>
                                        </p:attrNameLst>
                                      </p:cBhvr>
                                      <p:tavLst>
                                        <p:tav tm="0">
                                          <p:val>
                                            <p:strVal val="#ppt_x"/>
                                          </p:val>
                                        </p:tav>
                                        <p:tav tm="100000">
                                          <p:val>
                                            <p:strVal val="#ppt_x"/>
                                          </p:val>
                                        </p:tav>
                                      </p:tavLst>
                                    </p:anim>
                                    <p:anim calcmode="lin" valueType="num">
                                      <p:cBhvr>
                                        <p:cTn id="40" dur="1000" fill="hold"/>
                                        <p:tgtEl>
                                          <p:spTgt spid="86"/>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2900"/>
                                  </p:stCondLst>
                                  <p:childTnLst>
                                    <p:set>
                                      <p:cBhvr>
                                        <p:cTn id="42" dur="1" fill="hold">
                                          <p:stCondLst>
                                            <p:cond delay="0"/>
                                          </p:stCondLst>
                                        </p:cTn>
                                        <p:tgtEl>
                                          <p:spTgt spid="82"/>
                                        </p:tgtEl>
                                        <p:attrNameLst>
                                          <p:attrName>style.visibility</p:attrName>
                                        </p:attrNameLst>
                                      </p:cBhvr>
                                      <p:to>
                                        <p:strVal val="visible"/>
                                      </p:to>
                                    </p:set>
                                    <p:animEffect transition="in" filter="fade">
                                      <p:cBhvr>
                                        <p:cTn id="43" dur="1000"/>
                                        <p:tgtEl>
                                          <p:spTgt spid="82"/>
                                        </p:tgtEl>
                                      </p:cBhvr>
                                    </p:animEffect>
                                    <p:anim calcmode="lin" valueType="num">
                                      <p:cBhvr>
                                        <p:cTn id="44" dur="1000" fill="hold"/>
                                        <p:tgtEl>
                                          <p:spTgt spid="82"/>
                                        </p:tgtEl>
                                        <p:attrNameLst>
                                          <p:attrName>ppt_x</p:attrName>
                                        </p:attrNameLst>
                                      </p:cBhvr>
                                      <p:tavLst>
                                        <p:tav tm="0">
                                          <p:val>
                                            <p:strVal val="#ppt_x"/>
                                          </p:val>
                                        </p:tav>
                                        <p:tav tm="100000">
                                          <p:val>
                                            <p:strVal val="#ppt_x"/>
                                          </p:val>
                                        </p:tav>
                                      </p:tavLst>
                                    </p:anim>
                                    <p:anim calcmode="lin" valueType="num">
                                      <p:cBhvr>
                                        <p:cTn id="45" dur="1000" fill="hold"/>
                                        <p:tgtEl>
                                          <p:spTgt spid="82"/>
                                        </p:tgtEl>
                                        <p:attrNameLst>
                                          <p:attrName>ppt_y</p:attrName>
                                        </p:attrNameLst>
                                      </p:cBhvr>
                                      <p:tavLst>
                                        <p:tav tm="0">
                                          <p:val>
                                            <p:strVal val="#ppt_y+.1"/>
                                          </p:val>
                                        </p:tav>
                                        <p:tav tm="100000">
                                          <p:val>
                                            <p:strVal val="#ppt_y"/>
                                          </p:val>
                                        </p:tav>
                                      </p:tavLst>
                                    </p:anim>
                                  </p:childTnLst>
                                </p:cTn>
                              </p:par>
                              <p:par>
                                <p:cTn id="46" presetID="2" presetClass="entr" presetSubtype="8" fill="hold" nodeType="withEffect">
                                  <p:stCondLst>
                                    <p:cond delay="3900"/>
                                  </p:stCondLst>
                                  <p:childTnLst>
                                    <p:set>
                                      <p:cBhvr>
                                        <p:cTn id="47" dur="1" fill="hold">
                                          <p:stCondLst>
                                            <p:cond delay="0"/>
                                          </p:stCondLst>
                                        </p:cTn>
                                        <p:tgtEl>
                                          <p:spTgt spid="90"/>
                                        </p:tgtEl>
                                        <p:attrNameLst>
                                          <p:attrName>style.visibility</p:attrName>
                                        </p:attrNameLst>
                                      </p:cBhvr>
                                      <p:to>
                                        <p:strVal val="visible"/>
                                      </p:to>
                                    </p:set>
                                    <p:anim calcmode="lin" valueType="num">
                                      <p:cBhvr additive="base">
                                        <p:cTn id="48" dur="500" fill="hold"/>
                                        <p:tgtEl>
                                          <p:spTgt spid="90"/>
                                        </p:tgtEl>
                                        <p:attrNameLst>
                                          <p:attrName>ppt_x</p:attrName>
                                        </p:attrNameLst>
                                      </p:cBhvr>
                                      <p:tavLst>
                                        <p:tav tm="0">
                                          <p:val>
                                            <p:strVal val="0-#ppt_w/2"/>
                                          </p:val>
                                        </p:tav>
                                        <p:tav tm="100000">
                                          <p:val>
                                            <p:strVal val="#ppt_x"/>
                                          </p:val>
                                        </p:tav>
                                      </p:tavLst>
                                    </p:anim>
                                    <p:anim calcmode="lin" valueType="num">
                                      <p:cBhvr additive="base">
                                        <p:cTn id="49" dur="500" fill="hold"/>
                                        <p:tgtEl>
                                          <p:spTgt spid="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p:bldP spid="7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6"/>
          <p:cNvSpPr>
            <a:spLocks noEditPoints="1"/>
          </p:cNvSpPr>
          <p:nvPr/>
        </p:nvSpPr>
        <p:spPr bwMode="auto">
          <a:xfrm>
            <a:off x="6993836" y="2929896"/>
            <a:ext cx="2176999" cy="2025846"/>
          </a:xfrm>
          <a:custGeom>
            <a:avLst/>
            <a:gdLst>
              <a:gd name="T0" fmla="*/ 3 w 179"/>
              <a:gd name="T1" fmla="*/ 165 h 167"/>
              <a:gd name="T2" fmla="*/ 0 w 179"/>
              <a:gd name="T3" fmla="*/ 158 h 167"/>
              <a:gd name="T4" fmla="*/ 8 w 179"/>
              <a:gd name="T5" fmla="*/ 126 h 167"/>
              <a:gd name="T6" fmla="*/ 62 w 179"/>
              <a:gd name="T7" fmla="*/ 92 h 167"/>
              <a:gd name="T8" fmla="*/ 25 w 179"/>
              <a:gd name="T9" fmla="*/ 51 h 167"/>
              <a:gd name="T10" fmla="*/ 35 w 179"/>
              <a:gd name="T11" fmla="*/ 8 h 167"/>
              <a:gd name="T12" fmla="*/ 43 w 179"/>
              <a:gd name="T13" fmla="*/ 1 h 167"/>
              <a:gd name="T14" fmla="*/ 52 w 179"/>
              <a:gd name="T15" fmla="*/ 3 h 167"/>
              <a:gd name="T16" fmla="*/ 171 w 179"/>
              <a:gd name="T17" fmla="*/ 75 h 167"/>
              <a:gd name="T18" fmla="*/ 179 w 179"/>
              <a:gd name="T19" fmla="*/ 88 h 167"/>
              <a:gd name="T20" fmla="*/ 171 w 179"/>
              <a:gd name="T21" fmla="*/ 96 h 167"/>
              <a:gd name="T22" fmla="*/ 10 w 179"/>
              <a:gd name="T23" fmla="*/ 167 h 167"/>
              <a:gd name="T24" fmla="*/ 3 w 179"/>
              <a:gd name="T25" fmla="*/ 165 h 167"/>
              <a:gd name="T26" fmla="*/ 113 w 179"/>
              <a:gd name="T27" fmla="*/ 65 h 167"/>
              <a:gd name="T28" fmla="*/ 100 w 179"/>
              <a:gd name="T29" fmla="*/ 74 h 167"/>
              <a:gd name="T30" fmla="*/ 113 w 179"/>
              <a:gd name="T31" fmla="*/ 84 h 167"/>
              <a:gd name="T32" fmla="*/ 126 w 179"/>
              <a:gd name="T33" fmla="*/ 74 h 167"/>
              <a:gd name="T34" fmla="*/ 113 w 179"/>
              <a:gd name="T35" fmla="*/ 65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9" h="167">
                <a:moveTo>
                  <a:pt x="3" y="165"/>
                </a:moveTo>
                <a:cubicBezTo>
                  <a:pt x="0" y="162"/>
                  <a:pt x="0" y="158"/>
                  <a:pt x="0" y="158"/>
                </a:cubicBezTo>
                <a:cubicBezTo>
                  <a:pt x="8" y="126"/>
                  <a:pt x="8" y="126"/>
                  <a:pt x="8" y="126"/>
                </a:cubicBezTo>
                <a:cubicBezTo>
                  <a:pt x="8" y="126"/>
                  <a:pt x="58" y="115"/>
                  <a:pt x="62" y="92"/>
                </a:cubicBezTo>
                <a:cubicBezTo>
                  <a:pt x="66" y="71"/>
                  <a:pt x="25" y="51"/>
                  <a:pt x="25" y="51"/>
                </a:cubicBezTo>
                <a:cubicBezTo>
                  <a:pt x="35" y="8"/>
                  <a:pt x="35" y="8"/>
                  <a:pt x="35" y="8"/>
                </a:cubicBezTo>
                <a:cubicBezTo>
                  <a:pt x="35" y="8"/>
                  <a:pt x="37" y="3"/>
                  <a:pt x="43" y="1"/>
                </a:cubicBezTo>
                <a:cubicBezTo>
                  <a:pt x="47" y="0"/>
                  <a:pt x="52" y="3"/>
                  <a:pt x="52" y="3"/>
                </a:cubicBezTo>
                <a:cubicBezTo>
                  <a:pt x="171" y="75"/>
                  <a:pt x="171" y="75"/>
                  <a:pt x="171" y="75"/>
                </a:cubicBezTo>
                <a:cubicBezTo>
                  <a:pt x="171" y="75"/>
                  <a:pt x="179" y="80"/>
                  <a:pt x="179" y="88"/>
                </a:cubicBezTo>
                <a:cubicBezTo>
                  <a:pt x="179" y="93"/>
                  <a:pt x="171" y="96"/>
                  <a:pt x="171" y="96"/>
                </a:cubicBezTo>
                <a:cubicBezTo>
                  <a:pt x="10" y="167"/>
                  <a:pt x="10" y="167"/>
                  <a:pt x="10" y="167"/>
                </a:cubicBezTo>
                <a:cubicBezTo>
                  <a:pt x="10" y="167"/>
                  <a:pt x="5" y="167"/>
                  <a:pt x="3" y="165"/>
                </a:cubicBezTo>
                <a:close/>
                <a:moveTo>
                  <a:pt x="113" y="65"/>
                </a:moveTo>
                <a:cubicBezTo>
                  <a:pt x="106" y="65"/>
                  <a:pt x="100" y="69"/>
                  <a:pt x="100" y="74"/>
                </a:cubicBezTo>
                <a:cubicBezTo>
                  <a:pt x="100" y="80"/>
                  <a:pt x="106" y="84"/>
                  <a:pt x="113" y="84"/>
                </a:cubicBezTo>
                <a:cubicBezTo>
                  <a:pt x="120" y="84"/>
                  <a:pt x="126" y="80"/>
                  <a:pt x="126" y="74"/>
                </a:cubicBezTo>
                <a:cubicBezTo>
                  <a:pt x="126" y="69"/>
                  <a:pt x="120" y="65"/>
                  <a:pt x="113" y="65"/>
                </a:cubicBezTo>
                <a:close/>
              </a:path>
            </a:pathLst>
          </a:custGeom>
          <a:solidFill>
            <a:schemeClr val="accent4"/>
          </a:solidFill>
          <a:ln w="3175">
            <a:noFill/>
          </a:ln>
          <a:effectLst>
            <a:innerShdw blurRad="63500" dist="50800" dir="13500000">
              <a:prstClr val="black">
                <a:alpha val="50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p>
        </p:txBody>
      </p:sp>
      <p:sp>
        <p:nvSpPr>
          <p:cNvPr id="3" name="Freeform 17"/>
          <p:cNvSpPr>
            <a:spLocks/>
          </p:cNvSpPr>
          <p:nvPr/>
        </p:nvSpPr>
        <p:spPr bwMode="auto">
          <a:xfrm>
            <a:off x="5816019" y="3145830"/>
            <a:ext cx="1764765" cy="1737280"/>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accent3"/>
          </a:solidFill>
          <a:ln w="31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p>
        </p:txBody>
      </p:sp>
      <p:sp>
        <p:nvSpPr>
          <p:cNvPr id="4" name="Freeform 18"/>
          <p:cNvSpPr>
            <a:spLocks/>
          </p:cNvSpPr>
          <p:nvPr/>
        </p:nvSpPr>
        <p:spPr bwMode="auto">
          <a:xfrm>
            <a:off x="4720651" y="3304834"/>
            <a:ext cx="1542940" cy="1507606"/>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chemeClr val="accent1"/>
          </a:solidFill>
          <a:ln w="31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p>
        </p:txBody>
      </p:sp>
      <p:sp>
        <p:nvSpPr>
          <p:cNvPr id="5" name="Freeform 19"/>
          <p:cNvSpPr>
            <a:spLocks/>
          </p:cNvSpPr>
          <p:nvPr/>
        </p:nvSpPr>
        <p:spPr bwMode="auto">
          <a:xfrm>
            <a:off x="3860843" y="3438320"/>
            <a:ext cx="1224930" cy="1240634"/>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chemeClr val="bg2"/>
          </a:solidFill>
          <a:ln w="31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p>
        </p:txBody>
      </p:sp>
      <p:grpSp>
        <p:nvGrpSpPr>
          <p:cNvPr id="6" name="组合 19"/>
          <p:cNvGrpSpPr>
            <a:grpSpLocks/>
          </p:cNvGrpSpPr>
          <p:nvPr/>
        </p:nvGrpSpPr>
        <p:grpSpPr bwMode="auto">
          <a:xfrm flipH="1">
            <a:off x="5618320" y="4045856"/>
            <a:ext cx="3084838" cy="1685577"/>
            <a:chOff x="3951201" y="2629963"/>
            <a:chExt cx="2495617" cy="1362575"/>
          </a:xfrm>
        </p:grpSpPr>
        <p:sp>
          <p:nvSpPr>
            <p:cNvPr id="7" name="任意多边形 6"/>
            <p:cNvSpPr/>
            <p:nvPr/>
          </p:nvSpPr>
          <p:spPr>
            <a:xfrm flipV="1">
              <a:off x="3951201" y="2629963"/>
              <a:ext cx="2495617" cy="838691"/>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600"/>
            </a:p>
          </p:txBody>
        </p:sp>
        <p:grpSp>
          <p:nvGrpSpPr>
            <p:cNvPr id="8" name="组合 21"/>
            <p:cNvGrpSpPr>
              <a:grpSpLocks/>
            </p:cNvGrpSpPr>
            <p:nvPr/>
          </p:nvGrpSpPr>
          <p:grpSpPr bwMode="auto">
            <a:xfrm>
              <a:off x="4233160" y="3519821"/>
              <a:ext cx="2183610" cy="472717"/>
              <a:chOff x="2290576" y="5039334"/>
              <a:chExt cx="2183610" cy="472717"/>
            </a:xfrm>
          </p:grpSpPr>
          <p:sp>
            <p:nvSpPr>
              <p:cNvPr id="9" name="TextBox 11"/>
              <p:cNvSpPr txBox="1">
                <a:spLocks noChangeArrowheads="1"/>
              </p:cNvSpPr>
              <p:nvPr/>
            </p:nvSpPr>
            <p:spPr bwMode="auto">
              <a:xfrm>
                <a:off x="3327593" y="5039334"/>
                <a:ext cx="1146593" cy="472717"/>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6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600" kern="0" dirty="0" smtClean="0">
                  <a:solidFill>
                    <a:sysClr val="windowText" lastClr="000000">
                      <a:lumMod val="85000"/>
                      <a:lumOff val="15000"/>
                    </a:sys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6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600" kern="0" dirty="0" smtClean="0">
                  <a:solidFill>
                    <a:sysClr val="windowText" lastClr="000000">
                      <a:lumMod val="85000"/>
                      <a:lumOff val="15000"/>
                    </a:sysClr>
                  </a:solidFill>
                  <a:latin typeface="微软雅黑" pitchFamily="34" charset="-122"/>
                  <a:ea typeface="微软雅黑" pitchFamily="34" charset="-122"/>
                </a:endParaRPr>
              </a:p>
            </p:txBody>
          </p:sp>
          <p:sp>
            <p:nvSpPr>
              <p:cNvPr id="10" name="TextBox 10"/>
              <p:cNvSpPr txBox="1">
                <a:spLocks noChangeArrowheads="1"/>
              </p:cNvSpPr>
              <p:nvPr/>
            </p:nvSpPr>
            <p:spPr bwMode="auto">
              <a:xfrm>
                <a:off x="2290576" y="5039335"/>
                <a:ext cx="1146593" cy="472716"/>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6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600" kern="0" dirty="0" smtClean="0">
                  <a:solidFill>
                    <a:sysClr val="windowText" lastClr="000000">
                      <a:lumMod val="85000"/>
                      <a:lumOff val="15000"/>
                    </a:sys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6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600" kern="0" dirty="0" smtClean="0">
                  <a:solidFill>
                    <a:sysClr val="windowText" lastClr="000000">
                      <a:lumMod val="85000"/>
                      <a:lumOff val="15000"/>
                    </a:sysClr>
                  </a:solidFill>
                  <a:latin typeface="微软雅黑" pitchFamily="34" charset="-122"/>
                  <a:ea typeface="微软雅黑" pitchFamily="34" charset="-122"/>
                </a:endParaRPr>
              </a:p>
            </p:txBody>
          </p:sp>
        </p:grpSp>
      </p:grpSp>
      <p:grpSp>
        <p:nvGrpSpPr>
          <p:cNvPr id="11" name="组合 29"/>
          <p:cNvGrpSpPr>
            <a:grpSpLocks/>
          </p:cNvGrpSpPr>
          <p:nvPr/>
        </p:nvGrpSpPr>
        <p:grpSpPr bwMode="auto">
          <a:xfrm>
            <a:off x="1153827" y="3118347"/>
            <a:ext cx="3040731" cy="930476"/>
            <a:chOff x="1579814" y="1583447"/>
            <a:chExt cx="2458346" cy="752172"/>
          </a:xfrm>
        </p:grpSpPr>
        <p:sp>
          <p:nvSpPr>
            <p:cNvPr id="12" name="任意多边形 11"/>
            <p:cNvSpPr/>
            <p:nvPr/>
          </p:nvSpPr>
          <p:spPr>
            <a:xfrm flipH="1">
              <a:off x="1581401" y="2059505"/>
              <a:ext cx="2456759" cy="276114"/>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600"/>
            </a:p>
          </p:txBody>
        </p:sp>
        <p:grpSp>
          <p:nvGrpSpPr>
            <p:cNvPr id="13" name="组合 31"/>
            <p:cNvGrpSpPr>
              <a:grpSpLocks/>
            </p:cNvGrpSpPr>
            <p:nvPr/>
          </p:nvGrpSpPr>
          <p:grpSpPr bwMode="auto">
            <a:xfrm>
              <a:off x="1579814" y="1583447"/>
              <a:ext cx="2183786" cy="472717"/>
              <a:chOff x="-362770" y="3102960"/>
              <a:chExt cx="2183786" cy="472717"/>
            </a:xfrm>
          </p:grpSpPr>
          <p:sp>
            <p:nvSpPr>
              <p:cNvPr id="14" name="TextBox 11"/>
              <p:cNvSpPr txBox="1">
                <a:spLocks noChangeArrowheads="1"/>
              </p:cNvSpPr>
              <p:nvPr/>
            </p:nvSpPr>
            <p:spPr bwMode="auto">
              <a:xfrm>
                <a:off x="675163" y="3102960"/>
                <a:ext cx="1145853" cy="472717"/>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6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600" kern="0" dirty="0" smtClean="0">
                  <a:solidFill>
                    <a:sysClr val="windowText" lastClr="000000">
                      <a:lumMod val="85000"/>
                      <a:lumOff val="15000"/>
                    </a:sys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6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600" kern="0" dirty="0" smtClean="0">
                  <a:solidFill>
                    <a:sysClr val="windowText" lastClr="000000">
                      <a:lumMod val="85000"/>
                      <a:lumOff val="15000"/>
                    </a:sysClr>
                  </a:solidFill>
                  <a:latin typeface="微软雅黑" pitchFamily="34" charset="-122"/>
                  <a:ea typeface="微软雅黑" pitchFamily="34" charset="-122"/>
                </a:endParaRPr>
              </a:p>
            </p:txBody>
          </p:sp>
          <p:sp>
            <p:nvSpPr>
              <p:cNvPr id="15" name="TextBox 11"/>
              <p:cNvSpPr txBox="1">
                <a:spLocks noChangeArrowheads="1"/>
              </p:cNvSpPr>
              <p:nvPr/>
            </p:nvSpPr>
            <p:spPr bwMode="auto">
              <a:xfrm>
                <a:off x="-362770" y="3102960"/>
                <a:ext cx="1145853" cy="472716"/>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6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600" kern="0" dirty="0" smtClean="0">
                  <a:solidFill>
                    <a:sysClr val="windowText" lastClr="000000">
                      <a:lumMod val="85000"/>
                      <a:lumOff val="15000"/>
                    </a:sys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6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600" kern="0" dirty="0" smtClean="0">
                  <a:solidFill>
                    <a:sysClr val="windowText" lastClr="000000">
                      <a:lumMod val="85000"/>
                      <a:lumOff val="15000"/>
                    </a:sysClr>
                  </a:solidFill>
                  <a:latin typeface="微软雅黑" pitchFamily="34" charset="-122"/>
                  <a:ea typeface="微软雅黑" pitchFamily="34" charset="-122"/>
                </a:endParaRPr>
              </a:p>
            </p:txBody>
          </p:sp>
        </p:grpSp>
      </p:grpSp>
      <p:grpSp>
        <p:nvGrpSpPr>
          <p:cNvPr id="16" name="组合 15"/>
          <p:cNvGrpSpPr/>
          <p:nvPr/>
        </p:nvGrpSpPr>
        <p:grpSpPr>
          <a:xfrm>
            <a:off x="6230219" y="1915010"/>
            <a:ext cx="2701127" cy="1784393"/>
            <a:chOff x="6068316" y="1783431"/>
            <a:chExt cx="2701127" cy="1784393"/>
          </a:xfrm>
        </p:grpSpPr>
        <p:grpSp>
          <p:nvGrpSpPr>
            <p:cNvPr id="17" name="组合 26"/>
            <p:cNvGrpSpPr>
              <a:grpSpLocks/>
            </p:cNvGrpSpPr>
            <p:nvPr/>
          </p:nvGrpSpPr>
          <p:grpSpPr bwMode="auto">
            <a:xfrm flipH="1">
              <a:off x="6068316" y="1783431"/>
              <a:ext cx="2701127" cy="584775"/>
              <a:chOff x="-362770" y="3102960"/>
              <a:chExt cx="2183514" cy="472907"/>
            </a:xfrm>
          </p:grpSpPr>
          <p:sp>
            <p:nvSpPr>
              <p:cNvPr id="19" name="TextBox 19"/>
              <p:cNvSpPr txBox="1">
                <a:spLocks noChangeArrowheads="1"/>
              </p:cNvSpPr>
              <p:nvPr/>
            </p:nvSpPr>
            <p:spPr bwMode="auto">
              <a:xfrm>
                <a:off x="675034" y="3102960"/>
                <a:ext cx="1145710" cy="472907"/>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6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600" kern="0" dirty="0" smtClean="0">
                  <a:solidFill>
                    <a:sysClr val="windowText" lastClr="000000">
                      <a:lumMod val="85000"/>
                      <a:lumOff val="15000"/>
                    </a:sys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6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600" kern="0" dirty="0" smtClean="0">
                  <a:solidFill>
                    <a:sysClr val="windowText" lastClr="000000">
                      <a:lumMod val="85000"/>
                      <a:lumOff val="15000"/>
                    </a:sysClr>
                  </a:solidFill>
                  <a:latin typeface="微软雅黑" pitchFamily="34" charset="-122"/>
                  <a:ea typeface="微软雅黑" pitchFamily="34" charset="-122"/>
                </a:endParaRPr>
              </a:p>
            </p:txBody>
          </p:sp>
          <p:sp>
            <p:nvSpPr>
              <p:cNvPr id="20" name="TextBox 11"/>
              <p:cNvSpPr txBox="1">
                <a:spLocks noChangeArrowheads="1"/>
              </p:cNvSpPr>
              <p:nvPr/>
            </p:nvSpPr>
            <p:spPr bwMode="auto">
              <a:xfrm>
                <a:off x="-362770" y="3102960"/>
                <a:ext cx="1145710" cy="472907"/>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6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600" kern="0" dirty="0" smtClean="0">
                  <a:solidFill>
                    <a:sysClr val="windowText" lastClr="000000">
                      <a:lumMod val="85000"/>
                      <a:lumOff val="15000"/>
                    </a:sys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6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600" kern="0" dirty="0" smtClean="0">
                  <a:solidFill>
                    <a:sysClr val="windowText" lastClr="000000">
                      <a:lumMod val="85000"/>
                      <a:lumOff val="15000"/>
                    </a:sysClr>
                  </a:solidFill>
                  <a:latin typeface="微软雅黑" pitchFamily="34" charset="-122"/>
                  <a:ea typeface="微软雅黑" pitchFamily="34" charset="-122"/>
                </a:endParaRPr>
              </a:p>
            </p:txBody>
          </p:sp>
        </p:grpSp>
        <p:sp>
          <p:nvSpPr>
            <p:cNvPr id="18" name="任意多边形 17"/>
            <p:cNvSpPr/>
            <p:nvPr/>
          </p:nvSpPr>
          <p:spPr>
            <a:xfrm>
              <a:off x="6537479" y="2374303"/>
              <a:ext cx="800916" cy="1193521"/>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600"/>
            </a:p>
          </p:txBody>
        </p:sp>
      </p:grpSp>
      <p:grpSp>
        <p:nvGrpSpPr>
          <p:cNvPr id="21" name="组合 20"/>
          <p:cNvGrpSpPr/>
          <p:nvPr/>
        </p:nvGrpSpPr>
        <p:grpSpPr>
          <a:xfrm>
            <a:off x="3309232" y="1932678"/>
            <a:ext cx="2701127" cy="1758873"/>
            <a:chOff x="3147329" y="1801099"/>
            <a:chExt cx="2701127" cy="1758873"/>
          </a:xfrm>
        </p:grpSpPr>
        <p:sp>
          <p:nvSpPr>
            <p:cNvPr id="22" name="任意多边形 21"/>
            <p:cNvSpPr/>
            <p:nvPr/>
          </p:nvSpPr>
          <p:spPr>
            <a:xfrm flipH="1">
              <a:off x="4497893" y="2366451"/>
              <a:ext cx="800916" cy="1193521"/>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600"/>
            </a:p>
          </p:txBody>
        </p:sp>
        <p:grpSp>
          <p:nvGrpSpPr>
            <p:cNvPr id="23" name="组合 44"/>
            <p:cNvGrpSpPr>
              <a:grpSpLocks/>
            </p:cNvGrpSpPr>
            <p:nvPr/>
          </p:nvGrpSpPr>
          <p:grpSpPr bwMode="auto">
            <a:xfrm flipH="1">
              <a:off x="3147329" y="1801099"/>
              <a:ext cx="2701127" cy="584775"/>
              <a:chOff x="-362770" y="3102960"/>
              <a:chExt cx="2183514" cy="472907"/>
            </a:xfrm>
          </p:grpSpPr>
          <p:sp>
            <p:nvSpPr>
              <p:cNvPr id="24" name="TextBox 11"/>
              <p:cNvSpPr txBox="1">
                <a:spLocks noChangeArrowheads="1"/>
              </p:cNvSpPr>
              <p:nvPr/>
            </p:nvSpPr>
            <p:spPr bwMode="auto">
              <a:xfrm>
                <a:off x="675034" y="3102960"/>
                <a:ext cx="1145710" cy="472907"/>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6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600" kern="0" dirty="0" smtClean="0">
                  <a:solidFill>
                    <a:sysClr val="windowText" lastClr="000000">
                      <a:lumMod val="85000"/>
                      <a:lumOff val="15000"/>
                    </a:sys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6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600" kern="0" dirty="0" smtClean="0">
                  <a:solidFill>
                    <a:sysClr val="windowText" lastClr="000000">
                      <a:lumMod val="85000"/>
                      <a:lumOff val="15000"/>
                    </a:sysClr>
                  </a:solidFill>
                  <a:latin typeface="微软雅黑" pitchFamily="34" charset="-122"/>
                  <a:ea typeface="微软雅黑" pitchFamily="34" charset="-122"/>
                </a:endParaRPr>
              </a:p>
            </p:txBody>
          </p:sp>
          <p:sp>
            <p:nvSpPr>
              <p:cNvPr id="25" name="TextBox 11"/>
              <p:cNvSpPr txBox="1">
                <a:spLocks noChangeArrowheads="1"/>
              </p:cNvSpPr>
              <p:nvPr/>
            </p:nvSpPr>
            <p:spPr bwMode="auto">
              <a:xfrm>
                <a:off x="-362770" y="3102960"/>
                <a:ext cx="1145710" cy="472907"/>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6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600" kern="0" dirty="0" smtClean="0">
                  <a:solidFill>
                    <a:sysClr val="windowText" lastClr="000000">
                      <a:lumMod val="85000"/>
                      <a:lumOff val="15000"/>
                    </a:sys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6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600" kern="0" dirty="0" smtClean="0">
                  <a:solidFill>
                    <a:sysClr val="windowText" lastClr="000000">
                      <a:lumMod val="85000"/>
                      <a:lumOff val="15000"/>
                    </a:sysClr>
                  </a:solidFill>
                  <a:latin typeface="微软雅黑" pitchFamily="34" charset="-122"/>
                  <a:ea typeface="微软雅黑" pitchFamily="34" charset="-122"/>
                </a:endParaRPr>
              </a:p>
            </p:txBody>
          </p:sp>
        </p:grpSp>
      </p:grpSp>
    </p:spTree>
    <p:extLst>
      <p:ext uri="{BB962C8B-B14F-4D97-AF65-F5344CB8AC3E}">
        <p14:creationId xmlns:p14="http://schemas.microsoft.com/office/powerpoint/2010/main" val="226103028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0-#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0-#ppt_w/2"/>
                                          </p:val>
                                        </p:tav>
                                        <p:tav tm="100000">
                                          <p:val>
                                            <p:strVal val="#ppt_x"/>
                                          </p:val>
                                        </p:tav>
                                      </p:tavLst>
                                    </p:anim>
                                    <p:anim calcmode="lin" valueType="num">
                                      <p:cBhvr additive="base">
                                        <p:cTn id="23" dur="500" fill="hold"/>
                                        <p:tgtEl>
                                          <p:spTgt spid="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2"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right)">
                                      <p:cBhvr>
                                        <p:cTn id="27" dur="500"/>
                                        <p:tgtEl>
                                          <p:spTgt spid="11"/>
                                        </p:tgtEl>
                                      </p:cBhvr>
                                    </p:animEffect>
                                  </p:childTnLst>
                                </p:cTn>
                              </p:par>
                            </p:childTnLst>
                          </p:cTn>
                        </p:par>
                        <p:par>
                          <p:cTn id="28" fill="hold">
                            <p:stCondLst>
                              <p:cond delay="2500"/>
                            </p:stCondLst>
                            <p:childTnLst>
                              <p:par>
                                <p:cTn id="29" presetID="22" presetClass="entr" presetSubtype="4"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down)">
                                      <p:cBhvr>
                                        <p:cTn id="31" dur="500"/>
                                        <p:tgtEl>
                                          <p:spTgt spid="21"/>
                                        </p:tgtEl>
                                      </p:cBhvr>
                                    </p:animEffect>
                                  </p:childTnLst>
                                </p:cTn>
                              </p:par>
                            </p:childTnLst>
                          </p:cTn>
                        </p:par>
                        <p:par>
                          <p:cTn id="32" fill="hold">
                            <p:stCondLst>
                              <p:cond delay="3000"/>
                            </p:stCondLst>
                            <p:childTnLst>
                              <p:par>
                                <p:cTn id="33" presetID="22" presetClass="entr" presetSubtype="4"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down)">
                                      <p:cBhvr>
                                        <p:cTn id="35" dur="500"/>
                                        <p:tgtEl>
                                          <p:spTgt spid="16"/>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left)">
                                      <p:cBhvr>
                                        <p:cTn id="3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8189" y="2576284"/>
            <a:ext cx="5229810" cy="4281716"/>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56962" y="3923875"/>
            <a:ext cx="6684791" cy="2665612"/>
          </a:xfrm>
          <a:prstGeom prst="rect">
            <a:avLst/>
          </a:prstGeom>
        </p:spPr>
      </p:pic>
      <p:sp>
        <p:nvSpPr>
          <p:cNvPr id="22" name="标题层"/>
          <p:cNvSpPr txBox="1"/>
          <p:nvPr/>
        </p:nvSpPr>
        <p:spPr bwMode="auto">
          <a:xfrm>
            <a:off x="5253648" y="1052230"/>
            <a:ext cx="599460" cy="523220"/>
          </a:xfrm>
          <a:prstGeom prst="rect">
            <a:avLst/>
          </a:prstGeom>
          <a:noFill/>
          <a:effectLst/>
        </p:spPr>
        <p:txBody>
          <a:bodyPr wrap="square">
            <a:spAutoFit/>
          </a:bodyPr>
          <a:lstStyle/>
          <a:p>
            <a:pPr algn="ctr">
              <a:defRPr/>
            </a:pPr>
            <a:r>
              <a:rPr lang="en-US" altLang="zh-CN" sz="2800" kern="0" dirty="0" smtClean="0">
                <a:solidFill>
                  <a:schemeClr val="bg1"/>
                </a:solidFill>
                <a:latin typeface="Impact" pitchFamily="34" charset="0"/>
                <a:ea typeface="微软雅黑" pitchFamily="34" charset="-122"/>
                <a:cs typeface="Arial" panose="020B0604020202020204" pitchFamily="34" charset="0"/>
              </a:rPr>
              <a:t>01</a:t>
            </a:r>
            <a:endParaRPr lang="zh-CN" altLang="en-US" sz="2800" kern="0" dirty="0">
              <a:solidFill>
                <a:schemeClr val="bg1"/>
              </a:solidFill>
              <a:latin typeface="Impact" pitchFamily="34" charset="0"/>
              <a:ea typeface="微软雅黑" pitchFamily="34" charset="-122"/>
              <a:cs typeface="Arial" panose="020B0604020202020204" pitchFamily="34" charset="0"/>
            </a:endParaRPr>
          </a:p>
        </p:txBody>
      </p:sp>
      <p:cxnSp>
        <p:nvCxnSpPr>
          <p:cNvPr id="23" name="直接连接符 22"/>
          <p:cNvCxnSpPr/>
          <p:nvPr/>
        </p:nvCxnSpPr>
        <p:spPr>
          <a:xfrm>
            <a:off x="5912963" y="1105170"/>
            <a:ext cx="0" cy="417343"/>
          </a:xfrm>
          <a:prstGeom prst="line">
            <a:avLst/>
          </a:prstGeom>
          <a:noFill/>
          <a:ln w="9525" cap="flat" cmpd="sng" algn="ctr">
            <a:solidFill>
              <a:schemeClr val="bg1"/>
            </a:solidFill>
            <a:prstDash val="solid"/>
          </a:ln>
          <a:effectLst/>
        </p:spPr>
      </p:cxnSp>
      <p:sp>
        <p:nvSpPr>
          <p:cNvPr id="24" name="标题层"/>
          <p:cNvSpPr txBox="1"/>
          <p:nvPr/>
        </p:nvSpPr>
        <p:spPr bwMode="auto">
          <a:xfrm>
            <a:off x="5981420" y="1052230"/>
            <a:ext cx="2520189" cy="523220"/>
          </a:xfrm>
          <a:prstGeom prst="rect">
            <a:avLst/>
          </a:prstGeom>
          <a:noFill/>
          <a:effectLst/>
        </p:spPr>
        <p:txBody>
          <a:bodyPr wrap="square">
            <a:spAutoFit/>
          </a:bodyPr>
          <a:lstStyle/>
          <a:p>
            <a:pPr>
              <a:defRPr/>
            </a:pPr>
            <a:r>
              <a:rPr lang="zh-CN" altLang="en-US" sz="2800" b="1" dirty="0" smtClean="0">
                <a:solidFill>
                  <a:schemeClr val="bg1"/>
                </a:solidFill>
                <a:latin typeface="微软雅黑" pitchFamily="34" charset="-122"/>
                <a:ea typeface="微软雅黑" pitchFamily="34" charset="-122"/>
              </a:rPr>
              <a:t>添加文字</a:t>
            </a:r>
            <a:endParaRPr lang="zh-CN" altLang="en-US" sz="2800" b="1" dirty="0">
              <a:solidFill>
                <a:schemeClr val="bg1"/>
              </a:solidFill>
              <a:latin typeface="微软雅黑" pitchFamily="34" charset="-122"/>
              <a:ea typeface="微软雅黑" pitchFamily="34" charset="-122"/>
            </a:endParaRPr>
          </a:p>
        </p:txBody>
      </p:sp>
      <p:cxnSp>
        <p:nvCxnSpPr>
          <p:cNvPr id="25" name="直接连接符 24"/>
          <p:cNvCxnSpPr/>
          <p:nvPr/>
        </p:nvCxnSpPr>
        <p:spPr>
          <a:xfrm>
            <a:off x="7569147" y="1313840"/>
            <a:ext cx="2147124" cy="0"/>
          </a:xfrm>
          <a:prstGeom prst="line">
            <a:avLst/>
          </a:prstGeom>
          <a:noFill/>
          <a:ln w="9525" cap="flat" cmpd="sng" algn="ctr">
            <a:solidFill>
              <a:schemeClr val="bg1"/>
            </a:solidFill>
            <a:prstDash val="dash"/>
            <a:tailEnd type="oval"/>
          </a:ln>
          <a:effectLst/>
        </p:spPr>
      </p:cxnSp>
      <p:sp>
        <p:nvSpPr>
          <p:cNvPr id="26" name="标题层"/>
          <p:cNvSpPr txBox="1"/>
          <p:nvPr/>
        </p:nvSpPr>
        <p:spPr bwMode="auto">
          <a:xfrm>
            <a:off x="9648626" y="1144563"/>
            <a:ext cx="656827" cy="338554"/>
          </a:xfrm>
          <a:prstGeom prst="rect">
            <a:avLst/>
          </a:prstGeom>
          <a:noFill/>
          <a:effectLst/>
        </p:spPr>
        <p:txBody>
          <a:bodyPr wrap="square">
            <a:spAutoFit/>
          </a:bodyPr>
          <a:lstStyle/>
          <a:p>
            <a:pPr algn="ctr">
              <a:defRPr/>
            </a:pPr>
            <a:r>
              <a:rPr lang="en-US" altLang="zh-CN" sz="1600" kern="0" dirty="0" smtClean="0">
                <a:solidFill>
                  <a:schemeClr val="bg1"/>
                </a:solidFill>
                <a:latin typeface="Impact" pitchFamily="34" charset="0"/>
                <a:ea typeface="微软雅黑" pitchFamily="34" charset="-122"/>
                <a:cs typeface="Arial" panose="020B0604020202020204" pitchFamily="34" charset="0"/>
              </a:rPr>
              <a:t>P10</a:t>
            </a:r>
            <a:endParaRPr lang="zh-CN" altLang="en-US" sz="1600" kern="0" dirty="0">
              <a:solidFill>
                <a:schemeClr val="bg1"/>
              </a:solidFill>
              <a:latin typeface="Impact" pitchFamily="34" charset="0"/>
              <a:ea typeface="微软雅黑" pitchFamily="34" charset="-122"/>
              <a:cs typeface="Arial" panose="020B0604020202020204" pitchFamily="34" charset="0"/>
            </a:endParaRPr>
          </a:p>
        </p:txBody>
      </p:sp>
      <p:sp>
        <p:nvSpPr>
          <p:cNvPr id="27" name="标题层"/>
          <p:cNvSpPr txBox="1"/>
          <p:nvPr/>
        </p:nvSpPr>
        <p:spPr bwMode="auto">
          <a:xfrm>
            <a:off x="5253648" y="1584679"/>
            <a:ext cx="599460" cy="523220"/>
          </a:xfrm>
          <a:prstGeom prst="rect">
            <a:avLst/>
          </a:prstGeom>
          <a:noFill/>
          <a:effectLst/>
        </p:spPr>
        <p:txBody>
          <a:bodyPr wrap="square">
            <a:spAutoFit/>
          </a:bodyPr>
          <a:lstStyle/>
          <a:p>
            <a:pPr algn="ctr">
              <a:defRPr/>
            </a:pPr>
            <a:r>
              <a:rPr lang="en-US" altLang="zh-CN" sz="2800" kern="0" dirty="0" smtClean="0">
                <a:solidFill>
                  <a:schemeClr val="bg1"/>
                </a:solidFill>
                <a:latin typeface="Impact" pitchFamily="34" charset="0"/>
                <a:ea typeface="微软雅黑" pitchFamily="34" charset="-122"/>
                <a:cs typeface="Arial" panose="020B0604020202020204" pitchFamily="34" charset="0"/>
              </a:rPr>
              <a:t>02</a:t>
            </a:r>
            <a:endParaRPr lang="zh-CN" altLang="en-US" sz="2800" kern="0" dirty="0">
              <a:solidFill>
                <a:schemeClr val="bg1"/>
              </a:solidFill>
              <a:latin typeface="Impact" pitchFamily="34" charset="0"/>
              <a:ea typeface="微软雅黑" pitchFamily="34" charset="-122"/>
              <a:cs typeface="Arial" panose="020B0604020202020204" pitchFamily="34" charset="0"/>
            </a:endParaRPr>
          </a:p>
        </p:txBody>
      </p:sp>
      <p:cxnSp>
        <p:nvCxnSpPr>
          <p:cNvPr id="28" name="直接连接符 27"/>
          <p:cNvCxnSpPr/>
          <p:nvPr/>
        </p:nvCxnSpPr>
        <p:spPr>
          <a:xfrm>
            <a:off x="5912963" y="1637619"/>
            <a:ext cx="0" cy="417343"/>
          </a:xfrm>
          <a:prstGeom prst="line">
            <a:avLst/>
          </a:prstGeom>
          <a:noFill/>
          <a:ln w="9525" cap="flat" cmpd="sng" algn="ctr">
            <a:solidFill>
              <a:schemeClr val="bg1"/>
            </a:solidFill>
            <a:prstDash val="solid"/>
          </a:ln>
          <a:effectLst/>
        </p:spPr>
      </p:cxnSp>
      <p:sp>
        <p:nvSpPr>
          <p:cNvPr id="29" name="标题层"/>
          <p:cNvSpPr txBox="1"/>
          <p:nvPr/>
        </p:nvSpPr>
        <p:spPr bwMode="auto">
          <a:xfrm>
            <a:off x="5981420" y="1584679"/>
            <a:ext cx="2520189" cy="523220"/>
          </a:xfrm>
          <a:prstGeom prst="rect">
            <a:avLst/>
          </a:prstGeom>
          <a:noFill/>
          <a:effectLst/>
        </p:spPr>
        <p:txBody>
          <a:bodyPr wrap="square">
            <a:spAutoFit/>
          </a:bodyPr>
          <a:lstStyle/>
          <a:p>
            <a:pPr>
              <a:defRPr/>
            </a:pPr>
            <a:r>
              <a:rPr lang="zh-CN" altLang="en-US" sz="2800" b="1" dirty="0">
                <a:solidFill>
                  <a:schemeClr val="bg1"/>
                </a:solidFill>
                <a:latin typeface="微软雅黑" pitchFamily="34" charset="-122"/>
                <a:ea typeface="微软雅黑" pitchFamily="34" charset="-122"/>
              </a:rPr>
              <a:t>添加文字</a:t>
            </a:r>
          </a:p>
        </p:txBody>
      </p:sp>
      <p:cxnSp>
        <p:nvCxnSpPr>
          <p:cNvPr id="30" name="直接连接符 29"/>
          <p:cNvCxnSpPr/>
          <p:nvPr/>
        </p:nvCxnSpPr>
        <p:spPr>
          <a:xfrm>
            <a:off x="7569147" y="1846289"/>
            <a:ext cx="2147124" cy="0"/>
          </a:xfrm>
          <a:prstGeom prst="line">
            <a:avLst/>
          </a:prstGeom>
          <a:noFill/>
          <a:ln w="9525" cap="flat" cmpd="sng" algn="ctr">
            <a:solidFill>
              <a:schemeClr val="bg1"/>
            </a:solidFill>
            <a:prstDash val="dash"/>
            <a:tailEnd type="oval"/>
          </a:ln>
          <a:effectLst/>
        </p:spPr>
      </p:cxnSp>
      <p:sp>
        <p:nvSpPr>
          <p:cNvPr id="31" name="标题层"/>
          <p:cNvSpPr txBox="1"/>
          <p:nvPr/>
        </p:nvSpPr>
        <p:spPr bwMode="auto">
          <a:xfrm>
            <a:off x="9648626" y="1677012"/>
            <a:ext cx="656827" cy="338554"/>
          </a:xfrm>
          <a:prstGeom prst="rect">
            <a:avLst/>
          </a:prstGeom>
          <a:noFill/>
          <a:effectLst/>
        </p:spPr>
        <p:txBody>
          <a:bodyPr wrap="square">
            <a:spAutoFit/>
          </a:bodyPr>
          <a:lstStyle/>
          <a:p>
            <a:pPr algn="ctr">
              <a:defRPr/>
            </a:pPr>
            <a:r>
              <a:rPr lang="en-US" altLang="zh-CN" sz="1600" kern="0" dirty="0">
                <a:solidFill>
                  <a:schemeClr val="bg1"/>
                </a:solidFill>
                <a:latin typeface="Impact" pitchFamily="34" charset="0"/>
                <a:ea typeface="微软雅黑" pitchFamily="34" charset="-122"/>
                <a:cs typeface="Arial" panose="020B0604020202020204" pitchFamily="34" charset="0"/>
              </a:rPr>
              <a:t>P20</a:t>
            </a:r>
            <a:endParaRPr lang="zh-CN" altLang="en-US" sz="1600" kern="0" dirty="0">
              <a:solidFill>
                <a:schemeClr val="bg1"/>
              </a:solidFill>
              <a:latin typeface="Impact" pitchFamily="34" charset="0"/>
              <a:ea typeface="微软雅黑" pitchFamily="34" charset="-122"/>
              <a:cs typeface="Arial" panose="020B0604020202020204" pitchFamily="34" charset="0"/>
            </a:endParaRPr>
          </a:p>
        </p:txBody>
      </p:sp>
      <p:sp>
        <p:nvSpPr>
          <p:cNvPr id="32" name="标题层"/>
          <p:cNvSpPr txBox="1"/>
          <p:nvPr/>
        </p:nvSpPr>
        <p:spPr bwMode="auto">
          <a:xfrm>
            <a:off x="5253648" y="2117128"/>
            <a:ext cx="599460" cy="523220"/>
          </a:xfrm>
          <a:prstGeom prst="rect">
            <a:avLst/>
          </a:prstGeom>
          <a:noFill/>
          <a:effectLst/>
        </p:spPr>
        <p:txBody>
          <a:bodyPr wrap="square">
            <a:spAutoFit/>
          </a:bodyPr>
          <a:lstStyle/>
          <a:p>
            <a:pPr algn="ctr">
              <a:defRPr/>
            </a:pPr>
            <a:r>
              <a:rPr lang="en-US" altLang="zh-CN" sz="2800" kern="0" dirty="0" smtClean="0">
                <a:solidFill>
                  <a:schemeClr val="bg1"/>
                </a:solidFill>
                <a:latin typeface="Impact" pitchFamily="34" charset="0"/>
                <a:ea typeface="微软雅黑" pitchFamily="34" charset="-122"/>
                <a:cs typeface="Arial" panose="020B0604020202020204" pitchFamily="34" charset="0"/>
              </a:rPr>
              <a:t>03</a:t>
            </a:r>
            <a:endParaRPr lang="zh-CN" altLang="en-US" sz="2800" kern="0" dirty="0">
              <a:solidFill>
                <a:schemeClr val="bg1"/>
              </a:solidFill>
              <a:latin typeface="Impact" pitchFamily="34" charset="0"/>
              <a:ea typeface="微软雅黑" pitchFamily="34" charset="-122"/>
              <a:cs typeface="Arial" panose="020B0604020202020204" pitchFamily="34" charset="0"/>
            </a:endParaRPr>
          </a:p>
        </p:txBody>
      </p:sp>
      <p:cxnSp>
        <p:nvCxnSpPr>
          <p:cNvPr id="33" name="直接连接符 32"/>
          <p:cNvCxnSpPr/>
          <p:nvPr/>
        </p:nvCxnSpPr>
        <p:spPr>
          <a:xfrm>
            <a:off x="5912963" y="2170068"/>
            <a:ext cx="0" cy="417343"/>
          </a:xfrm>
          <a:prstGeom prst="line">
            <a:avLst/>
          </a:prstGeom>
          <a:noFill/>
          <a:ln w="9525" cap="flat" cmpd="sng" algn="ctr">
            <a:solidFill>
              <a:schemeClr val="bg1"/>
            </a:solidFill>
            <a:prstDash val="solid"/>
          </a:ln>
          <a:effectLst/>
        </p:spPr>
      </p:cxnSp>
      <p:sp>
        <p:nvSpPr>
          <p:cNvPr id="34" name="标题层"/>
          <p:cNvSpPr txBox="1"/>
          <p:nvPr/>
        </p:nvSpPr>
        <p:spPr bwMode="auto">
          <a:xfrm>
            <a:off x="5981420" y="2117128"/>
            <a:ext cx="2520189" cy="523220"/>
          </a:xfrm>
          <a:prstGeom prst="rect">
            <a:avLst/>
          </a:prstGeom>
          <a:noFill/>
          <a:effectLst/>
        </p:spPr>
        <p:txBody>
          <a:bodyPr wrap="square">
            <a:spAutoFit/>
          </a:bodyPr>
          <a:lstStyle/>
          <a:p>
            <a:pPr>
              <a:defRPr/>
            </a:pPr>
            <a:r>
              <a:rPr lang="zh-CN" altLang="en-US" sz="2800" b="1" dirty="0">
                <a:solidFill>
                  <a:schemeClr val="bg1"/>
                </a:solidFill>
                <a:latin typeface="微软雅黑" pitchFamily="34" charset="-122"/>
                <a:ea typeface="微软雅黑" pitchFamily="34" charset="-122"/>
              </a:rPr>
              <a:t>添加文字</a:t>
            </a:r>
          </a:p>
        </p:txBody>
      </p:sp>
      <p:cxnSp>
        <p:nvCxnSpPr>
          <p:cNvPr id="35" name="直接连接符 34"/>
          <p:cNvCxnSpPr/>
          <p:nvPr/>
        </p:nvCxnSpPr>
        <p:spPr>
          <a:xfrm>
            <a:off x="7569147" y="2378738"/>
            <a:ext cx="2147124" cy="0"/>
          </a:xfrm>
          <a:prstGeom prst="line">
            <a:avLst/>
          </a:prstGeom>
          <a:noFill/>
          <a:ln w="9525" cap="flat" cmpd="sng" algn="ctr">
            <a:solidFill>
              <a:schemeClr val="bg1"/>
            </a:solidFill>
            <a:prstDash val="dash"/>
            <a:tailEnd type="oval"/>
          </a:ln>
          <a:effectLst/>
        </p:spPr>
      </p:cxnSp>
      <p:sp>
        <p:nvSpPr>
          <p:cNvPr id="36" name="标题层"/>
          <p:cNvSpPr txBox="1"/>
          <p:nvPr/>
        </p:nvSpPr>
        <p:spPr bwMode="auto">
          <a:xfrm>
            <a:off x="9648626" y="2209461"/>
            <a:ext cx="656827" cy="338554"/>
          </a:xfrm>
          <a:prstGeom prst="rect">
            <a:avLst/>
          </a:prstGeom>
          <a:noFill/>
          <a:effectLst/>
        </p:spPr>
        <p:txBody>
          <a:bodyPr wrap="square">
            <a:spAutoFit/>
          </a:bodyPr>
          <a:lstStyle/>
          <a:p>
            <a:pPr algn="ctr">
              <a:defRPr/>
            </a:pPr>
            <a:r>
              <a:rPr lang="en-US" altLang="zh-CN" sz="1600" kern="0" dirty="0" smtClean="0">
                <a:solidFill>
                  <a:schemeClr val="bg1"/>
                </a:solidFill>
                <a:latin typeface="Impact" pitchFamily="34" charset="0"/>
                <a:ea typeface="微软雅黑" pitchFamily="34" charset="-122"/>
                <a:cs typeface="Arial" panose="020B0604020202020204" pitchFamily="34" charset="0"/>
              </a:rPr>
              <a:t>P30</a:t>
            </a:r>
            <a:endParaRPr lang="zh-CN" altLang="en-US" sz="1600" kern="0" dirty="0">
              <a:solidFill>
                <a:schemeClr val="bg1"/>
              </a:solidFill>
              <a:latin typeface="Impact" pitchFamily="34" charset="0"/>
              <a:ea typeface="微软雅黑" pitchFamily="34" charset="-122"/>
              <a:cs typeface="Arial" panose="020B0604020202020204" pitchFamily="34" charset="0"/>
            </a:endParaRPr>
          </a:p>
        </p:txBody>
      </p:sp>
      <p:sp>
        <p:nvSpPr>
          <p:cNvPr id="37" name="标题层"/>
          <p:cNvSpPr txBox="1"/>
          <p:nvPr/>
        </p:nvSpPr>
        <p:spPr bwMode="auto">
          <a:xfrm>
            <a:off x="5253648" y="2649577"/>
            <a:ext cx="599460" cy="523220"/>
          </a:xfrm>
          <a:prstGeom prst="rect">
            <a:avLst/>
          </a:prstGeom>
          <a:noFill/>
          <a:effectLst/>
        </p:spPr>
        <p:txBody>
          <a:bodyPr wrap="square">
            <a:spAutoFit/>
          </a:bodyPr>
          <a:lstStyle/>
          <a:p>
            <a:pPr algn="ctr">
              <a:defRPr/>
            </a:pPr>
            <a:r>
              <a:rPr lang="en-US" altLang="zh-CN" sz="2800" kern="0" dirty="0" smtClean="0">
                <a:solidFill>
                  <a:schemeClr val="bg1"/>
                </a:solidFill>
                <a:latin typeface="Impact" pitchFamily="34" charset="0"/>
                <a:ea typeface="微软雅黑" pitchFamily="34" charset="-122"/>
                <a:cs typeface="Arial" panose="020B0604020202020204" pitchFamily="34" charset="0"/>
              </a:rPr>
              <a:t>04</a:t>
            </a:r>
            <a:endParaRPr lang="zh-CN" altLang="en-US" sz="2800" kern="0" dirty="0">
              <a:solidFill>
                <a:schemeClr val="bg1"/>
              </a:solidFill>
              <a:latin typeface="Impact" pitchFamily="34" charset="0"/>
              <a:ea typeface="微软雅黑" pitchFamily="34" charset="-122"/>
              <a:cs typeface="Arial" panose="020B0604020202020204" pitchFamily="34" charset="0"/>
            </a:endParaRPr>
          </a:p>
        </p:txBody>
      </p:sp>
      <p:cxnSp>
        <p:nvCxnSpPr>
          <p:cNvPr id="38" name="直接连接符 37"/>
          <p:cNvCxnSpPr/>
          <p:nvPr/>
        </p:nvCxnSpPr>
        <p:spPr>
          <a:xfrm>
            <a:off x="5912963" y="2702517"/>
            <a:ext cx="0" cy="417343"/>
          </a:xfrm>
          <a:prstGeom prst="line">
            <a:avLst/>
          </a:prstGeom>
          <a:noFill/>
          <a:ln w="9525" cap="flat" cmpd="sng" algn="ctr">
            <a:solidFill>
              <a:schemeClr val="bg1"/>
            </a:solidFill>
            <a:prstDash val="solid"/>
          </a:ln>
          <a:effectLst/>
        </p:spPr>
      </p:cxnSp>
      <p:sp>
        <p:nvSpPr>
          <p:cNvPr id="39" name="标题层"/>
          <p:cNvSpPr txBox="1"/>
          <p:nvPr/>
        </p:nvSpPr>
        <p:spPr bwMode="auto">
          <a:xfrm>
            <a:off x="5981420" y="2649577"/>
            <a:ext cx="2520189" cy="523220"/>
          </a:xfrm>
          <a:prstGeom prst="rect">
            <a:avLst/>
          </a:prstGeom>
          <a:noFill/>
          <a:effectLst/>
        </p:spPr>
        <p:txBody>
          <a:bodyPr wrap="square">
            <a:spAutoFit/>
          </a:bodyPr>
          <a:lstStyle/>
          <a:p>
            <a:pPr>
              <a:defRPr/>
            </a:pPr>
            <a:r>
              <a:rPr lang="zh-CN" altLang="en-US" sz="2800" b="1" dirty="0">
                <a:solidFill>
                  <a:schemeClr val="bg1"/>
                </a:solidFill>
                <a:latin typeface="微软雅黑" pitchFamily="34" charset="-122"/>
                <a:ea typeface="微软雅黑" pitchFamily="34" charset="-122"/>
              </a:rPr>
              <a:t>添加文字</a:t>
            </a:r>
          </a:p>
        </p:txBody>
      </p:sp>
      <p:cxnSp>
        <p:nvCxnSpPr>
          <p:cNvPr id="40" name="直接连接符 39"/>
          <p:cNvCxnSpPr/>
          <p:nvPr/>
        </p:nvCxnSpPr>
        <p:spPr>
          <a:xfrm>
            <a:off x="7569147" y="2911187"/>
            <a:ext cx="2147124" cy="0"/>
          </a:xfrm>
          <a:prstGeom prst="line">
            <a:avLst/>
          </a:prstGeom>
          <a:noFill/>
          <a:ln w="9525" cap="flat" cmpd="sng" algn="ctr">
            <a:solidFill>
              <a:schemeClr val="bg1"/>
            </a:solidFill>
            <a:prstDash val="dash"/>
            <a:tailEnd type="oval"/>
          </a:ln>
          <a:effectLst/>
        </p:spPr>
      </p:cxnSp>
      <p:sp>
        <p:nvSpPr>
          <p:cNvPr id="41" name="标题层"/>
          <p:cNvSpPr txBox="1"/>
          <p:nvPr/>
        </p:nvSpPr>
        <p:spPr bwMode="auto">
          <a:xfrm>
            <a:off x="9648626" y="2741910"/>
            <a:ext cx="656827" cy="338554"/>
          </a:xfrm>
          <a:prstGeom prst="rect">
            <a:avLst/>
          </a:prstGeom>
          <a:noFill/>
          <a:effectLst/>
        </p:spPr>
        <p:txBody>
          <a:bodyPr wrap="square">
            <a:spAutoFit/>
          </a:bodyPr>
          <a:lstStyle/>
          <a:p>
            <a:pPr algn="ctr">
              <a:defRPr/>
            </a:pPr>
            <a:r>
              <a:rPr lang="en-US" altLang="zh-CN" sz="1600" kern="0" dirty="0" smtClean="0">
                <a:solidFill>
                  <a:schemeClr val="bg1"/>
                </a:solidFill>
                <a:latin typeface="Impact" pitchFamily="34" charset="0"/>
                <a:ea typeface="微软雅黑" pitchFamily="34" charset="-122"/>
                <a:cs typeface="Arial" panose="020B0604020202020204" pitchFamily="34" charset="0"/>
              </a:rPr>
              <a:t>P40</a:t>
            </a:r>
            <a:endParaRPr lang="zh-CN" altLang="en-US" sz="1600" kern="0" dirty="0">
              <a:solidFill>
                <a:schemeClr val="bg1"/>
              </a:solidFill>
              <a:latin typeface="Impact" pitchFamily="34" charset="0"/>
              <a:ea typeface="微软雅黑" pitchFamily="34" charset="-122"/>
              <a:cs typeface="Arial" panose="020B0604020202020204" pitchFamily="34" charset="0"/>
            </a:endParaRPr>
          </a:p>
        </p:txBody>
      </p:sp>
    </p:spTree>
    <p:extLst>
      <p:ext uri="{BB962C8B-B14F-4D97-AF65-F5344CB8AC3E}">
        <p14:creationId xmlns:p14="http://schemas.microsoft.com/office/powerpoint/2010/main" val="129446967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600"/>
                                        <p:tgtEl>
                                          <p:spTgt spid="23"/>
                                        </p:tgtEl>
                                      </p:cBhvr>
                                    </p:animEffect>
                                    <p:anim calcmode="lin" valueType="num">
                                      <p:cBhvr>
                                        <p:cTn id="8" dur="600" fill="hold"/>
                                        <p:tgtEl>
                                          <p:spTgt spid="23"/>
                                        </p:tgtEl>
                                        <p:attrNameLst>
                                          <p:attrName>ppt_x</p:attrName>
                                        </p:attrNameLst>
                                      </p:cBhvr>
                                      <p:tavLst>
                                        <p:tav tm="0">
                                          <p:val>
                                            <p:strVal val="#ppt_x"/>
                                          </p:val>
                                        </p:tav>
                                        <p:tav tm="100000">
                                          <p:val>
                                            <p:strVal val="#ppt_x"/>
                                          </p:val>
                                        </p:tav>
                                      </p:tavLst>
                                    </p:anim>
                                    <p:anim calcmode="lin" valueType="num">
                                      <p:cBhvr>
                                        <p:cTn id="9" dur="6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600"/>
                            </p:stCondLst>
                            <p:childTnLst>
                              <p:par>
                                <p:cTn id="11" presetID="2" presetClass="entr" presetSubtype="8" decel="52500"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400" fill="hold"/>
                                        <p:tgtEl>
                                          <p:spTgt spid="22"/>
                                        </p:tgtEl>
                                        <p:attrNameLst>
                                          <p:attrName>ppt_x</p:attrName>
                                        </p:attrNameLst>
                                      </p:cBhvr>
                                      <p:tavLst>
                                        <p:tav tm="0">
                                          <p:val>
                                            <p:strVal val="0-#ppt_w/2"/>
                                          </p:val>
                                        </p:tav>
                                        <p:tav tm="100000">
                                          <p:val>
                                            <p:strVal val="#ppt_x"/>
                                          </p:val>
                                        </p:tav>
                                      </p:tavLst>
                                    </p:anim>
                                    <p:anim calcmode="lin" valueType="num">
                                      <p:cBhvr additive="base">
                                        <p:cTn id="14" dur="400" fill="hold"/>
                                        <p:tgtEl>
                                          <p:spTgt spid="22"/>
                                        </p:tgtEl>
                                        <p:attrNameLst>
                                          <p:attrName>ppt_y</p:attrName>
                                        </p:attrNameLst>
                                      </p:cBhvr>
                                      <p:tavLst>
                                        <p:tav tm="0">
                                          <p:val>
                                            <p:strVal val="#ppt_y"/>
                                          </p:val>
                                        </p:tav>
                                        <p:tav tm="100000">
                                          <p:val>
                                            <p:strVal val="#ppt_y"/>
                                          </p:val>
                                        </p:tav>
                                      </p:tavLst>
                                    </p:anim>
                                  </p:childTnLst>
                                </p:cTn>
                              </p:par>
                              <p:par>
                                <p:cTn id="15" presetID="2" presetClass="entr" presetSubtype="2" decel="5250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400" fill="hold"/>
                                        <p:tgtEl>
                                          <p:spTgt spid="24"/>
                                        </p:tgtEl>
                                        <p:attrNameLst>
                                          <p:attrName>ppt_x</p:attrName>
                                        </p:attrNameLst>
                                      </p:cBhvr>
                                      <p:tavLst>
                                        <p:tav tm="0">
                                          <p:val>
                                            <p:strVal val="1+#ppt_w/2"/>
                                          </p:val>
                                        </p:tav>
                                        <p:tav tm="100000">
                                          <p:val>
                                            <p:strVal val="#ppt_x"/>
                                          </p:val>
                                        </p:tav>
                                      </p:tavLst>
                                    </p:anim>
                                    <p:anim calcmode="lin" valueType="num">
                                      <p:cBhvr additive="base">
                                        <p:cTn id="18" dur="400" fill="hold"/>
                                        <p:tgtEl>
                                          <p:spTgt spid="24"/>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2" presetClass="entr" presetSubtype="8" fill="hold" nodeType="after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wipe(left)">
                                      <p:cBhvr>
                                        <p:cTn id="22" dur="500"/>
                                        <p:tgtEl>
                                          <p:spTgt spid="25"/>
                                        </p:tgtEl>
                                      </p:cBhvr>
                                    </p:animEffect>
                                  </p:childTnLst>
                                </p:cTn>
                              </p:par>
                            </p:childTnLst>
                          </p:cTn>
                        </p:par>
                        <p:par>
                          <p:cTn id="23" fill="hold">
                            <p:stCondLst>
                              <p:cond delay="1500"/>
                            </p:stCondLst>
                            <p:childTnLst>
                              <p:par>
                                <p:cTn id="24" presetID="12" presetClass="entr" presetSubtype="4" fill="hold" grpId="0" nodeType="after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400"/>
                                        <p:tgtEl>
                                          <p:spTgt spid="26"/>
                                        </p:tgtEl>
                                        <p:attrNameLst>
                                          <p:attrName>ppt_y</p:attrName>
                                        </p:attrNameLst>
                                      </p:cBhvr>
                                      <p:tavLst>
                                        <p:tav tm="0">
                                          <p:val>
                                            <p:strVal val="#ppt_y+#ppt_h*1.125000"/>
                                          </p:val>
                                        </p:tav>
                                        <p:tav tm="100000">
                                          <p:val>
                                            <p:strVal val="#ppt_y"/>
                                          </p:val>
                                        </p:tav>
                                      </p:tavLst>
                                    </p:anim>
                                    <p:animEffect transition="in" filter="wipe(up)">
                                      <p:cBhvr>
                                        <p:cTn id="27" dur="400"/>
                                        <p:tgtEl>
                                          <p:spTgt spid="26"/>
                                        </p:tgtEl>
                                      </p:cBhvr>
                                    </p:animEffect>
                                  </p:childTnLst>
                                </p:cTn>
                              </p:par>
                            </p:childTnLst>
                          </p:cTn>
                        </p:par>
                        <p:par>
                          <p:cTn id="28" fill="hold">
                            <p:stCondLst>
                              <p:cond delay="1900"/>
                            </p:stCondLst>
                            <p:childTnLst>
                              <p:par>
                                <p:cTn id="29" presetID="47" presetClass="entr" presetSubtype="0"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600"/>
                                        <p:tgtEl>
                                          <p:spTgt spid="28"/>
                                        </p:tgtEl>
                                      </p:cBhvr>
                                    </p:animEffect>
                                    <p:anim calcmode="lin" valueType="num">
                                      <p:cBhvr>
                                        <p:cTn id="32" dur="600" fill="hold"/>
                                        <p:tgtEl>
                                          <p:spTgt spid="28"/>
                                        </p:tgtEl>
                                        <p:attrNameLst>
                                          <p:attrName>ppt_x</p:attrName>
                                        </p:attrNameLst>
                                      </p:cBhvr>
                                      <p:tavLst>
                                        <p:tav tm="0">
                                          <p:val>
                                            <p:strVal val="#ppt_x"/>
                                          </p:val>
                                        </p:tav>
                                        <p:tav tm="100000">
                                          <p:val>
                                            <p:strVal val="#ppt_x"/>
                                          </p:val>
                                        </p:tav>
                                      </p:tavLst>
                                    </p:anim>
                                    <p:anim calcmode="lin" valueType="num">
                                      <p:cBhvr>
                                        <p:cTn id="33" dur="600" fill="hold"/>
                                        <p:tgtEl>
                                          <p:spTgt spid="28"/>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2" presetClass="entr" presetSubtype="8" decel="52500"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400" fill="hold"/>
                                        <p:tgtEl>
                                          <p:spTgt spid="27"/>
                                        </p:tgtEl>
                                        <p:attrNameLst>
                                          <p:attrName>ppt_x</p:attrName>
                                        </p:attrNameLst>
                                      </p:cBhvr>
                                      <p:tavLst>
                                        <p:tav tm="0">
                                          <p:val>
                                            <p:strVal val="0-#ppt_w/2"/>
                                          </p:val>
                                        </p:tav>
                                        <p:tav tm="100000">
                                          <p:val>
                                            <p:strVal val="#ppt_x"/>
                                          </p:val>
                                        </p:tav>
                                      </p:tavLst>
                                    </p:anim>
                                    <p:anim calcmode="lin" valueType="num">
                                      <p:cBhvr additive="base">
                                        <p:cTn id="38" dur="400" fill="hold"/>
                                        <p:tgtEl>
                                          <p:spTgt spid="27"/>
                                        </p:tgtEl>
                                        <p:attrNameLst>
                                          <p:attrName>ppt_y</p:attrName>
                                        </p:attrNameLst>
                                      </p:cBhvr>
                                      <p:tavLst>
                                        <p:tav tm="0">
                                          <p:val>
                                            <p:strVal val="#ppt_y"/>
                                          </p:val>
                                        </p:tav>
                                        <p:tav tm="100000">
                                          <p:val>
                                            <p:strVal val="#ppt_y"/>
                                          </p:val>
                                        </p:tav>
                                      </p:tavLst>
                                    </p:anim>
                                  </p:childTnLst>
                                </p:cTn>
                              </p:par>
                              <p:par>
                                <p:cTn id="39" presetID="2" presetClass="entr" presetSubtype="2" decel="52500"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400" fill="hold"/>
                                        <p:tgtEl>
                                          <p:spTgt spid="29"/>
                                        </p:tgtEl>
                                        <p:attrNameLst>
                                          <p:attrName>ppt_x</p:attrName>
                                        </p:attrNameLst>
                                      </p:cBhvr>
                                      <p:tavLst>
                                        <p:tav tm="0">
                                          <p:val>
                                            <p:strVal val="1+#ppt_w/2"/>
                                          </p:val>
                                        </p:tav>
                                        <p:tav tm="100000">
                                          <p:val>
                                            <p:strVal val="#ppt_x"/>
                                          </p:val>
                                        </p:tav>
                                      </p:tavLst>
                                    </p:anim>
                                    <p:anim calcmode="lin" valueType="num">
                                      <p:cBhvr additive="base">
                                        <p:cTn id="42" dur="400" fill="hold"/>
                                        <p:tgtEl>
                                          <p:spTgt spid="29"/>
                                        </p:tgtEl>
                                        <p:attrNameLst>
                                          <p:attrName>ppt_y</p:attrName>
                                        </p:attrNameLst>
                                      </p:cBhvr>
                                      <p:tavLst>
                                        <p:tav tm="0">
                                          <p:val>
                                            <p:strVal val="#ppt_y"/>
                                          </p:val>
                                        </p:tav>
                                        <p:tav tm="100000">
                                          <p:val>
                                            <p:strVal val="#ppt_y"/>
                                          </p:val>
                                        </p:tav>
                                      </p:tavLst>
                                    </p:anim>
                                  </p:childTnLst>
                                </p:cTn>
                              </p:par>
                            </p:childTnLst>
                          </p:cTn>
                        </p:par>
                        <p:par>
                          <p:cTn id="43" fill="hold">
                            <p:stCondLst>
                              <p:cond delay="2900"/>
                            </p:stCondLst>
                            <p:childTnLst>
                              <p:par>
                                <p:cTn id="44" presetID="22" presetClass="entr" presetSubtype="8" fill="hold" nodeType="after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wipe(left)">
                                      <p:cBhvr>
                                        <p:cTn id="46" dur="500"/>
                                        <p:tgtEl>
                                          <p:spTgt spid="30"/>
                                        </p:tgtEl>
                                      </p:cBhvr>
                                    </p:animEffect>
                                  </p:childTnLst>
                                </p:cTn>
                              </p:par>
                            </p:childTnLst>
                          </p:cTn>
                        </p:par>
                        <p:par>
                          <p:cTn id="47" fill="hold">
                            <p:stCondLst>
                              <p:cond delay="3400"/>
                            </p:stCondLst>
                            <p:childTnLst>
                              <p:par>
                                <p:cTn id="48" presetID="12" presetClass="entr" presetSubtype="4" fill="hold" grpId="0" nodeType="after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additive="base">
                                        <p:cTn id="50" dur="400"/>
                                        <p:tgtEl>
                                          <p:spTgt spid="31"/>
                                        </p:tgtEl>
                                        <p:attrNameLst>
                                          <p:attrName>ppt_y</p:attrName>
                                        </p:attrNameLst>
                                      </p:cBhvr>
                                      <p:tavLst>
                                        <p:tav tm="0">
                                          <p:val>
                                            <p:strVal val="#ppt_y+#ppt_h*1.125000"/>
                                          </p:val>
                                        </p:tav>
                                        <p:tav tm="100000">
                                          <p:val>
                                            <p:strVal val="#ppt_y"/>
                                          </p:val>
                                        </p:tav>
                                      </p:tavLst>
                                    </p:anim>
                                    <p:animEffect transition="in" filter="wipe(up)">
                                      <p:cBhvr>
                                        <p:cTn id="51" dur="400"/>
                                        <p:tgtEl>
                                          <p:spTgt spid="31"/>
                                        </p:tgtEl>
                                      </p:cBhvr>
                                    </p:animEffect>
                                  </p:childTnLst>
                                </p:cTn>
                              </p:par>
                            </p:childTnLst>
                          </p:cTn>
                        </p:par>
                        <p:par>
                          <p:cTn id="52" fill="hold">
                            <p:stCondLst>
                              <p:cond delay="3800"/>
                            </p:stCondLst>
                            <p:childTnLst>
                              <p:par>
                                <p:cTn id="53" presetID="47" presetClass="entr" presetSubtype="0" fill="hold"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600"/>
                                        <p:tgtEl>
                                          <p:spTgt spid="33"/>
                                        </p:tgtEl>
                                      </p:cBhvr>
                                    </p:animEffect>
                                    <p:anim calcmode="lin" valueType="num">
                                      <p:cBhvr>
                                        <p:cTn id="56" dur="600" fill="hold"/>
                                        <p:tgtEl>
                                          <p:spTgt spid="33"/>
                                        </p:tgtEl>
                                        <p:attrNameLst>
                                          <p:attrName>ppt_x</p:attrName>
                                        </p:attrNameLst>
                                      </p:cBhvr>
                                      <p:tavLst>
                                        <p:tav tm="0">
                                          <p:val>
                                            <p:strVal val="#ppt_x"/>
                                          </p:val>
                                        </p:tav>
                                        <p:tav tm="100000">
                                          <p:val>
                                            <p:strVal val="#ppt_x"/>
                                          </p:val>
                                        </p:tav>
                                      </p:tavLst>
                                    </p:anim>
                                    <p:anim calcmode="lin" valueType="num">
                                      <p:cBhvr>
                                        <p:cTn id="57" dur="600" fill="hold"/>
                                        <p:tgtEl>
                                          <p:spTgt spid="33"/>
                                        </p:tgtEl>
                                        <p:attrNameLst>
                                          <p:attrName>ppt_y</p:attrName>
                                        </p:attrNameLst>
                                      </p:cBhvr>
                                      <p:tavLst>
                                        <p:tav tm="0">
                                          <p:val>
                                            <p:strVal val="#ppt_y-.1"/>
                                          </p:val>
                                        </p:tav>
                                        <p:tav tm="100000">
                                          <p:val>
                                            <p:strVal val="#ppt_y"/>
                                          </p:val>
                                        </p:tav>
                                      </p:tavLst>
                                    </p:anim>
                                  </p:childTnLst>
                                </p:cTn>
                              </p:par>
                            </p:childTnLst>
                          </p:cTn>
                        </p:par>
                        <p:par>
                          <p:cTn id="58" fill="hold">
                            <p:stCondLst>
                              <p:cond delay="4400"/>
                            </p:stCondLst>
                            <p:childTnLst>
                              <p:par>
                                <p:cTn id="59" presetID="2" presetClass="entr" presetSubtype="8" decel="52500" fill="hold" grpId="0" nodeType="after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additive="base">
                                        <p:cTn id="61" dur="400" fill="hold"/>
                                        <p:tgtEl>
                                          <p:spTgt spid="32"/>
                                        </p:tgtEl>
                                        <p:attrNameLst>
                                          <p:attrName>ppt_x</p:attrName>
                                        </p:attrNameLst>
                                      </p:cBhvr>
                                      <p:tavLst>
                                        <p:tav tm="0">
                                          <p:val>
                                            <p:strVal val="0-#ppt_w/2"/>
                                          </p:val>
                                        </p:tav>
                                        <p:tav tm="100000">
                                          <p:val>
                                            <p:strVal val="#ppt_x"/>
                                          </p:val>
                                        </p:tav>
                                      </p:tavLst>
                                    </p:anim>
                                    <p:anim calcmode="lin" valueType="num">
                                      <p:cBhvr additive="base">
                                        <p:cTn id="62" dur="400" fill="hold"/>
                                        <p:tgtEl>
                                          <p:spTgt spid="32"/>
                                        </p:tgtEl>
                                        <p:attrNameLst>
                                          <p:attrName>ppt_y</p:attrName>
                                        </p:attrNameLst>
                                      </p:cBhvr>
                                      <p:tavLst>
                                        <p:tav tm="0">
                                          <p:val>
                                            <p:strVal val="#ppt_y"/>
                                          </p:val>
                                        </p:tav>
                                        <p:tav tm="100000">
                                          <p:val>
                                            <p:strVal val="#ppt_y"/>
                                          </p:val>
                                        </p:tav>
                                      </p:tavLst>
                                    </p:anim>
                                  </p:childTnLst>
                                </p:cTn>
                              </p:par>
                              <p:par>
                                <p:cTn id="63" presetID="2" presetClass="entr" presetSubtype="2" decel="52500" fill="hold" grpId="0" nodeType="withEffect">
                                  <p:stCondLst>
                                    <p:cond delay="0"/>
                                  </p:stCondLst>
                                  <p:childTnLst>
                                    <p:set>
                                      <p:cBhvr>
                                        <p:cTn id="64" dur="1" fill="hold">
                                          <p:stCondLst>
                                            <p:cond delay="0"/>
                                          </p:stCondLst>
                                        </p:cTn>
                                        <p:tgtEl>
                                          <p:spTgt spid="34"/>
                                        </p:tgtEl>
                                        <p:attrNameLst>
                                          <p:attrName>style.visibility</p:attrName>
                                        </p:attrNameLst>
                                      </p:cBhvr>
                                      <p:to>
                                        <p:strVal val="visible"/>
                                      </p:to>
                                    </p:set>
                                    <p:anim calcmode="lin" valueType="num">
                                      <p:cBhvr additive="base">
                                        <p:cTn id="65" dur="400" fill="hold"/>
                                        <p:tgtEl>
                                          <p:spTgt spid="34"/>
                                        </p:tgtEl>
                                        <p:attrNameLst>
                                          <p:attrName>ppt_x</p:attrName>
                                        </p:attrNameLst>
                                      </p:cBhvr>
                                      <p:tavLst>
                                        <p:tav tm="0">
                                          <p:val>
                                            <p:strVal val="1+#ppt_w/2"/>
                                          </p:val>
                                        </p:tav>
                                        <p:tav tm="100000">
                                          <p:val>
                                            <p:strVal val="#ppt_x"/>
                                          </p:val>
                                        </p:tav>
                                      </p:tavLst>
                                    </p:anim>
                                    <p:anim calcmode="lin" valueType="num">
                                      <p:cBhvr additive="base">
                                        <p:cTn id="66" dur="400" fill="hold"/>
                                        <p:tgtEl>
                                          <p:spTgt spid="34"/>
                                        </p:tgtEl>
                                        <p:attrNameLst>
                                          <p:attrName>ppt_y</p:attrName>
                                        </p:attrNameLst>
                                      </p:cBhvr>
                                      <p:tavLst>
                                        <p:tav tm="0">
                                          <p:val>
                                            <p:strVal val="#ppt_y"/>
                                          </p:val>
                                        </p:tav>
                                        <p:tav tm="100000">
                                          <p:val>
                                            <p:strVal val="#ppt_y"/>
                                          </p:val>
                                        </p:tav>
                                      </p:tavLst>
                                    </p:anim>
                                  </p:childTnLst>
                                </p:cTn>
                              </p:par>
                            </p:childTnLst>
                          </p:cTn>
                        </p:par>
                        <p:par>
                          <p:cTn id="67" fill="hold">
                            <p:stCondLst>
                              <p:cond delay="4800"/>
                            </p:stCondLst>
                            <p:childTnLst>
                              <p:par>
                                <p:cTn id="68" presetID="22" presetClass="entr" presetSubtype="8" fill="hold" nodeType="after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left)">
                                      <p:cBhvr>
                                        <p:cTn id="70" dur="500"/>
                                        <p:tgtEl>
                                          <p:spTgt spid="35"/>
                                        </p:tgtEl>
                                      </p:cBhvr>
                                    </p:animEffect>
                                  </p:childTnLst>
                                </p:cTn>
                              </p:par>
                            </p:childTnLst>
                          </p:cTn>
                        </p:par>
                        <p:par>
                          <p:cTn id="71" fill="hold">
                            <p:stCondLst>
                              <p:cond delay="5300"/>
                            </p:stCondLst>
                            <p:childTnLst>
                              <p:par>
                                <p:cTn id="72" presetID="12" presetClass="entr" presetSubtype="4" fill="hold" grpId="0" nodeType="afterEffect">
                                  <p:stCondLst>
                                    <p:cond delay="0"/>
                                  </p:stCondLst>
                                  <p:childTnLst>
                                    <p:set>
                                      <p:cBhvr>
                                        <p:cTn id="73" dur="1" fill="hold">
                                          <p:stCondLst>
                                            <p:cond delay="0"/>
                                          </p:stCondLst>
                                        </p:cTn>
                                        <p:tgtEl>
                                          <p:spTgt spid="36"/>
                                        </p:tgtEl>
                                        <p:attrNameLst>
                                          <p:attrName>style.visibility</p:attrName>
                                        </p:attrNameLst>
                                      </p:cBhvr>
                                      <p:to>
                                        <p:strVal val="visible"/>
                                      </p:to>
                                    </p:set>
                                    <p:anim calcmode="lin" valueType="num">
                                      <p:cBhvr additive="base">
                                        <p:cTn id="74" dur="400"/>
                                        <p:tgtEl>
                                          <p:spTgt spid="36"/>
                                        </p:tgtEl>
                                        <p:attrNameLst>
                                          <p:attrName>ppt_y</p:attrName>
                                        </p:attrNameLst>
                                      </p:cBhvr>
                                      <p:tavLst>
                                        <p:tav tm="0">
                                          <p:val>
                                            <p:strVal val="#ppt_y+#ppt_h*1.125000"/>
                                          </p:val>
                                        </p:tav>
                                        <p:tav tm="100000">
                                          <p:val>
                                            <p:strVal val="#ppt_y"/>
                                          </p:val>
                                        </p:tav>
                                      </p:tavLst>
                                    </p:anim>
                                    <p:animEffect transition="in" filter="wipe(up)">
                                      <p:cBhvr>
                                        <p:cTn id="75" dur="400"/>
                                        <p:tgtEl>
                                          <p:spTgt spid="36"/>
                                        </p:tgtEl>
                                      </p:cBhvr>
                                    </p:animEffect>
                                  </p:childTnLst>
                                </p:cTn>
                              </p:par>
                            </p:childTnLst>
                          </p:cTn>
                        </p:par>
                        <p:par>
                          <p:cTn id="76" fill="hold">
                            <p:stCondLst>
                              <p:cond delay="5700"/>
                            </p:stCondLst>
                            <p:childTnLst>
                              <p:par>
                                <p:cTn id="77" presetID="47" presetClass="entr" presetSubtype="0" fill="hold" nodeType="afterEffect">
                                  <p:stCondLst>
                                    <p:cond delay="0"/>
                                  </p:stCondLst>
                                  <p:childTnLst>
                                    <p:set>
                                      <p:cBhvr>
                                        <p:cTn id="78" dur="1" fill="hold">
                                          <p:stCondLst>
                                            <p:cond delay="0"/>
                                          </p:stCondLst>
                                        </p:cTn>
                                        <p:tgtEl>
                                          <p:spTgt spid="38"/>
                                        </p:tgtEl>
                                        <p:attrNameLst>
                                          <p:attrName>style.visibility</p:attrName>
                                        </p:attrNameLst>
                                      </p:cBhvr>
                                      <p:to>
                                        <p:strVal val="visible"/>
                                      </p:to>
                                    </p:set>
                                    <p:animEffect transition="in" filter="fade">
                                      <p:cBhvr>
                                        <p:cTn id="79" dur="600"/>
                                        <p:tgtEl>
                                          <p:spTgt spid="38"/>
                                        </p:tgtEl>
                                      </p:cBhvr>
                                    </p:animEffect>
                                    <p:anim calcmode="lin" valueType="num">
                                      <p:cBhvr>
                                        <p:cTn id="80" dur="600" fill="hold"/>
                                        <p:tgtEl>
                                          <p:spTgt spid="38"/>
                                        </p:tgtEl>
                                        <p:attrNameLst>
                                          <p:attrName>ppt_x</p:attrName>
                                        </p:attrNameLst>
                                      </p:cBhvr>
                                      <p:tavLst>
                                        <p:tav tm="0">
                                          <p:val>
                                            <p:strVal val="#ppt_x"/>
                                          </p:val>
                                        </p:tav>
                                        <p:tav tm="100000">
                                          <p:val>
                                            <p:strVal val="#ppt_x"/>
                                          </p:val>
                                        </p:tav>
                                      </p:tavLst>
                                    </p:anim>
                                    <p:anim calcmode="lin" valueType="num">
                                      <p:cBhvr>
                                        <p:cTn id="81" dur="600" fill="hold"/>
                                        <p:tgtEl>
                                          <p:spTgt spid="38"/>
                                        </p:tgtEl>
                                        <p:attrNameLst>
                                          <p:attrName>ppt_y</p:attrName>
                                        </p:attrNameLst>
                                      </p:cBhvr>
                                      <p:tavLst>
                                        <p:tav tm="0">
                                          <p:val>
                                            <p:strVal val="#ppt_y-.1"/>
                                          </p:val>
                                        </p:tav>
                                        <p:tav tm="100000">
                                          <p:val>
                                            <p:strVal val="#ppt_y"/>
                                          </p:val>
                                        </p:tav>
                                      </p:tavLst>
                                    </p:anim>
                                  </p:childTnLst>
                                </p:cTn>
                              </p:par>
                            </p:childTnLst>
                          </p:cTn>
                        </p:par>
                        <p:par>
                          <p:cTn id="82" fill="hold">
                            <p:stCondLst>
                              <p:cond delay="6300"/>
                            </p:stCondLst>
                            <p:childTnLst>
                              <p:par>
                                <p:cTn id="83" presetID="2" presetClass="entr" presetSubtype="8" decel="52500"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 calcmode="lin" valueType="num">
                                      <p:cBhvr additive="base">
                                        <p:cTn id="85" dur="400" fill="hold"/>
                                        <p:tgtEl>
                                          <p:spTgt spid="37"/>
                                        </p:tgtEl>
                                        <p:attrNameLst>
                                          <p:attrName>ppt_x</p:attrName>
                                        </p:attrNameLst>
                                      </p:cBhvr>
                                      <p:tavLst>
                                        <p:tav tm="0">
                                          <p:val>
                                            <p:strVal val="0-#ppt_w/2"/>
                                          </p:val>
                                        </p:tav>
                                        <p:tav tm="100000">
                                          <p:val>
                                            <p:strVal val="#ppt_x"/>
                                          </p:val>
                                        </p:tav>
                                      </p:tavLst>
                                    </p:anim>
                                    <p:anim calcmode="lin" valueType="num">
                                      <p:cBhvr additive="base">
                                        <p:cTn id="86" dur="400" fill="hold"/>
                                        <p:tgtEl>
                                          <p:spTgt spid="37"/>
                                        </p:tgtEl>
                                        <p:attrNameLst>
                                          <p:attrName>ppt_y</p:attrName>
                                        </p:attrNameLst>
                                      </p:cBhvr>
                                      <p:tavLst>
                                        <p:tav tm="0">
                                          <p:val>
                                            <p:strVal val="#ppt_y"/>
                                          </p:val>
                                        </p:tav>
                                        <p:tav tm="100000">
                                          <p:val>
                                            <p:strVal val="#ppt_y"/>
                                          </p:val>
                                        </p:tav>
                                      </p:tavLst>
                                    </p:anim>
                                  </p:childTnLst>
                                </p:cTn>
                              </p:par>
                              <p:par>
                                <p:cTn id="87" presetID="2" presetClass="entr" presetSubtype="2" decel="52500" fill="hold" grpId="0" nodeType="withEffect">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cBhvr additive="base">
                                        <p:cTn id="89" dur="400" fill="hold"/>
                                        <p:tgtEl>
                                          <p:spTgt spid="39"/>
                                        </p:tgtEl>
                                        <p:attrNameLst>
                                          <p:attrName>ppt_x</p:attrName>
                                        </p:attrNameLst>
                                      </p:cBhvr>
                                      <p:tavLst>
                                        <p:tav tm="0">
                                          <p:val>
                                            <p:strVal val="1+#ppt_w/2"/>
                                          </p:val>
                                        </p:tav>
                                        <p:tav tm="100000">
                                          <p:val>
                                            <p:strVal val="#ppt_x"/>
                                          </p:val>
                                        </p:tav>
                                      </p:tavLst>
                                    </p:anim>
                                    <p:anim calcmode="lin" valueType="num">
                                      <p:cBhvr additive="base">
                                        <p:cTn id="90" dur="400" fill="hold"/>
                                        <p:tgtEl>
                                          <p:spTgt spid="39"/>
                                        </p:tgtEl>
                                        <p:attrNameLst>
                                          <p:attrName>ppt_y</p:attrName>
                                        </p:attrNameLst>
                                      </p:cBhvr>
                                      <p:tavLst>
                                        <p:tav tm="0">
                                          <p:val>
                                            <p:strVal val="#ppt_y"/>
                                          </p:val>
                                        </p:tav>
                                        <p:tav tm="100000">
                                          <p:val>
                                            <p:strVal val="#ppt_y"/>
                                          </p:val>
                                        </p:tav>
                                      </p:tavLst>
                                    </p:anim>
                                  </p:childTnLst>
                                </p:cTn>
                              </p:par>
                            </p:childTnLst>
                          </p:cTn>
                        </p:par>
                        <p:par>
                          <p:cTn id="91" fill="hold">
                            <p:stCondLst>
                              <p:cond delay="6700"/>
                            </p:stCondLst>
                            <p:childTnLst>
                              <p:par>
                                <p:cTn id="92" presetID="22" presetClass="entr" presetSubtype="8" fill="hold" nodeType="afterEffect">
                                  <p:stCondLst>
                                    <p:cond delay="0"/>
                                  </p:stCondLst>
                                  <p:childTnLst>
                                    <p:set>
                                      <p:cBhvr>
                                        <p:cTn id="93" dur="1" fill="hold">
                                          <p:stCondLst>
                                            <p:cond delay="0"/>
                                          </p:stCondLst>
                                        </p:cTn>
                                        <p:tgtEl>
                                          <p:spTgt spid="40"/>
                                        </p:tgtEl>
                                        <p:attrNameLst>
                                          <p:attrName>style.visibility</p:attrName>
                                        </p:attrNameLst>
                                      </p:cBhvr>
                                      <p:to>
                                        <p:strVal val="visible"/>
                                      </p:to>
                                    </p:set>
                                    <p:animEffect transition="in" filter="wipe(left)">
                                      <p:cBhvr>
                                        <p:cTn id="94" dur="500"/>
                                        <p:tgtEl>
                                          <p:spTgt spid="40"/>
                                        </p:tgtEl>
                                      </p:cBhvr>
                                    </p:animEffect>
                                  </p:childTnLst>
                                </p:cTn>
                              </p:par>
                            </p:childTnLst>
                          </p:cTn>
                        </p:par>
                        <p:par>
                          <p:cTn id="95" fill="hold">
                            <p:stCondLst>
                              <p:cond delay="7200"/>
                            </p:stCondLst>
                            <p:childTnLst>
                              <p:par>
                                <p:cTn id="96" presetID="12" presetClass="entr" presetSubtype="4" fill="hold" grpId="0" nodeType="afterEffect">
                                  <p:stCondLst>
                                    <p:cond delay="0"/>
                                  </p:stCondLst>
                                  <p:childTnLst>
                                    <p:set>
                                      <p:cBhvr>
                                        <p:cTn id="97" dur="1" fill="hold">
                                          <p:stCondLst>
                                            <p:cond delay="0"/>
                                          </p:stCondLst>
                                        </p:cTn>
                                        <p:tgtEl>
                                          <p:spTgt spid="41"/>
                                        </p:tgtEl>
                                        <p:attrNameLst>
                                          <p:attrName>style.visibility</p:attrName>
                                        </p:attrNameLst>
                                      </p:cBhvr>
                                      <p:to>
                                        <p:strVal val="visible"/>
                                      </p:to>
                                    </p:set>
                                    <p:anim calcmode="lin" valueType="num">
                                      <p:cBhvr additive="base">
                                        <p:cTn id="98" dur="400"/>
                                        <p:tgtEl>
                                          <p:spTgt spid="41"/>
                                        </p:tgtEl>
                                        <p:attrNameLst>
                                          <p:attrName>ppt_y</p:attrName>
                                        </p:attrNameLst>
                                      </p:cBhvr>
                                      <p:tavLst>
                                        <p:tav tm="0">
                                          <p:val>
                                            <p:strVal val="#ppt_y+#ppt_h*1.125000"/>
                                          </p:val>
                                        </p:tav>
                                        <p:tav tm="100000">
                                          <p:val>
                                            <p:strVal val="#ppt_y"/>
                                          </p:val>
                                        </p:tav>
                                      </p:tavLst>
                                    </p:anim>
                                    <p:animEffect transition="in" filter="wipe(up)">
                                      <p:cBhvr>
                                        <p:cTn id="99" dur="4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4" grpId="0"/>
      <p:bldP spid="26" grpId="0"/>
      <p:bldP spid="27" grpId="0"/>
      <p:bldP spid="29" grpId="0"/>
      <p:bldP spid="31" grpId="0"/>
      <p:bldP spid="32" grpId="0"/>
      <p:bldP spid="34" grpId="0"/>
      <p:bldP spid="36" grpId="0"/>
      <p:bldP spid="37" grpId="0"/>
      <p:bldP spid="39" grpId="0"/>
      <p:bldP spid="4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186" descr="书本蓝阴影"/>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251276" y="990664"/>
            <a:ext cx="7132209" cy="50185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2" name="Rectangle 188"/>
          <p:cNvSpPr>
            <a:spLocks noChangeArrowheads="1"/>
          </p:cNvSpPr>
          <p:nvPr/>
        </p:nvSpPr>
        <p:spPr bwMode="auto">
          <a:xfrm>
            <a:off x="4267249" y="2032544"/>
            <a:ext cx="2311367" cy="2456057"/>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a:lnSpc>
                <a:spcPct val="120000"/>
              </a:lnSpc>
            </a:pPr>
            <a:r>
              <a:rPr lang="zh-CN" altLang="en-US" sz="1600" dirty="0"/>
              <a:t>点击输入你想输入的文字内容点击输入你想输入的文字内容点击输入你想输入的文字内容点击输入你想输入的文字内容点击输入你想输入的文字内容点击输入你想输入的文</a:t>
            </a:r>
            <a:endParaRPr lang="zh-CN" altLang="en-US" sz="1600" b="1" dirty="0">
              <a:latin typeface="楷体_GB2312" pitchFamily="49" charset="-122"/>
              <a:ea typeface="楷体_GB2312" pitchFamily="49" charset="-122"/>
            </a:endParaRPr>
          </a:p>
        </p:txBody>
      </p:sp>
      <p:sp>
        <p:nvSpPr>
          <p:cNvPr id="53" name="Rectangle 189"/>
          <p:cNvSpPr>
            <a:spLocks noChangeArrowheads="1"/>
          </p:cNvSpPr>
          <p:nvPr/>
        </p:nvSpPr>
        <p:spPr bwMode="auto">
          <a:xfrm>
            <a:off x="7010377" y="2032544"/>
            <a:ext cx="2311367" cy="2456057"/>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a:lnSpc>
                <a:spcPct val="120000"/>
              </a:lnSpc>
            </a:pPr>
            <a:r>
              <a:rPr lang="zh-CN" altLang="en-US" sz="1600" dirty="0"/>
              <a:t>点击输入你想输入的文字内容点击输入你想输入的文字内容点击输入你想输入的文字内容点击输入你想输入的文字内容点击输入你想输入的文字内容点击输入你想输入的文</a:t>
            </a:r>
            <a:endParaRPr lang="zh-CN" altLang="en-US" sz="1600" b="1" dirty="0">
              <a:latin typeface="楷体_GB2312" pitchFamily="49" charset="-122"/>
              <a:ea typeface="楷体_GB2312" pitchFamily="49" charset="-122"/>
            </a:endParaRPr>
          </a:p>
        </p:txBody>
      </p:sp>
      <p:pic>
        <p:nvPicPr>
          <p:cNvPr id="54" name="Picture 144" descr="演讲红色小人"/>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219276" y="3104646"/>
            <a:ext cx="2971753" cy="31649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ustDataLst>
      <p:tags r:id="rId1"/>
    </p:custDataLst>
    <p:extLst>
      <p:ext uri="{BB962C8B-B14F-4D97-AF65-F5344CB8AC3E}">
        <p14:creationId xmlns:p14="http://schemas.microsoft.com/office/powerpoint/2010/main" val="172211642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200"/>
                                  </p:stCondLst>
                                  <p:childTnLst>
                                    <p:set>
                                      <p:cBhvr>
                                        <p:cTn id="6" dur="1" fill="hold">
                                          <p:stCondLst>
                                            <p:cond delay="0"/>
                                          </p:stCondLst>
                                        </p:cTn>
                                        <p:tgtEl>
                                          <p:spTgt spid="54"/>
                                        </p:tgtEl>
                                        <p:attrNameLst>
                                          <p:attrName>style.visibility</p:attrName>
                                        </p:attrNameLst>
                                      </p:cBhvr>
                                      <p:to>
                                        <p:strVal val="visible"/>
                                      </p:to>
                                    </p:set>
                                    <p:anim calcmode="lin" valueType="num">
                                      <p:cBhvr>
                                        <p:cTn id="7" dur="1000" fill="hold"/>
                                        <p:tgtEl>
                                          <p:spTgt spid="54"/>
                                        </p:tgtEl>
                                        <p:attrNameLst>
                                          <p:attrName>ppt_w</p:attrName>
                                        </p:attrNameLst>
                                      </p:cBhvr>
                                      <p:tavLst>
                                        <p:tav tm="0">
                                          <p:val>
                                            <p:fltVal val="0"/>
                                          </p:val>
                                        </p:tav>
                                        <p:tav tm="100000">
                                          <p:val>
                                            <p:strVal val="#ppt_w"/>
                                          </p:val>
                                        </p:tav>
                                      </p:tavLst>
                                    </p:anim>
                                    <p:anim calcmode="lin" valueType="num">
                                      <p:cBhvr>
                                        <p:cTn id="8" dur="1000" fill="hold"/>
                                        <p:tgtEl>
                                          <p:spTgt spid="54"/>
                                        </p:tgtEl>
                                        <p:attrNameLst>
                                          <p:attrName>ppt_h</p:attrName>
                                        </p:attrNameLst>
                                      </p:cBhvr>
                                      <p:tavLst>
                                        <p:tav tm="0">
                                          <p:val>
                                            <p:fltVal val="0"/>
                                          </p:val>
                                        </p:tav>
                                        <p:tav tm="100000">
                                          <p:val>
                                            <p:strVal val="#ppt_h"/>
                                          </p:val>
                                        </p:tav>
                                      </p:tavLst>
                                    </p:anim>
                                    <p:anim calcmode="lin" valueType="num">
                                      <p:cBhvr>
                                        <p:cTn id="9" dur="1000" fill="hold"/>
                                        <p:tgtEl>
                                          <p:spTgt spid="5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4"/>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200"/>
                            </p:stCondLst>
                            <p:childTnLst>
                              <p:par>
                                <p:cTn id="12" presetID="55" presetClass="entr" presetSubtype="0" fill="hold" nodeType="afterEffect">
                                  <p:stCondLst>
                                    <p:cond delay="0"/>
                                  </p:stCondLst>
                                  <p:childTnLst>
                                    <p:set>
                                      <p:cBhvr>
                                        <p:cTn id="13" dur="1" fill="hold">
                                          <p:stCondLst>
                                            <p:cond delay="0"/>
                                          </p:stCondLst>
                                        </p:cTn>
                                        <p:tgtEl>
                                          <p:spTgt spid="51"/>
                                        </p:tgtEl>
                                        <p:attrNameLst>
                                          <p:attrName>style.visibility</p:attrName>
                                        </p:attrNameLst>
                                      </p:cBhvr>
                                      <p:to>
                                        <p:strVal val="visible"/>
                                      </p:to>
                                    </p:set>
                                    <p:anim calcmode="lin" valueType="num">
                                      <p:cBhvr>
                                        <p:cTn id="14" dur="500" fill="hold"/>
                                        <p:tgtEl>
                                          <p:spTgt spid="51"/>
                                        </p:tgtEl>
                                        <p:attrNameLst>
                                          <p:attrName>ppt_w</p:attrName>
                                        </p:attrNameLst>
                                      </p:cBhvr>
                                      <p:tavLst>
                                        <p:tav tm="0">
                                          <p:val>
                                            <p:strVal val="#ppt_w*0.70"/>
                                          </p:val>
                                        </p:tav>
                                        <p:tav tm="100000">
                                          <p:val>
                                            <p:strVal val="#ppt_w"/>
                                          </p:val>
                                        </p:tav>
                                      </p:tavLst>
                                    </p:anim>
                                    <p:anim calcmode="lin" valueType="num">
                                      <p:cBhvr>
                                        <p:cTn id="15" dur="500" fill="hold"/>
                                        <p:tgtEl>
                                          <p:spTgt spid="51"/>
                                        </p:tgtEl>
                                        <p:attrNameLst>
                                          <p:attrName>ppt_h</p:attrName>
                                        </p:attrNameLst>
                                      </p:cBhvr>
                                      <p:tavLst>
                                        <p:tav tm="0">
                                          <p:val>
                                            <p:strVal val="#ppt_h"/>
                                          </p:val>
                                        </p:tav>
                                        <p:tav tm="100000">
                                          <p:val>
                                            <p:strVal val="#ppt_h"/>
                                          </p:val>
                                        </p:tav>
                                      </p:tavLst>
                                    </p:anim>
                                    <p:animEffect transition="in" filter="fade">
                                      <p:cBhvr>
                                        <p:cTn id="16" dur="500"/>
                                        <p:tgtEl>
                                          <p:spTgt spid="51"/>
                                        </p:tgtEl>
                                      </p:cBhvr>
                                    </p:animEffect>
                                  </p:childTnLst>
                                </p:cTn>
                              </p:par>
                            </p:childTnLst>
                          </p:cTn>
                        </p:par>
                        <p:par>
                          <p:cTn id="17" fill="hold">
                            <p:stCondLst>
                              <p:cond delay="1700"/>
                            </p:stCondLst>
                            <p:childTnLst>
                              <p:par>
                                <p:cTn id="18" presetID="47" presetClass="entr" presetSubtype="0" fill="hold" grpId="0" nodeType="afterEffect">
                                  <p:stCondLst>
                                    <p:cond delay="0"/>
                                  </p:stCondLst>
                                  <p:iterate type="wd">
                                    <p:tmPct val="15000"/>
                                  </p:iterate>
                                  <p:childTnLst>
                                    <p:set>
                                      <p:cBhvr>
                                        <p:cTn id="19" dur="1" fill="hold">
                                          <p:stCondLst>
                                            <p:cond delay="0"/>
                                          </p:stCondLst>
                                        </p:cTn>
                                        <p:tgtEl>
                                          <p:spTgt spid="52"/>
                                        </p:tgtEl>
                                        <p:attrNameLst>
                                          <p:attrName>style.visibility</p:attrName>
                                        </p:attrNameLst>
                                      </p:cBhvr>
                                      <p:to>
                                        <p:strVal val="visible"/>
                                      </p:to>
                                    </p:set>
                                    <p:animEffect transition="in" filter="fade">
                                      <p:cBhvr>
                                        <p:cTn id="20" dur="500"/>
                                        <p:tgtEl>
                                          <p:spTgt spid="52"/>
                                        </p:tgtEl>
                                      </p:cBhvr>
                                    </p:animEffect>
                                    <p:anim calcmode="lin" valueType="num">
                                      <p:cBhvr>
                                        <p:cTn id="21" dur="500" fill="hold"/>
                                        <p:tgtEl>
                                          <p:spTgt spid="52"/>
                                        </p:tgtEl>
                                        <p:attrNameLst>
                                          <p:attrName>ppt_x</p:attrName>
                                        </p:attrNameLst>
                                      </p:cBhvr>
                                      <p:tavLst>
                                        <p:tav tm="0">
                                          <p:val>
                                            <p:strVal val="#ppt_x"/>
                                          </p:val>
                                        </p:tav>
                                        <p:tav tm="100000">
                                          <p:val>
                                            <p:strVal val="#ppt_x"/>
                                          </p:val>
                                        </p:tav>
                                      </p:tavLst>
                                    </p:anim>
                                    <p:anim calcmode="lin" valueType="num">
                                      <p:cBhvr>
                                        <p:cTn id="22" dur="500" fill="hold"/>
                                        <p:tgtEl>
                                          <p:spTgt spid="52"/>
                                        </p:tgtEl>
                                        <p:attrNameLst>
                                          <p:attrName>ppt_y</p:attrName>
                                        </p:attrNameLst>
                                      </p:cBhvr>
                                      <p:tavLst>
                                        <p:tav tm="0">
                                          <p:val>
                                            <p:strVal val="#ppt_y-.1"/>
                                          </p:val>
                                        </p:tav>
                                        <p:tav tm="100000">
                                          <p:val>
                                            <p:strVal val="#ppt_y"/>
                                          </p:val>
                                        </p:tav>
                                      </p:tavLst>
                                    </p:anim>
                                  </p:childTnLst>
                                </p:cTn>
                              </p:par>
                            </p:childTnLst>
                          </p:cTn>
                        </p:par>
                        <p:par>
                          <p:cTn id="23" fill="hold">
                            <p:stCondLst>
                              <p:cond delay="565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53"/>
                                        </p:tgtEl>
                                        <p:attrNameLst>
                                          <p:attrName>style.visibility</p:attrName>
                                        </p:attrNameLst>
                                      </p:cBhvr>
                                      <p:to>
                                        <p:strVal val="visible"/>
                                      </p:to>
                                    </p:set>
                                    <p:anim calcmode="lin" valueType="num">
                                      <p:cBhvr>
                                        <p:cTn id="26"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53"/>
                                        </p:tgtEl>
                                        <p:attrNameLst>
                                          <p:attrName>ppt_y</p:attrName>
                                        </p:attrNameLst>
                                      </p:cBhvr>
                                      <p:tavLst>
                                        <p:tav tm="0">
                                          <p:val>
                                            <p:strVal val="#ppt_y"/>
                                          </p:val>
                                        </p:tav>
                                        <p:tav tm="100000">
                                          <p:val>
                                            <p:strVal val="#ppt_y"/>
                                          </p:val>
                                        </p:tav>
                                      </p:tavLst>
                                    </p:anim>
                                    <p:anim calcmode="lin" valueType="num">
                                      <p:cBhvr>
                                        <p:cTn id="28"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8189" y="2576284"/>
            <a:ext cx="5229810" cy="4281716"/>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56962" y="3923875"/>
            <a:ext cx="6684791" cy="2665612"/>
          </a:xfrm>
          <a:prstGeom prst="rect">
            <a:avLst/>
          </a:prstGeom>
        </p:spPr>
      </p:pic>
      <p:sp>
        <p:nvSpPr>
          <p:cNvPr id="42" name="等腰三角形 41"/>
          <p:cNvSpPr/>
          <p:nvPr/>
        </p:nvSpPr>
        <p:spPr>
          <a:xfrm>
            <a:off x="1347894" y="684519"/>
            <a:ext cx="2376264" cy="2025056"/>
          </a:xfrm>
          <a:prstGeom prst="triangle">
            <a:avLst/>
          </a:prstGeom>
          <a:solidFill>
            <a:srgbClr val="92D050">
              <a:alpha val="14000"/>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3" name="TextBox 7"/>
          <p:cNvSpPr txBox="1"/>
          <p:nvPr/>
        </p:nvSpPr>
        <p:spPr>
          <a:xfrm>
            <a:off x="1737570" y="869923"/>
            <a:ext cx="1779654" cy="1938992"/>
          </a:xfrm>
          <a:prstGeom prst="rect">
            <a:avLst/>
          </a:prstGeom>
          <a:noFill/>
        </p:spPr>
        <p:txBody>
          <a:bodyPr wrap="none" rtlCol="0">
            <a:spAutoFit/>
          </a:bodyPr>
          <a:lstStyle>
            <a:defPPr>
              <a:defRPr lang="zh-CN"/>
            </a:defPPr>
            <a:lvl1pPr>
              <a:defRPr sz="12000">
                <a:solidFill>
                  <a:schemeClr val="accent2"/>
                </a:solidFill>
                <a:latin typeface="Impact" panose="020B0806030902050204" pitchFamily="34" charset="0"/>
              </a:defRPr>
            </a:lvl1pPr>
          </a:lstStyle>
          <a:p>
            <a:r>
              <a:rPr lang="en-US" altLang="zh-CN" dirty="0" smtClean="0">
                <a:solidFill>
                  <a:srgbClr val="E6325C"/>
                </a:solidFill>
              </a:rPr>
              <a:t>04</a:t>
            </a:r>
            <a:endParaRPr lang="zh-CN" altLang="en-US" dirty="0">
              <a:solidFill>
                <a:srgbClr val="E6325C"/>
              </a:solidFill>
            </a:endParaRPr>
          </a:p>
        </p:txBody>
      </p:sp>
      <p:sp>
        <p:nvSpPr>
          <p:cNvPr id="44" name="等腰三角形 43"/>
          <p:cNvSpPr/>
          <p:nvPr/>
        </p:nvSpPr>
        <p:spPr>
          <a:xfrm rot="18035669">
            <a:off x="1700790" y="295384"/>
            <a:ext cx="360040" cy="310379"/>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5" name="等腰三角形 44"/>
          <p:cNvSpPr/>
          <p:nvPr/>
        </p:nvSpPr>
        <p:spPr>
          <a:xfrm rot="21283757">
            <a:off x="1286754" y="510582"/>
            <a:ext cx="191945" cy="16547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6" name="等腰三角形 45"/>
          <p:cNvSpPr/>
          <p:nvPr/>
        </p:nvSpPr>
        <p:spPr>
          <a:xfrm rot="15968008">
            <a:off x="981016" y="901685"/>
            <a:ext cx="304349" cy="22735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7" name="TextBox 8"/>
          <p:cNvSpPr txBox="1"/>
          <p:nvPr/>
        </p:nvSpPr>
        <p:spPr>
          <a:xfrm>
            <a:off x="5072052" y="827342"/>
            <a:ext cx="4339650" cy="923330"/>
          </a:xfrm>
          <a:prstGeom prst="rect">
            <a:avLst/>
          </a:prstGeom>
          <a:noFill/>
        </p:spPr>
        <p:txBody>
          <a:bodyPr wrap="none" rtlCol="0">
            <a:spAutoFit/>
          </a:bodyPr>
          <a:lstStyle/>
          <a:p>
            <a:r>
              <a:rPr lang="zh-CN" altLang="en-US" sz="5400" b="1" dirty="0" smtClean="0">
                <a:solidFill>
                  <a:schemeClr val="bg1">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rPr>
              <a:t>第四部分内容</a:t>
            </a:r>
            <a:endParaRPr lang="zh-CN" altLang="en-US" sz="5400" b="1" dirty="0">
              <a:solidFill>
                <a:schemeClr val="bg1">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cxnSp>
        <p:nvCxnSpPr>
          <p:cNvPr id="48" name="直接连接符 47"/>
          <p:cNvCxnSpPr/>
          <p:nvPr/>
        </p:nvCxnSpPr>
        <p:spPr>
          <a:xfrm>
            <a:off x="3724158" y="1839419"/>
            <a:ext cx="6929328"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51" name="TextBox 14"/>
          <p:cNvSpPr txBox="1"/>
          <p:nvPr/>
        </p:nvSpPr>
        <p:spPr>
          <a:xfrm>
            <a:off x="5508069" y="2124800"/>
            <a:ext cx="3467616" cy="584775"/>
          </a:xfrm>
          <a:prstGeom prst="rect">
            <a:avLst/>
          </a:prstGeom>
          <a:noFill/>
        </p:spPr>
        <p:txBody>
          <a:bodyPr wrap="none" rtlCol="0">
            <a:spAutoFit/>
          </a:bodyPr>
          <a:lstStyle/>
          <a:p>
            <a:r>
              <a:rPr lang="zh-CN" altLang="en-US" sz="3200" dirty="0" smtClean="0">
                <a:solidFill>
                  <a:schemeClr val="bg1">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rPr>
              <a:t>单击添加文字内容</a:t>
            </a:r>
            <a:endParaRPr lang="zh-CN" altLang="en-US" sz="3200" dirty="0">
              <a:solidFill>
                <a:schemeClr val="bg1">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spTree>
    <p:extLst>
      <p:ext uri="{BB962C8B-B14F-4D97-AF65-F5344CB8AC3E}">
        <p14:creationId xmlns:p14="http://schemas.microsoft.com/office/powerpoint/2010/main" val="246200109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1100" fill="hold"/>
                                        <p:tgtEl>
                                          <p:spTgt spid="44"/>
                                        </p:tgtEl>
                                        <p:attrNameLst>
                                          <p:attrName>ppt_x</p:attrName>
                                        </p:attrNameLst>
                                      </p:cBhvr>
                                      <p:tavLst>
                                        <p:tav tm="0">
                                          <p:val>
                                            <p:strVal val="0-#ppt_w/2"/>
                                          </p:val>
                                        </p:tav>
                                        <p:tav tm="100000">
                                          <p:val>
                                            <p:strVal val="#ppt_x"/>
                                          </p:val>
                                        </p:tav>
                                      </p:tavLst>
                                    </p:anim>
                                    <p:anim calcmode="lin" valueType="num">
                                      <p:cBhvr additive="base">
                                        <p:cTn id="8" dur="1100" fill="hold"/>
                                        <p:tgtEl>
                                          <p:spTgt spid="44"/>
                                        </p:tgtEl>
                                        <p:attrNameLst>
                                          <p:attrName>ppt_y</p:attrName>
                                        </p:attrNameLst>
                                      </p:cBhvr>
                                      <p:tavLst>
                                        <p:tav tm="0">
                                          <p:val>
                                            <p:strVal val="0-#ppt_h/2"/>
                                          </p:val>
                                        </p:tav>
                                        <p:tav tm="100000">
                                          <p:val>
                                            <p:strVal val="#ppt_y"/>
                                          </p:val>
                                        </p:tav>
                                      </p:tavLst>
                                    </p:anim>
                                  </p:childTnLst>
                                </p:cTn>
                              </p:par>
                              <p:par>
                                <p:cTn id="9" presetID="8" presetClass="emph" presetSubtype="0" fill="hold" grpId="1" nodeType="withEffect">
                                  <p:stCondLst>
                                    <p:cond delay="0"/>
                                  </p:stCondLst>
                                  <p:childTnLst>
                                    <p:animRot by="21600000">
                                      <p:cBhvr>
                                        <p:cTn id="10" dur="1100" fill="hold"/>
                                        <p:tgtEl>
                                          <p:spTgt spid="44"/>
                                        </p:tgtEl>
                                        <p:attrNameLst>
                                          <p:attrName>r</p:attrName>
                                        </p:attrNameLst>
                                      </p:cBhvr>
                                    </p:animRot>
                                  </p:childTnLst>
                                </p:cTn>
                              </p:par>
                              <p:par>
                                <p:cTn id="11" presetID="2" presetClass="entr" presetSubtype="9" fill="hold" grpId="0" nodeType="withEffect">
                                  <p:stCondLst>
                                    <p:cond delay="600"/>
                                  </p:stCondLst>
                                  <p:childTnLst>
                                    <p:set>
                                      <p:cBhvr>
                                        <p:cTn id="12" dur="1" fill="hold">
                                          <p:stCondLst>
                                            <p:cond delay="0"/>
                                          </p:stCondLst>
                                        </p:cTn>
                                        <p:tgtEl>
                                          <p:spTgt spid="45"/>
                                        </p:tgtEl>
                                        <p:attrNameLst>
                                          <p:attrName>style.visibility</p:attrName>
                                        </p:attrNameLst>
                                      </p:cBhvr>
                                      <p:to>
                                        <p:strVal val="visible"/>
                                      </p:to>
                                    </p:set>
                                    <p:anim calcmode="lin" valueType="num">
                                      <p:cBhvr additive="base">
                                        <p:cTn id="13" dur="1100" fill="hold"/>
                                        <p:tgtEl>
                                          <p:spTgt spid="45"/>
                                        </p:tgtEl>
                                        <p:attrNameLst>
                                          <p:attrName>ppt_x</p:attrName>
                                        </p:attrNameLst>
                                      </p:cBhvr>
                                      <p:tavLst>
                                        <p:tav tm="0">
                                          <p:val>
                                            <p:strVal val="0-#ppt_w/2"/>
                                          </p:val>
                                        </p:tav>
                                        <p:tav tm="100000">
                                          <p:val>
                                            <p:strVal val="#ppt_x"/>
                                          </p:val>
                                        </p:tav>
                                      </p:tavLst>
                                    </p:anim>
                                    <p:anim calcmode="lin" valueType="num">
                                      <p:cBhvr additive="base">
                                        <p:cTn id="14" dur="1100" fill="hold"/>
                                        <p:tgtEl>
                                          <p:spTgt spid="45"/>
                                        </p:tgtEl>
                                        <p:attrNameLst>
                                          <p:attrName>ppt_y</p:attrName>
                                        </p:attrNameLst>
                                      </p:cBhvr>
                                      <p:tavLst>
                                        <p:tav tm="0">
                                          <p:val>
                                            <p:strVal val="0-#ppt_h/2"/>
                                          </p:val>
                                        </p:tav>
                                        <p:tav tm="100000">
                                          <p:val>
                                            <p:strVal val="#ppt_y"/>
                                          </p:val>
                                        </p:tav>
                                      </p:tavLst>
                                    </p:anim>
                                  </p:childTnLst>
                                </p:cTn>
                              </p:par>
                              <p:par>
                                <p:cTn id="15" presetID="8" presetClass="emph" presetSubtype="0" fill="hold" grpId="1" nodeType="withEffect">
                                  <p:stCondLst>
                                    <p:cond delay="600"/>
                                  </p:stCondLst>
                                  <p:childTnLst>
                                    <p:animRot by="21600000">
                                      <p:cBhvr>
                                        <p:cTn id="16" dur="1100" fill="hold"/>
                                        <p:tgtEl>
                                          <p:spTgt spid="45"/>
                                        </p:tgtEl>
                                        <p:attrNameLst>
                                          <p:attrName>r</p:attrName>
                                        </p:attrNameLst>
                                      </p:cBhvr>
                                    </p:animRot>
                                  </p:childTnLst>
                                </p:cTn>
                              </p:par>
                              <p:par>
                                <p:cTn id="17" presetID="2" presetClass="entr" presetSubtype="9" fill="hold" grpId="0" nodeType="withEffect">
                                  <p:stCondLst>
                                    <p:cond delay="1200"/>
                                  </p:stCondLst>
                                  <p:childTnLst>
                                    <p:set>
                                      <p:cBhvr>
                                        <p:cTn id="18" dur="1" fill="hold">
                                          <p:stCondLst>
                                            <p:cond delay="0"/>
                                          </p:stCondLst>
                                        </p:cTn>
                                        <p:tgtEl>
                                          <p:spTgt spid="46"/>
                                        </p:tgtEl>
                                        <p:attrNameLst>
                                          <p:attrName>style.visibility</p:attrName>
                                        </p:attrNameLst>
                                      </p:cBhvr>
                                      <p:to>
                                        <p:strVal val="visible"/>
                                      </p:to>
                                    </p:set>
                                    <p:anim calcmode="lin" valueType="num">
                                      <p:cBhvr additive="base">
                                        <p:cTn id="19" dur="1100" fill="hold"/>
                                        <p:tgtEl>
                                          <p:spTgt spid="46"/>
                                        </p:tgtEl>
                                        <p:attrNameLst>
                                          <p:attrName>ppt_x</p:attrName>
                                        </p:attrNameLst>
                                      </p:cBhvr>
                                      <p:tavLst>
                                        <p:tav tm="0">
                                          <p:val>
                                            <p:strVal val="0-#ppt_w/2"/>
                                          </p:val>
                                        </p:tav>
                                        <p:tav tm="100000">
                                          <p:val>
                                            <p:strVal val="#ppt_x"/>
                                          </p:val>
                                        </p:tav>
                                      </p:tavLst>
                                    </p:anim>
                                    <p:anim calcmode="lin" valueType="num">
                                      <p:cBhvr additive="base">
                                        <p:cTn id="20" dur="1100" fill="hold"/>
                                        <p:tgtEl>
                                          <p:spTgt spid="46"/>
                                        </p:tgtEl>
                                        <p:attrNameLst>
                                          <p:attrName>ppt_y</p:attrName>
                                        </p:attrNameLst>
                                      </p:cBhvr>
                                      <p:tavLst>
                                        <p:tav tm="0">
                                          <p:val>
                                            <p:strVal val="0-#ppt_h/2"/>
                                          </p:val>
                                        </p:tav>
                                        <p:tav tm="100000">
                                          <p:val>
                                            <p:strVal val="#ppt_y"/>
                                          </p:val>
                                        </p:tav>
                                      </p:tavLst>
                                    </p:anim>
                                  </p:childTnLst>
                                </p:cTn>
                              </p:par>
                              <p:par>
                                <p:cTn id="21" presetID="8" presetClass="emph" presetSubtype="0" fill="hold" grpId="1" nodeType="withEffect">
                                  <p:stCondLst>
                                    <p:cond delay="1200"/>
                                  </p:stCondLst>
                                  <p:childTnLst>
                                    <p:animRot by="21600000">
                                      <p:cBhvr>
                                        <p:cTn id="22" dur="1100" fill="hold"/>
                                        <p:tgtEl>
                                          <p:spTgt spid="46"/>
                                        </p:tgtEl>
                                        <p:attrNameLst>
                                          <p:attrName>r</p:attrName>
                                        </p:attrNameLst>
                                      </p:cBhvr>
                                    </p:animRot>
                                  </p:childTnLst>
                                </p:cTn>
                              </p:par>
                              <p:par>
                                <p:cTn id="23" presetID="2" presetClass="entr" presetSubtype="9" fill="hold" grpId="0" nodeType="withEffect">
                                  <p:stCondLst>
                                    <p:cond delay="600"/>
                                  </p:stCondLst>
                                  <p:childTnLst>
                                    <p:set>
                                      <p:cBhvr>
                                        <p:cTn id="24" dur="1" fill="hold">
                                          <p:stCondLst>
                                            <p:cond delay="0"/>
                                          </p:stCondLst>
                                        </p:cTn>
                                        <p:tgtEl>
                                          <p:spTgt spid="42"/>
                                        </p:tgtEl>
                                        <p:attrNameLst>
                                          <p:attrName>style.visibility</p:attrName>
                                        </p:attrNameLst>
                                      </p:cBhvr>
                                      <p:to>
                                        <p:strVal val="visible"/>
                                      </p:to>
                                    </p:set>
                                    <p:anim calcmode="lin" valueType="num">
                                      <p:cBhvr additive="base">
                                        <p:cTn id="25" dur="1100" fill="hold"/>
                                        <p:tgtEl>
                                          <p:spTgt spid="42"/>
                                        </p:tgtEl>
                                        <p:attrNameLst>
                                          <p:attrName>ppt_x</p:attrName>
                                        </p:attrNameLst>
                                      </p:cBhvr>
                                      <p:tavLst>
                                        <p:tav tm="0">
                                          <p:val>
                                            <p:strVal val="0-#ppt_w/2"/>
                                          </p:val>
                                        </p:tav>
                                        <p:tav tm="100000">
                                          <p:val>
                                            <p:strVal val="#ppt_x"/>
                                          </p:val>
                                        </p:tav>
                                      </p:tavLst>
                                    </p:anim>
                                    <p:anim calcmode="lin" valueType="num">
                                      <p:cBhvr additive="base">
                                        <p:cTn id="26" dur="1100" fill="hold"/>
                                        <p:tgtEl>
                                          <p:spTgt spid="42"/>
                                        </p:tgtEl>
                                        <p:attrNameLst>
                                          <p:attrName>ppt_y</p:attrName>
                                        </p:attrNameLst>
                                      </p:cBhvr>
                                      <p:tavLst>
                                        <p:tav tm="0">
                                          <p:val>
                                            <p:strVal val="0-#ppt_h/2"/>
                                          </p:val>
                                        </p:tav>
                                        <p:tav tm="100000">
                                          <p:val>
                                            <p:strVal val="#ppt_y"/>
                                          </p:val>
                                        </p:tav>
                                      </p:tavLst>
                                    </p:anim>
                                  </p:childTnLst>
                                </p:cTn>
                              </p:par>
                              <p:par>
                                <p:cTn id="27" presetID="8" presetClass="emph" presetSubtype="0" fill="hold" grpId="1" nodeType="withEffect">
                                  <p:stCondLst>
                                    <p:cond delay="700"/>
                                  </p:stCondLst>
                                  <p:childTnLst>
                                    <p:animRot by="21600000">
                                      <p:cBhvr>
                                        <p:cTn id="28" dur="1100" fill="hold"/>
                                        <p:tgtEl>
                                          <p:spTgt spid="42"/>
                                        </p:tgtEl>
                                        <p:attrNameLst>
                                          <p:attrName>r</p:attrName>
                                        </p:attrNameLst>
                                      </p:cBhvr>
                                    </p:animRot>
                                  </p:childTnLst>
                                </p:cTn>
                              </p:par>
                            </p:childTnLst>
                          </p:cTn>
                        </p:par>
                        <p:par>
                          <p:cTn id="29" fill="hold">
                            <p:stCondLst>
                              <p:cond delay="2300"/>
                            </p:stCondLst>
                            <p:childTnLst>
                              <p:par>
                                <p:cTn id="30" presetID="10" presetClass="entr" presetSubtype="0"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fade">
                                      <p:cBhvr>
                                        <p:cTn id="32" dur="500"/>
                                        <p:tgtEl>
                                          <p:spTgt spid="43"/>
                                        </p:tgtEl>
                                      </p:cBhvr>
                                    </p:animEffect>
                                  </p:childTnLst>
                                </p:cTn>
                              </p:par>
                            </p:childTnLst>
                          </p:cTn>
                        </p:par>
                        <p:par>
                          <p:cTn id="33" fill="hold">
                            <p:stCondLst>
                              <p:cond delay="2800"/>
                            </p:stCondLst>
                            <p:childTnLst>
                              <p:par>
                                <p:cTn id="34" presetID="22" presetClass="entr" presetSubtype="8" fill="hold" nodeType="after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wipe(left)">
                                      <p:cBhvr>
                                        <p:cTn id="36" dur="500"/>
                                        <p:tgtEl>
                                          <p:spTgt spid="48"/>
                                        </p:tgtEl>
                                      </p:cBhvr>
                                    </p:animEffect>
                                  </p:childTnLst>
                                </p:cTn>
                              </p:par>
                            </p:childTnLst>
                          </p:cTn>
                        </p:par>
                        <p:par>
                          <p:cTn id="37" fill="hold">
                            <p:stCondLst>
                              <p:cond delay="3300"/>
                            </p:stCondLst>
                            <p:childTnLst>
                              <p:par>
                                <p:cTn id="38" presetID="12" presetClass="entr" presetSubtype="1"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 calcmode="lin" valueType="num">
                                      <p:cBhvr additive="base">
                                        <p:cTn id="40" dur="500"/>
                                        <p:tgtEl>
                                          <p:spTgt spid="47"/>
                                        </p:tgtEl>
                                        <p:attrNameLst>
                                          <p:attrName>ppt_y</p:attrName>
                                        </p:attrNameLst>
                                      </p:cBhvr>
                                      <p:tavLst>
                                        <p:tav tm="0">
                                          <p:val>
                                            <p:strVal val="#ppt_y-#ppt_h*1.125000"/>
                                          </p:val>
                                        </p:tav>
                                        <p:tav tm="100000">
                                          <p:val>
                                            <p:strVal val="#ppt_y"/>
                                          </p:val>
                                        </p:tav>
                                      </p:tavLst>
                                    </p:anim>
                                    <p:animEffect transition="in" filter="wipe(down)">
                                      <p:cBhvr>
                                        <p:cTn id="41" dur="500"/>
                                        <p:tgtEl>
                                          <p:spTgt spid="47"/>
                                        </p:tgtEl>
                                      </p:cBhvr>
                                    </p:animEffect>
                                  </p:childTnLst>
                                </p:cTn>
                              </p:par>
                            </p:childTnLst>
                          </p:cTn>
                        </p:par>
                        <p:par>
                          <p:cTn id="42" fill="hold">
                            <p:stCondLst>
                              <p:cond delay="3800"/>
                            </p:stCondLst>
                            <p:childTnLst>
                              <p:par>
                                <p:cTn id="43" presetID="47" presetClass="entr" presetSubtype="0" fill="hold" grpId="0" nodeType="afterEffect">
                                  <p:stCondLst>
                                    <p:cond delay="0"/>
                                  </p:stCondLst>
                                  <p:childTnLst>
                                    <p:set>
                                      <p:cBhvr>
                                        <p:cTn id="44" dur="1" fill="hold">
                                          <p:stCondLst>
                                            <p:cond delay="0"/>
                                          </p:stCondLst>
                                        </p:cTn>
                                        <p:tgtEl>
                                          <p:spTgt spid="51"/>
                                        </p:tgtEl>
                                        <p:attrNameLst>
                                          <p:attrName>style.visibility</p:attrName>
                                        </p:attrNameLst>
                                      </p:cBhvr>
                                      <p:to>
                                        <p:strVal val="visible"/>
                                      </p:to>
                                    </p:set>
                                    <p:animEffect transition="in" filter="fade">
                                      <p:cBhvr>
                                        <p:cTn id="45" dur="1000"/>
                                        <p:tgtEl>
                                          <p:spTgt spid="51"/>
                                        </p:tgtEl>
                                      </p:cBhvr>
                                    </p:animEffect>
                                    <p:anim calcmode="lin" valueType="num">
                                      <p:cBhvr>
                                        <p:cTn id="46" dur="1000" fill="hold"/>
                                        <p:tgtEl>
                                          <p:spTgt spid="51"/>
                                        </p:tgtEl>
                                        <p:attrNameLst>
                                          <p:attrName>ppt_x</p:attrName>
                                        </p:attrNameLst>
                                      </p:cBhvr>
                                      <p:tavLst>
                                        <p:tav tm="0">
                                          <p:val>
                                            <p:strVal val="#ppt_x"/>
                                          </p:val>
                                        </p:tav>
                                        <p:tav tm="100000">
                                          <p:val>
                                            <p:strVal val="#ppt_x"/>
                                          </p:val>
                                        </p:tav>
                                      </p:tavLst>
                                    </p:anim>
                                    <p:anim calcmode="lin" valueType="num">
                                      <p:cBhvr>
                                        <p:cTn id="47"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3" grpId="0"/>
      <p:bldP spid="44" grpId="0" animBg="1"/>
      <p:bldP spid="44" grpId="1" animBg="1"/>
      <p:bldP spid="45" grpId="0" animBg="1"/>
      <p:bldP spid="45" grpId="1" animBg="1"/>
      <p:bldP spid="46" grpId="0" animBg="1"/>
      <p:bldP spid="46" grpId="1" animBg="1"/>
      <p:bldP spid="47" grpId="0"/>
      <p:bldP spid="5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
          <p:cNvGrpSpPr>
            <a:grpSpLocks/>
          </p:cNvGrpSpPr>
          <p:nvPr/>
        </p:nvGrpSpPr>
        <p:grpSpPr bwMode="auto">
          <a:xfrm>
            <a:off x="5379786" y="1545439"/>
            <a:ext cx="4831961" cy="4854365"/>
            <a:chOff x="8002" y="5080"/>
            <a:chExt cx="3944635" cy="3962542"/>
          </a:xfrm>
        </p:grpSpPr>
        <p:grpSp>
          <p:nvGrpSpPr>
            <p:cNvPr id="25" name="Group 3"/>
            <p:cNvGrpSpPr>
              <a:grpSpLocks/>
            </p:cNvGrpSpPr>
            <p:nvPr/>
          </p:nvGrpSpPr>
          <p:grpSpPr bwMode="auto">
            <a:xfrm>
              <a:off x="8002" y="5080"/>
              <a:ext cx="3944635" cy="3962542"/>
              <a:chOff x="0" y="0"/>
              <a:chExt cx="3944112" cy="3962400"/>
            </a:xfrm>
          </p:grpSpPr>
          <p:pic>
            <p:nvPicPr>
              <p:cNvPr id="27" name="Oval 2"/>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0"/>
                <a:ext cx="3944112" cy="3962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8" name="Text Box 5"/>
              <p:cNvSpPr txBox="1">
                <a:spLocks noChangeArrowheads="1"/>
              </p:cNvSpPr>
              <p:nvPr/>
            </p:nvSpPr>
            <p:spPr bwMode="auto">
              <a:xfrm>
                <a:off x="578549" y="581835"/>
                <a:ext cx="2789491" cy="28010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133">
                  <a:latin typeface="Verdana" pitchFamily="34" charset="0"/>
                  <a:ea typeface="宋体" pitchFamily="2" charset="-122"/>
                </a:endParaRPr>
              </a:p>
            </p:txBody>
          </p:sp>
        </p:grpSp>
        <p:sp>
          <p:nvSpPr>
            <p:cNvPr id="26" name="TextBox 52"/>
            <p:cNvSpPr txBox="1">
              <a:spLocks noChangeArrowheads="1"/>
            </p:cNvSpPr>
            <p:nvPr/>
          </p:nvSpPr>
          <p:spPr bwMode="auto">
            <a:xfrm>
              <a:off x="1209835" y="1459669"/>
              <a:ext cx="1813165" cy="6112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2133" dirty="0">
                  <a:solidFill>
                    <a:srgbClr val="FFFFFF"/>
                  </a:solidFill>
                  <a:latin typeface="宋体" pitchFamily="2" charset="-122"/>
                  <a:ea typeface="宋体" pitchFamily="2" charset="-122"/>
                </a:rPr>
                <a:t>文字内容文字内容文字内容</a:t>
              </a:r>
            </a:p>
          </p:txBody>
        </p:sp>
      </p:grpSp>
      <p:sp>
        <p:nvSpPr>
          <p:cNvPr id="29" name="Freeform 44"/>
          <p:cNvSpPr>
            <a:spLocks/>
          </p:cNvSpPr>
          <p:nvPr/>
        </p:nvSpPr>
        <p:spPr bwMode="auto">
          <a:xfrm rot="6874742">
            <a:off x="7407075" y="4627537"/>
            <a:ext cx="1631735" cy="1948747"/>
          </a:xfrm>
          <a:custGeom>
            <a:avLst/>
            <a:gdLst>
              <a:gd name="T0" fmla="*/ 2147483647 w 1475"/>
              <a:gd name="T1" fmla="*/ 2147483647 h 1760"/>
              <a:gd name="T2" fmla="*/ 2147483647 w 1475"/>
              <a:gd name="T3" fmla="*/ 2147483647 h 1760"/>
              <a:gd name="T4" fmla="*/ 2147483647 w 1475"/>
              <a:gd name="T5" fmla="*/ 2147483647 h 1760"/>
              <a:gd name="T6" fmla="*/ 2147483647 w 1475"/>
              <a:gd name="T7" fmla="*/ 2147483647 h 1760"/>
              <a:gd name="T8" fmla="*/ 2147483647 w 1475"/>
              <a:gd name="T9" fmla="*/ 2147483647 h 1760"/>
              <a:gd name="T10" fmla="*/ 2147483647 w 1475"/>
              <a:gd name="T11" fmla="*/ 2147483647 h 1760"/>
              <a:gd name="T12" fmla="*/ 2147483647 w 1475"/>
              <a:gd name="T13" fmla="*/ 2147483647 h 1760"/>
              <a:gd name="T14" fmla="*/ 2147483647 w 1475"/>
              <a:gd name="T15" fmla="*/ 2147483647 h 1760"/>
              <a:gd name="T16" fmla="*/ 2147483647 w 1475"/>
              <a:gd name="T17" fmla="*/ 2147483647 h 1760"/>
              <a:gd name="T18" fmla="*/ 2147483647 w 1475"/>
              <a:gd name="T19" fmla="*/ 2147483647 h 1760"/>
              <a:gd name="T20" fmla="*/ 2147483647 w 1475"/>
              <a:gd name="T21" fmla="*/ 2147483647 h 1760"/>
              <a:gd name="T22" fmla="*/ 2147483647 w 1475"/>
              <a:gd name="T23" fmla="*/ 2147483647 h 1760"/>
              <a:gd name="T24" fmla="*/ 2147483647 w 1475"/>
              <a:gd name="T25" fmla="*/ 2147483647 h 1760"/>
              <a:gd name="T26" fmla="*/ 2147483647 w 1475"/>
              <a:gd name="T27" fmla="*/ 2147483647 h 1760"/>
              <a:gd name="T28" fmla="*/ 2147483647 w 1475"/>
              <a:gd name="T29" fmla="*/ 2147483647 h 1760"/>
              <a:gd name="T30" fmla="*/ 2147483647 w 1475"/>
              <a:gd name="T31" fmla="*/ 2147483647 h 1760"/>
              <a:gd name="T32" fmla="*/ 2147483647 w 1475"/>
              <a:gd name="T33" fmla="*/ 2147483647 h 1760"/>
              <a:gd name="T34" fmla="*/ 2147483647 w 1475"/>
              <a:gd name="T35" fmla="*/ 0 h 1760"/>
              <a:gd name="T36" fmla="*/ 2147483647 w 1475"/>
              <a:gd name="T37" fmla="*/ 0 h 1760"/>
              <a:gd name="T38" fmla="*/ 2147483647 w 1475"/>
              <a:gd name="T39" fmla="*/ 2147483647 h 1760"/>
              <a:gd name="T40" fmla="*/ 2147483647 w 1475"/>
              <a:gd name="T41" fmla="*/ 2147483647 h 1760"/>
              <a:gd name="T42" fmla="*/ 2147483647 w 1475"/>
              <a:gd name="T43" fmla="*/ 2147483647 h 1760"/>
              <a:gd name="T44" fmla="*/ 2147483647 w 1475"/>
              <a:gd name="T45" fmla="*/ 2147483647 h 1760"/>
              <a:gd name="T46" fmla="*/ 2147483647 w 1475"/>
              <a:gd name="T47" fmla="*/ 2147483647 h 1760"/>
              <a:gd name="T48" fmla="*/ 2147483647 w 1475"/>
              <a:gd name="T49" fmla="*/ 2147483647 h 1760"/>
              <a:gd name="T50" fmla="*/ 2147483647 w 1475"/>
              <a:gd name="T51" fmla="*/ 2147483647 h 1760"/>
              <a:gd name="T52" fmla="*/ 2147483647 w 1475"/>
              <a:gd name="T53" fmla="*/ 2147483647 h 1760"/>
              <a:gd name="T54" fmla="*/ 2147483647 w 1475"/>
              <a:gd name="T55" fmla="*/ 2147483647 h 1760"/>
              <a:gd name="T56" fmla="*/ 2147483647 w 1475"/>
              <a:gd name="T57" fmla="*/ 2147483647 h 1760"/>
              <a:gd name="T58" fmla="*/ 2147483647 w 1475"/>
              <a:gd name="T59" fmla="*/ 2147483647 h 1760"/>
              <a:gd name="T60" fmla="*/ 2147483647 w 1475"/>
              <a:gd name="T61" fmla="*/ 2147483647 h 1760"/>
              <a:gd name="T62" fmla="*/ 2147483647 w 1475"/>
              <a:gd name="T63" fmla="*/ 2147483647 h 1760"/>
              <a:gd name="T64" fmla="*/ 2147483647 w 1475"/>
              <a:gd name="T65" fmla="*/ 2147483647 h 1760"/>
              <a:gd name="T66" fmla="*/ 2147483647 w 1475"/>
              <a:gd name="T67" fmla="*/ 2147483647 h 1760"/>
              <a:gd name="T68" fmla="*/ 2147483647 w 1475"/>
              <a:gd name="T69" fmla="*/ 2147483647 h 1760"/>
              <a:gd name="T70" fmla="*/ 2147483647 w 1475"/>
              <a:gd name="T71" fmla="*/ 2147483647 h 1760"/>
              <a:gd name="T72" fmla="*/ 2147483647 w 1475"/>
              <a:gd name="T73" fmla="*/ 2147483647 h 1760"/>
              <a:gd name="T74" fmla="*/ 2147483647 w 1475"/>
              <a:gd name="T75" fmla="*/ 2147483647 h 1760"/>
              <a:gd name="T76" fmla="*/ 2147483647 w 1475"/>
              <a:gd name="T77" fmla="*/ 2147483647 h 1760"/>
              <a:gd name="T78" fmla="*/ 2147483647 w 1475"/>
              <a:gd name="T79" fmla="*/ 2147483647 h 1760"/>
              <a:gd name="T80" fmla="*/ 2147483647 w 1475"/>
              <a:gd name="T81" fmla="*/ 2147483647 h 1760"/>
              <a:gd name="T82" fmla="*/ 2147483647 w 1475"/>
              <a:gd name="T83" fmla="*/ 2147483647 h 1760"/>
              <a:gd name="T84" fmla="*/ 2147483647 w 1475"/>
              <a:gd name="T85" fmla="*/ 2147483647 h 1760"/>
              <a:gd name="T86" fmla="*/ 2147483647 w 1475"/>
              <a:gd name="T87" fmla="*/ 2147483647 h 1760"/>
              <a:gd name="T88" fmla="*/ 2147483647 w 1475"/>
              <a:gd name="T89" fmla="*/ 2147483647 h 1760"/>
              <a:gd name="T90" fmla="*/ 2147483647 w 1475"/>
              <a:gd name="T91" fmla="*/ 2147483647 h 1760"/>
              <a:gd name="T92" fmla="*/ 2147483647 w 1475"/>
              <a:gd name="T93" fmla="*/ 2147483647 h 1760"/>
              <a:gd name="T94" fmla="*/ 2147483647 w 1475"/>
              <a:gd name="T95" fmla="*/ 2147483647 h 1760"/>
              <a:gd name="T96" fmla="*/ 2147483647 w 1475"/>
              <a:gd name="T97" fmla="*/ 2147483647 h 176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475"/>
              <a:gd name="T148" fmla="*/ 0 h 1760"/>
              <a:gd name="T149" fmla="*/ 1475 w 1475"/>
              <a:gd name="T150" fmla="*/ 1760 h 176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475" h="1760">
                <a:moveTo>
                  <a:pt x="595" y="1173"/>
                </a:moveTo>
                <a:lnTo>
                  <a:pt x="593" y="1142"/>
                </a:lnTo>
                <a:lnTo>
                  <a:pt x="592" y="1112"/>
                </a:lnTo>
                <a:lnTo>
                  <a:pt x="585" y="1083"/>
                </a:lnTo>
                <a:lnTo>
                  <a:pt x="581" y="1054"/>
                </a:lnTo>
                <a:lnTo>
                  <a:pt x="575" y="1027"/>
                </a:lnTo>
                <a:lnTo>
                  <a:pt x="567" y="998"/>
                </a:lnTo>
                <a:lnTo>
                  <a:pt x="559" y="969"/>
                </a:lnTo>
                <a:lnTo>
                  <a:pt x="547" y="944"/>
                </a:lnTo>
                <a:lnTo>
                  <a:pt x="537" y="918"/>
                </a:lnTo>
                <a:lnTo>
                  <a:pt x="522" y="891"/>
                </a:lnTo>
                <a:lnTo>
                  <a:pt x="508" y="867"/>
                </a:lnTo>
                <a:lnTo>
                  <a:pt x="494" y="843"/>
                </a:lnTo>
                <a:lnTo>
                  <a:pt x="478" y="822"/>
                </a:lnTo>
                <a:lnTo>
                  <a:pt x="461" y="798"/>
                </a:lnTo>
                <a:lnTo>
                  <a:pt x="440" y="777"/>
                </a:lnTo>
                <a:lnTo>
                  <a:pt x="421" y="756"/>
                </a:lnTo>
                <a:lnTo>
                  <a:pt x="402" y="737"/>
                </a:lnTo>
                <a:lnTo>
                  <a:pt x="380" y="720"/>
                </a:lnTo>
                <a:lnTo>
                  <a:pt x="358" y="702"/>
                </a:lnTo>
                <a:lnTo>
                  <a:pt x="334" y="685"/>
                </a:lnTo>
                <a:lnTo>
                  <a:pt x="312" y="669"/>
                </a:lnTo>
                <a:lnTo>
                  <a:pt x="286" y="657"/>
                </a:lnTo>
                <a:lnTo>
                  <a:pt x="261" y="643"/>
                </a:lnTo>
                <a:lnTo>
                  <a:pt x="237" y="630"/>
                </a:lnTo>
                <a:lnTo>
                  <a:pt x="208" y="622"/>
                </a:lnTo>
                <a:lnTo>
                  <a:pt x="182" y="610"/>
                </a:lnTo>
                <a:lnTo>
                  <a:pt x="153" y="604"/>
                </a:lnTo>
                <a:lnTo>
                  <a:pt x="126" y="598"/>
                </a:lnTo>
                <a:lnTo>
                  <a:pt x="97" y="592"/>
                </a:lnTo>
                <a:lnTo>
                  <a:pt x="66" y="589"/>
                </a:lnTo>
                <a:lnTo>
                  <a:pt x="37" y="588"/>
                </a:lnTo>
                <a:lnTo>
                  <a:pt x="8" y="585"/>
                </a:lnTo>
                <a:lnTo>
                  <a:pt x="7" y="585"/>
                </a:lnTo>
                <a:lnTo>
                  <a:pt x="0" y="0"/>
                </a:lnTo>
                <a:lnTo>
                  <a:pt x="8" y="0"/>
                </a:lnTo>
                <a:lnTo>
                  <a:pt x="37" y="0"/>
                </a:lnTo>
                <a:lnTo>
                  <a:pt x="66" y="0"/>
                </a:lnTo>
                <a:lnTo>
                  <a:pt x="97" y="2"/>
                </a:lnTo>
                <a:lnTo>
                  <a:pt x="127" y="4"/>
                </a:lnTo>
                <a:lnTo>
                  <a:pt x="156" y="8"/>
                </a:lnTo>
                <a:lnTo>
                  <a:pt x="186" y="12"/>
                </a:lnTo>
                <a:lnTo>
                  <a:pt x="214" y="16"/>
                </a:lnTo>
                <a:lnTo>
                  <a:pt x="243" y="21"/>
                </a:lnTo>
                <a:lnTo>
                  <a:pt x="272" y="27"/>
                </a:lnTo>
                <a:lnTo>
                  <a:pt x="299" y="37"/>
                </a:lnTo>
                <a:lnTo>
                  <a:pt x="327" y="44"/>
                </a:lnTo>
                <a:lnTo>
                  <a:pt x="355" y="51"/>
                </a:lnTo>
                <a:lnTo>
                  <a:pt x="384" y="59"/>
                </a:lnTo>
                <a:lnTo>
                  <a:pt x="410" y="70"/>
                </a:lnTo>
                <a:lnTo>
                  <a:pt x="439" y="80"/>
                </a:lnTo>
                <a:lnTo>
                  <a:pt x="465" y="91"/>
                </a:lnTo>
                <a:lnTo>
                  <a:pt x="490" y="102"/>
                </a:lnTo>
                <a:lnTo>
                  <a:pt x="516" y="114"/>
                </a:lnTo>
                <a:lnTo>
                  <a:pt x="541" y="128"/>
                </a:lnTo>
                <a:lnTo>
                  <a:pt x="567" y="141"/>
                </a:lnTo>
                <a:lnTo>
                  <a:pt x="592" y="153"/>
                </a:lnTo>
                <a:lnTo>
                  <a:pt x="616" y="169"/>
                </a:lnTo>
                <a:lnTo>
                  <a:pt x="640" y="182"/>
                </a:lnTo>
                <a:lnTo>
                  <a:pt x="662" y="200"/>
                </a:lnTo>
                <a:lnTo>
                  <a:pt x="686" y="215"/>
                </a:lnTo>
                <a:lnTo>
                  <a:pt x="710" y="233"/>
                </a:lnTo>
                <a:lnTo>
                  <a:pt x="755" y="267"/>
                </a:lnTo>
                <a:lnTo>
                  <a:pt x="798" y="305"/>
                </a:lnTo>
                <a:lnTo>
                  <a:pt x="836" y="341"/>
                </a:lnTo>
                <a:lnTo>
                  <a:pt x="875" y="382"/>
                </a:lnTo>
                <a:lnTo>
                  <a:pt x="911" y="426"/>
                </a:lnTo>
                <a:lnTo>
                  <a:pt x="947" y="469"/>
                </a:lnTo>
                <a:lnTo>
                  <a:pt x="965" y="494"/>
                </a:lnTo>
                <a:lnTo>
                  <a:pt x="979" y="515"/>
                </a:lnTo>
                <a:lnTo>
                  <a:pt x="995" y="538"/>
                </a:lnTo>
                <a:lnTo>
                  <a:pt x="1009" y="563"/>
                </a:lnTo>
                <a:lnTo>
                  <a:pt x="1025" y="588"/>
                </a:lnTo>
                <a:lnTo>
                  <a:pt x="1038" y="613"/>
                </a:lnTo>
                <a:lnTo>
                  <a:pt x="1052" y="636"/>
                </a:lnTo>
                <a:lnTo>
                  <a:pt x="1064" y="662"/>
                </a:lnTo>
                <a:lnTo>
                  <a:pt x="1077" y="690"/>
                </a:lnTo>
                <a:lnTo>
                  <a:pt x="1089" y="716"/>
                </a:lnTo>
                <a:lnTo>
                  <a:pt x="1099" y="741"/>
                </a:lnTo>
                <a:lnTo>
                  <a:pt x="1110" y="767"/>
                </a:lnTo>
                <a:lnTo>
                  <a:pt x="1119" y="796"/>
                </a:lnTo>
                <a:lnTo>
                  <a:pt x="1128" y="822"/>
                </a:lnTo>
                <a:lnTo>
                  <a:pt x="1136" y="850"/>
                </a:lnTo>
                <a:lnTo>
                  <a:pt x="1142" y="879"/>
                </a:lnTo>
                <a:lnTo>
                  <a:pt x="1152" y="907"/>
                </a:lnTo>
                <a:lnTo>
                  <a:pt x="1155" y="934"/>
                </a:lnTo>
                <a:lnTo>
                  <a:pt x="1162" y="963"/>
                </a:lnTo>
                <a:lnTo>
                  <a:pt x="1166" y="994"/>
                </a:lnTo>
                <a:lnTo>
                  <a:pt x="1171" y="1021"/>
                </a:lnTo>
                <a:lnTo>
                  <a:pt x="1175" y="1053"/>
                </a:lnTo>
                <a:lnTo>
                  <a:pt x="1176" y="1082"/>
                </a:lnTo>
                <a:lnTo>
                  <a:pt x="1180" y="1112"/>
                </a:lnTo>
                <a:lnTo>
                  <a:pt x="1180" y="1142"/>
                </a:lnTo>
                <a:lnTo>
                  <a:pt x="1180" y="1173"/>
                </a:lnTo>
                <a:lnTo>
                  <a:pt x="1183" y="1173"/>
                </a:lnTo>
                <a:lnTo>
                  <a:pt x="1475" y="1173"/>
                </a:lnTo>
                <a:lnTo>
                  <a:pt x="889" y="1760"/>
                </a:lnTo>
                <a:lnTo>
                  <a:pt x="302" y="1173"/>
                </a:lnTo>
                <a:lnTo>
                  <a:pt x="595" y="1173"/>
                </a:lnTo>
                <a:close/>
              </a:path>
            </a:pathLst>
          </a:custGeom>
          <a:gradFill rotWithShape="1">
            <a:gsLst>
              <a:gs pos="0">
                <a:srgbClr val="CACACA"/>
              </a:gs>
              <a:gs pos="50000">
                <a:srgbClr val="DDDDDD"/>
              </a:gs>
              <a:gs pos="100000">
                <a:srgbClr val="EEEEEE"/>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vert="eaVert"/>
          <a:lstStyle/>
          <a:p>
            <a:endParaRPr lang="zh-CN" altLang="en-US" sz="2133"/>
          </a:p>
        </p:txBody>
      </p:sp>
      <p:sp>
        <p:nvSpPr>
          <p:cNvPr id="30" name="Freeform 44"/>
          <p:cNvSpPr>
            <a:spLocks/>
          </p:cNvSpPr>
          <p:nvPr/>
        </p:nvSpPr>
        <p:spPr bwMode="auto">
          <a:xfrm rot="-553143">
            <a:off x="8593572" y="1801899"/>
            <a:ext cx="1633680" cy="1948747"/>
          </a:xfrm>
          <a:custGeom>
            <a:avLst/>
            <a:gdLst>
              <a:gd name="T0" fmla="*/ 2147483647 w 1475"/>
              <a:gd name="T1" fmla="*/ 2147483647 h 1760"/>
              <a:gd name="T2" fmla="*/ 2147483647 w 1475"/>
              <a:gd name="T3" fmla="*/ 2147483647 h 1760"/>
              <a:gd name="T4" fmla="*/ 2147483647 w 1475"/>
              <a:gd name="T5" fmla="*/ 2147483647 h 1760"/>
              <a:gd name="T6" fmla="*/ 2147483647 w 1475"/>
              <a:gd name="T7" fmla="*/ 2147483647 h 1760"/>
              <a:gd name="T8" fmla="*/ 2147483647 w 1475"/>
              <a:gd name="T9" fmla="*/ 2147483647 h 1760"/>
              <a:gd name="T10" fmla="*/ 2147483647 w 1475"/>
              <a:gd name="T11" fmla="*/ 2147483647 h 1760"/>
              <a:gd name="T12" fmla="*/ 2147483647 w 1475"/>
              <a:gd name="T13" fmla="*/ 2147483647 h 1760"/>
              <a:gd name="T14" fmla="*/ 2147483647 w 1475"/>
              <a:gd name="T15" fmla="*/ 2147483647 h 1760"/>
              <a:gd name="T16" fmla="*/ 2147483647 w 1475"/>
              <a:gd name="T17" fmla="*/ 2147483647 h 1760"/>
              <a:gd name="T18" fmla="*/ 2147483647 w 1475"/>
              <a:gd name="T19" fmla="*/ 2147483647 h 1760"/>
              <a:gd name="T20" fmla="*/ 2147483647 w 1475"/>
              <a:gd name="T21" fmla="*/ 2147483647 h 1760"/>
              <a:gd name="T22" fmla="*/ 2147483647 w 1475"/>
              <a:gd name="T23" fmla="*/ 2147483647 h 1760"/>
              <a:gd name="T24" fmla="*/ 2147483647 w 1475"/>
              <a:gd name="T25" fmla="*/ 2147483647 h 1760"/>
              <a:gd name="T26" fmla="*/ 2147483647 w 1475"/>
              <a:gd name="T27" fmla="*/ 2147483647 h 1760"/>
              <a:gd name="T28" fmla="*/ 2147483647 w 1475"/>
              <a:gd name="T29" fmla="*/ 2147483647 h 1760"/>
              <a:gd name="T30" fmla="*/ 2147483647 w 1475"/>
              <a:gd name="T31" fmla="*/ 2147483647 h 1760"/>
              <a:gd name="T32" fmla="*/ 2147483647 w 1475"/>
              <a:gd name="T33" fmla="*/ 2147483647 h 1760"/>
              <a:gd name="T34" fmla="*/ 2147483647 w 1475"/>
              <a:gd name="T35" fmla="*/ 0 h 1760"/>
              <a:gd name="T36" fmla="*/ 2147483647 w 1475"/>
              <a:gd name="T37" fmla="*/ 0 h 1760"/>
              <a:gd name="T38" fmla="*/ 2147483647 w 1475"/>
              <a:gd name="T39" fmla="*/ 2147483647 h 1760"/>
              <a:gd name="T40" fmla="*/ 2147483647 w 1475"/>
              <a:gd name="T41" fmla="*/ 2147483647 h 1760"/>
              <a:gd name="T42" fmla="*/ 2147483647 w 1475"/>
              <a:gd name="T43" fmla="*/ 2147483647 h 1760"/>
              <a:gd name="T44" fmla="*/ 2147483647 w 1475"/>
              <a:gd name="T45" fmla="*/ 2147483647 h 1760"/>
              <a:gd name="T46" fmla="*/ 2147483647 w 1475"/>
              <a:gd name="T47" fmla="*/ 2147483647 h 1760"/>
              <a:gd name="T48" fmla="*/ 2147483647 w 1475"/>
              <a:gd name="T49" fmla="*/ 2147483647 h 1760"/>
              <a:gd name="T50" fmla="*/ 2147483647 w 1475"/>
              <a:gd name="T51" fmla="*/ 2147483647 h 1760"/>
              <a:gd name="T52" fmla="*/ 2147483647 w 1475"/>
              <a:gd name="T53" fmla="*/ 2147483647 h 1760"/>
              <a:gd name="T54" fmla="*/ 2147483647 w 1475"/>
              <a:gd name="T55" fmla="*/ 2147483647 h 1760"/>
              <a:gd name="T56" fmla="*/ 2147483647 w 1475"/>
              <a:gd name="T57" fmla="*/ 2147483647 h 1760"/>
              <a:gd name="T58" fmla="*/ 2147483647 w 1475"/>
              <a:gd name="T59" fmla="*/ 2147483647 h 1760"/>
              <a:gd name="T60" fmla="*/ 2147483647 w 1475"/>
              <a:gd name="T61" fmla="*/ 2147483647 h 1760"/>
              <a:gd name="T62" fmla="*/ 2147483647 w 1475"/>
              <a:gd name="T63" fmla="*/ 2147483647 h 1760"/>
              <a:gd name="T64" fmla="*/ 2147483647 w 1475"/>
              <a:gd name="T65" fmla="*/ 2147483647 h 1760"/>
              <a:gd name="T66" fmla="*/ 2147483647 w 1475"/>
              <a:gd name="T67" fmla="*/ 2147483647 h 1760"/>
              <a:gd name="T68" fmla="*/ 2147483647 w 1475"/>
              <a:gd name="T69" fmla="*/ 2147483647 h 1760"/>
              <a:gd name="T70" fmla="*/ 2147483647 w 1475"/>
              <a:gd name="T71" fmla="*/ 2147483647 h 1760"/>
              <a:gd name="T72" fmla="*/ 2147483647 w 1475"/>
              <a:gd name="T73" fmla="*/ 2147483647 h 1760"/>
              <a:gd name="T74" fmla="*/ 2147483647 w 1475"/>
              <a:gd name="T75" fmla="*/ 2147483647 h 1760"/>
              <a:gd name="T76" fmla="*/ 2147483647 w 1475"/>
              <a:gd name="T77" fmla="*/ 2147483647 h 1760"/>
              <a:gd name="T78" fmla="*/ 2147483647 w 1475"/>
              <a:gd name="T79" fmla="*/ 2147483647 h 1760"/>
              <a:gd name="T80" fmla="*/ 2147483647 w 1475"/>
              <a:gd name="T81" fmla="*/ 2147483647 h 1760"/>
              <a:gd name="T82" fmla="*/ 2147483647 w 1475"/>
              <a:gd name="T83" fmla="*/ 2147483647 h 1760"/>
              <a:gd name="T84" fmla="*/ 2147483647 w 1475"/>
              <a:gd name="T85" fmla="*/ 2147483647 h 1760"/>
              <a:gd name="T86" fmla="*/ 2147483647 w 1475"/>
              <a:gd name="T87" fmla="*/ 2147483647 h 1760"/>
              <a:gd name="T88" fmla="*/ 2147483647 w 1475"/>
              <a:gd name="T89" fmla="*/ 2147483647 h 1760"/>
              <a:gd name="T90" fmla="*/ 2147483647 w 1475"/>
              <a:gd name="T91" fmla="*/ 2147483647 h 1760"/>
              <a:gd name="T92" fmla="*/ 2147483647 w 1475"/>
              <a:gd name="T93" fmla="*/ 2147483647 h 1760"/>
              <a:gd name="T94" fmla="*/ 2147483647 w 1475"/>
              <a:gd name="T95" fmla="*/ 2147483647 h 1760"/>
              <a:gd name="T96" fmla="*/ 2147483647 w 1475"/>
              <a:gd name="T97" fmla="*/ 2147483647 h 176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475"/>
              <a:gd name="T148" fmla="*/ 0 h 1760"/>
              <a:gd name="T149" fmla="*/ 1475 w 1475"/>
              <a:gd name="T150" fmla="*/ 1760 h 176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475" h="1760">
                <a:moveTo>
                  <a:pt x="595" y="1173"/>
                </a:moveTo>
                <a:lnTo>
                  <a:pt x="593" y="1142"/>
                </a:lnTo>
                <a:lnTo>
                  <a:pt x="592" y="1112"/>
                </a:lnTo>
                <a:lnTo>
                  <a:pt x="585" y="1083"/>
                </a:lnTo>
                <a:lnTo>
                  <a:pt x="581" y="1054"/>
                </a:lnTo>
                <a:lnTo>
                  <a:pt x="575" y="1027"/>
                </a:lnTo>
                <a:lnTo>
                  <a:pt x="567" y="998"/>
                </a:lnTo>
                <a:lnTo>
                  <a:pt x="559" y="969"/>
                </a:lnTo>
                <a:lnTo>
                  <a:pt x="547" y="944"/>
                </a:lnTo>
                <a:lnTo>
                  <a:pt x="537" y="918"/>
                </a:lnTo>
                <a:lnTo>
                  <a:pt x="522" y="891"/>
                </a:lnTo>
                <a:lnTo>
                  <a:pt x="508" y="867"/>
                </a:lnTo>
                <a:lnTo>
                  <a:pt x="494" y="843"/>
                </a:lnTo>
                <a:lnTo>
                  <a:pt x="478" y="822"/>
                </a:lnTo>
                <a:lnTo>
                  <a:pt x="461" y="798"/>
                </a:lnTo>
                <a:lnTo>
                  <a:pt x="440" y="777"/>
                </a:lnTo>
                <a:lnTo>
                  <a:pt x="421" y="756"/>
                </a:lnTo>
                <a:lnTo>
                  <a:pt x="402" y="737"/>
                </a:lnTo>
                <a:lnTo>
                  <a:pt x="380" y="720"/>
                </a:lnTo>
                <a:lnTo>
                  <a:pt x="358" y="702"/>
                </a:lnTo>
                <a:lnTo>
                  <a:pt x="334" y="685"/>
                </a:lnTo>
                <a:lnTo>
                  <a:pt x="312" y="669"/>
                </a:lnTo>
                <a:lnTo>
                  <a:pt x="286" y="657"/>
                </a:lnTo>
                <a:lnTo>
                  <a:pt x="261" y="643"/>
                </a:lnTo>
                <a:lnTo>
                  <a:pt x="237" y="630"/>
                </a:lnTo>
                <a:lnTo>
                  <a:pt x="208" y="622"/>
                </a:lnTo>
                <a:lnTo>
                  <a:pt x="182" y="610"/>
                </a:lnTo>
                <a:lnTo>
                  <a:pt x="153" y="604"/>
                </a:lnTo>
                <a:lnTo>
                  <a:pt x="126" y="598"/>
                </a:lnTo>
                <a:lnTo>
                  <a:pt x="97" y="592"/>
                </a:lnTo>
                <a:lnTo>
                  <a:pt x="66" y="589"/>
                </a:lnTo>
                <a:lnTo>
                  <a:pt x="37" y="588"/>
                </a:lnTo>
                <a:lnTo>
                  <a:pt x="8" y="585"/>
                </a:lnTo>
                <a:lnTo>
                  <a:pt x="7" y="585"/>
                </a:lnTo>
                <a:lnTo>
                  <a:pt x="0" y="0"/>
                </a:lnTo>
                <a:lnTo>
                  <a:pt x="8" y="0"/>
                </a:lnTo>
                <a:lnTo>
                  <a:pt x="37" y="0"/>
                </a:lnTo>
                <a:lnTo>
                  <a:pt x="66" y="0"/>
                </a:lnTo>
                <a:lnTo>
                  <a:pt x="97" y="2"/>
                </a:lnTo>
                <a:lnTo>
                  <a:pt x="127" y="4"/>
                </a:lnTo>
                <a:lnTo>
                  <a:pt x="156" y="8"/>
                </a:lnTo>
                <a:lnTo>
                  <a:pt x="186" y="12"/>
                </a:lnTo>
                <a:lnTo>
                  <a:pt x="214" y="16"/>
                </a:lnTo>
                <a:lnTo>
                  <a:pt x="243" y="21"/>
                </a:lnTo>
                <a:lnTo>
                  <a:pt x="272" y="27"/>
                </a:lnTo>
                <a:lnTo>
                  <a:pt x="299" y="37"/>
                </a:lnTo>
                <a:lnTo>
                  <a:pt x="327" y="44"/>
                </a:lnTo>
                <a:lnTo>
                  <a:pt x="355" y="51"/>
                </a:lnTo>
                <a:lnTo>
                  <a:pt x="384" y="59"/>
                </a:lnTo>
                <a:lnTo>
                  <a:pt x="410" y="70"/>
                </a:lnTo>
                <a:lnTo>
                  <a:pt x="439" y="80"/>
                </a:lnTo>
                <a:lnTo>
                  <a:pt x="465" y="91"/>
                </a:lnTo>
                <a:lnTo>
                  <a:pt x="490" y="102"/>
                </a:lnTo>
                <a:lnTo>
                  <a:pt x="516" y="114"/>
                </a:lnTo>
                <a:lnTo>
                  <a:pt x="541" y="128"/>
                </a:lnTo>
                <a:lnTo>
                  <a:pt x="567" y="141"/>
                </a:lnTo>
                <a:lnTo>
                  <a:pt x="592" y="153"/>
                </a:lnTo>
                <a:lnTo>
                  <a:pt x="616" y="169"/>
                </a:lnTo>
                <a:lnTo>
                  <a:pt x="640" y="182"/>
                </a:lnTo>
                <a:lnTo>
                  <a:pt x="662" y="200"/>
                </a:lnTo>
                <a:lnTo>
                  <a:pt x="686" y="215"/>
                </a:lnTo>
                <a:lnTo>
                  <a:pt x="710" y="233"/>
                </a:lnTo>
                <a:lnTo>
                  <a:pt x="755" y="267"/>
                </a:lnTo>
                <a:lnTo>
                  <a:pt x="798" y="305"/>
                </a:lnTo>
                <a:lnTo>
                  <a:pt x="836" y="341"/>
                </a:lnTo>
                <a:lnTo>
                  <a:pt x="875" y="382"/>
                </a:lnTo>
                <a:lnTo>
                  <a:pt x="911" y="426"/>
                </a:lnTo>
                <a:lnTo>
                  <a:pt x="947" y="469"/>
                </a:lnTo>
                <a:lnTo>
                  <a:pt x="965" y="494"/>
                </a:lnTo>
                <a:lnTo>
                  <a:pt x="979" y="515"/>
                </a:lnTo>
                <a:lnTo>
                  <a:pt x="995" y="538"/>
                </a:lnTo>
                <a:lnTo>
                  <a:pt x="1009" y="563"/>
                </a:lnTo>
                <a:lnTo>
                  <a:pt x="1025" y="588"/>
                </a:lnTo>
                <a:lnTo>
                  <a:pt x="1038" y="613"/>
                </a:lnTo>
                <a:lnTo>
                  <a:pt x="1052" y="636"/>
                </a:lnTo>
                <a:lnTo>
                  <a:pt x="1064" y="662"/>
                </a:lnTo>
                <a:lnTo>
                  <a:pt x="1077" y="690"/>
                </a:lnTo>
                <a:lnTo>
                  <a:pt x="1089" y="716"/>
                </a:lnTo>
                <a:lnTo>
                  <a:pt x="1099" y="741"/>
                </a:lnTo>
                <a:lnTo>
                  <a:pt x="1110" y="767"/>
                </a:lnTo>
                <a:lnTo>
                  <a:pt x="1119" y="796"/>
                </a:lnTo>
                <a:lnTo>
                  <a:pt x="1128" y="822"/>
                </a:lnTo>
                <a:lnTo>
                  <a:pt x="1136" y="850"/>
                </a:lnTo>
                <a:lnTo>
                  <a:pt x="1142" y="879"/>
                </a:lnTo>
                <a:lnTo>
                  <a:pt x="1152" y="907"/>
                </a:lnTo>
                <a:lnTo>
                  <a:pt x="1155" y="934"/>
                </a:lnTo>
                <a:lnTo>
                  <a:pt x="1162" y="963"/>
                </a:lnTo>
                <a:lnTo>
                  <a:pt x="1166" y="994"/>
                </a:lnTo>
                <a:lnTo>
                  <a:pt x="1171" y="1021"/>
                </a:lnTo>
                <a:lnTo>
                  <a:pt x="1175" y="1053"/>
                </a:lnTo>
                <a:lnTo>
                  <a:pt x="1176" y="1082"/>
                </a:lnTo>
                <a:lnTo>
                  <a:pt x="1180" y="1112"/>
                </a:lnTo>
                <a:lnTo>
                  <a:pt x="1180" y="1142"/>
                </a:lnTo>
                <a:lnTo>
                  <a:pt x="1180" y="1173"/>
                </a:lnTo>
                <a:lnTo>
                  <a:pt x="1183" y="1173"/>
                </a:lnTo>
                <a:lnTo>
                  <a:pt x="1475" y="1173"/>
                </a:lnTo>
                <a:lnTo>
                  <a:pt x="889" y="1760"/>
                </a:lnTo>
                <a:lnTo>
                  <a:pt x="302" y="1173"/>
                </a:lnTo>
                <a:lnTo>
                  <a:pt x="595" y="1173"/>
                </a:lnTo>
                <a:close/>
              </a:path>
            </a:pathLst>
          </a:custGeom>
          <a:gradFill rotWithShape="1">
            <a:gsLst>
              <a:gs pos="0">
                <a:srgbClr val="CACACA"/>
              </a:gs>
              <a:gs pos="50000">
                <a:srgbClr val="DDDDDD"/>
              </a:gs>
              <a:gs pos="100000">
                <a:srgbClr val="EEEEEE"/>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133"/>
          </a:p>
        </p:txBody>
      </p:sp>
      <p:sp>
        <p:nvSpPr>
          <p:cNvPr id="31" name="Freeform 44"/>
          <p:cNvSpPr>
            <a:spLocks/>
          </p:cNvSpPr>
          <p:nvPr/>
        </p:nvSpPr>
        <p:spPr bwMode="auto">
          <a:xfrm rot="-7426368">
            <a:off x="5588507" y="2128585"/>
            <a:ext cx="1633680" cy="1948747"/>
          </a:xfrm>
          <a:custGeom>
            <a:avLst/>
            <a:gdLst>
              <a:gd name="T0" fmla="*/ 2147483647 w 1475"/>
              <a:gd name="T1" fmla="*/ 2147483647 h 1760"/>
              <a:gd name="T2" fmla="*/ 2147483647 w 1475"/>
              <a:gd name="T3" fmla="*/ 2147483647 h 1760"/>
              <a:gd name="T4" fmla="*/ 2147483647 w 1475"/>
              <a:gd name="T5" fmla="*/ 2147483647 h 1760"/>
              <a:gd name="T6" fmla="*/ 2147483647 w 1475"/>
              <a:gd name="T7" fmla="*/ 2147483647 h 1760"/>
              <a:gd name="T8" fmla="*/ 2147483647 w 1475"/>
              <a:gd name="T9" fmla="*/ 2147483647 h 1760"/>
              <a:gd name="T10" fmla="*/ 2147483647 w 1475"/>
              <a:gd name="T11" fmla="*/ 2147483647 h 1760"/>
              <a:gd name="T12" fmla="*/ 2147483647 w 1475"/>
              <a:gd name="T13" fmla="*/ 2147483647 h 1760"/>
              <a:gd name="T14" fmla="*/ 2147483647 w 1475"/>
              <a:gd name="T15" fmla="*/ 2147483647 h 1760"/>
              <a:gd name="T16" fmla="*/ 2147483647 w 1475"/>
              <a:gd name="T17" fmla="*/ 2147483647 h 1760"/>
              <a:gd name="T18" fmla="*/ 2147483647 w 1475"/>
              <a:gd name="T19" fmla="*/ 2147483647 h 1760"/>
              <a:gd name="T20" fmla="*/ 2147483647 w 1475"/>
              <a:gd name="T21" fmla="*/ 2147483647 h 1760"/>
              <a:gd name="T22" fmla="*/ 2147483647 w 1475"/>
              <a:gd name="T23" fmla="*/ 2147483647 h 1760"/>
              <a:gd name="T24" fmla="*/ 2147483647 w 1475"/>
              <a:gd name="T25" fmla="*/ 2147483647 h 1760"/>
              <a:gd name="T26" fmla="*/ 2147483647 w 1475"/>
              <a:gd name="T27" fmla="*/ 2147483647 h 1760"/>
              <a:gd name="T28" fmla="*/ 2147483647 w 1475"/>
              <a:gd name="T29" fmla="*/ 2147483647 h 1760"/>
              <a:gd name="T30" fmla="*/ 2147483647 w 1475"/>
              <a:gd name="T31" fmla="*/ 2147483647 h 1760"/>
              <a:gd name="T32" fmla="*/ 2147483647 w 1475"/>
              <a:gd name="T33" fmla="*/ 2147483647 h 1760"/>
              <a:gd name="T34" fmla="*/ 2147483647 w 1475"/>
              <a:gd name="T35" fmla="*/ 0 h 1760"/>
              <a:gd name="T36" fmla="*/ 2147483647 w 1475"/>
              <a:gd name="T37" fmla="*/ 0 h 1760"/>
              <a:gd name="T38" fmla="*/ 2147483647 w 1475"/>
              <a:gd name="T39" fmla="*/ 2147483647 h 1760"/>
              <a:gd name="T40" fmla="*/ 2147483647 w 1475"/>
              <a:gd name="T41" fmla="*/ 2147483647 h 1760"/>
              <a:gd name="T42" fmla="*/ 2147483647 w 1475"/>
              <a:gd name="T43" fmla="*/ 2147483647 h 1760"/>
              <a:gd name="T44" fmla="*/ 2147483647 w 1475"/>
              <a:gd name="T45" fmla="*/ 2147483647 h 1760"/>
              <a:gd name="T46" fmla="*/ 2147483647 w 1475"/>
              <a:gd name="T47" fmla="*/ 2147483647 h 1760"/>
              <a:gd name="T48" fmla="*/ 2147483647 w 1475"/>
              <a:gd name="T49" fmla="*/ 2147483647 h 1760"/>
              <a:gd name="T50" fmla="*/ 2147483647 w 1475"/>
              <a:gd name="T51" fmla="*/ 2147483647 h 1760"/>
              <a:gd name="T52" fmla="*/ 2147483647 w 1475"/>
              <a:gd name="T53" fmla="*/ 2147483647 h 1760"/>
              <a:gd name="T54" fmla="*/ 2147483647 w 1475"/>
              <a:gd name="T55" fmla="*/ 2147483647 h 1760"/>
              <a:gd name="T56" fmla="*/ 2147483647 w 1475"/>
              <a:gd name="T57" fmla="*/ 2147483647 h 1760"/>
              <a:gd name="T58" fmla="*/ 2147483647 w 1475"/>
              <a:gd name="T59" fmla="*/ 2147483647 h 1760"/>
              <a:gd name="T60" fmla="*/ 2147483647 w 1475"/>
              <a:gd name="T61" fmla="*/ 2147483647 h 1760"/>
              <a:gd name="T62" fmla="*/ 2147483647 w 1475"/>
              <a:gd name="T63" fmla="*/ 2147483647 h 1760"/>
              <a:gd name="T64" fmla="*/ 2147483647 w 1475"/>
              <a:gd name="T65" fmla="*/ 2147483647 h 1760"/>
              <a:gd name="T66" fmla="*/ 2147483647 w 1475"/>
              <a:gd name="T67" fmla="*/ 2147483647 h 1760"/>
              <a:gd name="T68" fmla="*/ 2147483647 w 1475"/>
              <a:gd name="T69" fmla="*/ 2147483647 h 1760"/>
              <a:gd name="T70" fmla="*/ 2147483647 w 1475"/>
              <a:gd name="T71" fmla="*/ 2147483647 h 1760"/>
              <a:gd name="T72" fmla="*/ 2147483647 w 1475"/>
              <a:gd name="T73" fmla="*/ 2147483647 h 1760"/>
              <a:gd name="T74" fmla="*/ 2147483647 w 1475"/>
              <a:gd name="T75" fmla="*/ 2147483647 h 1760"/>
              <a:gd name="T76" fmla="*/ 2147483647 w 1475"/>
              <a:gd name="T77" fmla="*/ 2147483647 h 1760"/>
              <a:gd name="T78" fmla="*/ 2147483647 w 1475"/>
              <a:gd name="T79" fmla="*/ 2147483647 h 1760"/>
              <a:gd name="T80" fmla="*/ 2147483647 w 1475"/>
              <a:gd name="T81" fmla="*/ 2147483647 h 1760"/>
              <a:gd name="T82" fmla="*/ 2147483647 w 1475"/>
              <a:gd name="T83" fmla="*/ 2147483647 h 1760"/>
              <a:gd name="T84" fmla="*/ 2147483647 w 1475"/>
              <a:gd name="T85" fmla="*/ 2147483647 h 1760"/>
              <a:gd name="T86" fmla="*/ 2147483647 w 1475"/>
              <a:gd name="T87" fmla="*/ 2147483647 h 1760"/>
              <a:gd name="T88" fmla="*/ 2147483647 w 1475"/>
              <a:gd name="T89" fmla="*/ 2147483647 h 1760"/>
              <a:gd name="T90" fmla="*/ 2147483647 w 1475"/>
              <a:gd name="T91" fmla="*/ 2147483647 h 1760"/>
              <a:gd name="T92" fmla="*/ 2147483647 w 1475"/>
              <a:gd name="T93" fmla="*/ 2147483647 h 1760"/>
              <a:gd name="T94" fmla="*/ 2147483647 w 1475"/>
              <a:gd name="T95" fmla="*/ 2147483647 h 1760"/>
              <a:gd name="T96" fmla="*/ 2147483647 w 1475"/>
              <a:gd name="T97" fmla="*/ 2147483647 h 176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475"/>
              <a:gd name="T148" fmla="*/ 0 h 1760"/>
              <a:gd name="T149" fmla="*/ 1475 w 1475"/>
              <a:gd name="T150" fmla="*/ 1760 h 176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475" h="1760">
                <a:moveTo>
                  <a:pt x="595" y="1173"/>
                </a:moveTo>
                <a:lnTo>
                  <a:pt x="593" y="1142"/>
                </a:lnTo>
                <a:lnTo>
                  <a:pt x="592" y="1112"/>
                </a:lnTo>
                <a:lnTo>
                  <a:pt x="585" y="1083"/>
                </a:lnTo>
                <a:lnTo>
                  <a:pt x="581" y="1054"/>
                </a:lnTo>
                <a:lnTo>
                  <a:pt x="575" y="1027"/>
                </a:lnTo>
                <a:lnTo>
                  <a:pt x="567" y="998"/>
                </a:lnTo>
                <a:lnTo>
                  <a:pt x="559" y="969"/>
                </a:lnTo>
                <a:lnTo>
                  <a:pt x="547" y="944"/>
                </a:lnTo>
                <a:lnTo>
                  <a:pt x="537" y="918"/>
                </a:lnTo>
                <a:lnTo>
                  <a:pt x="522" y="891"/>
                </a:lnTo>
                <a:lnTo>
                  <a:pt x="508" y="867"/>
                </a:lnTo>
                <a:lnTo>
                  <a:pt x="494" y="843"/>
                </a:lnTo>
                <a:lnTo>
                  <a:pt x="478" y="822"/>
                </a:lnTo>
                <a:lnTo>
                  <a:pt x="461" y="798"/>
                </a:lnTo>
                <a:lnTo>
                  <a:pt x="440" y="777"/>
                </a:lnTo>
                <a:lnTo>
                  <a:pt x="421" y="756"/>
                </a:lnTo>
                <a:lnTo>
                  <a:pt x="402" y="737"/>
                </a:lnTo>
                <a:lnTo>
                  <a:pt x="380" y="720"/>
                </a:lnTo>
                <a:lnTo>
                  <a:pt x="358" y="702"/>
                </a:lnTo>
                <a:lnTo>
                  <a:pt x="334" y="685"/>
                </a:lnTo>
                <a:lnTo>
                  <a:pt x="312" y="669"/>
                </a:lnTo>
                <a:lnTo>
                  <a:pt x="286" y="657"/>
                </a:lnTo>
                <a:lnTo>
                  <a:pt x="261" y="643"/>
                </a:lnTo>
                <a:lnTo>
                  <a:pt x="237" y="630"/>
                </a:lnTo>
                <a:lnTo>
                  <a:pt x="208" y="622"/>
                </a:lnTo>
                <a:lnTo>
                  <a:pt x="182" y="610"/>
                </a:lnTo>
                <a:lnTo>
                  <a:pt x="153" y="604"/>
                </a:lnTo>
                <a:lnTo>
                  <a:pt x="126" y="598"/>
                </a:lnTo>
                <a:lnTo>
                  <a:pt x="97" y="592"/>
                </a:lnTo>
                <a:lnTo>
                  <a:pt x="66" y="589"/>
                </a:lnTo>
                <a:lnTo>
                  <a:pt x="37" y="588"/>
                </a:lnTo>
                <a:lnTo>
                  <a:pt x="8" y="585"/>
                </a:lnTo>
                <a:lnTo>
                  <a:pt x="7" y="585"/>
                </a:lnTo>
                <a:lnTo>
                  <a:pt x="0" y="0"/>
                </a:lnTo>
                <a:lnTo>
                  <a:pt x="8" y="0"/>
                </a:lnTo>
                <a:lnTo>
                  <a:pt x="37" y="0"/>
                </a:lnTo>
                <a:lnTo>
                  <a:pt x="66" y="0"/>
                </a:lnTo>
                <a:lnTo>
                  <a:pt x="97" y="2"/>
                </a:lnTo>
                <a:lnTo>
                  <a:pt x="127" y="4"/>
                </a:lnTo>
                <a:lnTo>
                  <a:pt x="156" y="8"/>
                </a:lnTo>
                <a:lnTo>
                  <a:pt x="186" y="12"/>
                </a:lnTo>
                <a:lnTo>
                  <a:pt x="214" y="16"/>
                </a:lnTo>
                <a:lnTo>
                  <a:pt x="243" y="21"/>
                </a:lnTo>
                <a:lnTo>
                  <a:pt x="272" y="27"/>
                </a:lnTo>
                <a:lnTo>
                  <a:pt x="299" y="37"/>
                </a:lnTo>
                <a:lnTo>
                  <a:pt x="327" y="44"/>
                </a:lnTo>
                <a:lnTo>
                  <a:pt x="355" y="51"/>
                </a:lnTo>
                <a:lnTo>
                  <a:pt x="384" y="59"/>
                </a:lnTo>
                <a:lnTo>
                  <a:pt x="410" y="70"/>
                </a:lnTo>
                <a:lnTo>
                  <a:pt x="439" y="80"/>
                </a:lnTo>
                <a:lnTo>
                  <a:pt x="465" y="91"/>
                </a:lnTo>
                <a:lnTo>
                  <a:pt x="490" y="102"/>
                </a:lnTo>
                <a:lnTo>
                  <a:pt x="516" y="114"/>
                </a:lnTo>
                <a:lnTo>
                  <a:pt x="541" y="128"/>
                </a:lnTo>
                <a:lnTo>
                  <a:pt x="567" y="141"/>
                </a:lnTo>
                <a:lnTo>
                  <a:pt x="592" y="153"/>
                </a:lnTo>
                <a:lnTo>
                  <a:pt x="616" y="169"/>
                </a:lnTo>
                <a:lnTo>
                  <a:pt x="640" y="182"/>
                </a:lnTo>
                <a:lnTo>
                  <a:pt x="662" y="200"/>
                </a:lnTo>
                <a:lnTo>
                  <a:pt x="686" y="215"/>
                </a:lnTo>
                <a:lnTo>
                  <a:pt x="710" y="233"/>
                </a:lnTo>
                <a:lnTo>
                  <a:pt x="755" y="267"/>
                </a:lnTo>
                <a:lnTo>
                  <a:pt x="798" y="305"/>
                </a:lnTo>
                <a:lnTo>
                  <a:pt x="836" y="341"/>
                </a:lnTo>
                <a:lnTo>
                  <a:pt x="875" y="382"/>
                </a:lnTo>
                <a:lnTo>
                  <a:pt x="911" y="426"/>
                </a:lnTo>
                <a:lnTo>
                  <a:pt x="947" y="469"/>
                </a:lnTo>
                <a:lnTo>
                  <a:pt x="965" y="494"/>
                </a:lnTo>
                <a:lnTo>
                  <a:pt x="979" y="515"/>
                </a:lnTo>
                <a:lnTo>
                  <a:pt x="995" y="538"/>
                </a:lnTo>
                <a:lnTo>
                  <a:pt x="1009" y="563"/>
                </a:lnTo>
                <a:lnTo>
                  <a:pt x="1025" y="588"/>
                </a:lnTo>
                <a:lnTo>
                  <a:pt x="1038" y="613"/>
                </a:lnTo>
                <a:lnTo>
                  <a:pt x="1052" y="636"/>
                </a:lnTo>
                <a:lnTo>
                  <a:pt x="1064" y="662"/>
                </a:lnTo>
                <a:lnTo>
                  <a:pt x="1077" y="690"/>
                </a:lnTo>
                <a:lnTo>
                  <a:pt x="1089" y="716"/>
                </a:lnTo>
                <a:lnTo>
                  <a:pt x="1099" y="741"/>
                </a:lnTo>
                <a:lnTo>
                  <a:pt x="1110" y="767"/>
                </a:lnTo>
                <a:lnTo>
                  <a:pt x="1119" y="796"/>
                </a:lnTo>
                <a:lnTo>
                  <a:pt x="1128" y="822"/>
                </a:lnTo>
                <a:lnTo>
                  <a:pt x="1136" y="850"/>
                </a:lnTo>
                <a:lnTo>
                  <a:pt x="1142" y="879"/>
                </a:lnTo>
                <a:lnTo>
                  <a:pt x="1152" y="907"/>
                </a:lnTo>
                <a:lnTo>
                  <a:pt x="1155" y="934"/>
                </a:lnTo>
                <a:lnTo>
                  <a:pt x="1162" y="963"/>
                </a:lnTo>
                <a:lnTo>
                  <a:pt x="1166" y="994"/>
                </a:lnTo>
                <a:lnTo>
                  <a:pt x="1171" y="1021"/>
                </a:lnTo>
                <a:lnTo>
                  <a:pt x="1175" y="1053"/>
                </a:lnTo>
                <a:lnTo>
                  <a:pt x="1176" y="1082"/>
                </a:lnTo>
                <a:lnTo>
                  <a:pt x="1180" y="1112"/>
                </a:lnTo>
                <a:lnTo>
                  <a:pt x="1180" y="1142"/>
                </a:lnTo>
                <a:lnTo>
                  <a:pt x="1180" y="1173"/>
                </a:lnTo>
                <a:lnTo>
                  <a:pt x="1183" y="1173"/>
                </a:lnTo>
                <a:lnTo>
                  <a:pt x="1475" y="1173"/>
                </a:lnTo>
                <a:lnTo>
                  <a:pt x="889" y="1760"/>
                </a:lnTo>
                <a:lnTo>
                  <a:pt x="302" y="1173"/>
                </a:lnTo>
                <a:lnTo>
                  <a:pt x="595" y="1173"/>
                </a:lnTo>
                <a:close/>
              </a:path>
            </a:pathLst>
          </a:custGeom>
          <a:gradFill rotWithShape="1">
            <a:gsLst>
              <a:gs pos="0">
                <a:srgbClr val="CACACA"/>
              </a:gs>
              <a:gs pos="50000">
                <a:srgbClr val="DDDDDD"/>
              </a:gs>
              <a:gs pos="100000">
                <a:srgbClr val="EEEEEE"/>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eaVert"/>
          <a:lstStyle/>
          <a:p>
            <a:endParaRPr lang="zh-CN" altLang="en-US" sz="2133"/>
          </a:p>
        </p:txBody>
      </p:sp>
      <p:grpSp>
        <p:nvGrpSpPr>
          <p:cNvPr id="32" name="Group 10"/>
          <p:cNvGrpSpPr>
            <a:grpSpLocks/>
          </p:cNvGrpSpPr>
          <p:nvPr/>
        </p:nvGrpSpPr>
        <p:grpSpPr bwMode="auto">
          <a:xfrm>
            <a:off x="8839128" y="3571010"/>
            <a:ext cx="2184075" cy="1991535"/>
            <a:chOff x="0" y="0"/>
            <a:chExt cx="2024661" cy="1847290"/>
          </a:xfrm>
        </p:grpSpPr>
        <p:grpSp>
          <p:nvGrpSpPr>
            <p:cNvPr id="33" name="Group 11"/>
            <p:cNvGrpSpPr>
              <a:grpSpLocks/>
            </p:cNvGrpSpPr>
            <p:nvPr/>
          </p:nvGrpSpPr>
          <p:grpSpPr bwMode="auto">
            <a:xfrm>
              <a:off x="0" y="0"/>
              <a:ext cx="1847292" cy="1847290"/>
              <a:chOff x="0" y="0"/>
              <a:chExt cx="1012166" cy="1008000"/>
            </a:xfrm>
          </p:grpSpPr>
          <p:pic>
            <p:nvPicPr>
              <p:cNvPr id="35" name="Oval 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44344" y="-126551"/>
                <a:ext cx="1308698" cy="13078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36" name="Group 13"/>
              <p:cNvGrpSpPr>
                <a:grpSpLocks/>
              </p:cNvGrpSpPr>
              <p:nvPr/>
            </p:nvGrpSpPr>
            <p:grpSpPr bwMode="auto">
              <a:xfrm>
                <a:off x="33942" y="13309"/>
                <a:ext cx="622106" cy="559440"/>
                <a:chOff x="0" y="0"/>
                <a:chExt cx="999744" cy="902208"/>
              </a:xfrm>
            </p:grpSpPr>
            <p:pic>
              <p:nvPicPr>
                <p:cNvPr id="40" name="椭圆 20"/>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0" y="0"/>
                  <a:ext cx="999744" cy="9022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 name="Text Box 15"/>
                <p:cNvSpPr txBox="1">
                  <a:spLocks noChangeArrowheads="1"/>
                </p:cNvSpPr>
                <p:nvPr/>
              </p:nvSpPr>
              <p:spPr bwMode="auto">
                <a:xfrm rot="-2211361">
                  <a:off x="107495" y="184216"/>
                  <a:ext cx="782405" cy="5332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133">
                    <a:solidFill>
                      <a:srgbClr val="D7E4BE"/>
                    </a:solidFill>
                    <a:latin typeface="Verdana" pitchFamily="34" charset="0"/>
                    <a:ea typeface="宋体" pitchFamily="2" charset="-122"/>
                  </a:endParaRPr>
                </a:p>
              </p:txBody>
            </p:sp>
          </p:grpSp>
          <p:grpSp>
            <p:nvGrpSpPr>
              <p:cNvPr id="37" name="Group 16"/>
              <p:cNvGrpSpPr>
                <a:grpSpLocks/>
              </p:cNvGrpSpPr>
              <p:nvPr/>
            </p:nvGrpSpPr>
            <p:grpSpPr bwMode="auto">
              <a:xfrm>
                <a:off x="113602" y="107809"/>
                <a:ext cx="789012" cy="793800"/>
                <a:chOff x="0" y="0"/>
                <a:chExt cx="1267968" cy="1280160"/>
              </a:xfrm>
            </p:grpSpPr>
            <p:pic>
              <p:nvPicPr>
                <p:cNvPr id="38" name="椭圆 21"/>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0" y="0"/>
                  <a:ext cx="1267968" cy="12801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9" name="Text Box 18"/>
                <p:cNvSpPr txBox="1">
                  <a:spLocks noChangeArrowheads="1"/>
                </p:cNvSpPr>
                <p:nvPr/>
              </p:nvSpPr>
              <p:spPr bwMode="auto">
                <a:xfrm>
                  <a:off x="184085" y="187358"/>
                  <a:ext cx="899984" cy="9031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133">
                    <a:solidFill>
                      <a:srgbClr val="D7E4BE"/>
                    </a:solidFill>
                    <a:latin typeface="Verdana" pitchFamily="34" charset="0"/>
                    <a:ea typeface="宋体" pitchFamily="2" charset="-122"/>
                  </a:endParaRPr>
                </a:p>
              </p:txBody>
            </p:sp>
          </p:grpSp>
        </p:grpSp>
        <p:sp>
          <p:nvSpPr>
            <p:cNvPr id="34" name="TextBox 48"/>
            <p:cNvSpPr txBox="1">
              <a:spLocks noChangeArrowheads="1"/>
            </p:cNvSpPr>
            <p:nvPr/>
          </p:nvSpPr>
          <p:spPr bwMode="auto">
            <a:xfrm>
              <a:off x="147838" y="579081"/>
              <a:ext cx="1876823" cy="3521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867">
                  <a:solidFill>
                    <a:srgbClr val="000000"/>
                  </a:solidFill>
                  <a:latin typeface="微软雅黑" pitchFamily="34" charset="-122"/>
                  <a:ea typeface="微软雅黑" pitchFamily="34" charset="-122"/>
                </a:rPr>
                <a:t>   </a:t>
              </a:r>
              <a:r>
                <a:rPr lang="zh-CN" altLang="en-US" sz="1867">
                  <a:solidFill>
                    <a:srgbClr val="000000"/>
                  </a:solidFill>
                  <a:latin typeface="宋体" pitchFamily="2" charset="-122"/>
                </a:rPr>
                <a:t>文字内容</a:t>
              </a:r>
            </a:p>
          </p:txBody>
        </p:sp>
      </p:grpSp>
      <p:grpSp>
        <p:nvGrpSpPr>
          <p:cNvPr id="42" name="Group 20"/>
          <p:cNvGrpSpPr>
            <a:grpSpLocks/>
          </p:cNvGrpSpPr>
          <p:nvPr/>
        </p:nvGrpSpPr>
        <p:grpSpPr bwMode="auto">
          <a:xfrm>
            <a:off x="5158317" y="3662882"/>
            <a:ext cx="2009039" cy="2001260"/>
            <a:chOff x="0" y="0"/>
            <a:chExt cx="1639887" cy="1633538"/>
          </a:xfrm>
        </p:grpSpPr>
        <p:grpSp>
          <p:nvGrpSpPr>
            <p:cNvPr id="43" name="Group 21"/>
            <p:cNvGrpSpPr>
              <a:grpSpLocks/>
            </p:cNvGrpSpPr>
            <p:nvPr/>
          </p:nvGrpSpPr>
          <p:grpSpPr bwMode="auto">
            <a:xfrm>
              <a:off x="0" y="0"/>
              <a:ext cx="1639887" cy="1633538"/>
              <a:chOff x="0" y="0"/>
              <a:chExt cx="1011807" cy="1008000"/>
            </a:xfrm>
          </p:grpSpPr>
          <p:pic>
            <p:nvPicPr>
              <p:cNvPr id="45" name="Oval 2"/>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141594" y="-125936"/>
                <a:ext cx="1305142" cy="13052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46" name="Group 23"/>
              <p:cNvGrpSpPr>
                <a:grpSpLocks/>
              </p:cNvGrpSpPr>
              <p:nvPr/>
            </p:nvGrpSpPr>
            <p:grpSpPr bwMode="auto">
              <a:xfrm>
                <a:off x="31422" y="13244"/>
                <a:ext cx="620601" cy="556721"/>
                <a:chOff x="0" y="0"/>
                <a:chExt cx="1005840" cy="902208"/>
              </a:xfrm>
            </p:grpSpPr>
            <p:pic>
              <p:nvPicPr>
                <p:cNvPr id="72" name="椭圆 26"/>
                <p:cNvPicPr>
                  <a:picLocks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0" y="0"/>
                  <a:ext cx="1005840" cy="9022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3" name="Text Box 25"/>
                <p:cNvSpPr txBox="1">
                  <a:spLocks noChangeArrowheads="1"/>
                </p:cNvSpPr>
                <p:nvPr/>
              </p:nvSpPr>
              <p:spPr bwMode="auto">
                <a:xfrm rot="-2211361">
                  <a:off x="111347" y="184683"/>
                  <a:ext cx="783528" cy="53544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133">
                    <a:solidFill>
                      <a:srgbClr val="FFFFFF"/>
                    </a:solidFill>
                    <a:latin typeface="Verdana" pitchFamily="34" charset="0"/>
                    <a:ea typeface="微软雅黑" pitchFamily="34" charset="-122"/>
                  </a:endParaRPr>
                </a:p>
              </p:txBody>
            </p:sp>
          </p:grpSp>
          <p:grpSp>
            <p:nvGrpSpPr>
              <p:cNvPr id="47" name="Group 26"/>
              <p:cNvGrpSpPr>
                <a:grpSpLocks/>
              </p:cNvGrpSpPr>
              <p:nvPr/>
            </p:nvGrpSpPr>
            <p:grpSpPr bwMode="auto">
              <a:xfrm>
                <a:off x="110407" y="107285"/>
                <a:ext cx="793617" cy="793704"/>
                <a:chOff x="0" y="0"/>
                <a:chExt cx="1286256" cy="1286256"/>
              </a:xfrm>
            </p:grpSpPr>
            <p:pic>
              <p:nvPicPr>
                <p:cNvPr id="70" name="椭圆 27"/>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0" y="0"/>
                  <a:ext cx="1286256" cy="12862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1" name="Text Box 28"/>
                <p:cNvSpPr txBox="1">
                  <a:spLocks noChangeArrowheads="1"/>
                </p:cNvSpPr>
                <p:nvPr/>
              </p:nvSpPr>
              <p:spPr bwMode="auto">
                <a:xfrm>
                  <a:off x="190252" y="189122"/>
                  <a:ext cx="907667" cy="9075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133">
                    <a:solidFill>
                      <a:srgbClr val="FFFFFF"/>
                    </a:solidFill>
                    <a:latin typeface="Verdana" pitchFamily="34" charset="0"/>
                    <a:ea typeface="微软雅黑" pitchFamily="34" charset="-122"/>
                  </a:endParaRPr>
                </a:p>
              </p:txBody>
            </p:sp>
          </p:grpSp>
        </p:grpSp>
        <p:sp>
          <p:nvSpPr>
            <p:cNvPr id="44" name="TextBox 47"/>
            <p:cNvSpPr txBox="1">
              <a:spLocks noChangeArrowheads="1"/>
            </p:cNvSpPr>
            <p:nvPr/>
          </p:nvSpPr>
          <p:spPr bwMode="auto">
            <a:xfrm>
              <a:off x="257175" y="639763"/>
              <a:ext cx="1112837" cy="343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2133">
                  <a:solidFill>
                    <a:srgbClr val="000000"/>
                  </a:solidFill>
                  <a:latin typeface="宋体" pitchFamily="2" charset="-122"/>
                  <a:ea typeface="宋体" pitchFamily="2" charset="-122"/>
                </a:rPr>
                <a:t>文字内容</a:t>
              </a:r>
            </a:p>
          </p:txBody>
        </p:sp>
      </p:grpSp>
      <p:grpSp>
        <p:nvGrpSpPr>
          <p:cNvPr id="74" name="Group 30"/>
          <p:cNvGrpSpPr>
            <a:grpSpLocks/>
          </p:cNvGrpSpPr>
          <p:nvPr/>
        </p:nvGrpSpPr>
        <p:grpSpPr bwMode="auto">
          <a:xfrm>
            <a:off x="6744050" y="1234271"/>
            <a:ext cx="1993481" cy="1991535"/>
            <a:chOff x="0" y="0"/>
            <a:chExt cx="1627188" cy="1625600"/>
          </a:xfrm>
        </p:grpSpPr>
        <p:grpSp>
          <p:nvGrpSpPr>
            <p:cNvPr id="75" name="Group 31"/>
            <p:cNvGrpSpPr>
              <a:grpSpLocks/>
            </p:cNvGrpSpPr>
            <p:nvPr/>
          </p:nvGrpSpPr>
          <p:grpSpPr bwMode="auto">
            <a:xfrm>
              <a:off x="0" y="0"/>
              <a:ext cx="1627188" cy="1625600"/>
              <a:chOff x="0" y="0"/>
              <a:chExt cx="1012166" cy="1008000"/>
            </a:xfrm>
          </p:grpSpPr>
          <p:pic>
            <p:nvPicPr>
              <p:cNvPr id="77" name="Oval 2"/>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142197" y="-124150"/>
                <a:ext cx="1304420" cy="13078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78" name="Group 33"/>
              <p:cNvGrpSpPr>
                <a:grpSpLocks/>
              </p:cNvGrpSpPr>
              <p:nvPr/>
            </p:nvGrpSpPr>
            <p:grpSpPr bwMode="auto">
              <a:xfrm>
                <a:off x="32231" y="15710"/>
                <a:ext cx="618083" cy="555660"/>
                <a:chOff x="0" y="0"/>
                <a:chExt cx="993648" cy="896112"/>
              </a:xfrm>
            </p:grpSpPr>
            <p:pic>
              <p:nvPicPr>
                <p:cNvPr id="82" name="椭圆 14"/>
                <p:cNvPicPr>
                  <a:picLocks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0" y="0"/>
                  <a:ext cx="993648" cy="896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3" name="Text Box 35"/>
                <p:cNvSpPr txBox="1">
                  <a:spLocks noChangeArrowheads="1"/>
                </p:cNvSpPr>
                <p:nvPr/>
              </p:nvSpPr>
              <p:spPr bwMode="auto">
                <a:xfrm rot="-2211361">
                  <a:off x="109063" y="180345"/>
                  <a:ext cx="776792" cy="5332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133">
                    <a:solidFill>
                      <a:srgbClr val="D7E4BE"/>
                    </a:solidFill>
                    <a:latin typeface="Verdana" pitchFamily="34" charset="0"/>
                    <a:ea typeface="宋体" pitchFamily="2" charset="-122"/>
                  </a:endParaRPr>
                </a:p>
              </p:txBody>
            </p:sp>
          </p:grpSp>
          <p:grpSp>
            <p:nvGrpSpPr>
              <p:cNvPr id="79" name="Group 36"/>
              <p:cNvGrpSpPr>
                <a:grpSpLocks/>
              </p:cNvGrpSpPr>
              <p:nvPr/>
            </p:nvGrpSpPr>
            <p:grpSpPr bwMode="auto">
              <a:xfrm>
                <a:off x="111862" y="106430"/>
                <a:ext cx="792511" cy="793800"/>
                <a:chOff x="0" y="0"/>
                <a:chExt cx="1274064" cy="1280160"/>
              </a:xfrm>
            </p:grpSpPr>
            <p:pic>
              <p:nvPicPr>
                <p:cNvPr id="80" name="椭圆 15"/>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0" y="0"/>
                  <a:ext cx="1274064" cy="12801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1" name="Text Box 38"/>
                <p:cNvSpPr txBox="1">
                  <a:spLocks noChangeArrowheads="1"/>
                </p:cNvSpPr>
                <p:nvPr/>
              </p:nvSpPr>
              <p:spPr bwMode="auto">
                <a:xfrm>
                  <a:off x="186951" y="189581"/>
                  <a:ext cx="900319" cy="9031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133">
                    <a:solidFill>
                      <a:srgbClr val="D7E4BE"/>
                    </a:solidFill>
                    <a:latin typeface="Verdana" pitchFamily="34" charset="0"/>
                    <a:ea typeface="宋体" pitchFamily="2" charset="-122"/>
                  </a:endParaRPr>
                </a:p>
              </p:txBody>
            </p:sp>
          </p:grpSp>
        </p:grpSp>
        <p:sp>
          <p:nvSpPr>
            <p:cNvPr id="76" name="TextBox 46"/>
            <p:cNvSpPr txBox="1">
              <a:spLocks noChangeArrowheads="1"/>
            </p:cNvSpPr>
            <p:nvPr/>
          </p:nvSpPr>
          <p:spPr bwMode="auto">
            <a:xfrm>
              <a:off x="234950" y="620712"/>
              <a:ext cx="1139825" cy="343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2133">
                  <a:solidFill>
                    <a:srgbClr val="000000"/>
                  </a:solidFill>
                  <a:latin typeface="宋体" pitchFamily="2" charset="-122"/>
                  <a:ea typeface="宋体" pitchFamily="2" charset="-122"/>
                </a:rPr>
                <a:t>文字内容</a:t>
              </a:r>
            </a:p>
          </p:txBody>
        </p:sp>
      </p:grpSp>
      <p:grpSp>
        <p:nvGrpSpPr>
          <p:cNvPr id="84" name="Group 40"/>
          <p:cNvGrpSpPr>
            <a:grpSpLocks noChangeAspect="1"/>
          </p:cNvGrpSpPr>
          <p:nvPr/>
        </p:nvGrpSpPr>
        <p:grpSpPr bwMode="auto">
          <a:xfrm>
            <a:off x="1531149" y="1837674"/>
            <a:ext cx="2235200" cy="3788833"/>
            <a:chOff x="0" y="0"/>
            <a:chExt cx="434" cy="688"/>
          </a:xfrm>
        </p:grpSpPr>
        <p:pic>
          <p:nvPicPr>
            <p:cNvPr id="85" name="Picture 301" descr="95"/>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0" y="44"/>
              <a:ext cx="199" cy="6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6" name="Picture 302" descr="95"/>
            <p:cNvPicPr>
              <a:picLocks noChangeAspect="1"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144" y="0"/>
              <a:ext cx="290" cy="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spTree>
    <p:custDataLst>
      <p:tags r:id="rId1"/>
    </p:custDataLst>
    <p:extLst>
      <p:ext uri="{BB962C8B-B14F-4D97-AF65-F5344CB8AC3E}">
        <p14:creationId xmlns:p14="http://schemas.microsoft.com/office/powerpoint/2010/main" val="167016731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edge">
                                      <p:cBhvr>
                                        <p:cTn id="7" dur="1000"/>
                                        <p:tgtEl>
                                          <p:spTgt spid="24"/>
                                        </p:tgtEl>
                                      </p:cBhvr>
                                    </p:animEffect>
                                  </p:childTnLst>
                                </p:cTn>
                              </p:par>
                            </p:childTnLst>
                          </p:cTn>
                        </p:par>
                        <p:par>
                          <p:cTn id="8" fill="hold">
                            <p:stCondLst>
                              <p:cond delay="1000"/>
                            </p:stCondLst>
                            <p:childTnLst>
                              <p:par>
                                <p:cTn id="9" presetID="22" presetClass="entr" presetSubtype="1"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up)">
                                      <p:cBhvr>
                                        <p:cTn id="11" dur="500"/>
                                        <p:tgtEl>
                                          <p:spTgt spid="30"/>
                                        </p:tgtEl>
                                      </p:cBhvr>
                                    </p:animEffect>
                                  </p:childTnLst>
                                </p:cTn>
                              </p:par>
                              <p:par>
                                <p:cTn id="12" presetID="52" presetClass="entr" presetSubtype="0" fill="hold" nodeType="withEffect">
                                  <p:stCondLst>
                                    <p:cond delay="0"/>
                                  </p:stCondLst>
                                  <p:childTnLst>
                                    <p:set>
                                      <p:cBhvr>
                                        <p:cTn id="13" dur="1" fill="hold">
                                          <p:stCondLst>
                                            <p:cond delay="0"/>
                                          </p:stCondLst>
                                        </p:cTn>
                                        <p:tgtEl>
                                          <p:spTgt spid="32"/>
                                        </p:tgtEl>
                                        <p:attrNameLst>
                                          <p:attrName>style.visibility</p:attrName>
                                        </p:attrNameLst>
                                      </p:cBhvr>
                                      <p:to>
                                        <p:strVal val="visible"/>
                                      </p:to>
                                    </p:set>
                                    <p:animScale>
                                      <p:cBhvr>
                                        <p:cTn id="14"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5" dur="1000" decel="50000" fill="hold">
                                          <p:stCondLst>
                                            <p:cond delay="0"/>
                                          </p:stCondLst>
                                        </p:cTn>
                                        <p:tgtEl>
                                          <p:spTgt spid="32"/>
                                        </p:tgtEl>
                                        <p:attrNameLst>
                                          <p:attrName>ppt_x,ppt_y</p:attrName>
                                        </p:attrNameLst>
                                      </p:cBhvr>
                                      <p:rCtr x="0" y="0"/>
                                    </p:animMotion>
                                    <p:animEffect transition="in" filter="fade">
                                      <p:cBhvr>
                                        <p:cTn id="16" dur="1000"/>
                                        <p:tgtEl>
                                          <p:spTgt spid="32"/>
                                        </p:tgtEl>
                                      </p:cBhvr>
                                    </p:animEffect>
                                  </p:childTnLst>
                                </p:cTn>
                              </p:par>
                            </p:childTnLst>
                          </p:cTn>
                        </p:par>
                        <p:par>
                          <p:cTn id="17" fill="hold">
                            <p:stCondLst>
                              <p:cond delay="2000"/>
                            </p:stCondLst>
                            <p:childTnLst>
                              <p:par>
                                <p:cTn id="18" presetID="22" presetClass="entr" presetSubtype="2" fill="hold" grpId="0" nodeType="after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wipe(right)">
                                      <p:cBhvr>
                                        <p:cTn id="20" dur="500"/>
                                        <p:tgtEl>
                                          <p:spTgt spid="29"/>
                                        </p:tgtEl>
                                      </p:cBhvr>
                                    </p:animEffect>
                                  </p:childTnLst>
                                </p:cTn>
                              </p:par>
                              <p:par>
                                <p:cTn id="21" presetID="52" presetClass="entr" presetSubtype="0" fill="hold" nodeType="withEffect">
                                  <p:stCondLst>
                                    <p:cond delay="0"/>
                                  </p:stCondLst>
                                  <p:childTnLst>
                                    <p:set>
                                      <p:cBhvr>
                                        <p:cTn id="22" dur="1" fill="hold">
                                          <p:stCondLst>
                                            <p:cond delay="0"/>
                                          </p:stCondLst>
                                        </p:cTn>
                                        <p:tgtEl>
                                          <p:spTgt spid="42"/>
                                        </p:tgtEl>
                                        <p:attrNameLst>
                                          <p:attrName>style.visibility</p:attrName>
                                        </p:attrNameLst>
                                      </p:cBhvr>
                                      <p:to>
                                        <p:strVal val="visible"/>
                                      </p:to>
                                    </p:set>
                                    <p:animScale>
                                      <p:cBhvr>
                                        <p:cTn id="23" dur="100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4" dur="1000" decel="50000" fill="hold">
                                          <p:stCondLst>
                                            <p:cond delay="0"/>
                                          </p:stCondLst>
                                        </p:cTn>
                                        <p:tgtEl>
                                          <p:spTgt spid="42"/>
                                        </p:tgtEl>
                                        <p:attrNameLst>
                                          <p:attrName>ppt_x,ppt_y</p:attrName>
                                        </p:attrNameLst>
                                      </p:cBhvr>
                                      <p:rCtr x="0" y="0"/>
                                    </p:animMotion>
                                    <p:animEffect transition="in" filter="fade">
                                      <p:cBhvr>
                                        <p:cTn id="25" dur="1000"/>
                                        <p:tgtEl>
                                          <p:spTgt spid="42"/>
                                        </p:tgtEl>
                                      </p:cBhvr>
                                    </p:animEffect>
                                  </p:childTnLst>
                                </p:cTn>
                              </p:par>
                            </p:childTnLst>
                          </p:cTn>
                        </p:par>
                        <p:par>
                          <p:cTn id="26" fill="hold">
                            <p:stCondLst>
                              <p:cond delay="3000"/>
                            </p:stCondLst>
                            <p:childTnLst>
                              <p:par>
                                <p:cTn id="27" presetID="22" presetClass="entr" presetSubtype="4"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wipe(down)">
                                      <p:cBhvr>
                                        <p:cTn id="29" dur="500"/>
                                        <p:tgtEl>
                                          <p:spTgt spid="31"/>
                                        </p:tgtEl>
                                      </p:cBhvr>
                                    </p:animEffect>
                                  </p:childTnLst>
                                </p:cTn>
                              </p:par>
                            </p:childTnLst>
                          </p:cTn>
                        </p:par>
                        <p:par>
                          <p:cTn id="30" fill="hold">
                            <p:stCondLst>
                              <p:cond delay="3500"/>
                            </p:stCondLst>
                            <p:childTnLst>
                              <p:par>
                                <p:cTn id="31" presetID="52" presetClass="entr" presetSubtype="0" fill="hold" nodeType="afterEffect">
                                  <p:stCondLst>
                                    <p:cond delay="0"/>
                                  </p:stCondLst>
                                  <p:childTnLst>
                                    <p:set>
                                      <p:cBhvr>
                                        <p:cTn id="32" dur="1" fill="hold">
                                          <p:stCondLst>
                                            <p:cond delay="0"/>
                                          </p:stCondLst>
                                        </p:cTn>
                                        <p:tgtEl>
                                          <p:spTgt spid="74"/>
                                        </p:tgtEl>
                                        <p:attrNameLst>
                                          <p:attrName>style.visibility</p:attrName>
                                        </p:attrNameLst>
                                      </p:cBhvr>
                                      <p:to>
                                        <p:strVal val="visible"/>
                                      </p:to>
                                    </p:set>
                                    <p:animScale>
                                      <p:cBhvr>
                                        <p:cTn id="33" dur="1000" decel="50000" fill="hold">
                                          <p:stCondLst>
                                            <p:cond delay="0"/>
                                          </p:stCondLst>
                                        </p:cTn>
                                        <p:tgtEl>
                                          <p:spTgt spid="7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4" dur="1000" decel="50000" fill="hold">
                                          <p:stCondLst>
                                            <p:cond delay="0"/>
                                          </p:stCondLst>
                                        </p:cTn>
                                        <p:tgtEl>
                                          <p:spTgt spid="74"/>
                                        </p:tgtEl>
                                        <p:attrNameLst>
                                          <p:attrName>ppt_x,ppt_y</p:attrName>
                                        </p:attrNameLst>
                                      </p:cBhvr>
                                      <p:rCtr x="0" y="0"/>
                                    </p:animMotion>
                                    <p:animEffect transition="in" filter="fade">
                                      <p:cBhvr>
                                        <p:cTn id="35" dur="1000"/>
                                        <p:tgtEl>
                                          <p:spTgt spid="74"/>
                                        </p:tgtEl>
                                      </p:cBhvr>
                                    </p:animEffect>
                                  </p:childTnLst>
                                </p:cTn>
                              </p:par>
                            </p:childTnLst>
                          </p:cTn>
                        </p:par>
                        <p:par>
                          <p:cTn id="36" fill="hold">
                            <p:stCondLst>
                              <p:cond delay="4500"/>
                            </p:stCondLst>
                            <p:childTnLst>
                              <p:par>
                                <p:cTn id="37" presetID="42" presetClass="entr" presetSubtype="0" fill="hold" nodeType="afterEffect">
                                  <p:stCondLst>
                                    <p:cond delay="0"/>
                                  </p:stCondLst>
                                  <p:childTnLst>
                                    <p:set>
                                      <p:cBhvr>
                                        <p:cTn id="38" dur="1" fill="hold">
                                          <p:stCondLst>
                                            <p:cond delay="0"/>
                                          </p:stCondLst>
                                        </p:cTn>
                                        <p:tgtEl>
                                          <p:spTgt spid="84"/>
                                        </p:tgtEl>
                                        <p:attrNameLst>
                                          <p:attrName>style.visibility</p:attrName>
                                        </p:attrNameLst>
                                      </p:cBhvr>
                                      <p:to>
                                        <p:strVal val="visible"/>
                                      </p:to>
                                    </p:set>
                                    <p:animEffect transition="in" filter="fade">
                                      <p:cBhvr>
                                        <p:cTn id="39" dur="1000"/>
                                        <p:tgtEl>
                                          <p:spTgt spid="84"/>
                                        </p:tgtEl>
                                      </p:cBhvr>
                                    </p:animEffect>
                                    <p:anim calcmode="lin" valueType="num">
                                      <p:cBhvr>
                                        <p:cTn id="40" dur="1000" fill="hold"/>
                                        <p:tgtEl>
                                          <p:spTgt spid="84"/>
                                        </p:tgtEl>
                                        <p:attrNameLst>
                                          <p:attrName>ppt_x</p:attrName>
                                        </p:attrNameLst>
                                      </p:cBhvr>
                                      <p:tavLst>
                                        <p:tav tm="0">
                                          <p:val>
                                            <p:strVal val="#ppt_x"/>
                                          </p:val>
                                        </p:tav>
                                        <p:tav tm="100000">
                                          <p:val>
                                            <p:strVal val="#ppt_x"/>
                                          </p:val>
                                        </p:tav>
                                      </p:tavLst>
                                    </p:anim>
                                    <p:anim calcmode="lin" valueType="num">
                                      <p:cBhvr>
                                        <p:cTn id="41" dur="10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p:cNvSpPr>
            <a:spLocks noEditPoints="1"/>
          </p:cNvSpPr>
          <p:nvPr/>
        </p:nvSpPr>
        <p:spPr bwMode="auto">
          <a:xfrm>
            <a:off x="5832945" y="2705599"/>
            <a:ext cx="620324" cy="515804"/>
          </a:xfrm>
          <a:custGeom>
            <a:avLst/>
            <a:gdLst>
              <a:gd name="T0" fmla="*/ 274 w 309"/>
              <a:gd name="T1" fmla="*/ 0 h 257"/>
              <a:gd name="T2" fmla="*/ 309 w 309"/>
              <a:gd name="T3" fmla="*/ 34 h 257"/>
              <a:gd name="T4" fmla="*/ 299 w 309"/>
              <a:gd name="T5" fmla="*/ 129 h 257"/>
              <a:gd name="T6" fmla="*/ 247 w 309"/>
              <a:gd name="T7" fmla="*/ 139 h 257"/>
              <a:gd name="T8" fmla="*/ 195 w 309"/>
              <a:gd name="T9" fmla="*/ 202 h 257"/>
              <a:gd name="T10" fmla="*/ 195 w 309"/>
              <a:gd name="T11" fmla="*/ 139 h 257"/>
              <a:gd name="T12" fmla="*/ 168 w 309"/>
              <a:gd name="T13" fmla="*/ 123 h 257"/>
              <a:gd name="T14" fmla="*/ 211 w 309"/>
              <a:gd name="T15" fmla="*/ 123 h 257"/>
              <a:gd name="T16" fmla="*/ 211 w 309"/>
              <a:gd name="T17" fmla="*/ 157 h 257"/>
              <a:gd name="T18" fmla="*/ 239 w 309"/>
              <a:gd name="T19" fmla="*/ 123 h 257"/>
              <a:gd name="T20" fmla="*/ 274 w 309"/>
              <a:gd name="T21" fmla="*/ 123 h 257"/>
              <a:gd name="T22" fmla="*/ 293 w 309"/>
              <a:gd name="T23" fmla="*/ 104 h 257"/>
              <a:gd name="T24" fmla="*/ 287 w 309"/>
              <a:gd name="T25" fmla="*/ 21 h 257"/>
              <a:gd name="T26" fmla="*/ 102 w 309"/>
              <a:gd name="T27" fmla="*/ 16 h 257"/>
              <a:gd name="T28" fmla="*/ 83 w 309"/>
              <a:gd name="T29" fmla="*/ 34 h 257"/>
              <a:gd name="T30" fmla="*/ 76 w 309"/>
              <a:gd name="T31" fmla="*/ 118 h 257"/>
              <a:gd name="T32" fmla="*/ 67 w 309"/>
              <a:gd name="T33" fmla="*/ 104 h 257"/>
              <a:gd name="T34" fmla="*/ 77 w 309"/>
              <a:gd name="T35" fmla="*/ 10 h 257"/>
              <a:gd name="T36" fmla="*/ 44 w 309"/>
              <a:gd name="T37" fmla="*/ 115 h 257"/>
              <a:gd name="T38" fmla="*/ 44 w 309"/>
              <a:gd name="T39" fmla="*/ 171 h 257"/>
              <a:gd name="T40" fmla="*/ 44 w 309"/>
              <a:gd name="T41" fmla="*/ 115 h 257"/>
              <a:gd name="T42" fmla="*/ 88 w 309"/>
              <a:gd name="T43" fmla="*/ 123 h 257"/>
              <a:gd name="T44" fmla="*/ 156 w 309"/>
              <a:gd name="T45" fmla="*/ 123 h 257"/>
              <a:gd name="T46" fmla="*/ 92 w 309"/>
              <a:gd name="T47" fmla="*/ 250 h 257"/>
              <a:gd name="T48" fmla="*/ 96 w 309"/>
              <a:gd name="T49" fmla="*/ 201 h 257"/>
              <a:gd name="T50" fmla="*/ 96 w 309"/>
              <a:gd name="T51" fmla="*/ 257 h 257"/>
              <a:gd name="T52" fmla="*/ 149 w 309"/>
              <a:gd name="T53" fmla="*/ 250 h 257"/>
              <a:gd name="T54" fmla="*/ 153 w 309"/>
              <a:gd name="T55" fmla="*/ 201 h 257"/>
              <a:gd name="T56" fmla="*/ 175 w 309"/>
              <a:gd name="T57" fmla="*/ 250 h 257"/>
              <a:gd name="T58" fmla="*/ 153 w 309"/>
              <a:gd name="T59" fmla="*/ 161 h 257"/>
              <a:gd name="T60" fmla="*/ 70 w 309"/>
              <a:gd name="T61" fmla="*/ 183 h 257"/>
              <a:gd name="T62" fmla="*/ 92 w 309"/>
              <a:gd name="T63" fmla="*/ 250 h 257"/>
              <a:gd name="T64" fmla="*/ 19 w 309"/>
              <a:gd name="T65" fmla="*/ 207 h 257"/>
              <a:gd name="T66" fmla="*/ 22 w 309"/>
              <a:gd name="T67" fmla="*/ 248 h 257"/>
              <a:gd name="T68" fmla="*/ 58 w 309"/>
              <a:gd name="T69" fmla="*/ 252 h 257"/>
              <a:gd name="T70" fmla="*/ 59 w 309"/>
              <a:gd name="T71" fmla="*/ 175 h 257"/>
              <a:gd name="T72" fmla="*/ 0 w 309"/>
              <a:gd name="T73" fmla="*/ 193 h 257"/>
              <a:gd name="T74" fmla="*/ 19 w 309"/>
              <a:gd name="T75" fmla="*/ 24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9" h="257">
                <a:moveTo>
                  <a:pt x="102" y="0"/>
                </a:moveTo>
                <a:cubicBezTo>
                  <a:pt x="274" y="0"/>
                  <a:pt x="274" y="0"/>
                  <a:pt x="274" y="0"/>
                </a:cubicBezTo>
                <a:cubicBezTo>
                  <a:pt x="284" y="0"/>
                  <a:pt x="292" y="4"/>
                  <a:pt x="299" y="10"/>
                </a:cubicBezTo>
                <a:cubicBezTo>
                  <a:pt x="305" y="16"/>
                  <a:pt x="309" y="25"/>
                  <a:pt x="309" y="34"/>
                </a:cubicBezTo>
                <a:cubicBezTo>
                  <a:pt x="309" y="104"/>
                  <a:pt x="309" y="104"/>
                  <a:pt x="309" y="104"/>
                </a:cubicBezTo>
                <a:cubicBezTo>
                  <a:pt x="309" y="114"/>
                  <a:pt x="305" y="122"/>
                  <a:pt x="299" y="129"/>
                </a:cubicBezTo>
                <a:cubicBezTo>
                  <a:pt x="292" y="135"/>
                  <a:pt x="284" y="139"/>
                  <a:pt x="274" y="139"/>
                </a:cubicBezTo>
                <a:cubicBezTo>
                  <a:pt x="247" y="139"/>
                  <a:pt x="247" y="139"/>
                  <a:pt x="247" y="139"/>
                </a:cubicBezTo>
                <a:cubicBezTo>
                  <a:pt x="210" y="184"/>
                  <a:pt x="210" y="184"/>
                  <a:pt x="210" y="184"/>
                </a:cubicBezTo>
                <a:cubicBezTo>
                  <a:pt x="195" y="202"/>
                  <a:pt x="195" y="202"/>
                  <a:pt x="195" y="202"/>
                </a:cubicBezTo>
                <a:cubicBezTo>
                  <a:pt x="195" y="179"/>
                  <a:pt x="195" y="179"/>
                  <a:pt x="195" y="179"/>
                </a:cubicBezTo>
                <a:cubicBezTo>
                  <a:pt x="195" y="139"/>
                  <a:pt x="195" y="139"/>
                  <a:pt x="195" y="139"/>
                </a:cubicBezTo>
                <a:cubicBezTo>
                  <a:pt x="165" y="139"/>
                  <a:pt x="165" y="139"/>
                  <a:pt x="165" y="139"/>
                </a:cubicBezTo>
                <a:cubicBezTo>
                  <a:pt x="167" y="134"/>
                  <a:pt x="168" y="128"/>
                  <a:pt x="168" y="123"/>
                </a:cubicBezTo>
                <a:cubicBezTo>
                  <a:pt x="203" y="123"/>
                  <a:pt x="203" y="123"/>
                  <a:pt x="203" y="123"/>
                </a:cubicBezTo>
                <a:cubicBezTo>
                  <a:pt x="211" y="123"/>
                  <a:pt x="211" y="123"/>
                  <a:pt x="211" y="123"/>
                </a:cubicBezTo>
                <a:cubicBezTo>
                  <a:pt x="211" y="131"/>
                  <a:pt x="211" y="131"/>
                  <a:pt x="211" y="131"/>
                </a:cubicBezTo>
                <a:cubicBezTo>
                  <a:pt x="211" y="157"/>
                  <a:pt x="211" y="157"/>
                  <a:pt x="211" y="157"/>
                </a:cubicBezTo>
                <a:cubicBezTo>
                  <a:pt x="237" y="126"/>
                  <a:pt x="237" y="126"/>
                  <a:pt x="237" y="126"/>
                </a:cubicBezTo>
                <a:cubicBezTo>
                  <a:pt x="239" y="123"/>
                  <a:pt x="239" y="123"/>
                  <a:pt x="239" y="123"/>
                </a:cubicBezTo>
                <a:cubicBezTo>
                  <a:pt x="243" y="123"/>
                  <a:pt x="243" y="123"/>
                  <a:pt x="243" y="123"/>
                </a:cubicBezTo>
                <a:cubicBezTo>
                  <a:pt x="274" y="123"/>
                  <a:pt x="274" y="123"/>
                  <a:pt x="274" y="123"/>
                </a:cubicBezTo>
                <a:cubicBezTo>
                  <a:pt x="279" y="123"/>
                  <a:pt x="284" y="121"/>
                  <a:pt x="287" y="117"/>
                </a:cubicBezTo>
                <a:cubicBezTo>
                  <a:pt x="291" y="114"/>
                  <a:pt x="293" y="109"/>
                  <a:pt x="293" y="104"/>
                </a:cubicBezTo>
                <a:cubicBezTo>
                  <a:pt x="293" y="34"/>
                  <a:pt x="293" y="34"/>
                  <a:pt x="293" y="34"/>
                </a:cubicBezTo>
                <a:cubicBezTo>
                  <a:pt x="293" y="29"/>
                  <a:pt x="291" y="25"/>
                  <a:pt x="287" y="21"/>
                </a:cubicBezTo>
                <a:cubicBezTo>
                  <a:pt x="284" y="18"/>
                  <a:pt x="279" y="16"/>
                  <a:pt x="274" y="16"/>
                </a:cubicBezTo>
                <a:cubicBezTo>
                  <a:pt x="102" y="16"/>
                  <a:pt x="102" y="16"/>
                  <a:pt x="102" y="16"/>
                </a:cubicBezTo>
                <a:cubicBezTo>
                  <a:pt x="96" y="16"/>
                  <a:pt x="92" y="18"/>
                  <a:pt x="88" y="21"/>
                </a:cubicBezTo>
                <a:cubicBezTo>
                  <a:pt x="85" y="25"/>
                  <a:pt x="83" y="29"/>
                  <a:pt x="83" y="34"/>
                </a:cubicBezTo>
                <a:cubicBezTo>
                  <a:pt x="83" y="97"/>
                  <a:pt x="83" y="97"/>
                  <a:pt x="83" y="97"/>
                </a:cubicBezTo>
                <a:cubicBezTo>
                  <a:pt x="79" y="104"/>
                  <a:pt x="76" y="111"/>
                  <a:pt x="76" y="118"/>
                </a:cubicBezTo>
                <a:cubicBezTo>
                  <a:pt x="73" y="115"/>
                  <a:pt x="71" y="113"/>
                  <a:pt x="68" y="110"/>
                </a:cubicBezTo>
                <a:cubicBezTo>
                  <a:pt x="67" y="108"/>
                  <a:pt x="67" y="106"/>
                  <a:pt x="67" y="104"/>
                </a:cubicBezTo>
                <a:cubicBezTo>
                  <a:pt x="67" y="34"/>
                  <a:pt x="67" y="34"/>
                  <a:pt x="67" y="34"/>
                </a:cubicBezTo>
                <a:cubicBezTo>
                  <a:pt x="67" y="25"/>
                  <a:pt x="71" y="16"/>
                  <a:pt x="77" y="10"/>
                </a:cubicBezTo>
                <a:cubicBezTo>
                  <a:pt x="83" y="4"/>
                  <a:pt x="92" y="0"/>
                  <a:pt x="102" y="0"/>
                </a:cubicBezTo>
                <a:close/>
                <a:moveTo>
                  <a:pt x="44" y="115"/>
                </a:moveTo>
                <a:cubicBezTo>
                  <a:pt x="28" y="115"/>
                  <a:pt x="15" y="127"/>
                  <a:pt x="15" y="143"/>
                </a:cubicBezTo>
                <a:cubicBezTo>
                  <a:pt x="15" y="159"/>
                  <a:pt x="28" y="171"/>
                  <a:pt x="44" y="171"/>
                </a:cubicBezTo>
                <a:cubicBezTo>
                  <a:pt x="59" y="171"/>
                  <a:pt x="72" y="159"/>
                  <a:pt x="72" y="143"/>
                </a:cubicBezTo>
                <a:cubicBezTo>
                  <a:pt x="72" y="127"/>
                  <a:pt x="59" y="115"/>
                  <a:pt x="44" y="115"/>
                </a:cubicBezTo>
                <a:close/>
                <a:moveTo>
                  <a:pt x="122" y="88"/>
                </a:moveTo>
                <a:cubicBezTo>
                  <a:pt x="103" y="88"/>
                  <a:pt x="88" y="104"/>
                  <a:pt x="88" y="123"/>
                </a:cubicBezTo>
                <a:cubicBezTo>
                  <a:pt x="88" y="141"/>
                  <a:pt x="103" y="157"/>
                  <a:pt x="122" y="157"/>
                </a:cubicBezTo>
                <a:cubicBezTo>
                  <a:pt x="141" y="157"/>
                  <a:pt x="156" y="141"/>
                  <a:pt x="156" y="123"/>
                </a:cubicBezTo>
                <a:cubicBezTo>
                  <a:pt x="156" y="104"/>
                  <a:pt x="141" y="88"/>
                  <a:pt x="122" y="88"/>
                </a:cubicBezTo>
                <a:close/>
                <a:moveTo>
                  <a:pt x="92" y="250"/>
                </a:moveTo>
                <a:cubicBezTo>
                  <a:pt x="92" y="201"/>
                  <a:pt x="92" y="201"/>
                  <a:pt x="92" y="201"/>
                </a:cubicBezTo>
                <a:cubicBezTo>
                  <a:pt x="96" y="201"/>
                  <a:pt x="96" y="201"/>
                  <a:pt x="96" y="201"/>
                </a:cubicBezTo>
                <a:cubicBezTo>
                  <a:pt x="96" y="250"/>
                  <a:pt x="96" y="250"/>
                  <a:pt x="96" y="250"/>
                </a:cubicBezTo>
                <a:cubicBezTo>
                  <a:pt x="96" y="257"/>
                  <a:pt x="96" y="257"/>
                  <a:pt x="96" y="257"/>
                </a:cubicBezTo>
                <a:cubicBezTo>
                  <a:pt x="149" y="257"/>
                  <a:pt x="149" y="257"/>
                  <a:pt x="149" y="257"/>
                </a:cubicBezTo>
                <a:cubicBezTo>
                  <a:pt x="149" y="250"/>
                  <a:pt x="149" y="250"/>
                  <a:pt x="149" y="250"/>
                </a:cubicBezTo>
                <a:cubicBezTo>
                  <a:pt x="149" y="201"/>
                  <a:pt x="149" y="201"/>
                  <a:pt x="149" y="201"/>
                </a:cubicBezTo>
                <a:cubicBezTo>
                  <a:pt x="153" y="201"/>
                  <a:pt x="153" y="201"/>
                  <a:pt x="153" y="201"/>
                </a:cubicBezTo>
                <a:cubicBezTo>
                  <a:pt x="153" y="250"/>
                  <a:pt x="153" y="250"/>
                  <a:pt x="153" y="250"/>
                </a:cubicBezTo>
                <a:cubicBezTo>
                  <a:pt x="175" y="250"/>
                  <a:pt x="175" y="250"/>
                  <a:pt x="175" y="250"/>
                </a:cubicBezTo>
                <a:cubicBezTo>
                  <a:pt x="175" y="183"/>
                  <a:pt x="175" y="183"/>
                  <a:pt x="175" y="183"/>
                </a:cubicBezTo>
                <a:cubicBezTo>
                  <a:pt x="175" y="171"/>
                  <a:pt x="165" y="161"/>
                  <a:pt x="153" y="161"/>
                </a:cubicBezTo>
                <a:cubicBezTo>
                  <a:pt x="88" y="161"/>
                  <a:pt x="157" y="161"/>
                  <a:pt x="91" y="161"/>
                </a:cubicBezTo>
                <a:cubicBezTo>
                  <a:pt x="79" y="161"/>
                  <a:pt x="70" y="171"/>
                  <a:pt x="70" y="183"/>
                </a:cubicBezTo>
                <a:cubicBezTo>
                  <a:pt x="70" y="250"/>
                  <a:pt x="70" y="250"/>
                  <a:pt x="70" y="250"/>
                </a:cubicBezTo>
                <a:cubicBezTo>
                  <a:pt x="73" y="250"/>
                  <a:pt x="82" y="250"/>
                  <a:pt x="92" y="250"/>
                </a:cubicBezTo>
                <a:close/>
                <a:moveTo>
                  <a:pt x="19" y="248"/>
                </a:moveTo>
                <a:cubicBezTo>
                  <a:pt x="19" y="207"/>
                  <a:pt x="19" y="207"/>
                  <a:pt x="19" y="207"/>
                </a:cubicBezTo>
                <a:cubicBezTo>
                  <a:pt x="22" y="207"/>
                  <a:pt x="22" y="207"/>
                  <a:pt x="22" y="207"/>
                </a:cubicBezTo>
                <a:cubicBezTo>
                  <a:pt x="22" y="248"/>
                  <a:pt x="22" y="248"/>
                  <a:pt x="22" y="248"/>
                </a:cubicBezTo>
                <a:cubicBezTo>
                  <a:pt x="22" y="252"/>
                  <a:pt x="22" y="252"/>
                  <a:pt x="22" y="252"/>
                </a:cubicBezTo>
                <a:cubicBezTo>
                  <a:pt x="58" y="252"/>
                  <a:pt x="58" y="252"/>
                  <a:pt x="58" y="252"/>
                </a:cubicBezTo>
                <a:cubicBezTo>
                  <a:pt x="58" y="183"/>
                  <a:pt x="58" y="183"/>
                  <a:pt x="58" y="183"/>
                </a:cubicBezTo>
                <a:cubicBezTo>
                  <a:pt x="58" y="180"/>
                  <a:pt x="59" y="177"/>
                  <a:pt x="59" y="175"/>
                </a:cubicBezTo>
                <a:cubicBezTo>
                  <a:pt x="18" y="175"/>
                  <a:pt x="18" y="175"/>
                  <a:pt x="18" y="175"/>
                </a:cubicBezTo>
                <a:cubicBezTo>
                  <a:pt x="8" y="175"/>
                  <a:pt x="0" y="183"/>
                  <a:pt x="0" y="193"/>
                </a:cubicBezTo>
                <a:cubicBezTo>
                  <a:pt x="0" y="248"/>
                  <a:pt x="0" y="248"/>
                  <a:pt x="0" y="248"/>
                </a:cubicBezTo>
                <a:cubicBezTo>
                  <a:pt x="4" y="248"/>
                  <a:pt x="11" y="248"/>
                  <a:pt x="19" y="248"/>
                </a:cubicBezTo>
                <a:close/>
              </a:path>
            </a:pathLst>
          </a:custGeom>
          <a:solidFill>
            <a:schemeClr val="tx1">
              <a:lumMod val="65000"/>
              <a:lumOff val="35000"/>
            </a:schemeClr>
          </a:solidFill>
          <a:ln>
            <a:noFill/>
          </a:ln>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39" name="Freeform 47"/>
          <p:cNvSpPr>
            <a:spLocks noChangeAspect="1" noEditPoints="1"/>
          </p:cNvSpPr>
          <p:nvPr/>
        </p:nvSpPr>
        <p:spPr bwMode="auto">
          <a:xfrm>
            <a:off x="6673183" y="3588727"/>
            <a:ext cx="639168" cy="518400"/>
          </a:xfrm>
          <a:custGeom>
            <a:avLst/>
            <a:gdLst>
              <a:gd name="T0" fmla="*/ 214 w 329"/>
              <a:gd name="T1" fmla="*/ 10 h 267"/>
              <a:gd name="T2" fmla="*/ 297 w 329"/>
              <a:gd name="T3" fmla="*/ 115 h 267"/>
              <a:gd name="T4" fmla="*/ 221 w 329"/>
              <a:gd name="T5" fmla="*/ 247 h 267"/>
              <a:gd name="T6" fmla="*/ 137 w 329"/>
              <a:gd name="T7" fmla="*/ 265 h 267"/>
              <a:gd name="T8" fmla="*/ 128 w 329"/>
              <a:gd name="T9" fmla="*/ 256 h 267"/>
              <a:gd name="T10" fmla="*/ 113 w 329"/>
              <a:gd name="T11" fmla="*/ 170 h 267"/>
              <a:gd name="T12" fmla="*/ 11 w 329"/>
              <a:gd name="T13" fmla="*/ 151 h 267"/>
              <a:gd name="T14" fmla="*/ 11 w 329"/>
              <a:gd name="T15" fmla="*/ 10 h 267"/>
              <a:gd name="T16" fmla="*/ 227 w 329"/>
              <a:gd name="T17" fmla="*/ 195 h 267"/>
              <a:gd name="T18" fmla="*/ 227 w 329"/>
              <a:gd name="T19" fmla="*/ 187 h 267"/>
              <a:gd name="T20" fmla="*/ 292 w 329"/>
              <a:gd name="T21" fmla="*/ 176 h 267"/>
              <a:gd name="T22" fmla="*/ 227 w 329"/>
              <a:gd name="T23" fmla="*/ 149 h 267"/>
              <a:gd name="T24" fmla="*/ 292 w 329"/>
              <a:gd name="T25" fmla="*/ 149 h 267"/>
              <a:gd name="T26" fmla="*/ 126 w 329"/>
              <a:gd name="T27" fmla="*/ 86 h 267"/>
              <a:gd name="T28" fmla="*/ 126 w 329"/>
              <a:gd name="T29" fmla="*/ 77 h 267"/>
              <a:gd name="T30" fmla="*/ 192 w 329"/>
              <a:gd name="T31" fmla="*/ 67 h 267"/>
              <a:gd name="T32" fmla="*/ 126 w 329"/>
              <a:gd name="T33" fmla="*/ 39 h 267"/>
              <a:gd name="T34" fmla="*/ 192 w 329"/>
              <a:gd name="T35" fmla="*/ 39 h 267"/>
              <a:gd name="T36" fmla="*/ 58 w 329"/>
              <a:gd name="T37" fmla="*/ 36 h 267"/>
              <a:gd name="T38" fmla="*/ 77 w 329"/>
              <a:gd name="T39" fmla="*/ 83 h 267"/>
              <a:gd name="T40" fmla="*/ 96 w 329"/>
              <a:gd name="T41" fmla="*/ 36 h 267"/>
              <a:gd name="T42" fmla="*/ 70 w 329"/>
              <a:gd name="T43" fmla="*/ 124 h 267"/>
              <a:gd name="T44" fmla="*/ 77 w 329"/>
              <a:gd name="T45" fmla="*/ 95 h 267"/>
              <a:gd name="T46" fmla="*/ 73 w 329"/>
              <a:gd name="T47" fmla="*/ 94 h 267"/>
              <a:gd name="T48" fmla="*/ 81 w 329"/>
              <a:gd name="T49" fmla="*/ 93 h 267"/>
              <a:gd name="T50" fmla="*/ 88 w 329"/>
              <a:gd name="T51" fmla="*/ 85 h 267"/>
              <a:gd name="T52" fmla="*/ 65 w 329"/>
              <a:gd name="T53" fmla="*/ 85 h 267"/>
              <a:gd name="T54" fmla="*/ 81 w 329"/>
              <a:gd name="T55" fmla="*/ 45 h 267"/>
              <a:gd name="T56" fmla="*/ 53 w 329"/>
              <a:gd name="T57" fmla="*/ 56 h 267"/>
              <a:gd name="T58" fmla="*/ 94 w 329"/>
              <a:gd name="T59" fmla="*/ 72 h 267"/>
              <a:gd name="T60" fmla="*/ 94 w 329"/>
              <a:gd name="T61" fmla="*/ 50 h 267"/>
              <a:gd name="T62" fmla="*/ 224 w 329"/>
              <a:gd name="T63" fmla="*/ 126 h 267"/>
              <a:gd name="T64" fmla="*/ 186 w 329"/>
              <a:gd name="T65" fmla="*/ 162 h 267"/>
              <a:gd name="T66" fmla="*/ 173 w 329"/>
              <a:gd name="T67" fmla="*/ 200 h 267"/>
              <a:gd name="T68" fmla="*/ 127 w 329"/>
              <a:gd name="T69" fmla="*/ 170 h 267"/>
              <a:gd name="T70" fmla="*/ 155 w 329"/>
              <a:gd name="T71" fmla="*/ 221 h 267"/>
              <a:gd name="T72" fmla="*/ 182 w 329"/>
              <a:gd name="T73" fmla="*/ 229 h 267"/>
              <a:gd name="T74" fmla="*/ 221 w 329"/>
              <a:gd name="T75" fmla="*/ 233 h 267"/>
              <a:gd name="T76" fmla="*/ 288 w 329"/>
              <a:gd name="T77" fmla="*/ 127 h 267"/>
              <a:gd name="T78" fmla="*/ 146 w 329"/>
              <a:gd name="T79" fmla="*/ 115 h 267"/>
              <a:gd name="T80" fmla="*/ 203 w 329"/>
              <a:gd name="T81" fmla="*/ 20 h 267"/>
              <a:gd name="T82" fmla="*/ 21 w 329"/>
              <a:gd name="T83" fmla="*/ 20 h 267"/>
              <a:gd name="T84" fmla="*/ 21 w 329"/>
              <a:gd name="T85" fmla="*/ 141 h 267"/>
              <a:gd name="T86" fmla="*/ 210 w 329"/>
              <a:gd name="T87" fmla="*/ 108 h 267"/>
              <a:gd name="T88" fmla="*/ 148 w 329"/>
              <a:gd name="T89" fmla="*/ 148 h 267"/>
              <a:gd name="T90" fmla="*/ 171 w 329"/>
              <a:gd name="T91" fmla="*/ 174 h 267"/>
              <a:gd name="T92" fmla="*/ 188 w 329"/>
              <a:gd name="T93" fmla="*/ 148 h 267"/>
              <a:gd name="T94" fmla="*/ 210 w 329"/>
              <a:gd name="T95" fmla="*/ 10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9" h="267">
                <a:moveTo>
                  <a:pt x="36" y="0"/>
                </a:moveTo>
                <a:cubicBezTo>
                  <a:pt x="188" y="0"/>
                  <a:pt x="188" y="0"/>
                  <a:pt x="188" y="0"/>
                </a:cubicBezTo>
                <a:cubicBezTo>
                  <a:pt x="198" y="0"/>
                  <a:pt x="207" y="4"/>
                  <a:pt x="214" y="10"/>
                </a:cubicBezTo>
                <a:cubicBezTo>
                  <a:pt x="220" y="17"/>
                  <a:pt x="224" y="26"/>
                  <a:pt x="224" y="36"/>
                </a:cubicBezTo>
                <a:cubicBezTo>
                  <a:pt x="224" y="93"/>
                  <a:pt x="224" y="93"/>
                  <a:pt x="224" y="93"/>
                </a:cubicBezTo>
                <a:cubicBezTo>
                  <a:pt x="252" y="94"/>
                  <a:pt x="278" y="102"/>
                  <a:pt x="297" y="115"/>
                </a:cubicBezTo>
                <a:cubicBezTo>
                  <a:pt x="317" y="129"/>
                  <a:pt x="329" y="148"/>
                  <a:pt x="329" y="170"/>
                </a:cubicBezTo>
                <a:cubicBezTo>
                  <a:pt x="329" y="192"/>
                  <a:pt x="317" y="211"/>
                  <a:pt x="297" y="225"/>
                </a:cubicBezTo>
                <a:cubicBezTo>
                  <a:pt x="277" y="239"/>
                  <a:pt x="251" y="247"/>
                  <a:pt x="221" y="247"/>
                </a:cubicBezTo>
                <a:cubicBezTo>
                  <a:pt x="215" y="247"/>
                  <a:pt x="208" y="247"/>
                  <a:pt x="202" y="246"/>
                </a:cubicBezTo>
                <a:cubicBezTo>
                  <a:pt x="196" y="245"/>
                  <a:pt x="191" y="244"/>
                  <a:pt x="186" y="243"/>
                </a:cubicBezTo>
                <a:cubicBezTo>
                  <a:pt x="137" y="265"/>
                  <a:pt x="137" y="265"/>
                  <a:pt x="137" y="265"/>
                </a:cubicBezTo>
                <a:cubicBezTo>
                  <a:pt x="134" y="267"/>
                  <a:pt x="130" y="265"/>
                  <a:pt x="128" y="261"/>
                </a:cubicBezTo>
                <a:cubicBezTo>
                  <a:pt x="127" y="260"/>
                  <a:pt x="127" y="258"/>
                  <a:pt x="128" y="256"/>
                </a:cubicBezTo>
                <a:cubicBezTo>
                  <a:pt x="128" y="256"/>
                  <a:pt x="128" y="256"/>
                  <a:pt x="128" y="256"/>
                </a:cubicBezTo>
                <a:cubicBezTo>
                  <a:pt x="140" y="221"/>
                  <a:pt x="140" y="221"/>
                  <a:pt x="140" y="221"/>
                </a:cubicBezTo>
                <a:cubicBezTo>
                  <a:pt x="132" y="215"/>
                  <a:pt x="126" y="207"/>
                  <a:pt x="121" y="200"/>
                </a:cubicBezTo>
                <a:cubicBezTo>
                  <a:pt x="116" y="191"/>
                  <a:pt x="113" y="181"/>
                  <a:pt x="113" y="170"/>
                </a:cubicBezTo>
                <a:cubicBezTo>
                  <a:pt x="113" y="167"/>
                  <a:pt x="113" y="165"/>
                  <a:pt x="113" y="162"/>
                </a:cubicBezTo>
                <a:cubicBezTo>
                  <a:pt x="36" y="162"/>
                  <a:pt x="36" y="162"/>
                  <a:pt x="36" y="162"/>
                </a:cubicBezTo>
                <a:cubicBezTo>
                  <a:pt x="26" y="162"/>
                  <a:pt x="17" y="158"/>
                  <a:pt x="11" y="151"/>
                </a:cubicBezTo>
                <a:cubicBezTo>
                  <a:pt x="4" y="145"/>
                  <a:pt x="0" y="136"/>
                  <a:pt x="0" y="126"/>
                </a:cubicBezTo>
                <a:cubicBezTo>
                  <a:pt x="0" y="36"/>
                  <a:pt x="0" y="36"/>
                  <a:pt x="0" y="36"/>
                </a:cubicBezTo>
                <a:cubicBezTo>
                  <a:pt x="0" y="26"/>
                  <a:pt x="4" y="17"/>
                  <a:pt x="11" y="10"/>
                </a:cubicBezTo>
                <a:cubicBezTo>
                  <a:pt x="17" y="4"/>
                  <a:pt x="26" y="0"/>
                  <a:pt x="36" y="0"/>
                </a:cubicBezTo>
                <a:close/>
                <a:moveTo>
                  <a:pt x="227" y="187"/>
                </a:moveTo>
                <a:cubicBezTo>
                  <a:pt x="227" y="195"/>
                  <a:pt x="227" y="195"/>
                  <a:pt x="227" y="195"/>
                </a:cubicBezTo>
                <a:cubicBezTo>
                  <a:pt x="292" y="195"/>
                  <a:pt x="292" y="195"/>
                  <a:pt x="292" y="195"/>
                </a:cubicBezTo>
                <a:cubicBezTo>
                  <a:pt x="292" y="187"/>
                  <a:pt x="292" y="187"/>
                  <a:pt x="292" y="187"/>
                </a:cubicBezTo>
                <a:cubicBezTo>
                  <a:pt x="227" y="187"/>
                  <a:pt x="227" y="187"/>
                  <a:pt x="227" y="187"/>
                </a:cubicBezTo>
                <a:close/>
                <a:moveTo>
                  <a:pt x="227" y="168"/>
                </a:moveTo>
                <a:cubicBezTo>
                  <a:pt x="227" y="176"/>
                  <a:pt x="227" y="176"/>
                  <a:pt x="227" y="176"/>
                </a:cubicBezTo>
                <a:cubicBezTo>
                  <a:pt x="292" y="176"/>
                  <a:pt x="292" y="176"/>
                  <a:pt x="292" y="176"/>
                </a:cubicBezTo>
                <a:cubicBezTo>
                  <a:pt x="292" y="168"/>
                  <a:pt x="292" y="168"/>
                  <a:pt x="292" y="168"/>
                </a:cubicBezTo>
                <a:cubicBezTo>
                  <a:pt x="227" y="168"/>
                  <a:pt x="227" y="168"/>
                  <a:pt x="227" y="168"/>
                </a:cubicBezTo>
                <a:close/>
                <a:moveTo>
                  <a:pt x="227" y="149"/>
                </a:moveTo>
                <a:cubicBezTo>
                  <a:pt x="227" y="157"/>
                  <a:pt x="227" y="157"/>
                  <a:pt x="227" y="157"/>
                </a:cubicBezTo>
                <a:cubicBezTo>
                  <a:pt x="292" y="157"/>
                  <a:pt x="292" y="157"/>
                  <a:pt x="292" y="157"/>
                </a:cubicBezTo>
                <a:cubicBezTo>
                  <a:pt x="292" y="149"/>
                  <a:pt x="292" y="149"/>
                  <a:pt x="292" y="149"/>
                </a:cubicBezTo>
                <a:cubicBezTo>
                  <a:pt x="227" y="149"/>
                  <a:pt x="227" y="149"/>
                  <a:pt x="227" y="149"/>
                </a:cubicBezTo>
                <a:close/>
                <a:moveTo>
                  <a:pt x="126" y="77"/>
                </a:moveTo>
                <a:cubicBezTo>
                  <a:pt x="126" y="86"/>
                  <a:pt x="126" y="86"/>
                  <a:pt x="126" y="86"/>
                </a:cubicBezTo>
                <a:cubicBezTo>
                  <a:pt x="192" y="86"/>
                  <a:pt x="192" y="86"/>
                  <a:pt x="192" y="86"/>
                </a:cubicBezTo>
                <a:cubicBezTo>
                  <a:pt x="192" y="77"/>
                  <a:pt x="192" y="77"/>
                  <a:pt x="192" y="77"/>
                </a:cubicBezTo>
                <a:cubicBezTo>
                  <a:pt x="126" y="77"/>
                  <a:pt x="126" y="77"/>
                  <a:pt x="126" y="77"/>
                </a:cubicBezTo>
                <a:close/>
                <a:moveTo>
                  <a:pt x="126" y="58"/>
                </a:moveTo>
                <a:cubicBezTo>
                  <a:pt x="126" y="67"/>
                  <a:pt x="126" y="67"/>
                  <a:pt x="126" y="67"/>
                </a:cubicBezTo>
                <a:cubicBezTo>
                  <a:pt x="192" y="67"/>
                  <a:pt x="192" y="67"/>
                  <a:pt x="192" y="67"/>
                </a:cubicBezTo>
                <a:cubicBezTo>
                  <a:pt x="192" y="58"/>
                  <a:pt x="192" y="58"/>
                  <a:pt x="192" y="58"/>
                </a:cubicBezTo>
                <a:cubicBezTo>
                  <a:pt x="126" y="58"/>
                  <a:pt x="126" y="58"/>
                  <a:pt x="126" y="58"/>
                </a:cubicBezTo>
                <a:close/>
                <a:moveTo>
                  <a:pt x="126" y="39"/>
                </a:moveTo>
                <a:cubicBezTo>
                  <a:pt x="126" y="48"/>
                  <a:pt x="126" y="48"/>
                  <a:pt x="126" y="48"/>
                </a:cubicBezTo>
                <a:cubicBezTo>
                  <a:pt x="192" y="48"/>
                  <a:pt x="192" y="48"/>
                  <a:pt x="192" y="48"/>
                </a:cubicBezTo>
                <a:cubicBezTo>
                  <a:pt x="192" y="39"/>
                  <a:pt x="192" y="39"/>
                  <a:pt x="192" y="39"/>
                </a:cubicBezTo>
                <a:cubicBezTo>
                  <a:pt x="126" y="39"/>
                  <a:pt x="126" y="39"/>
                  <a:pt x="126" y="39"/>
                </a:cubicBezTo>
                <a:close/>
                <a:moveTo>
                  <a:pt x="77" y="28"/>
                </a:moveTo>
                <a:cubicBezTo>
                  <a:pt x="70" y="28"/>
                  <a:pt x="63" y="31"/>
                  <a:pt x="58" y="36"/>
                </a:cubicBezTo>
                <a:cubicBezTo>
                  <a:pt x="53" y="41"/>
                  <a:pt x="50" y="48"/>
                  <a:pt x="50" y="56"/>
                </a:cubicBezTo>
                <a:cubicBezTo>
                  <a:pt x="50" y="63"/>
                  <a:pt x="53" y="70"/>
                  <a:pt x="58" y="75"/>
                </a:cubicBezTo>
                <a:cubicBezTo>
                  <a:pt x="63" y="80"/>
                  <a:pt x="70" y="83"/>
                  <a:pt x="77" y="83"/>
                </a:cubicBezTo>
                <a:cubicBezTo>
                  <a:pt x="85" y="83"/>
                  <a:pt x="92" y="80"/>
                  <a:pt x="96" y="75"/>
                </a:cubicBezTo>
                <a:cubicBezTo>
                  <a:pt x="101" y="70"/>
                  <a:pt x="104" y="63"/>
                  <a:pt x="104" y="56"/>
                </a:cubicBezTo>
                <a:cubicBezTo>
                  <a:pt x="104" y="48"/>
                  <a:pt x="101" y="41"/>
                  <a:pt x="96" y="36"/>
                </a:cubicBezTo>
                <a:cubicBezTo>
                  <a:pt x="92" y="31"/>
                  <a:pt x="85" y="28"/>
                  <a:pt x="77" y="28"/>
                </a:cubicBezTo>
                <a:close/>
                <a:moveTo>
                  <a:pt x="76" y="95"/>
                </a:moveTo>
                <a:cubicBezTo>
                  <a:pt x="70" y="124"/>
                  <a:pt x="70" y="124"/>
                  <a:pt x="70" y="124"/>
                </a:cubicBezTo>
                <a:cubicBezTo>
                  <a:pt x="77" y="129"/>
                  <a:pt x="77" y="129"/>
                  <a:pt x="77" y="129"/>
                </a:cubicBezTo>
                <a:cubicBezTo>
                  <a:pt x="83" y="124"/>
                  <a:pt x="83" y="124"/>
                  <a:pt x="83" y="124"/>
                </a:cubicBezTo>
                <a:cubicBezTo>
                  <a:pt x="77" y="95"/>
                  <a:pt x="77" y="95"/>
                  <a:pt x="77" y="95"/>
                </a:cubicBezTo>
                <a:cubicBezTo>
                  <a:pt x="80" y="94"/>
                  <a:pt x="80" y="94"/>
                  <a:pt x="80" y="94"/>
                </a:cubicBezTo>
                <a:cubicBezTo>
                  <a:pt x="77" y="91"/>
                  <a:pt x="77" y="91"/>
                  <a:pt x="77" y="91"/>
                </a:cubicBezTo>
                <a:cubicBezTo>
                  <a:pt x="73" y="94"/>
                  <a:pt x="73" y="94"/>
                  <a:pt x="73" y="94"/>
                </a:cubicBezTo>
                <a:cubicBezTo>
                  <a:pt x="76" y="95"/>
                  <a:pt x="76" y="95"/>
                  <a:pt x="76" y="95"/>
                </a:cubicBezTo>
                <a:close/>
                <a:moveTo>
                  <a:pt x="88" y="85"/>
                </a:moveTo>
                <a:cubicBezTo>
                  <a:pt x="81" y="93"/>
                  <a:pt x="81" y="93"/>
                  <a:pt x="81" y="93"/>
                </a:cubicBezTo>
                <a:cubicBezTo>
                  <a:pt x="88" y="124"/>
                  <a:pt x="88" y="124"/>
                  <a:pt x="88" y="124"/>
                </a:cubicBezTo>
                <a:cubicBezTo>
                  <a:pt x="116" y="124"/>
                  <a:pt x="116" y="124"/>
                  <a:pt x="116" y="124"/>
                </a:cubicBezTo>
                <a:cubicBezTo>
                  <a:pt x="115" y="106"/>
                  <a:pt x="104" y="90"/>
                  <a:pt x="88" y="85"/>
                </a:cubicBezTo>
                <a:close/>
                <a:moveTo>
                  <a:pt x="66" y="124"/>
                </a:moveTo>
                <a:cubicBezTo>
                  <a:pt x="72" y="93"/>
                  <a:pt x="72" y="93"/>
                  <a:pt x="72" y="93"/>
                </a:cubicBezTo>
                <a:cubicBezTo>
                  <a:pt x="65" y="85"/>
                  <a:pt x="65" y="85"/>
                  <a:pt x="65" y="85"/>
                </a:cubicBezTo>
                <a:cubicBezTo>
                  <a:pt x="50" y="90"/>
                  <a:pt x="38" y="106"/>
                  <a:pt x="38" y="124"/>
                </a:cubicBezTo>
                <a:cubicBezTo>
                  <a:pt x="66" y="124"/>
                  <a:pt x="66" y="124"/>
                  <a:pt x="66" y="124"/>
                </a:cubicBezTo>
                <a:close/>
                <a:moveTo>
                  <a:pt x="81" y="45"/>
                </a:moveTo>
                <a:cubicBezTo>
                  <a:pt x="80" y="46"/>
                  <a:pt x="80" y="46"/>
                  <a:pt x="79" y="46"/>
                </a:cubicBezTo>
                <a:cubicBezTo>
                  <a:pt x="70" y="51"/>
                  <a:pt x="59" y="51"/>
                  <a:pt x="54" y="51"/>
                </a:cubicBezTo>
                <a:cubicBezTo>
                  <a:pt x="54" y="53"/>
                  <a:pt x="53" y="54"/>
                  <a:pt x="53" y="56"/>
                </a:cubicBezTo>
                <a:cubicBezTo>
                  <a:pt x="53" y="62"/>
                  <a:pt x="56" y="68"/>
                  <a:pt x="60" y="72"/>
                </a:cubicBezTo>
                <a:cubicBezTo>
                  <a:pt x="65" y="77"/>
                  <a:pt x="71" y="79"/>
                  <a:pt x="77" y="79"/>
                </a:cubicBezTo>
                <a:cubicBezTo>
                  <a:pt x="84" y="79"/>
                  <a:pt x="90" y="77"/>
                  <a:pt x="94" y="72"/>
                </a:cubicBezTo>
                <a:cubicBezTo>
                  <a:pt x="98" y="68"/>
                  <a:pt x="101" y="62"/>
                  <a:pt x="101" y="56"/>
                </a:cubicBezTo>
                <a:cubicBezTo>
                  <a:pt x="101" y="54"/>
                  <a:pt x="101" y="52"/>
                  <a:pt x="100" y="51"/>
                </a:cubicBezTo>
                <a:cubicBezTo>
                  <a:pt x="98" y="51"/>
                  <a:pt x="96" y="51"/>
                  <a:pt x="94" y="50"/>
                </a:cubicBezTo>
                <a:cubicBezTo>
                  <a:pt x="89" y="49"/>
                  <a:pt x="85" y="48"/>
                  <a:pt x="81" y="45"/>
                </a:cubicBezTo>
                <a:close/>
                <a:moveTo>
                  <a:pt x="224" y="107"/>
                </a:moveTo>
                <a:cubicBezTo>
                  <a:pt x="224" y="126"/>
                  <a:pt x="224" y="126"/>
                  <a:pt x="224" y="126"/>
                </a:cubicBezTo>
                <a:cubicBezTo>
                  <a:pt x="224" y="136"/>
                  <a:pt x="220" y="145"/>
                  <a:pt x="214" y="151"/>
                </a:cubicBezTo>
                <a:cubicBezTo>
                  <a:pt x="207" y="158"/>
                  <a:pt x="198" y="162"/>
                  <a:pt x="188" y="162"/>
                </a:cubicBezTo>
                <a:cubicBezTo>
                  <a:pt x="186" y="162"/>
                  <a:pt x="186" y="162"/>
                  <a:pt x="186" y="162"/>
                </a:cubicBezTo>
                <a:cubicBezTo>
                  <a:pt x="186" y="196"/>
                  <a:pt x="186" y="196"/>
                  <a:pt x="186" y="196"/>
                </a:cubicBezTo>
                <a:cubicBezTo>
                  <a:pt x="186" y="200"/>
                  <a:pt x="183" y="203"/>
                  <a:pt x="179" y="203"/>
                </a:cubicBezTo>
                <a:cubicBezTo>
                  <a:pt x="176" y="203"/>
                  <a:pt x="174" y="202"/>
                  <a:pt x="173" y="200"/>
                </a:cubicBezTo>
                <a:cubicBezTo>
                  <a:pt x="144" y="162"/>
                  <a:pt x="144" y="162"/>
                  <a:pt x="144" y="162"/>
                </a:cubicBezTo>
                <a:cubicBezTo>
                  <a:pt x="128" y="162"/>
                  <a:pt x="128" y="162"/>
                  <a:pt x="128" y="162"/>
                </a:cubicBezTo>
                <a:cubicBezTo>
                  <a:pt x="128" y="165"/>
                  <a:pt x="127" y="167"/>
                  <a:pt x="127" y="170"/>
                </a:cubicBezTo>
                <a:cubicBezTo>
                  <a:pt x="127" y="178"/>
                  <a:pt x="130" y="185"/>
                  <a:pt x="134" y="192"/>
                </a:cubicBezTo>
                <a:cubicBezTo>
                  <a:pt x="138" y="200"/>
                  <a:pt x="144" y="206"/>
                  <a:pt x="152" y="212"/>
                </a:cubicBezTo>
                <a:cubicBezTo>
                  <a:pt x="155" y="214"/>
                  <a:pt x="156" y="217"/>
                  <a:pt x="155" y="221"/>
                </a:cubicBezTo>
                <a:cubicBezTo>
                  <a:pt x="147" y="245"/>
                  <a:pt x="147" y="245"/>
                  <a:pt x="147" y="245"/>
                </a:cubicBezTo>
                <a:cubicBezTo>
                  <a:pt x="182" y="229"/>
                  <a:pt x="182" y="229"/>
                  <a:pt x="182" y="229"/>
                </a:cubicBezTo>
                <a:cubicBezTo>
                  <a:pt x="182" y="229"/>
                  <a:pt x="182" y="229"/>
                  <a:pt x="182" y="229"/>
                </a:cubicBezTo>
                <a:cubicBezTo>
                  <a:pt x="183" y="228"/>
                  <a:pt x="185" y="228"/>
                  <a:pt x="187" y="228"/>
                </a:cubicBezTo>
                <a:cubicBezTo>
                  <a:pt x="192" y="230"/>
                  <a:pt x="198" y="231"/>
                  <a:pt x="204" y="232"/>
                </a:cubicBezTo>
                <a:cubicBezTo>
                  <a:pt x="209" y="232"/>
                  <a:pt x="215" y="233"/>
                  <a:pt x="221" y="233"/>
                </a:cubicBezTo>
                <a:cubicBezTo>
                  <a:pt x="248" y="233"/>
                  <a:pt x="271" y="225"/>
                  <a:pt x="288" y="214"/>
                </a:cubicBezTo>
                <a:cubicBezTo>
                  <a:pt x="305" y="202"/>
                  <a:pt x="315" y="187"/>
                  <a:pt x="315" y="170"/>
                </a:cubicBezTo>
                <a:cubicBezTo>
                  <a:pt x="315" y="153"/>
                  <a:pt x="305" y="138"/>
                  <a:pt x="288" y="127"/>
                </a:cubicBezTo>
                <a:cubicBezTo>
                  <a:pt x="272" y="115"/>
                  <a:pt x="249" y="108"/>
                  <a:pt x="224" y="107"/>
                </a:cubicBezTo>
                <a:close/>
                <a:moveTo>
                  <a:pt x="118" y="148"/>
                </a:moveTo>
                <a:cubicBezTo>
                  <a:pt x="123" y="135"/>
                  <a:pt x="133" y="124"/>
                  <a:pt x="146" y="115"/>
                </a:cubicBezTo>
                <a:cubicBezTo>
                  <a:pt x="162" y="103"/>
                  <a:pt x="185" y="95"/>
                  <a:pt x="210" y="93"/>
                </a:cubicBezTo>
                <a:cubicBezTo>
                  <a:pt x="210" y="36"/>
                  <a:pt x="210" y="36"/>
                  <a:pt x="210" y="36"/>
                </a:cubicBezTo>
                <a:cubicBezTo>
                  <a:pt x="210" y="30"/>
                  <a:pt x="207" y="24"/>
                  <a:pt x="203" y="20"/>
                </a:cubicBezTo>
                <a:cubicBezTo>
                  <a:pt x="200" y="17"/>
                  <a:pt x="194" y="14"/>
                  <a:pt x="188" y="14"/>
                </a:cubicBezTo>
                <a:cubicBezTo>
                  <a:pt x="36" y="14"/>
                  <a:pt x="36" y="14"/>
                  <a:pt x="36" y="14"/>
                </a:cubicBezTo>
                <a:cubicBezTo>
                  <a:pt x="30" y="14"/>
                  <a:pt x="25" y="17"/>
                  <a:pt x="21" y="20"/>
                </a:cubicBezTo>
                <a:cubicBezTo>
                  <a:pt x="17" y="24"/>
                  <a:pt x="15" y="30"/>
                  <a:pt x="15" y="36"/>
                </a:cubicBezTo>
                <a:cubicBezTo>
                  <a:pt x="15" y="126"/>
                  <a:pt x="15" y="126"/>
                  <a:pt x="15" y="126"/>
                </a:cubicBezTo>
                <a:cubicBezTo>
                  <a:pt x="15" y="132"/>
                  <a:pt x="17" y="137"/>
                  <a:pt x="21" y="141"/>
                </a:cubicBezTo>
                <a:cubicBezTo>
                  <a:pt x="25" y="145"/>
                  <a:pt x="30" y="148"/>
                  <a:pt x="36" y="148"/>
                </a:cubicBezTo>
                <a:cubicBezTo>
                  <a:pt x="118" y="148"/>
                  <a:pt x="118" y="148"/>
                  <a:pt x="118" y="148"/>
                </a:cubicBezTo>
                <a:close/>
                <a:moveTo>
                  <a:pt x="210" y="108"/>
                </a:moveTo>
                <a:cubicBezTo>
                  <a:pt x="188" y="110"/>
                  <a:pt x="168" y="116"/>
                  <a:pt x="154" y="127"/>
                </a:cubicBezTo>
                <a:cubicBezTo>
                  <a:pt x="145" y="133"/>
                  <a:pt x="138" y="140"/>
                  <a:pt x="134" y="148"/>
                </a:cubicBezTo>
                <a:cubicBezTo>
                  <a:pt x="148" y="148"/>
                  <a:pt x="148" y="148"/>
                  <a:pt x="148" y="148"/>
                </a:cubicBezTo>
                <a:cubicBezTo>
                  <a:pt x="148" y="148"/>
                  <a:pt x="148" y="148"/>
                  <a:pt x="148" y="148"/>
                </a:cubicBezTo>
                <a:cubicBezTo>
                  <a:pt x="150" y="148"/>
                  <a:pt x="152" y="149"/>
                  <a:pt x="154" y="150"/>
                </a:cubicBezTo>
                <a:cubicBezTo>
                  <a:pt x="171" y="174"/>
                  <a:pt x="171" y="174"/>
                  <a:pt x="171" y="174"/>
                </a:cubicBezTo>
                <a:cubicBezTo>
                  <a:pt x="171" y="155"/>
                  <a:pt x="171" y="155"/>
                  <a:pt x="171" y="155"/>
                </a:cubicBezTo>
                <a:cubicBezTo>
                  <a:pt x="171" y="151"/>
                  <a:pt x="175" y="148"/>
                  <a:pt x="179" y="148"/>
                </a:cubicBezTo>
                <a:cubicBezTo>
                  <a:pt x="188" y="148"/>
                  <a:pt x="188" y="148"/>
                  <a:pt x="188" y="148"/>
                </a:cubicBezTo>
                <a:cubicBezTo>
                  <a:pt x="194" y="148"/>
                  <a:pt x="200" y="145"/>
                  <a:pt x="203" y="141"/>
                </a:cubicBezTo>
                <a:cubicBezTo>
                  <a:pt x="207" y="137"/>
                  <a:pt x="210" y="132"/>
                  <a:pt x="210" y="126"/>
                </a:cubicBezTo>
                <a:lnTo>
                  <a:pt x="210" y="108"/>
                </a:lnTo>
                <a:close/>
              </a:path>
            </a:pathLst>
          </a:custGeom>
          <a:solidFill>
            <a:schemeClr val="tx1">
              <a:lumMod val="65000"/>
              <a:lumOff val="35000"/>
            </a:schemeClr>
          </a:solidFill>
          <a:ln>
            <a:noFill/>
          </a:ln>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40" name="Freeform 42"/>
          <p:cNvSpPr>
            <a:spLocks noChangeAspect="1" noEditPoints="1"/>
          </p:cNvSpPr>
          <p:nvPr/>
        </p:nvSpPr>
        <p:spPr bwMode="auto">
          <a:xfrm>
            <a:off x="5026458" y="3588727"/>
            <a:ext cx="405239" cy="518400"/>
          </a:xfrm>
          <a:custGeom>
            <a:avLst/>
            <a:gdLst>
              <a:gd name="T0" fmla="*/ 49 w 224"/>
              <a:gd name="T1" fmla="*/ 93 h 287"/>
              <a:gd name="T2" fmla="*/ 54 w 224"/>
              <a:gd name="T3" fmla="*/ 281 h 287"/>
              <a:gd name="T4" fmla="*/ 21 w 224"/>
              <a:gd name="T5" fmla="*/ 279 h 287"/>
              <a:gd name="T6" fmla="*/ 0 w 224"/>
              <a:gd name="T7" fmla="*/ 254 h 287"/>
              <a:gd name="T8" fmla="*/ 12 w 224"/>
              <a:gd name="T9" fmla="*/ 70 h 287"/>
              <a:gd name="T10" fmla="*/ 171 w 224"/>
              <a:gd name="T11" fmla="*/ 217 h 287"/>
              <a:gd name="T12" fmla="*/ 190 w 224"/>
              <a:gd name="T13" fmla="*/ 166 h 287"/>
              <a:gd name="T14" fmla="*/ 185 w 224"/>
              <a:gd name="T15" fmla="*/ 183 h 287"/>
              <a:gd name="T16" fmla="*/ 181 w 224"/>
              <a:gd name="T17" fmla="*/ 188 h 287"/>
              <a:gd name="T18" fmla="*/ 161 w 224"/>
              <a:gd name="T19" fmla="*/ 188 h 287"/>
              <a:gd name="T20" fmla="*/ 156 w 224"/>
              <a:gd name="T21" fmla="*/ 183 h 287"/>
              <a:gd name="T22" fmla="*/ 192 w 224"/>
              <a:gd name="T23" fmla="*/ 137 h 287"/>
              <a:gd name="T24" fmla="*/ 193 w 224"/>
              <a:gd name="T25" fmla="*/ 138 h 287"/>
              <a:gd name="T26" fmla="*/ 196 w 224"/>
              <a:gd name="T27" fmla="*/ 139 h 287"/>
              <a:gd name="T28" fmla="*/ 197 w 224"/>
              <a:gd name="T29" fmla="*/ 139 h 287"/>
              <a:gd name="T30" fmla="*/ 198 w 224"/>
              <a:gd name="T31" fmla="*/ 140 h 287"/>
              <a:gd name="T32" fmla="*/ 199 w 224"/>
              <a:gd name="T33" fmla="*/ 141 h 287"/>
              <a:gd name="T34" fmla="*/ 200 w 224"/>
              <a:gd name="T35" fmla="*/ 142 h 287"/>
              <a:gd name="T36" fmla="*/ 202 w 224"/>
              <a:gd name="T37" fmla="*/ 143 h 287"/>
              <a:gd name="T38" fmla="*/ 203 w 224"/>
              <a:gd name="T39" fmla="*/ 144 h 287"/>
              <a:gd name="T40" fmla="*/ 204 w 224"/>
              <a:gd name="T41" fmla="*/ 145 h 287"/>
              <a:gd name="T42" fmla="*/ 205 w 224"/>
              <a:gd name="T43" fmla="*/ 146 h 287"/>
              <a:gd name="T44" fmla="*/ 219 w 224"/>
              <a:gd name="T45" fmla="*/ 185 h 287"/>
              <a:gd name="T46" fmla="*/ 219 w 224"/>
              <a:gd name="T47" fmla="*/ 250 h 287"/>
              <a:gd name="T48" fmla="*/ 124 w 224"/>
              <a:gd name="T49" fmla="*/ 178 h 287"/>
              <a:gd name="T50" fmla="*/ 124 w 224"/>
              <a:gd name="T51" fmla="*/ 178 h 287"/>
              <a:gd name="T52" fmla="*/ 118 w 224"/>
              <a:gd name="T53" fmla="*/ 283 h 287"/>
              <a:gd name="T54" fmla="*/ 118 w 224"/>
              <a:gd name="T55" fmla="*/ 283 h 287"/>
              <a:gd name="T56" fmla="*/ 191 w 224"/>
              <a:gd name="T57" fmla="*/ 234 h 287"/>
              <a:gd name="T58" fmla="*/ 172 w 224"/>
              <a:gd name="T59" fmla="*/ 37 h 287"/>
              <a:gd name="T60" fmla="*/ 52 w 224"/>
              <a:gd name="T61" fmla="*/ 83 h 287"/>
              <a:gd name="T62" fmla="*/ 40 w 224"/>
              <a:gd name="T63" fmla="*/ 82 h 287"/>
              <a:gd name="T64" fmla="*/ 155 w 224"/>
              <a:gd name="T65" fmla="*/ 26 h 287"/>
              <a:gd name="T66" fmla="*/ 40 w 224"/>
              <a:gd name="T67" fmla="*/ 82 h 287"/>
              <a:gd name="T68" fmla="*/ 148 w 224"/>
              <a:gd name="T69" fmla="*/ 19 h 287"/>
              <a:gd name="T70" fmla="*/ 25 w 224"/>
              <a:gd name="T71" fmla="*/ 72 h 287"/>
              <a:gd name="T72" fmla="*/ 62 w 224"/>
              <a:gd name="T73" fmla="*/ 100 h 287"/>
              <a:gd name="T74" fmla="*/ 194 w 224"/>
              <a:gd name="T75" fmla="*/ 40 h 287"/>
              <a:gd name="T76" fmla="*/ 203 w 224"/>
              <a:gd name="T77" fmla="*/ 130 h 287"/>
              <a:gd name="T78" fmla="*/ 202 w 224"/>
              <a:gd name="T79" fmla="*/ 129 h 287"/>
              <a:gd name="T80" fmla="*/ 199 w 224"/>
              <a:gd name="T81" fmla="*/ 127 h 287"/>
              <a:gd name="T82" fmla="*/ 198 w 224"/>
              <a:gd name="T83" fmla="*/ 127 h 287"/>
              <a:gd name="T84" fmla="*/ 172 w 224"/>
              <a:gd name="T85" fmla="*/ 121 h 287"/>
              <a:gd name="T86" fmla="*/ 112 w 224"/>
              <a:gd name="T87" fmla="*/ 178 h 287"/>
              <a:gd name="T88" fmla="*/ 72 w 224"/>
              <a:gd name="T89" fmla="*/ 286 h 287"/>
              <a:gd name="T90" fmla="*/ 21 w 224"/>
              <a:gd name="T91" fmla="*/ 65 h 287"/>
              <a:gd name="T92" fmla="*/ 145 w 224"/>
              <a:gd name="T93" fmla="*/ 1 h 287"/>
              <a:gd name="T94" fmla="*/ 21 w 224"/>
              <a:gd name="T95" fmla="*/ 6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4" h="287">
                <a:moveTo>
                  <a:pt x="12" y="70"/>
                </a:moveTo>
                <a:cubicBezTo>
                  <a:pt x="16" y="77"/>
                  <a:pt x="21" y="82"/>
                  <a:pt x="27" y="86"/>
                </a:cubicBezTo>
                <a:cubicBezTo>
                  <a:pt x="33" y="90"/>
                  <a:pt x="41" y="92"/>
                  <a:pt x="49" y="93"/>
                </a:cubicBezTo>
                <a:cubicBezTo>
                  <a:pt x="52" y="94"/>
                  <a:pt x="54" y="97"/>
                  <a:pt x="54" y="100"/>
                </a:cubicBezTo>
                <a:cubicBezTo>
                  <a:pt x="54" y="100"/>
                  <a:pt x="54" y="100"/>
                  <a:pt x="54" y="100"/>
                </a:cubicBezTo>
                <a:cubicBezTo>
                  <a:pt x="54" y="281"/>
                  <a:pt x="54" y="281"/>
                  <a:pt x="54" y="281"/>
                </a:cubicBezTo>
                <a:cubicBezTo>
                  <a:pt x="54" y="285"/>
                  <a:pt x="52" y="287"/>
                  <a:pt x="48" y="287"/>
                </a:cubicBezTo>
                <a:cubicBezTo>
                  <a:pt x="47" y="287"/>
                  <a:pt x="47" y="287"/>
                  <a:pt x="47" y="287"/>
                </a:cubicBezTo>
                <a:cubicBezTo>
                  <a:pt x="38" y="286"/>
                  <a:pt x="29" y="283"/>
                  <a:pt x="21" y="279"/>
                </a:cubicBezTo>
                <a:cubicBezTo>
                  <a:pt x="13" y="274"/>
                  <a:pt x="6" y="267"/>
                  <a:pt x="1" y="257"/>
                </a:cubicBezTo>
                <a:cubicBezTo>
                  <a:pt x="0" y="256"/>
                  <a:pt x="0" y="255"/>
                  <a:pt x="0" y="254"/>
                </a:cubicBezTo>
                <a:cubicBezTo>
                  <a:pt x="0" y="254"/>
                  <a:pt x="0" y="254"/>
                  <a:pt x="0" y="254"/>
                </a:cubicBezTo>
                <a:cubicBezTo>
                  <a:pt x="0" y="73"/>
                  <a:pt x="0" y="73"/>
                  <a:pt x="0" y="73"/>
                </a:cubicBezTo>
                <a:cubicBezTo>
                  <a:pt x="0" y="70"/>
                  <a:pt x="3" y="67"/>
                  <a:pt x="6" y="67"/>
                </a:cubicBezTo>
                <a:cubicBezTo>
                  <a:pt x="9" y="67"/>
                  <a:pt x="11" y="68"/>
                  <a:pt x="12" y="70"/>
                </a:cubicBezTo>
                <a:close/>
                <a:moveTo>
                  <a:pt x="135" y="180"/>
                </a:moveTo>
                <a:cubicBezTo>
                  <a:pt x="135" y="180"/>
                  <a:pt x="135" y="180"/>
                  <a:pt x="135" y="180"/>
                </a:cubicBezTo>
                <a:cubicBezTo>
                  <a:pt x="135" y="201"/>
                  <a:pt x="151" y="217"/>
                  <a:pt x="171" y="217"/>
                </a:cubicBezTo>
                <a:cubicBezTo>
                  <a:pt x="192" y="217"/>
                  <a:pt x="208" y="201"/>
                  <a:pt x="208" y="180"/>
                </a:cubicBezTo>
                <a:cubicBezTo>
                  <a:pt x="208" y="180"/>
                  <a:pt x="208" y="180"/>
                  <a:pt x="208" y="180"/>
                </a:cubicBezTo>
                <a:cubicBezTo>
                  <a:pt x="200" y="177"/>
                  <a:pt x="194" y="172"/>
                  <a:pt x="190" y="166"/>
                </a:cubicBezTo>
                <a:cubicBezTo>
                  <a:pt x="178" y="175"/>
                  <a:pt x="162" y="180"/>
                  <a:pt x="143" y="180"/>
                </a:cubicBezTo>
                <a:cubicBezTo>
                  <a:pt x="140" y="180"/>
                  <a:pt x="137" y="180"/>
                  <a:pt x="135" y="180"/>
                </a:cubicBezTo>
                <a:close/>
                <a:moveTo>
                  <a:pt x="185" y="183"/>
                </a:moveTo>
                <a:cubicBezTo>
                  <a:pt x="188" y="183"/>
                  <a:pt x="190" y="185"/>
                  <a:pt x="190" y="188"/>
                </a:cubicBezTo>
                <a:cubicBezTo>
                  <a:pt x="190" y="191"/>
                  <a:pt x="188" y="193"/>
                  <a:pt x="185" y="193"/>
                </a:cubicBezTo>
                <a:cubicBezTo>
                  <a:pt x="183" y="193"/>
                  <a:pt x="181" y="191"/>
                  <a:pt x="181" y="188"/>
                </a:cubicBezTo>
                <a:cubicBezTo>
                  <a:pt x="181" y="185"/>
                  <a:pt x="183" y="183"/>
                  <a:pt x="185" y="183"/>
                </a:cubicBezTo>
                <a:close/>
                <a:moveTo>
                  <a:pt x="156" y="183"/>
                </a:moveTo>
                <a:cubicBezTo>
                  <a:pt x="159" y="183"/>
                  <a:pt x="161" y="185"/>
                  <a:pt x="161" y="188"/>
                </a:cubicBezTo>
                <a:cubicBezTo>
                  <a:pt x="161" y="191"/>
                  <a:pt x="159" y="193"/>
                  <a:pt x="156" y="193"/>
                </a:cubicBezTo>
                <a:cubicBezTo>
                  <a:pt x="153" y="193"/>
                  <a:pt x="151" y="191"/>
                  <a:pt x="151" y="188"/>
                </a:cubicBezTo>
                <a:cubicBezTo>
                  <a:pt x="151" y="185"/>
                  <a:pt x="153" y="183"/>
                  <a:pt x="156" y="183"/>
                </a:cubicBezTo>
                <a:close/>
                <a:moveTo>
                  <a:pt x="190" y="136"/>
                </a:moveTo>
                <a:cubicBezTo>
                  <a:pt x="190" y="136"/>
                  <a:pt x="190" y="136"/>
                  <a:pt x="190" y="136"/>
                </a:cubicBezTo>
                <a:cubicBezTo>
                  <a:pt x="191" y="136"/>
                  <a:pt x="192" y="137"/>
                  <a:pt x="192" y="137"/>
                </a:cubicBezTo>
                <a:cubicBezTo>
                  <a:pt x="193" y="137"/>
                  <a:pt x="193" y="137"/>
                  <a:pt x="193" y="137"/>
                </a:cubicBezTo>
                <a:cubicBezTo>
                  <a:pt x="193" y="137"/>
                  <a:pt x="193" y="137"/>
                  <a:pt x="193" y="137"/>
                </a:cubicBezTo>
                <a:cubicBezTo>
                  <a:pt x="193" y="138"/>
                  <a:pt x="193" y="138"/>
                  <a:pt x="193" y="138"/>
                </a:cubicBezTo>
                <a:cubicBezTo>
                  <a:pt x="194" y="138"/>
                  <a:pt x="195" y="138"/>
                  <a:pt x="195" y="138"/>
                </a:cubicBezTo>
                <a:cubicBezTo>
                  <a:pt x="195" y="138"/>
                  <a:pt x="195" y="138"/>
                  <a:pt x="195" y="138"/>
                </a:cubicBezTo>
                <a:cubicBezTo>
                  <a:pt x="195" y="139"/>
                  <a:pt x="196" y="139"/>
                  <a:pt x="196" y="139"/>
                </a:cubicBezTo>
                <a:cubicBezTo>
                  <a:pt x="196" y="139"/>
                  <a:pt x="196" y="139"/>
                  <a:pt x="196" y="139"/>
                </a:cubicBezTo>
                <a:cubicBezTo>
                  <a:pt x="196" y="139"/>
                  <a:pt x="196" y="139"/>
                  <a:pt x="197" y="139"/>
                </a:cubicBezTo>
                <a:cubicBezTo>
                  <a:pt x="197" y="139"/>
                  <a:pt x="197" y="139"/>
                  <a:pt x="197" y="139"/>
                </a:cubicBezTo>
                <a:cubicBezTo>
                  <a:pt x="197" y="140"/>
                  <a:pt x="197" y="140"/>
                  <a:pt x="197" y="140"/>
                </a:cubicBezTo>
                <a:cubicBezTo>
                  <a:pt x="198" y="140"/>
                  <a:pt x="198" y="140"/>
                  <a:pt x="198" y="140"/>
                </a:cubicBezTo>
                <a:cubicBezTo>
                  <a:pt x="198" y="140"/>
                  <a:pt x="198" y="140"/>
                  <a:pt x="198" y="140"/>
                </a:cubicBezTo>
                <a:cubicBezTo>
                  <a:pt x="198" y="141"/>
                  <a:pt x="198" y="141"/>
                  <a:pt x="198" y="141"/>
                </a:cubicBezTo>
                <a:cubicBezTo>
                  <a:pt x="199" y="141"/>
                  <a:pt x="199" y="141"/>
                  <a:pt x="199" y="141"/>
                </a:cubicBezTo>
                <a:cubicBezTo>
                  <a:pt x="199" y="141"/>
                  <a:pt x="199" y="141"/>
                  <a:pt x="199" y="141"/>
                </a:cubicBezTo>
                <a:cubicBezTo>
                  <a:pt x="199" y="141"/>
                  <a:pt x="200" y="141"/>
                  <a:pt x="200" y="141"/>
                </a:cubicBezTo>
                <a:cubicBezTo>
                  <a:pt x="200" y="142"/>
                  <a:pt x="200" y="142"/>
                  <a:pt x="200" y="142"/>
                </a:cubicBezTo>
                <a:cubicBezTo>
                  <a:pt x="200" y="142"/>
                  <a:pt x="200" y="142"/>
                  <a:pt x="200" y="142"/>
                </a:cubicBezTo>
                <a:cubicBezTo>
                  <a:pt x="201" y="142"/>
                  <a:pt x="201" y="142"/>
                  <a:pt x="201" y="142"/>
                </a:cubicBezTo>
                <a:cubicBezTo>
                  <a:pt x="201" y="142"/>
                  <a:pt x="201" y="142"/>
                  <a:pt x="201" y="143"/>
                </a:cubicBezTo>
                <a:cubicBezTo>
                  <a:pt x="202" y="143"/>
                  <a:pt x="202" y="143"/>
                  <a:pt x="202" y="143"/>
                </a:cubicBezTo>
                <a:cubicBezTo>
                  <a:pt x="202" y="143"/>
                  <a:pt x="202" y="143"/>
                  <a:pt x="202" y="143"/>
                </a:cubicBezTo>
                <a:cubicBezTo>
                  <a:pt x="202" y="143"/>
                  <a:pt x="202" y="143"/>
                  <a:pt x="202" y="143"/>
                </a:cubicBezTo>
                <a:cubicBezTo>
                  <a:pt x="203" y="144"/>
                  <a:pt x="203" y="144"/>
                  <a:pt x="203" y="144"/>
                </a:cubicBezTo>
                <a:cubicBezTo>
                  <a:pt x="203" y="144"/>
                  <a:pt x="203" y="144"/>
                  <a:pt x="203" y="144"/>
                </a:cubicBezTo>
                <a:cubicBezTo>
                  <a:pt x="203" y="144"/>
                  <a:pt x="203" y="144"/>
                  <a:pt x="203" y="144"/>
                </a:cubicBezTo>
                <a:cubicBezTo>
                  <a:pt x="204" y="145"/>
                  <a:pt x="204" y="145"/>
                  <a:pt x="204" y="145"/>
                </a:cubicBezTo>
                <a:cubicBezTo>
                  <a:pt x="204" y="145"/>
                  <a:pt x="204" y="145"/>
                  <a:pt x="204" y="145"/>
                </a:cubicBezTo>
                <a:cubicBezTo>
                  <a:pt x="204" y="145"/>
                  <a:pt x="204" y="145"/>
                  <a:pt x="204" y="145"/>
                </a:cubicBezTo>
                <a:cubicBezTo>
                  <a:pt x="205" y="146"/>
                  <a:pt x="205" y="146"/>
                  <a:pt x="205" y="146"/>
                </a:cubicBezTo>
                <a:cubicBezTo>
                  <a:pt x="205" y="146"/>
                  <a:pt x="205" y="146"/>
                  <a:pt x="205" y="146"/>
                </a:cubicBezTo>
                <a:cubicBezTo>
                  <a:pt x="214" y="154"/>
                  <a:pt x="219" y="166"/>
                  <a:pt x="219" y="180"/>
                </a:cubicBezTo>
                <a:cubicBezTo>
                  <a:pt x="219" y="181"/>
                  <a:pt x="219" y="183"/>
                  <a:pt x="219" y="185"/>
                </a:cubicBezTo>
                <a:cubicBezTo>
                  <a:pt x="219" y="185"/>
                  <a:pt x="219" y="185"/>
                  <a:pt x="219" y="185"/>
                </a:cubicBezTo>
                <a:cubicBezTo>
                  <a:pt x="219" y="185"/>
                  <a:pt x="219" y="185"/>
                  <a:pt x="219" y="185"/>
                </a:cubicBezTo>
                <a:cubicBezTo>
                  <a:pt x="219" y="250"/>
                  <a:pt x="219" y="250"/>
                  <a:pt x="219" y="250"/>
                </a:cubicBezTo>
                <a:cubicBezTo>
                  <a:pt x="200" y="215"/>
                  <a:pt x="147" y="214"/>
                  <a:pt x="124" y="24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5" y="153"/>
                  <a:pt x="146" y="132"/>
                  <a:pt x="172" y="132"/>
                </a:cubicBezTo>
                <a:cubicBezTo>
                  <a:pt x="178" y="132"/>
                  <a:pt x="184" y="134"/>
                  <a:pt x="190" y="136"/>
                </a:cubicBezTo>
                <a:close/>
                <a:moveTo>
                  <a:pt x="118" y="283"/>
                </a:moveTo>
                <a:cubicBezTo>
                  <a:pt x="168" y="283"/>
                  <a:pt x="168" y="283"/>
                  <a:pt x="168" y="283"/>
                </a:cubicBezTo>
                <a:cubicBezTo>
                  <a:pt x="150" y="234"/>
                  <a:pt x="150" y="234"/>
                  <a:pt x="150" y="234"/>
                </a:cubicBezTo>
                <a:cubicBezTo>
                  <a:pt x="132" y="243"/>
                  <a:pt x="120" y="262"/>
                  <a:pt x="118" y="283"/>
                </a:cubicBezTo>
                <a:close/>
                <a:moveTo>
                  <a:pt x="176" y="283"/>
                </a:moveTo>
                <a:cubicBezTo>
                  <a:pt x="224" y="283"/>
                  <a:pt x="224" y="283"/>
                  <a:pt x="224" y="283"/>
                </a:cubicBezTo>
                <a:cubicBezTo>
                  <a:pt x="221" y="262"/>
                  <a:pt x="210" y="243"/>
                  <a:pt x="191" y="234"/>
                </a:cubicBezTo>
                <a:cubicBezTo>
                  <a:pt x="176" y="283"/>
                  <a:pt x="176" y="283"/>
                  <a:pt x="176" y="283"/>
                </a:cubicBezTo>
                <a:close/>
                <a:moveTo>
                  <a:pt x="55" y="88"/>
                </a:moveTo>
                <a:cubicBezTo>
                  <a:pt x="172" y="37"/>
                  <a:pt x="172" y="37"/>
                  <a:pt x="172" y="37"/>
                </a:cubicBezTo>
                <a:cubicBezTo>
                  <a:pt x="174" y="37"/>
                  <a:pt x="175" y="35"/>
                  <a:pt x="174" y="34"/>
                </a:cubicBezTo>
                <a:cubicBezTo>
                  <a:pt x="173" y="32"/>
                  <a:pt x="172" y="32"/>
                  <a:pt x="170" y="32"/>
                </a:cubicBezTo>
                <a:cubicBezTo>
                  <a:pt x="52" y="83"/>
                  <a:pt x="52" y="83"/>
                  <a:pt x="52" y="83"/>
                </a:cubicBezTo>
                <a:cubicBezTo>
                  <a:pt x="51" y="83"/>
                  <a:pt x="50" y="85"/>
                  <a:pt x="51" y="87"/>
                </a:cubicBezTo>
                <a:cubicBezTo>
                  <a:pt x="51" y="88"/>
                  <a:pt x="53" y="89"/>
                  <a:pt x="55" y="88"/>
                </a:cubicBezTo>
                <a:close/>
                <a:moveTo>
                  <a:pt x="40" y="82"/>
                </a:moveTo>
                <a:cubicBezTo>
                  <a:pt x="157" y="31"/>
                  <a:pt x="157" y="31"/>
                  <a:pt x="157" y="31"/>
                </a:cubicBezTo>
                <a:cubicBezTo>
                  <a:pt x="159" y="30"/>
                  <a:pt x="160" y="29"/>
                  <a:pt x="159" y="27"/>
                </a:cubicBezTo>
                <a:cubicBezTo>
                  <a:pt x="158" y="26"/>
                  <a:pt x="157" y="25"/>
                  <a:pt x="155" y="26"/>
                </a:cubicBezTo>
                <a:cubicBezTo>
                  <a:pt x="37" y="76"/>
                  <a:pt x="37" y="76"/>
                  <a:pt x="37" y="76"/>
                </a:cubicBezTo>
                <a:cubicBezTo>
                  <a:pt x="36" y="77"/>
                  <a:pt x="35" y="79"/>
                  <a:pt x="36" y="80"/>
                </a:cubicBezTo>
                <a:cubicBezTo>
                  <a:pt x="36" y="82"/>
                  <a:pt x="38" y="82"/>
                  <a:pt x="40" y="82"/>
                </a:cubicBezTo>
                <a:close/>
                <a:moveTo>
                  <a:pt x="29" y="73"/>
                </a:moveTo>
                <a:cubicBezTo>
                  <a:pt x="147" y="23"/>
                  <a:pt x="147" y="23"/>
                  <a:pt x="147" y="23"/>
                </a:cubicBezTo>
                <a:cubicBezTo>
                  <a:pt x="148" y="22"/>
                  <a:pt x="149" y="21"/>
                  <a:pt x="148" y="19"/>
                </a:cubicBezTo>
                <a:cubicBezTo>
                  <a:pt x="148" y="18"/>
                  <a:pt x="146" y="17"/>
                  <a:pt x="145" y="18"/>
                </a:cubicBezTo>
                <a:cubicBezTo>
                  <a:pt x="27" y="68"/>
                  <a:pt x="27" y="68"/>
                  <a:pt x="27" y="68"/>
                </a:cubicBezTo>
                <a:cubicBezTo>
                  <a:pt x="25" y="69"/>
                  <a:pt x="25" y="71"/>
                  <a:pt x="25" y="72"/>
                </a:cubicBezTo>
                <a:cubicBezTo>
                  <a:pt x="26" y="73"/>
                  <a:pt x="27" y="74"/>
                  <a:pt x="29" y="73"/>
                </a:cubicBezTo>
                <a:close/>
                <a:moveTo>
                  <a:pt x="62" y="280"/>
                </a:moveTo>
                <a:cubicBezTo>
                  <a:pt x="62" y="100"/>
                  <a:pt x="62" y="100"/>
                  <a:pt x="62" y="100"/>
                </a:cubicBezTo>
                <a:cubicBezTo>
                  <a:pt x="62" y="100"/>
                  <a:pt x="62" y="100"/>
                  <a:pt x="62" y="100"/>
                </a:cubicBezTo>
                <a:cubicBezTo>
                  <a:pt x="62" y="98"/>
                  <a:pt x="64" y="95"/>
                  <a:pt x="66" y="94"/>
                </a:cubicBezTo>
                <a:cubicBezTo>
                  <a:pt x="194" y="40"/>
                  <a:pt x="194" y="40"/>
                  <a:pt x="194" y="40"/>
                </a:cubicBezTo>
                <a:cubicBezTo>
                  <a:pt x="194" y="39"/>
                  <a:pt x="195" y="39"/>
                  <a:pt x="197" y="39"/>
                </a:cubicBezTo>
                <a:cubicBezTo>
                  <a:pt x="200" y="39"/>
                  <a:pt x="203" y="42"/>
                  <a:pt x="203" y="45"/>
                </a:cubicBezTo>
                <a:cubicBezTo>
                  <a:pt x="203" y="130"/>
                  <a:pt x="203" y="130"/>
                  <a:pt x="203" y="130"/>
                </a:cubicBezTo>
                <a:cubicBezTo>
                  <a:pt x="203" y="129"/>
                  <a:pt x="203" y="129"/>
                  <a:pt x="203" y="129"/>
                </a:cubicBezTo>
                <a:cubicBezTo>
                  <a:pt x="203" y="129"/>
                  <a:pt x="202" y="129"/>
                  <a:pt x="202" y="129"/>
                </a:cubicBezTo>
                <a:cubicBezTo>
                  <a:pt x="202" y="129"/>
                  <a:pt x="202" y="129"/>
                  <a:pt x="202" y="129"/>
                </a:cubicBezTo>
                <a:cubicBezTo>
                  <a:pt x="201" y="129"/>
                  <a:pt x="201" y="128"/>
                  <a:pt x="201" y="128"/>
                </a:cubicBezTo>
                <a:cubicBezTo>
                  <a:pt x="201" y="128"/>
                  <a:pt x="201" y="128"/>
                  <a:pt x="201" y="128"/>
                </a:cubicBezTo>
                <a:cubicBezTo>
                  <a:pt x="200" y="128"/>
                  <a:pt x="200" y="128"/>
                  <a:pt x="199" y="127"/>
                </a:cubicBezTo>
                <a:cubicBezTo>
                  <a:pt x="199" y="127"/>
                  <a:pt x="199" y="127"/>
                  <a:pt x="199" y="127"/>
                </a:cubicBezTo>
                <a:cubicBezTo>
                  <a:pt x="198" y="127"/>
                  <a:pt x="198" y="127"/>
                  <a:pt x="198" y="127"/>
                </a:cubicBezTo>
                <a:cubicBezTo>
                  <a:pt x="198" y="127"/>
                  <a:pt x="198" y="127"/>
                  <a:pt x="198" y="127"/>
                </a:cubicBezTo>
                <a:cubicBezTo>
                  <a:pt x="197" y="126"/>
                  <a:pt x="196" y="126"/>
                  <a:pt x="194" y="125"/>
                </a:cubicBezTo>
                <a:cubicBezTo>
                  <a:pt x="194" y="125"/>
                  <a:pt x="194" y="125"/>
                  <a:pt x="194" y="125"/>
                </a:cubicBezTo>
                <a:cubicBezTo>
                  <a:pt x="187" y="122"/>
                  <a:pt x="179" y="121"/>
                  <a:pt x="172" y="121"/>
                </a:cubicBezTo>
                <a:cubicBezTo>
                  <a:pt x="140" y="121"/>
                  <a:pt x="114" y="146"/>
                  <a:pt x="112" y="177"/>
                </a:cubicBezTo>
                <a:cubicBezTo>
                  <a:pt x="112" y="178"/>
                  <a:pt x="112" y="178"/>
                  <a:pt x="112" y="178"/>
                </a:cubicBezTo>
                <a:cubicBezTo>
                  <a:pt x="112" y="178"/>
                  <a:pt x="112" y="178"/>
                  <a:pt x="112" y="178"/>
                </a:cubicBezTo>
                <a:cubicBezTo>
                  <a:pt x="112" y="258"/>
                  <a:pt x="112" y="258"/>
                  <a:pt x="112" y="258"/>
                </a:cubicBezTo>
                <a:cubicBezTo>
                  <a:pt x="111" y="262"/>
                  <a:pt x="109" y="266"/>
                  <a:pt x="108" y="270"/>
                </a:cubicBezTo>
                <a:cubicBezTo>
                  <a:pt x="72" y="286"/>
                  <a:pt x="72" y="286"/>
                  <a:pt x="72" y="286"/>
                </a:cubicBezTo>
                <a:cubicBezTo>
                  <a:pt x="71" y="286"/>
                  <a:pt x="70" y="286"/>
                  <a:pt x="69" y="286"/>
                </a:cubicBezTo>
                <a:cubicBezTo>
                  <a:pt x="65" y="286"/>
                  <a:pt x="62" y="284"/>
                  <a:pt x="62" y="280"/>
                </a:cubicBezTo>
                <a:close/>
                <a:moveTo>
                  <a:pt x="21" y="65"/>
                </a:moveTo>
                <a:cubicBezTo>
                  <a:pt x="18" y="66"/>
                  <a:pt x="15" y="64"/>
                  <a:pt x="14" y="62"/>
                </a:cubicBezTo>
                <a:cubicBezTo>
                  <a:pt x="13" y="60"/>
                  <a:pt x="15" y="57"/>
                  <a:pt x="17" y="56"/>
                </a:cubicBezTo>
                <a:cubicBezTo>
                  <a:pt x="145" y="1"/>
                  <a:pt x="145" y="1"/>
                  <a:pt x="145" y="1"/>
                </a:cubicBezTo>
                <a:cubicBezTo>
                  <a:pt x="147" y="0"/>
                  <a:pt x="150" y="1"/>
                  <a:pt x="151" y="3"/>
                </a:cubicBezTo>
                <a:cubicBezTo>
                  <a:pt x="152" y="6"/>
                  <a:pt x="151" y="9"/>
                  <a:pt x="149" y="10"/>
                </a:cubicBezTo>
                <a:lnTo>
                  <a:pt x="21" y="65"/>
                </a:lnTo>
                <a:close/>
              </a:path>
            </a:pathLst>
          </a:custGeom>
          <a:solidFill>
            <a:schemeClr val="tx1">
              <a:lumMod val="65000"/>
              <a:lumOff val="35000"/>
            </a:schemeClr>
          </a:solidFill>
          <a:ln>
            <a:noFill/>
          </a:ln>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grpSp>
        <p:nvGrpSpPr>
          <p:cNvPr id="41" name="组合 40"/>
          <p:cNvGrpSpPr>
            <a:grpSpLocks noChangeAspect="1"/>
          </p:cNvGrpSpPr>
          <p:nvPr/>
        </p:nvGrpSpPr>
        <p:grpSpPr>
          <a:xfrm>
            <a:off x="5792958" y="4405071"/>
            <a:ext cx="599573" cy="518400"/>
            <a:chOff x="5169548" y="3637977"/>
            <a:chExt cx="674520" cy="583200"/>
          </a:xfrm>
          <a:solidFill>
            <a:schemeClr val="tx1">
              <a:lumMod val="65000"/>
              <a:lumOff val="35000"/>
            </a:schemeClr>
          </a:solidFill>
        </p:grpSpPr>
        <p:sp>
          <p:nvSpPr>
            <p:cNvPr id="42" name="Freeform 52"/>
            <p:cNvSpPr>
              <a:spLocks noEditPoints="1"/>
            </p:cNvSpPr>
            <p:nvPr/>
          </p:nvSpPr>
          <p:spPr bwMode="auto">
            <a:xfrm>
              <a:off x="5284736" y="3885993"/>
              <a:ext cx="456598" cy="250091"/>
            </a:xfrm>
            <a:custGeom>
              <a:avLst/>
              <a:gdLst>
                <a:gd name="T0" fmla="*/ 148 w 186"/>
                <a:gd name="T1" fmla="*/ 81 h 102"/>
                <a:gd name="T2" fmla="*/ 92 w 186"/>
                <a:gd name="T3" fmla="*/ 88 h 102"/>
                <a:gd name="T4" fmla="*/ 92 w 186"/>
                <a:gd name="T5" fmla="*/ 64 h 102"/>
                <a:gd name="T6" fmla="*/ 148 w 186"/>
                <a:gd name="T7" fmla="*/ 71 h 102"/>
                <a:gd name="T8" fmla="*/ 92 w 186"/>
                <a:gd name="T9" fmla="*/ 64 h 102"/>
                <a:gd name="T10" fmla="*/ 186 w 186"/>
                <a:gd name="T11" fmla="*/ 44 h 102"/>
                <a:gd name="T12" fmla="*/ 92 w 186"/>
                <a:gd name="T13" fmla="*/ 51 h 102"/>
                <a:gd name="T14" fmla="*/ 92 w 186"/>
                <a:gd name="T15" fmla="*/ 25 h 102"/>
                <a:gd name="T16" fmla="*/ 186 w 186"/>
                <a:gd name="T17" fmla="*/ 32 h 102"/>
                <a:gd name="T18" fmla="*/ 92 w 186"/>
                <a:gd name="T19" fmla="*/ 25 h 102"/>
                <a:gd name="T20" fmla="*/ 186 w 186"/>
                <a:gd name="T21" fmla="*/ 6 h 102"/>
                <a:gd name="T22" fmla="*/ 92 w 186"/>
                <a:gd name="T23" fmla="*/ 13 h 102"/>
                <a:gd name="T24" fmla="*/ 28 w 186"/>
                <a:gd name="T25" fmla="*/ 3 h 102"/>
                <a:gd name="T26" fmla="*/ 26 w 186"/>
                <a:gd name="T27" fmla="*/ 4 h 102"/>
                <a:gd name="T28" fmla="*/ 25 w 186"/>
                <a:gd name="T29" fmla="*/ 4 h 102"/>
                <a:gd name="T30" fmla="*/ 24 w 186"/>
                <a:gd name="T31" fmla="*/ 5 h 102"/>
                <a:gd name="T32" fmla="*/ 24 w 186"/>
                <a:gd name="T33" fmla="*/ 5 h 102"/>
                <a:gd name="T34" fmla="*/ 23 w 186"/>
                <a:gd name="T35" fmla="*/ 6 h 102"/>
                <a:gd name="T36" fmla="*/ 23 w 186"/>
                <a:gd name="T37" fmla="*/ 6 h 102"/>
                <a:gd name="T38" fmla="*/ 22 w 186"/>
                <a:gd name="T39" fmla="*/ 6 h 102"/>
                <a:gd name="T40" fmla="*/ 21 w 186"/>
                <a:gd name="T41" fmla="*/ 7 h 102"/>
                <a:gd name="T42" fmla="*/ 21 w 186"/>
                <a:gd name="T43" fmla="*/ 7 h 102"/>
                <a:gd name="T44" fmla="*/ 20 w 186"/>
                <a:gd name="T45" fmla="*/ 8 h 102"/>
                <a:gd name="T46" fmla="*/ 20 w 186"/>
                <a:gd name="T47" fmla="*/ 8 h 102"/>
                <a:gd name="T48" fmla="*/ 19 w 186"/>
                <a:gd name="T49" fmla="*/ 8 h 102"/>
                <a:gd name="T50" fmla="*/ 19 w 186"/>
                <a:gd name="T51" fmla="*/ 9 h 102"/>
                <a:gd name="T52" fmla="*/ 18 w 186"/>
                <a:gd name="T53" fmla="*/ 9 h 102"/>
                <a:gd name="T54" fmla="*/ 18 w 186"/>
                <a:gd name="T55" fmla="*/ 10 h 102"/>
                <a:gd name="T56" fmla="*/ 18 w 186"/>
                <a:gd name="T57" fmla="*/ 10 h 102"/>
                <a:gd name="T58" fmla="*/ 8 w 186"/>
                <a:gd name="T59" fmla="*/ 28 h 102"/>
                <a:gd name="T60" fmla="*/ 2 w 186"/>
                <a:gd name="T61" fmla="*/ 61 h 102"/>
                <a:gd name="T62" fmla="*/ 40 w 186"/>
                <a:gd name="T63" fmla="*/ 1 h 102"/>
                <a:gd name="T64" fmla="*/ 16 w 186"/>
                <a:gd name="T65" fmla="*/ 30 h 102"/>
                <a:gd name="T66" fmla="*/ 42 w 186"/>
                <a:gd name="T67" fmla="*/ 16 h 102"/>
                <a:gd name="T68" fmla="*/ 45 w 186"/>
                <a:gd name="T69" fmla="*/ 30 h 102"/>
                <a:gd name="T70" fmla="*/ 49 w 186"/>
                <a:gd name="T71" fmla="*/ 30 h 102"/>
                <a:gd name="T72" fmla="*/ 64 w 186"/>
                <a:gd name="T73" fmla="*/ 33 h 102"/>
                <a:gd name="T74" fmla="*/ 15 w 186"/>
                <a:gd name="T75" fmla="*/ 33 h 102"/>
                <a:gd name="T76" fmla="*/ 16 w 186"/>
                <a:gd name="T77" fmla="*/ 30 h 102"/>
                <a:gd name="T78" fmla="*/ 53 w 186"/>
                <a:gd name="T79" fmla="*/ 38 h 102"/>
                <a:gd name="T80" fmla="*/ 46 w 186"/>
                <a:gd name="T81" fmla="*/ 38 h 102"/>
                <a:gd name="T82" fmla="*/ 29 w 186"/>
                <a:gd name="T83" fmla="*/ 35 h 102"/>
                <a:gd name="T84" fmla="*/ 29 w 186"/>
                <a:gd name="T85" fmla="*/ 42 h 102"/>
                <a:gd name="T86" fmla="*/ 29 w 186"/>
                <a:gd name="T87" fmla="*/ 35 h 102"/>
                <a:gd name="T88" fmla="*/ 0 w 186"/>
                <a:gd name="T89" fmla="*/ 102 h 102"/>
                <a:gd name="T90" fmla="*/ 28 w 186"/>
                <a:gd name="T91" fmla="*/ 96 h 102"/>
                <a:gd name="T92" fmla="*/ 79 w 186"/>
                <a:gd name="T93"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6" h="102">
                  <a:moveTo>
                    <a:pt x="92" y="81"/>
                  </a:moveTo>
                  <a:cubicBezTo>
                    <a:pt x="148" y="81"/>
                    <a:pt x="148" y="81"/>
                    <a:pt x="148" y="81"/>
                  </a:cubicBezTo>
                  <a:cubicBezTo>
                    <a:pt x="148" y="88"/>
                    <a:pt x="148" y="88"/>
                    <a:pt x="148" y="88"/>
                  </a:cubicBezTo>
                  <a:cubicBezTo>
                    <a:pt x="92" y="88"/>
                    <a:pt x="92" y="88"/>
                    <a:pt x="92" y="88"/>
                  </a:cubicBezTo>
                  <a:cubicBezTo>
                    <a:pt x="92" y="81"/>
                    <a:pt x="92" y="81"/>
                    <a:pt x="92" y="81"/>
                  </a:cubicBezTo>
                  <a:close/>
                  <a:moveTo>
                    <a:pt x="92" y="64"/>
                  </a:moveTo>
                  <a:cubicBezTo>
                    <a:pt x="148" y="64"/>
                    <a:pt x="148" y="64"/>
                    <a:pt x="148" y="64"/>
                  </a:cubicBezTo>
                  <a:cubicBezTo>
                    <a:pt x="148" y="71"/>
                    <a:pt x="148" y="71"/>
                    <a:pt x="148" y="71"/>
                  </a:cubicBezTo>
                  <a:cubicBezTo>
                    <a:pt x="92" y="71"/>
                    <a:pt x="92" y="71"/>
                    <a:pt x="92" y="71"/>
                  </a:cubicBezTo>
                  <a:cubicBezTo>
                    <a:pt x="92" y="64"/>
                    <a:pt x="92" y="64"/>
                    <a:pt x="92" y="64"/>
                  </a:cubicBezTo>
                  <a:close/>
                  <a:moveTo>
                    <a:pt x="92" y="44"/>
                  </a:moveTo>
                  <a:cubicBezTo>
                    <a:pt x="186" y="44"/>
                    <a:pt x="186" y="44"/>
                    <a:pt x="186" y="44"/>
                  </a:cubicBezTo>
                  <a:cubicBezTo>
                    <a:pt x="186" y="51"/>
                    <a:pt x="186" y="51"/>
                    <a:pt x="186" y="51"/>
                  </a:cubicBezTo>
                  <a:cubicBezTo>
                    <a:pt x="92" y="51"/>
                    <a:pt x="92" y="51"/>
                    <a:pt x="92" y="51"/>
                  </a:cubicBezTo>
                  <a:cubicBezTo>
                    <a:pt x="92" y="44"/>
                    <a:pt x="92" y="44"/>
                    <a:pt x="92" y="44"/>
                  </a:cubicBezTo>
                  <a:close/>
                  <a:moveTo>
                    <a:pt x="92" y="25"/>
                  </a:moveTo>
                  <a:cubicBezTo>
                    <a:pt x="186" y="25"/>
                    <a:pt x="186" y="25"/>
                    <a:pt x="186" y="25"/>
                  </a:cubicBezTo>
                  <a:cubicBezTo>
                    <a:pt x="186" y="32"/>
                    <a:pt x="186" y="32"/>
                    <a:pt x="186" y="32"/>
                  </a:cubicBezTo>
                  <a:cubicBezTo>
                    <a:pt x="92" y="32"/>
                    <a:pt x="92" y="32"/>
                    <a:pt x="92" y="32"/>
                  </a:cubicBezTo>
                  <a:cubicBezTo>
                    <a:pt x="92" y="25"/>
                    <a:pt x="92" y="25"/>
                    <a:pt x="92" y="25"/>
                  </a:cubicBezTo>
                  <a:close/>
                  <a:moveTo>
                    <a:pt x="92" y="6"/>
                  </a:moveTo>
                  <a:cubicBezTo>
                    <a:pt x="186" y="6"/>
                    <a:pt x="186" y="6"/>
                    <a:pt x="186" y="6"/>
                  </a:cubicBezTo>
                  <a:cubicBezTo>
                    <a:pt x="186" y="13"/>
                    <a:pt x="186" y="13"/>
                    <a:pt x="186" y="13"/>
                  </a:cubicBezTo>
                  <a:cubicBezTo>
                    <a:pt x="92" y="13"/>
                    <a:pt x="92" y="13"/>
                    <a:pt x="92" y="13"/>
                  </a:cubicBezTo>
                  <a:cubicBezTo>
                    <a:pt x="92" y="6"/>
                    <a:pt x="92" y="6"/>
                    <a:pt x="92" y="6"/>
                  </a:cubicBezTo>
                  <a:close/>
                  <a:moveTo>
                    <a:pt x="28" y="3"/>
                  </a:moveTo>
                  <a:cubicBezTo>
                    <a:pt x="28" y="3"/>
                    <a:pt x="28" y="3"/>
                    <a:pt x="28" y="3"/>
                  </a:cubicBezTo>
                  <a:cubicBezTo>
                    <a:pt x="27" y="4"/>
                    <a:pt x="26" y="4"/>
                    <a:pt x="26" y="4"/>
                  </a:cubicBezTo>
                  <a:cubicBezTo>
                    <a:pt x="26" y="4"/>
                    <a:pt x="26" y="4"/>
                    <a:pt x="26" y="4"/>
                  </a:cubicBezTo>
                  <a:cubicBezTo>
                    <a:pt x="26" y="4"/>
                    <a:pt x="25" y="4"/>
                    <a:pt x="25" y="4"/>
                  </a:cubicBezTo>
                  <a:cubicBezTo>
                    <a:pt x="25" y="5"/>
                    <a:pt x="25" y="5"/>
                    <a:pt x="25" y="5"/>
                  </a:cubicBezTo>
                  <a:cubicBezTo>
                    <a:pt x="25" y="5"/>
                    <a:pt x="24" y="5"/>
                    <a:pt x="24" y="5"/>
                  </a:cubicBezTo>
                  <a:cubicBezTo>
                    <a:pt x="24" y="5"/>
                    <a:pt x="24" y="5"/>
                    <a:pt x="24" y="5"/>
                  </a:cubicBezTo>
                  <a:cubicBezTo>
                    <a:pt x="24" y="5"/>
                    <a:pt x="24" y="5"/>
                    <a:pt x="24" y="5"/>
                  </a:cubicBezTo>
                  <a:cubicBezTo>
                    <a:pt x="23" y="5"/>
                    <a:pt x="23" y="5"/>
                    <a:pt x="23" y="5"/>
                  </a:cubicBezTo>
                  <a:cubicBezTo>
                    <a:pt x="23" y="6"/>
                    <a:pt x="23" y="6"/>
                    <a:pt x="23" y="6"/>
                  </a:cubicBezTo>
                  <a:cubicBezTo>
                    <a:pt x="23" y="6"/>
                    <a:pt x="23" y="6"/>
                    <a:pt x="23" y="6"/>
                  </a:cubicBezTo>
                  <a:cubicBezTo>
                    <a:pt x="23" y="6"/>
                    <a:pt x="23" y="6"/>
                    <a:pt x="23" y="6"/>
                  </a:cubicBezTo>
                  <a:cubicBezTo>
                    <a:pt x="22" y="6"/>
                    <a:pt x="22" y="6"/>
                    <a:pt x="22" y="6"/>
                  </a:cubicBezTo>
                  <a:cubicBezTo>
                    <a:pt x="22" y="6"/>
                    <a:pt x="22" y="6"/>
                    <a:pt x="22" y="6"/>
                  </a:cubicBezTo>
                  <a:cubicBezTo>
                    <a:pt x="22" y="7"/>
                    <a:pt x="22" y="7"/>
                    <a:pt x="22" y="7"/>
                  </a:cubicBezTo>
                  <a:cubicBezTo>
                    <a:pt x="22" y="7"/>
                    <a:pt x="22" y="7"/>
                    <a:pt x="21" y="7"/>
                  </a:cubicBezTo>
                  <a:cubicBezTo>
                    <a:pt x="21" y="7"/>
                    <a:pt x="21" y="7"/>
                    <a:pt x="21" y="7"/>
                  </a:cubicBezTo>
                  <a:cubicBezTo>
                    <a:pt x="21" y="7"/>
                    <a:pt x="21" y="7"/>
                    <a:pt x="21" y="7"/>
                  </a:cubicBezTo>
                  <a:cubicBezTo>
                    <a:pt x="21" y="7"/>
                    <a:pt x="21" y="7"/>
                    <a:pt x="21" y="7"/>
                  </a:cubicBezTo>
                  <a:cubicBezTo>
                    <a:pt x="21" y="7"/>
                    <a:pt x="21" y="7"/>
                    <a:pt x="20" y="8"/>
                  </a:cubicBezTo>
                  <a:cubicBezTo>
                    <a:pt x="20" y="8"/>
                    <a:pt x="20" y="8"/>
                    <a:pt x="20" y="8"/>
                  </a:cubicBezTo>
                  <a:cubicBezTo>
                    <a:pt x="20" y="8"/>
                    <a:pt x="20" y="8"/>
                    <a:pt x="20" y="8"/>
                  </a:cubicBezTo>
                  <a:cubicBezTo>
                    <a:pt x="20" y="8"/>
                    <a:pt x="20" y="8"/>
                    <a:pt x="20" y="8"/>
                  </a:cubicBezTo>
                  <a:cubicBezTo>
                    <a:pt x="20" y="8"/>
                    <a:pt x="20" y="8"/>
                    <a:pt x="19" y="8"/>
                  </a:cubicBezTo>
                  <a:cubicBezTo>
                    <a:pt x="19" y="8"/>
                    <a:pt x="19" y="8"/>
                    <a:pt x="19" y="8"/>
                  </a:cubicBezTo>
                  <a:cubicBezTo>
                    <a:pt x="19" y="9"/>
                    <a:pt x="19" y="9"/>
                    <a:pt x="19" y="9"/>
                  </a:cubicBezTo>
                  <a:cubicBezTo>
                    <a:pt x="19" y="9"/>
                    <a:pt x="19" y="9"/>
                    <a:pt x="19" y="9"/>
                  </a:cubicBezTo>
                  <a:cubicBezTo>
                    <a:pt x="19" y="9"/>
                    <a:pt x="19" y="9"/>
                    <a:pt x="18" y="9"/>
                  </a:cubicBezTo>
                  <a:cubicBezTo>
                    <a:pt x="18" y="9"/>
                    <a:pt x="18" y="9"/>
                    <a:pt x="18" y="9"/>
                  </a:cubicBezTo>
                  <a:cubicBezTo>
                    <a:pt x="18" y="9"/>
                    <a:pt x="18" y="10"/>
                    <a:pt x="18" y="10"/>
                  </a:cubicBezTo>
                  <a:cubicBezTo>
                    <a:pt x="18" y="10"/>
                    <a:pt x="18" y="10"/>
                    <a:pt x="18" y="10"/>
                  </a:cubicBezTo>
                  <a:cubicBezTo>
                    <a:pt x="18" y="10"/>
                    <a:pt x="18" y="10"/>
                    <a:pt x="18" y="10"/>
                  </a:cubicBezTo>
                  <a:cubicBezTo>
                    <a:pt x="18" y="10"/>
                    <a:pt x="18" y="10"/>
                    <a:pt x="18" y="10"/>
                  </a:cubicBezTo>
                  <a:cubicBezTo>
                    <a:pt x="13" y="15"/>
                    <a:pt x="9" y="21"/>
                    <a:pt x="8" y="28"/>
                  </a:cubicBezTo>
                  <a:cubicBezTo>
                    <a:pt x="8" y="28"/>
                    <a:pt x="8" y="28"/>
                    <a:pt x="8" y="28"/>
                  </a:cubicBezTo>
                  <a:cubicBezTo>
                    <a:pt x="6" y="38"/>
                    <a:pt x="17" y="55"/>
                    <a:pt x="2" y="61"/>
                  </a:cubicBezTo>
                  <a:cubicBezTo>
                    <a:pt x="75" y="61"/>
                    <a:pt x="75" y="61"/>
                    <a:pt x="75" y="61"/>
                  </a:cubicBezTo>
                  <a:cubicBezTo>
                    <a:pt x="82" y="40"/>
                    <a:pt x="74" y="0"/>
                    <a:pt x="40" y="1"/>
                  </a:cubicBezTo>
                  <a:cubicBezTo>
                    <a:pt x="36" y="1"/>
                    <a:pt x="31" y="2"/>
                    <a:pt x="28" y="3"/>
                  </a:cubicBezTo>
                  <a:close/>
                  <a:moveTo>
                    <a:pt x="16" y="30"/>
                  </a:moveTo>
                  <a:cubicBezTo>
                    <a:pt x="40" y="30"/>
                    <a:pt x="40" y="30"/>
                    <a:pt x="40" y="30"/>
                  </a:cubicBezTo>
                  <a:cubicBezTo>
                    <a:pt x="42" y="16"/>
                    <a:pt x="42" y="16"/>
                    <a:pt x="42" y="16"/>
                  </a:cubicBezTo>
                  <a:cubicBezTo>
                    <a:pt x="43" y="30"/>
                    <a:pt x="43" y="30"/>
                    <a:pt x="43" y="30"/>
                  </a:cubicBezTo>
                  <a:cubicBezTo>
                    <a:pt x="45" y="30"/>
                    <a:pt x="45" y="30"/>
                    <a:pt x="45" y="30"/>
                  </a:cubicBezTo>
                  <a:cubicBezTo>
                    <a:pt x="46" y="23"/>
                    <a:pt x="46" y="23"/>
                    <a:pt x="46" y="23"/>
                  </a:cubicBezTo>
                  <a:cubicBezTo>
                    <a:pt x="49" y="30"/>
                    <a:pt x="49" y="30"/>
                    <a:pt x="49" y="30"/>
                  </a:cubicBezTo>
                  <a:cubicBezTo>
                    <a:pt x="64" y="30"/>
                    <a:pt x="64" y="30"/>
                    <a:pt x="64" y="30"/>
                  </a:cubicBezTo>
                  <a:cubicBezTo>
                    <a:pt x="64" y="31"/>
                    <a:pt x="64" y="32"/>
                    <a:pt x="64" y="33"/>
                  </a:cubicBezTo>
                  <a:cubicBezTo>
                    <a:pt x="64" y="47"/>
                    <a:pt x="53" y="58"/>
                    <a:pt x="40" y="58"/>
                  </a:cubicBezTo>
                  <a:cubicBezTo>
                    <a:pt x="26" y="58"/>
                    <a:pt x="15" y="47"/>
                    <a:pt x="15" y="33"/>
                  </a:cubicBezTo>
                  <a:cubicBezTo>
                    <a:pt x="15" y="31"/>
                    <a:pt x="15" y="29"/>
                    <a:pt x="16" y="27"/>
                  </a:cubicBezTo>
                  <a:cubicBezTo>
                    <a:pt x="16" y="29"/>
                    <a:pt x="16" y="30"/>
                    <a:pt x="16" y="30"/>
                  </a:cubicBezTo>
                  <a:close/>
                  <a:moveTo>
                    <a:pt x="49" y="35"/>
                  </a:moveTo>
                  <a:cubicBezTo>
                    <a:pt x="51" y="35"/>
                    <a:pt x="53" y="37"/>
                    <a:pt x="53" y="38"/>
                  </a:cubicBezTo>
                  <a:cubicBezTo>
                    <a:pt x="53" y="40"/>
                    <a:pt x="51" y="42"/>
                    <a:pt x="49" y="42"/>
                  </a:cubicBezTo>
                  <a:cubicBezTo>
                    <a:pt x="47" y="42"/>
                    <a:pt x="46" y="40"/>
                    <a:pt x="46" y="38"/>
                  </a:cubicBezTo>
                  <a:cubicBezTo>
                    <a:pt x="46" y="37"/>
                    <a:pt x="47" y="35"/>
                    <a:pt x="49" y="35"/>
                  </a:cubicBezTo>
                  <a:close/>
                  <a:moveTo>
                    <a:pt x="29" y="35"/>
                  </a:moveTo>
                  <a:cubicBezTo>
                    <a:pt x="31" y="35"/>
                    <a:pt x="33" y="37"/>
                    <a:pt x="33" y="38"/>
                  </a:cubicBezTo>
                  <a:cubicBezTo>
                    <a:pt x="33" y="40"/>
                    <a:pt x="31" y="42"/>
                    <a:pt x="29" y="42"/>
                  </a:cubicBezTo>
                  <a:cubicBezTo>
                    <a:pt x="28" y="42"/>
                    <a:pt x="26" y="40"/>
                    <a:pt x="26" y="38"/>
                  </a:cubicBezTo>
                  <a:cubicBezTo>
                    <a:pt x="26" y="37"/>
                    <a:pt x="28" y="35"/>
                    <a:pt x="29" y="35"/>
                  </a:cubicBezTo>
                  <a:close/>
                  <a:moveTo>
                    <a:pt x="79" y="102"/>
                  </a:moveTo>
                  <a:cubicBezTo>
                    <a:pt x="0" y="102"/>
                    <a:pt x="0" y="102"/>
                    <a:pt x="0" y="102"/>
                  </a:cubicBezTo>
                  <a:cubicBezTo>
                    <a:pt x="1" y="83"/>
                    <a:pt x="12" y="68"/>
                    <a:pt x="28" y="63"/>
                  </a:cubicBezTo>
                  <a:cubicBezTo>
                    <a:pt x="28" y="96"/>
                    <a:pt x="28" y="96"/>
                    <a:pt x="28" y="96"/>
                  </a:cubicBezTo>
                  <a:cubicBezTo>
                    <a:pt x="51" y="63"/>
                    <a:pt x="51" y="63"/>
                    <a:pt x="51" y="63"/>
                  </a:cubicBezTo>
                  <a:cubicBezTo>
                    <a:pt x="67" y="68"/>
                    <a:pt x="78" y="83"/>
                    <a:pt x="79" y="1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43" name="Freeform 53"/>
            <p:cNvSpPr>
              <a:spLocks noEditPoints="1"/>
            </p:cNvSpPr>
            <p:nvPr/>
          </p:nvSpPr>
          <p:spPr bwMode="auto">
            <a:xfrm>
              <a:off x="5169548" y="3637977"/>
              <a:ext cx="674520" cy="583200"/>
            </a:xfrm>
            <a:custGeom>
              <a:avLst/>
              <a:gdLst>
                <a:gd name="T0" fmla="*/ 265 w 275"/>
                <a:gd name="T1" fmla="*/ 71 h 238"/>
                <a:gd name="T2" fmla="*/ 243 w 275"/>
                <a:gd name="T3" fmla="*/ 62 h 238"/>
                <a:gd name="T4" fmla="*/ 217 w 275"/>
                <a:gd name="T5" fmla="*/ 62 h 238"/>
                <a:gd name="T6" fmla="*/ 194 w 275"/>
                <a:gd name="T7" fmla="*/ 43 h 238"/>
                <a:gd name="T8" fmla="*/ 172 w 275"/>
                <a:gd name="T9" fmla="*/ 43 h 238"/>
                <a:gd name="T10" fmla="*/ 145 w 275"/>
                <a:gd name="T11" fmla="*/ 0 h 238"/>
                <a:gd name="T12" fmla="*/ 126 w 275"/>
                <a:gd name="T13" fmla="*/ 0 h 238"/>
                <a:gd name="T14" fmla="*/ 100 w 275"/>
                <a:gd name="T15" fmla="*/ 43 h 238"/>
                <a:gd name="T16" fmla="*/ 76 w 275"/>
                <a:gd name="T17" fmla="*/ 44 h 238"/>
                <a:gd name="T18" fmla="*/ 53 w 275"/>
                <a:gd name="T19" fmla="*/ 62 h 238"/>
                <a:gd name="T20" fmla="*/ 31 w 275"/>
                <a:gd name="T21" fmla="*/ 62 h 238"/>
                <a:gd name="T22" fmla="*/ 9 w 275"/>
                <a:gd name="T23" fmla="*/ 71 h 238"/>
                <a:gd name="T24" fmla="*/ 0 w 275"/>
                <a:gd name="T25" fmla="*/ 93 h 238"/>
                <a:gd name="T26" fmla="*/ 0 w 275"/>
                <a:gd name="T27" fmla="*/ 207 h 238"/>
                <a:gd name="T28" fmla="*/ 9 w 275"/>
                <a:gd name="T29" fmla="*/ 229 h 238"/>
                <a:gd name="T30" fmla="*/ 31 w 275"/>
                <a:gd name="T31" fmla="*/ 238 h 238"/>
                <a:gd name="T32" fmla="*/ 243 w 275"/>
                <a:gd name="T33" fmla="*/ 238 h 238"/>
                <a:gd name="T34" fmla="*/ 265 w 275"/>
                <a:gd name="T35" fmla="*/ 229 h 238"/>
                <a:gd name="T36" fmla="*/ 275 w 275"/>
                <a:gd name="T37" fmla="*/ 207 h 238"/>
                <a:gd name="T38" fmla="*/ 275 w 275"/>
                <a:gd name="T39" fmla="*/ 93 h 238"/>
                <a:gd name="T40" fmla="*/ 265 w 275"/>
                <a:gd name="T41" fmla="*/ 71 h 238"/>
                <a:gd name="T42" fmla="*/ 77 w 275"/>
                <a:gd name="T43" fmla="*/ 50 h 238"/>
                <a:gd name="T44" fmla="*/ 194 w 275"/>
                <a:gd name="T45" fmla="*/ 49 h 238"/>
                <a:gd name="T46" fmla="*/ 210 w 275"/>
                <a:gd name="T47" fmla="*/ 58 h 238"/>
                <a:gd name="T48" fmla="*/ 201 w 275"/>
                <a:gd name="T49" fmla="*/ 56 h 238"/>
                <a:gd name="T50" fmla="*/ 83 w 275"/>
                <a:gd name="T51" fmla="*/ 57 h 238"/>
                <a:gd name="T52" fmla="*/ 66 w 275"/>
                <a:gd name="T53" fmla="*/ 74 h 238"/>
                <a:gd name="T54" fmla="*/ 68 w 275"/>
                <a:gd name="T55" fmla="*/ 83 h 238"/>
                <a:gd name="T56" fmla="*/ 59 w 275"/>
                <a:gd name="T57" fmla="*/ 68 h 238"/>
                <a:gd name="T58" fmla="*/ 77 w 275"/>
                <a:gd name="T59" fmla="*/ 50 h 238"/>
                <a:gd name="T60" fmla="*/ 258 w 275"/>
                <a:gd name="T61" fmla="*/ 207 h 238"/>
                <a:gd name="T62" fmla="*/ 254 w 275"/>
                <a:gd name="T63" fmla="*/ 217 h 238"/>
                <a:gd name="T64" fmla="*/ 243 w 275"/>
                <a:gd name="T65" fmla="*/ 222 h 238"/>
                <a:gd name="T66" fmla="*/ 31 w 275"/>
                <a:gd name="T67" fmla="*/ 222 h 238"/>
                <a:gd name="T68" fmla="*/ 21 w 275"/>
                <a:gd name="T69" fmla="*/ 217 h 238"/>
                <a:gd name="T70" fmla="*/ 17 w 275"/>
                <a:gd name="T71" fmla="*/ 207 h 238"/>
                <a:gd name="T72" fmla="*/ 17 w 275"/>
                <a:gd name="T73" fmla="*/ 93 h 238"/>
                <a:gd name="T74" fmla="*/ 21 w 275"/>
                <a:gd name="T75" fmla="*/ 83 h 238"/>
                <a:gd name="T76" fmla="*/ 31 w 275"/>
                <a:gd name="T77" fmla="*/ 78 h 238"/>
                <a:gd name="T78" fmla="*/ 54 w 275"/>
                <a:gd name="T79" fmla="*/ 78 h 238"/>
                <a:gd name="T80" fmla="*/ 76 w 275"/>
                <a:gd name="T81" fmla="*/ 92 h 238"/>
                <a:gd name="T82" fmla="*/ 194 w 275"/>
                <a:gd name="T83" fmla="*/ 92 h 238"/>
                <a:gd name="T84" fmla="*/ 215 w 275"/>
                <a:gd name="T85" fmla="*/ 78 h 238"/>
                <a:gd name="T86" fmla="*/ 243 w 275"/>
                <a:gd name="T87" fmla="*/ 78 h 238"/>
                <a:gd name="T88" fmla="*/ 254 w 275"/>
                <a:gd name="T89" fmla="*/ 83 h 238"/>
                <a:gd name="T90" fmla="*/ 258 w 275"/>
                <a:gd name="T91" fmla="*/ 93 h 238"/>
                <a:gd name="T92" fmla="*/ 258 w 275"/>
                <a:gd name="T93" fmla="*/ 207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5" h="238">
                  <a:moveTo>
                    <a:pt x="265" y="71"/>
                  </a:moveTo>
                  <a:cubicBezTo>
                    <a:pt x="260" y="65"/>
                    <a:pt x="252" y="62"/>
                    <a:pt x="243" y="62"/>
                  </a:cubicBezTo>
                  <a:cubicBezTo>
                    <a:pt x="217" y="62"/>
                    <a:pt x="217" y="62"/>
                    <a:pt x="217" y="62"/>
                  </a:cubicBezTo>
                  <a:cubicBezTo>
                    <a:pt x="215" y="51"/>
                    <a:pt x="205" y="43"/>
                    <a:pt x="194" y="43"/>
                  </a:cubicBezTo>
                  <a:cubicBezTo>
                    <a:pt x="172" y="43"/>
                    <a:pt x="172" y="43"/>
                    <a:pt x="172" y="43"/>
                  </a:cubicBezTo>
                  <a:cubicBezTo>
                    <a:pt x="155" y="30"/>
                    <a:pt x="148" y="15"/>
                    <a:pt x="145" y="0"/>
                  </a:cubicBezTo>
                  <a:cubicBezTo>
                    <a:pt x="138" y="0"/>
                    <a:pt x="132" y="0"/>
                    <a:pt x="126" y="0"/>
                  </a:cubicBezTo>
                  <a:cubicBezTo>
                    <a:pt x="123" y="20"/>
                    <a:pt x="114" y="33"/>
                    <a:pt x="100" y="43"/>
                  </a:cubicBezTo>
                  <a:cubicBezTo>
                    <a:pt x="76" y="44"/>
                    <a:pt x="76" y="44"/>
                    <a:pt x="76" y="44"/>
                  </a:cubicBezTo>
                  <a:cubicBezTo>
                    <a:pt x="65" y="44"/>
                    <a:pt x="56" y="51"/>
                    <a:pt x="53" y="62"/>
                  </a:cubicBezTo>
                  <a:cubicBezTo>
                    <a:pt x="31" y="62"/>
                    <a:pt x="31" y="62"/>
                    <a:pt x="31" y="62"/>
                  </a:cubicBezTo>
                  <a:cubicBezTo>
                    <a:pt x="23" y="62"/>
                    <a:pt x="15" y="65"/>
                    <a:pt x="9" y="71"/>
                  </a:cubicBezTo>
                  <a:cubicBezTo>
                    <a:pt x="3" y="77"/>
                    <a:pt x="0" y="84"/>
                    <a:pt x="0" y="93"/>
                  </a:cubicBezTo>
                  <a:cubicBezTo>
                    <a:pt x="0" y="207"/>
                    <a:pt x="0" y="207"/>
                    <a:pt x="0" y="207"/>
                  </a:cubicBezTo>
                  <a:cubicBezTo>
                    <a:pt x="0" y="215"/>
                    <a:pt x="3" y="223"/>
                    <a:pt x="9" y="229"/>
                  </a:cubicBezTo>
                  <a:cubicBezTo>
                    <a:pt x="15" y="235"/>
                    <a:pt x="23" y="238"/>
                    <a:pt x="31" y="238"/>
                  </a:cubicBezTo>
                  <a:cubicBezTo>
                    <a:pt x="243" y="238"/>
                    <a:pt x="243" y="238"/>
                    <a:pt x="243" y="238"/>
                  </a:cubicBezTo>
                  <a:cubicBezTo>
                    <a:pt x="252" y="238"/>
                    <a:pt x="260" y="235"/>
                    <a:pt x="265" y="229"/>
                  </a:cubicBezTo>
                  <a:cubicBezTo>
                    <a:pt x="271" y="223"/>
                    <a:pt x="275" y="215"/>
                    <a:pt x="275" y="207"/>
                  </a:cubicBezTo>
                  <a:cubicBezTo>
                    <a:pt x="275" y="93"/>
                    <a:pt x="275" y="93"/>
                    <a:pt x="275" y="93"/>
                  </a:cubicBezTo>
                  <a:cubicBezTo>
                    <a:pt x="275" y="84"/>
                    <a:pt x="271" y="77"/>
                    <a:pt x="265" y="71"/>
                  </a:cubicBezTo>
                  <a:close/>
                  <a:moveTo>
                    <a:pt x="77" y="50"/>
                  </a:moveTo>
                  <a:cubicBezTo>
                    <a:pt x="194" y="49"/>
                    <a:pt x="194" y="49"/>
                    <a:pt x="194" y="49"/>
                  </a:cubicBezTo>
                  <a:cubicBezTo>
                    <a:pt x="201" y="49"/>
                    <a:pt x="207" y="53"/>
                    <a:pt x="210" y="58"/>
                  </a:cubicBezTo>
                  <a:cubicBezTo>
                    <a:pt x="207" y="57"/>
                    <a:pt x="204" y="56"/>
                    <a:pt x="201" y="56"/>
                  </a:cubicBezTo>
                  <a:cubicBezTo>
                    <a:pt x="83" y="57"/>
                    <a:pt x="83" y="57"/>
                    <a:pt x="83" y="57"/>
                  </a:cubicBezTo>
                  <a:cubicBezTo>
                    <a:pt x="74" y="57"/>
                    <a:pt x="66" y="65"/>
                    <a:pt x="66" y="74"/>
                  </a:cubicBezTo>
                  <a:cubicBezTo>
                    <a:pt x="66" y="77"/>
                    <a:pt x="66" y="80"/>
                    <a:pt x="68" y="83"/>
                  </a:cubicBezTo>
                  <a:cubicBezTo>
                    <a:pt x="63" y="80"/>
                    <a:pt x="59" y="74"/>
                    <a:pt x="59" y="68"/>
                  </a:cubicBezTo>
                  <a:cubicBezTo>
                    <a:pt x="59" y="58"/>
                    <a:pt x="67" y="50"/>
                    <a:pt x="77" y="50"/>
                  </a:cubicBezTo>
                  <a:close/>
                  <a:moveTo>
                    <a:pt x="258" y="207"/>
                  </a:moveTo>
                  <a:cubicBezTo>
                    <a:pt x="258" y="211"/>
                    <a:pt x="256" y="214"/>
                    <a:pt x="254" y="217"/>
                  </a:cubicBezTo>
                  <a:cubicBezTo>
                    <a:pt x="251" y="220"/>
                    <a:pt x="247" y="222"/>
                    <a:pt x="243" y="222"/>
                  </a:cubicBezTo>
                  <a:cubicBezTo>
                    <a:pt x="31" y="222"/>
                    <a:pt x="31" y="222"/>
                    <a:pt x="31" y="222"/>
                  </a:cubicBezTo>
                  <a:cubicBezTo>
                    <a:pt x="27" y="222"/>
                    <a:pt x="24" y="220"/>
                    <a:pt x="21" y="217"/>
                  </a:cubicBezTo>
                  <a:cubicBezTo>
                    <a:pt x="18" y="214"/>
                    <a:pt x="17" y="211"/>
                    <a:pt x="17" y="207"/>
                  </a:cubicBezTo>
                  <a:cubicBezTo>
                    <a:pt x="17" y="93"/>
                    <a:pt x="17" y="93"/>
                    <a:pt x="17" y="93"/>
                  </a:cubicBezTo>
                  <a:cubicBezTo>
                    <a:pt x="17" y="89"/>
                    <a:pt x="18" y="85"/>
                    <a:pt x="21" y="83"/>
                  </a:cubicBezTo>
                  <a:cubicBezTo>
                    <a:pt x="24" y="80"/>
                    <a:pt x="27" y="78"/>
                    <a:pt x="31" y="78"/>
                  </a:cubicBezTo>
                  <a:cubicBezTo>
                    <a:pt x="54" y="78"/>
                    <a:pt x="54" y="78"/>
                    <a:pt x="54" y="78"/>
                  </a:cubicBezTo>
                  <a:cubicBezTo>
                    <a:pt x="58" y="87"/>
                    <a:pt x="67" y="92"/>
                    <a:pt x="76" y="92"/>
                  </a:cubicBezTo>
                  <a:cubicBezTo>
                    <a:pt x="194" y="92"/>
                    <a:pt x="194" y="92"/>
                    <a:pt x="194" y="92"/>
                  </a:cubicBezTo>
                  <a:cubicBezTo>
                    <a:pt x="203" y="92"/>
                    <a:pt x="211" y="86"/>
                    <a:pt x="215" y="78"/>
                  </a:cubicBezTo>
                  <a:cubicBezTo>
                    <a:pt x="243" y="78"/>
                    <a:pt x="243" y="78"/>
                    <a:pt x="243" y="78"/>
                  </a:cubicBezTo>
                  <a:cubicBezTo>
                    <a:pt x="247" y="78"/>
                    <a:pt x="251" y="80"/>
                    <a:pt x="254" y="83"/>
                  </a:cubicBezTo>
                  <a:cubicBezTo>
                    <a:pt x="256" y="85"/>
                    <a:pt x="258" y="89"/>
                    <a:pt x="258" y="93"/>
                  </a:cubicBezTo>
                  <a:lnTo>
                    <a:pt x="258" y="2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grpSp>
      <p:grpSp>
        <p:nvGrpSpPr>
          <p:cNvPr id="44" name="组合 43"/>
          <p:cNvGrpSpPr/>
          <p:nvPr/>
        </p:nvGrpSpPr>
        <p:grpSpPr>
          <a:xfrm>
            <a:off x="4009163" y="1748196"/>
            <a:ext cx="2034584" cy="2021813"/>
            <a:chOff x="3006872" y="1129208"/>
            <a:chExt cx="1525938" cy="1516360"/>
          </a:xfrm>
        </p:grpSpPr>
        <p:sp>
          <p:nvSpPr>
            <p:cNvPr id="45" name="圆角矩形 26"/>
            <p:cNvSpPr/>
            <p:nvPr/>
          </p:nvSpPr>
          <p:spPr>
            <a:xfrm>
              <a:off x="3006872" y="1129208"/>
              <a:ext cx="1525938" cy="1516360"/>
            </a:xfrm>
            <a:custGeom>
              <a:avLst/>
              <a:gdLst/>
              <a:ahLst/>
              <a:cxnLst/>
              <a:rect l="l" t="t" r="r" b="b"/>
              <a:pathLst>
                <a:path w="1525938" h="1516360">
                  <a:moveTo>
                    <a:pt x="904603" y="0"/>
                  </a:moveTo>
                  <a:cubicBezTo>
                    <a:pt x="1058735" y="0"/>
                    <a:pt x="1184591" y="121065"/>
                    <a:pt x="1191155" y="273347"/>
                  </a:cubicBezTo>
                  <a:lnTo>
                    <a:pt x="1368771" y="273347"/>
                  </a:lnTo>
                  <a:cubicBezTo>
                    <a:pt x="1455572" y="273347"/>
                    <a:pt x="1525938" y="343713"/>
                    <a:pt x="1525938" y="430514"/>
                  </a:cubicBezTo>
                  <a:lnTo>
                    <a:pt x="1525938" y="611087"/>
                  </a:lnTo>
                  <a:lnTo>
                    <a:pt x="1507259" y="609204"/>
                  </a:lnTo>
                  <a:cubicBezTo>
                    <a:pt x="1348183" y="609204"/>
                    <a:pt x="1219227" y="738160"/>
                    <a:pt x="1219227" y="897236"/>
                  </a:cubicBezTo>
                  <a:cubicBezTo>
                    <a:pt x="1219227" y="1056312"/>
                    <a:pt x="1348183" y="1185268"/>
                    <a:pt x="1507259" y="1185268"/>
                  </a:cubicBezTo>
                  <a:cubicBezTo>
                    <a:pt x="1513562" y="1185268"/>
                    <a:pt x="1519818" y="1185066"/>
                    <a:pt x="1525938" y="1183385"/>
                  </a:cubicBezTo>
                  <a:lnTo>
                    <a:pt x="1525938" y="1359193"/>
                  </a:lnTo>
                  <a:cubicBezTo>
                    <a:pt x="1525938" y="1445994"/>
                    <a:pt x="1455572" y="1516360"/>
                    <a:pt x="1368771" y="1516360"/>
                  </a:cubicBezTo>
                  <a:lnTo>
                    <a:pt x="1191254" y="1516360"/>
                  </a:lnTo>
                  <a:lnTo>
                    <a:pt x="1192636" y="1502644"/>
                  </a:lnTo>
                  <a:cubicBezTo>
                    <a:pt x="1192636" y="1343568"/>
                    <a:pt x="1063680" y="1214612"/>
                    <a:pt x="904604" y="1214612"/>
                  </a:cubicBezTo>
                  <a:cubicBezTo>
                    <a:pt x="745528" y="1214612"/>
                    <a:pt x="616572" y="1343568"/>
                    <a:pt x="616572" y="1502644"/>
                  </a:cubicBezTo>
                  <a:cubicBezTo>
                    <a:pt x="616572" y="1507259"/>
                    <a:pt x="616681" y="1511848"/>
                    <a:pt x="617955" y="1516360"/>
                  </a:cubicBezTo>
                  <a:lnTo>
                    <a:pt x="426150" y="1516360"/>
                  </a:lnTo>
                  <a:cubicBezTo>
                    <a:pt x="339349" y="1516360"/>
                    <a:pt x="268983" y="1445994"/>
                    <a:pt x="268983" y="1359193"/>
                  </a:cubicBezTo>
                  <a:lnTo>
                    <a:pt x="268983" y="1183347"/>
                  </a:lnTo>
                  <a:cubicBezTo>
                    <a:pt x="118743" y="1174794"/>
                    <a:pt x="0" y="1049882"/>
                    <a:pt x="0" y="897235"/>
                  </a:cubicBezTo>
                  <a:cubicBezTo>
                    <a:pt x="0" y="744588"/>
                    <a:pt x="118743" y="619676"/>
                    <a:pt x="268983" y="611123"/>
                  </a:cubicBezTo>
                  <a:lnTo>
                    <a:pt x="268983" y="430514"/>
                  </a:lnTo>
                  <a:cubicBezTo>
                    <a:pt x="268983" y="343713"/>
                    <a:pt x="339349" y="273347"/>
                    <a:pt x="426150" y="273347"/>
                  </a:cubicBezTo>
                  <a:lnTo>
                    <a:pt x="618051" y="273347"/>
                  </a:lnTo>
                  <a:cubicBezTo>
                    <a:pt x="624616" y="121065"/>
                    <a:pt x="750471" y="0"/>
                    <a:pt x="904603"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59" name="TextBox 58"/>
            <p:cNvSpPr txBox="1"/>
            <p:nvPr/>
          </p:nvSpPr>
          <p:spPr>
            <a:xfrm>
              <a:off x="3542656" y="1649338"/>
              <a:ext cx="514805" cy="561741"/>
            </a:xfrm>
            <a:prstGeom prst="rect">
              <a:avLst/>
            </a:prstGeom>
            <a:noFill/>
          </p:spPr>
          <p:txBody>
            <a:bodyPr wrap="none" rtlCol="0">
              <a:spAutoFit/>
            </a:bodyPr>
            <a:lstStyle/>
            <a:p>
              <a:r>
                <a:rPr lang="en-US" altLang="zh-CN" sz="4267" dirty="0">
                  <a:solidFill>
                    <a:prstClr val="white"/>
                  </a:solidFill>
                  <a:latin typeface="Impact" pitchFamily="34" charset="0"/>
                </a:rPr>
                <a:t>01</a:t>
              </a:r>
              <a:endParaRPr lang="zh-CN" altLang="en-US" sz="4267" dirty="0">
                <a:solidFill>
                  <a:prstClr val="white"/>
                </a:solidFill>
                <a:latin typeface="Impact" pitchFamily="34" charset="0"/>
              </a:endParaRPr>
            </a:p>
          </p:txBody>
        </p:sp>
      </p:grpSp>
      <p:grpSp>
        <p:nvGrpSpPr>
          <p:cNvPr id="60" name="组合 59"/>
          <p:cNvGrpSpPr/>
          <p:nvPr/>
        </p:nvGrpSpPr>
        <p:grpSpPr>
          <a:xfrm>
            <a:off x="6143104" y="1748196"/>
            <a:ext cx="2034584" cy="2021813"/>
            <a:chOff x="4607328" y="1129208"/>
            <a:chExt cx="1525938" cy="1516360"/>
          </a:xfrm>
        </p:grpSpPr>
        <p:sp>
          <p:nvSpPr>
            <p:cNvPr id="61" name="圆角矩形 26"/>
            <p:cNvSpPr/>
            <p:nvPr/>
          </p:nvSpPr>
          <p:spPr>
            <a:xfrm flipH="1">
              <a:off x="4607328" y="1129208"/>
              <a:ext cx="1525938" cy="1516360"/>
            </a:xfrm>
            <a:custGeom>
              <a:avLst/>
              <a:gdLst/>
              <a:ahLst/>
              <a:cxnLst/>
              <a:rect l="l" t="t" r="r" b="b"/>
              <a:pathLst>
                <a:path w="1525938" h="1516360">
                  <a:moveTo>
                    <a:pt x="904603" y="0"/>
                  </a:moveTo>
                  <a:cubicBezTo>
                    <a:pt x="1058735" y="0"/>
                    <a:pt x="1184591" y="121065"/>
                    <a:pt x="1191155" y="273347"/>
                  </a:cubicBezTo>
                  <a:lnTo>
                    <a:pt x="1368771" y="273347"/>
                  </a:lnTo>
                  <a:cubicBezTo>
                    <a:pt x="1455572" y="273347"/>
                    <a:pt x="1525938" y="343713"/>
                    <a:pt x="1525938" y="430514"/>
                  </a:cubicBezTo>
                  <a:lnTo>
                    <a:pt x="1525938" y="611087"/>
                  </a:lnTo>
                  <a:lnTo>
                    <a:pt x="1507259" y="609204"/>
                  </a:lnTo>
                  <a:cubicBezTo>
                    <a:pt x="1348183" y="609204"/>
                    <a:pt x="1219227" y="738160"/>
                    <a:pt x="1219227" y="897236"/>
                  </a:cubicBezTo>
                  <a:cubicBezTo>
                    <a:pt x="1219227" y="1056312"/>
                    <a:pt x="1348183" y="1185268"/>
                    <a:pt x="1507259" y="1185268"/>
                  </a:cubicBezTo>
                  <a:cubicBezTo>
                    <a:pt x="1513562" y="1185268"/>
                    <a:pt x="1519818" y="1185066"/>
                    <a:pt x="1525938" y="1183385"/>
                  </a:cubicBezTo>
                  <a:lnTo>
                    <a:pt x="1525938" y="1359193"/>
                  </a:lnTo>
                  <a:cubicBezTo>
                    <a:pt x="1525938" y="1445994"/>
                    <a:pt x="1455572" y="1516360"/>
                    <a:pt x="1368771" y="1516360"/>
                  </a:cubicBezTo>
                  <a:lnTo>
                    <a:pt x="1191254" y="1516360"/>
                  </a:lnTo>
                  <a:lnTo>
                    <a:pt x="1192636" y="1502644"/>
                  </a:lnTo>
                  <a:cubicBezTo>
                    <a:pt x="1192636" y="1343568"/>
                    <a:pt x="1063680" y="1214612"/>
                    <a:pt x="904604" y="1214612"/>
                  </a:cubicBezTo>
                  <a:cubicBezTo>
                    <a:pt x="745528" y="1214612"/>
                    <a:pt x="616572" y="1343568"/>
                    <a:pt x="616572" y="1502644"/>
                  </a:cubicBezTo>
                  <a:cubicBezTo>
                    <a:pt x="616572" y="1507259"/>
                    <a:pt x="616681" y="1511848"/>
                    <a:pt x="617955" y="1516360"/>
                  </a:cubicBezTo>
                  <a:lnTo>
                    <a:pt x="426150" y="1516360"/>
                  </a:lnTo>
                  <a:cubicBezTo>
                    <a:pt x="339349" y="1516360"/>
                    <a:pt x="268983" y="1445994"/>
                    <a:pt x="268983" y="1359193"/>
                  </a:cubicBezTo>
                  <a:lnTo>
                    <a:pt x="268983" y="1183347"/>
                  </a:lnTo>
                  <a:cubicBezTo>
                    <a:pt x="118743" y="1174794"/>
                    <a:pt x="0" y="1049882"/>
                    <a:pt x="0" y="897235"/>
                  </a:cubicBezTo>
                  <a:cubicBezTo>
                    <a:pt x="0" y="744588"/>
                    <a:pt x="118743" y="619676"/>
                    <a:pt x="268983" y="611123"/>
                  </a:cubicBezTo>
                  <a:lnTo>
                    <a:pt x="268983" y="430514"/>
                  </a:lnTo>
                  <a:cubicBezTo>
                    <a:pt x="268983" y="343713"/>
                    <a:pt x="339349" y="273347"/>
                    <a:pt x="426150" y="273347"/>
                  </a:cubicBezTo>
                  <a:lnTo>
                    <a:pt x="618051" y="273347"/>
                  </a:lnTo>
                  <a:cubicBezTo>
                    <a:pt x="624616" y="121065"/>
                    <a:pt x="750471" y="0"/>
                    <a:pt x="904603"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62" name="TextBox 61"/>
            <p:cNvSpPr txBox="1"/>
            <p:nvPr/>
          </p:nvSpPr>
          <p:spPr>
            <a:xfrm>
              <a:off x="5089611" y="1649338"/>
              <a:ext cx="564097" cy="561741"/>
            </a:xfrm>
            <a:prstGeom prst="rect">
              <a:avLst/>
            </a:prstGeom>
            <a:noFill/>
          </p:spPr>
          <p:txBody>
            <a:bodyPr wrap="none" rtlCol="0">
              <a:spAutoFit/>
            </a:bodyPr>
            <a:lstStyle/>
            <a:p>
              <a:r>
                <a:rPr lang="en-US" altLang="zh-CN" sz="4267" dirty="0">
                  <a:solidFill>
                    <a:prstClr val="white"/>
                  </a:solidFill>
                  <a:latin typeface="Impact" pitchFamily="34" charset="0"/>
                </a:rPr>
                <a:t>02</a:t>
              </a:r>
              <a:endParaRPr lang="zh-CN" altLang="en-US" sz="4267" dirty="0">
                <a:solidFill>
                  <a:prstClr val="white"/>
                </a:solidFill>
                <a:latin typeface="Impact" pitchFamily="34" charset="0"/>
              </a:endParaRPr>
            </a:p>
          </p:txBody>
        </p:sp>
      </p:grpSp>
      <p:grpSp>
        <p:nvGrpSpPr>
          <p:cNvPr id="63" name="组合 62"/>
          <p:cNvGrpSpPr/>
          <p:nvPr/>
        </p:nvGrpSpPr>
        <p:grpSpPr>
          <a:xfrm>
            <a:off x="6143105" y="3897687"/>
            <a:ext cx="2034584" cy="2021813"/>
            <a:chOff x="4607329" y="2741326"/>
            <a:chExt cx="1525938" cy="1516360"/>
          </a:xfrm>
        </p:grpSpPr>
        <p:sp>
          <p:nvSpPr>
            <p:cNvPr id="64" name="圆角矩形 26"/>
            <p:cNvSpPr/>
            <p:nvPr/>
          </p:nvSpPr>
          <p:spPr>
            <a:xfrm flipH="1" flipV="1">
              <a:off x="4607329" y="2741326"/>
              <a:ext cx="1525938" cy="1516360"/>
            </a:xfrm>
            <a:custGeom>
              <a:avLst/>
              <a:gdLst/>
              <a:ahLst/>
              <a:cxnLst/>
              <a:rect l="l" t="t" r="r" b="b"/>
              <a:pathLst>
                <a:path w="1525938" h="1516360">
                  <a:moveTo>
                    <a:pt x="904603" y="0"/>
                  </a:moveTo>
                  <a:cubicBezTo>
                    <a:pt x="1058735" y="0"/>
                    <a:pt x="1184591" y="121065"/>
                    <a:pt x="1191155" y="273347"/>
                  </a:cubicBezTo>
                  <a:lnTo>
                    <a:pt x="1368771" y="273347"/>
                  </a:lnTo>
                  <a:cubicBezTo>
                    <a:pt x="1455572" y="273347"/>
                    <a:pt x="1525938" y="343713"/>
                    <a:pt x="1525938" y="430514"/>
                  </a:cubicBezTo>
                  <a:lnTo>
                    <a:pt x="1525938" y="611087"/>
                  </a:lnTo>
                  <a:lnTo>
                    <a:pt x="1507259" y="609204"/>
                  </a:lnTo>
                  <a:cubicBezTo>
                    <a:pt x="1348183" y="609204"/>
                    <a:pt x="1219227" y="738160"/>
                    <a:pt x="1219227" y="897236"/>
                  </a:cubicBezTo>
                  <a:cubicBezTo>
                    <a:pt x="1219227" y="1056312"/>
                    <a:pt x="1348183" y="1185268"/>
                    <a:pt x="1507259" y="1185268"/>
                  </a:cubicBezTo>
                  <a:cubicBezTo>
                    <a:pt x="1513562" y="1185268"/>
                    <a:pt x="1519818" y="1185066"/>
                    <a:pt x="1525938" y="1183385"/>
                  </a:cubicBezTo>
                  <a:lnTo>
                    <a:pt x="1525938" y="1359193"/>
                  </a:lnTo>
                  <a:cubicBezTo>
                    <a:pt x="1525938" y="1445994"/>
                    <a:pt x="1455572" y="1516360"/>
                    <a:pt x="1368771" y="1516360"/>
                  </a:cubicBezTo>
                  <a:lnTo>
                    <a:pt x="1191254" y="1516360"/>
                  </a:lnTo>
                  <a:lnTo>
                    <a:pt x="1192636" y="1502644"/>
                  </a:lnTo>
                  <a:cubicBezTo>
                    <a:pt x="1192636" y="1343568"/>
                    <a:pt x="1063680" y="1214612"/>
                    <a:pt x="904604" y="1214612"/>
                  </a:cubicBezTo>
                  <a:cubicBezTo>
                    <a:pt x="745528" y="1214612"/>
                    <a:pt x="616572" y="1343568"/>
                    <a:pt x="616572" y="1502644"/>
                  </a:cubicBezTo>
                  <a:cubicBezTo>
                    <a:pt x="616572" y="1507259"/>
                    <a:pt x="616681" y="1511848"/>
                    <a:pt x="617955" y="1516360"/>
                  </a:cubicBezTo>
                  <a:lnTo>
                    <a:pt x="426150" y="1516360"/>
                  </a:lnTo>
                  <a:cubicBezTo>
                    <a:pt x="339349" y="1516360"/>
                    <a:pt x="268983" y="1445994"/>
                    <a:pt x="268983" y="1359193"/>
                  </a:cubicBezTo>
                  <a:lnTo>
                    <a:pt x="268983" y="1183347"/>
                  </a:lnTo>
                  <a:cubicBezTo>
                    <a:pt x="118743" y="1174794"/>
                    <a:pt x="0" y="1049882"/>
                    <a:pt x="0" y="897235"/>
                  </a:cubicBezTo>
                  <a:cubicBezTo>
                    <a:pt x="0" y="744588"/>
                    <a:pt x="118743" y="619676"/>
                    <a:pt x="268983" y="611123"/>
                  </a:cubicBezTo>
                  <a:lnTo>
                    <a:pt x="268983" y="430514"/>
                  </a:lnTo>
                  <a:cubicBezTo>
                    <a:pt x="268983" y="343713"/>
                    <a:pt x="339349" y="273347"/>
                    <a:pt x="426150" y="273347"/>
                  </a:cubicBezTo>
                  <a:lnTo>
                    <a:pt x="618051" y="273347"/>
                  </a:lnTo>
                  <a:cubicBezTo>
                    <a:pt x="624616" y="121065"/>
                    <a:pt x="750471" y="0"/>
                    <a:pt x="90460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65" name="TextBox 64"/>
            <p:cNvSpPr txBox="1"/>
            <p:nvPr/>
          </p:nvSpPr>
          <p:spPr>
            <a:xfrm>
              <a:off x="5089611" y="3139103"/>
              <a:ext cx="576119" cy="561741"/>
            </a:xfrm>
            <a:prstGeom prst="rect">
              <a:avLst/>
            </a:prstGeom>
            <a:noFill/>
          </p:spPr>
          <p:txBody>
            <a:bodyPr wrap="none" rtlCol="0">
              <a:spAutoFit/>
            </a:bodyPr>
            <a:lstStyle/>
            <a:p>
              <a:r>
                <a:rPr lang="en-US" altLang="zh-CN" sz="4267" dirty="0">
                  <a:solidFill>
                    <a:prstClr val="white"/>
                  </a:solidFill>
                  <a:latin typeface="Impact" pitchFamily="34" charset="0"/>
                </a:rPr>
                <a:t>03</a:t>
              </a:r>
              <a:endParaRPr lang="zh-CN" altLang="en-US" sz="4267" dirty="0">
                <a:solidFill>
                  <a:prstClr val="white"/>
                </a:solidFill>
                <a:latin typeface="Impact" pitchFamily="34" charset="0"/>
              </a:endParaRPr>
            </a:p>
          </p:txBody>
        </p:sp>
      </p:grpSp>
      <p:grpSp>
        <p:nvGrpSpPr>
          <p:cNvPr id="66" name="组合 65"/>
          <p:cNvGrpSpPr/>
          <p:nvPr/>
        </p:nvGrpSpPr>
        <p:grpSpPr>
          <a:xfrm>
            <a:off x="4009163" y="3903464"/>
            <a:ext cx="2034584" cy="2021813"/>
            <a:chOff x="3006872" y="2745660"/>
            <a:chExt cx="1525938" cy="1516360"/>
          </a:xfrm>
        </p:grpSpPr>
        <p:sp>
          <p:nvSpPr>
            <p:cNvPr id="67" name="圆角矩形 26"/>
            <p:cNvSpPr/>
            <p:nvPr/>
          </p:nvSpPr>
          <p:spPr>
            <a:xfrm flipV="1">
              <a:off x="3006872" y="2745660"/>
              <a:ext cx="1525938" cy="1516360"/>
            </a:xfrm>
            <a:custGeom>
              <a:avLst/>
              <a:gdLst/>
              <a:ahLst/>
              <a:cxnLst/>
              <a:rect l="l" t="t" r="r" b="b"/>
              <a:pathLst>
                <a:path w="1525938" h="1516360">
                  <a:moveTo>
                    <a:pt x="904603" y="0"/>
                  </a:moveTo>
                  <a:cubicBezTo>
                    <a:pt x="1058735" y="0"/>
                    <a:pt x="1184591" y="121065"/>
                    <a:pt x="1191155" y="273347"/>
                  </a:cubicBezTo>
                  <a:lnTo>
                    <a:pt x="1368771" y="273347"/>
                  </a:lnTo>
                  <a:cubicBezTo>
                    <a:pt x="1455572" y="273347"/>
                    <a:pt x="1525938" y="343713"/>
                    <a:pt x="1525938" y="430514"/>
                  </a:cubicBezTo>
                  <a:lnTo>
                    <a:pt x="1525938" y="611087"/>
                  </a:lnTo>
                  <a:lnTo>
                    <a:pt x="1507259" y="609204"/>
                  </a:lnTo>
                  <a:cubicBezTo>
                    <a:pt x="1348183" y="609204"/>
                    <a:pt x="1219227" y="738160"/>
                    <a:pt x="1219227" y="897236"/>
                  </a:cubicBezTo>
                  <a:cubicBezTo>
                    <a:pt x="1219227" y="1056312"/>
                    <a:pt x="1348183" y="1185268"/>
                    <a:pt x="1507259" y="1185268"/>
                  </a:cubicBezTo>
                  <a:cubicBezTo>
                    <a:pt x="1513562" y="1185268"/>
                    <a:pt x="1519818" y="1185066"/>
                    <a:pt x="1525938" y="1183385"/>
                  </a:cubicBezTo>
                  <a:lnTo>
                    <a:pt x="1525938" y="1359193"/>
                  </a:lnTo>
                  <a:cubicBezTo>
                    <a:pt x="1525938" y="1445994"/>
                    <a:pt x="1455572" y="1516360"/>
                    <a:pt x="1368771" y="1516360"/>
                  </a:cubicBezTo>
                  <a:lnTo>
                    <a:pt x="1191254" y="1516360"/>
                  </a:lnTo>
                  <a:lnTo>
                    <a:pt x="1192636" y="1502644"/>
                  </a:lnTo>
                  <a:cubicBezTo>
                    <a:pt x="1192636" y="1343568"/>
                    <a:pt x="1063680" y="1214612"/>
                    <a:pt x="904604" y="1214612"/>
                  </a:cubicBezTo>
                  <a:cubicBezTo>
                    <a:pt x="745528" y="1214612"/>
                    <a:pt x="616572" y="1343568"/>
                    <a:pt x="616572" y="1502644"/>
                  </a:cubicBezTo>
                  <a:cubicBezTo>
                    <a:pt x="616572" y="1507259"/>
                    <a:pt x="616681" y="1511848"/>
                    <a:pt x="617955" y="1516360"/>
                  </a:cubicBezTo>
                  <a:lnTo>
                    <a:pt x="426150" y="1516360"/>
                  </a:lnTo>
                  <a:cubicBezTo>
                    <a:pt x="339349" y="1516360"/>
                    <a:pt x="268983" y="1445994"/>
                    <a:pt x="268983" y="1359193"/>
                  </a:cubicBezTo>
                  <a:lnTo>
                    <a:pt x="268983" y="1183347"/>
                  </a:lnTo>
                  <a:cubicBezTo>
                    <a:pt x="118743" y="1174794"/>
                    <a:pt x="0" y="1049882"/>
                    <a:pt x="0" y="897235"/>
                  </a:cubicBezTo>
                  <a:cubicBezTo>
                    <a:pt x="0" y="744588"/>
                    <a:pt x="118743" y="619676"/>
                    <a:pt x="268983" y="611123"/>
                  </a:cubicBezTo>
                  <a:lnTo>
                    <a:pt x="268983" y="430514"/>
                  </a:lnTo>
                  <a:cubicBezTo>
                    <a:pt x="268983" y="343713"/>
                    <a:pt x="339349" y="273347"/>
                    <a:pt x="426150" y="273347"/>
                  </a:cubicBezTo>
                  <a:lnTo>
                    <a:pt x="618051" y="273347"/>
                  </a:lnTo>
                  <a:cubicBezTo>
                    <a:pt x="624616" y="121065"/>
                    <a:pt x="750471" y="0"/>
                    <a:pt x="904603"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68" name="TextBox 67"/>
            <p:cNvSpPr txBox="1"/>
            <p:nvPr/>
          </p:nvSpPr>
          <p:spPr>
            <a:xfrm>
              <a:off x="3542656" y="3139103"/>
              <a:ext cx="564097" cy="561741"/>
            </a:xfrm>
            <a:prstGeom prst="rect">
              <a:avLst/>
            </a:prstGeom>
            <a:noFill/>
          </p:spPr>
          <p:txBody>
            <a:bodyPr wrap="none" rtlCol="0">
              <a:spAutoFit/>
            </a:bodyPr>
            <a:lstStyle/>
            <a:p>
              <a:r>
                <a:rPr lang="en-US" altLang="zh-CN" sz="4267" dirty="0">
                  <a:solidFill>
                    <a:prstClr val="white"/>
                  </a:solidFill>
                  <a:latin typeface="Impact" pitchFamily="34" charset="0"/>
                </a:rPr>
                <a:t>04</a:t>
              </a:r>
              <a:endParaRPr lang="zh-CN" altLang="en-US" sz="4267" dirty="0">
                <a:solidFill>
                  <a:prstClr val="white"/>
                </a:solidFill>
                <a:latin typeface="Impact" pitchFamily="34" charset="0"/>
              </a:endParaRPr>
            </a:p>
          </p:txBody>
        </p:sp>
      </p:grpSp>
      <p:cxnSp>
        <p:nvCxnSpPr>
          <p:cNvPr id="69" name="直接连接符 68"/>
          <p:cNvCxnSpPr/>
          <p:nvPr/>
        </p:nvCxnSpPr>
        <p:spPr>
          <a:xfrm flipH="1">
            <a:off x="3436347" y="2963031"/>
            <a:ext cx="960107" cy="0"/>
          </a:xfrm>
          <a:prstGeom prst="line">
            <a:avLst/>
          </a:prstGeom>
          <a:ln w="6350">
            <a:solidFill>
              <a:schemeClr val="tx2">
                <a:lumMod val="50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0" name="矩形 1"/>
          <p:cNvSpPr>
            <a:spLocks noChangeArrowheads="1"/>
          </p:cNvSpPr>
          <p:nvPr/>
        </p:nvSpPr>
        <p:spPr bwMode="auto">
          <a:xfrm>
            <a:off x="911424" y="2535715"/>
            <a:ext cx="2524923" cy="912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333"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cxnSp>
        <p:nvCxnSpPr>
          <p:cNvPr id="71" name="直接连接符 70"/>
          <p:cNvCxnSpPr/>
          <p:nvPr/>
        </p:nvCxnSpPr>
        <p:spPr>
          <a:xfrm flipH="1">
            <a:off x="7824192" y="2963031"/>
            <a:ext cx="686952" cy="0"/>
          </a:xfrm>
          <a:prstGeom prst="line">
            <a:avLst/>
          </a:prstGeom>
          <a:ln w="6350">
            <a:solidFill>
              <a:schemeClr val="tx2">
                <a:lumMod val="50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2" name="矩形 1"/>
          <p:cNvSpPr>
            <a:spLocks noChangeArrowheads="1"/>
          </p:cNvSpPr>
          <p:nvPr/>
        </p:nvSpPr>
        <p:spPr bwMode="auto">
          <a:xfrm>
            <a:off x="8514995" y="2535715"/>
            <a:ext cx="2524923" cy="912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333"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cxnSp>
        <p:nvCxnSpPr>
          <p:cNvPr id="73" name="直接连接符 72"/>
          <p:cNvCxnSpPr/>
          <p:nvPr/>
        </p:nvCxnSpPr>
        <p:spPr>
          <a:xfrm flipH="1">
            <a:off x="7824192" y="4706949"/>
            <a:ext cx="686952" cy="0"/>
          </a:xfrm>
          <a:prstGeom prst="line">
            <a:avLst/>
          </a:prstGeom>
          <a:ln w="6350">
            <a:solidFill>
              <a:schemeClr val="tx2">
                <a:lumMod val="50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4" name="矩形 1"/>
          <p:cNvSpPr>
            <a:spLocks noChangeArrowheads="1"/>
          </p:cNvSpPr>
          <p:nvPr/>
        </p:nvSpPr>
        <p:spPr bwMode="auto">
          <a:xfrm>
            <a:off x="8514995" y="4279632"/>
            <a:ext cx="2524923" cy="912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333"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cxnSp>
        <p:nvCxnSpPr>
          <p:cNvPr id="75" name="直接连接符 74"/>
          <p:cNvCxnSpPr/>
          <p:nvPr/>
        </p:nvCxnSpPr>
        <p:spPr>
          <a:xfrm flipH="1">
            <a:off x="3436347" y="4706949"/>
            <a:ext cx="960107" cy="0"/>
          </a:xfrm>
          <a:prstGeom prst="line">
            <a:avLst/>
          </a:prstGeom>
          <a:ln w="6350">
            <a:solidFill>
              <a:schemeClr val="tx2">
                <a:lumMod val="50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6" name="矩形 1"/>
          <p:cNvSpPr>
            <a:spLocks noChangeArrowheads="1"/>
          </p:cNvSpPr>
          <p:nvPr/>
        </p:nvSpPr>
        <p:spPr bwMode="auto">
          <a:xfrm>
            <a:off x="911424" y="4279632"/>
            <a:ext cx="2524923" cy="912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333"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spTree>
    <p:extLst>
      <p:ext uri="{BB962C8B-B14F-4D97-AF65-F5344CB8AC3E}">
        <p14:creationId xmlns:p14="http://schemas.microsoft.com/office/powerpoint/2010/main" val="294718783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62500">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14:bounceEnd="62500">
                                          <p:cBhvr additive="base">
                                            <p:cTn id="7" dur="400" fill="hold"/>
                                            <p:tgtEl>
                                              <p:spTgt spid="44"/>
                                            </p:tgtEl>
                                            <p:attrNameLst>
                                              <p:attrName>ppt_x</p:attrName>
                                            </p:attrNameLst>
                                          </p:cBhvr>
                                          <p:tavLst>
                                            <p:tav tm="0">
                                              <p:val>
                                                <p:strVal val="0-#ppt_w/2"/>
                                              </p:val>
                                            </p:tav>
                                            <p:tav tm="100000">
                                              <p:val>
                                                <p:strVal val="#ppt_x"/>
                                              </p:val>
                                            </p:tav>
                                          </p:tavLst>
                                        </p:anim>
                                        <p:anim calcmode="lin" valueType="num" p14:bounceEnd="62500">
                                          <p:cBhvr additive="base">
                                            <p:cTn id="8" dur="400" fill="hold"/>
                                            <p:tgtEl>
                                              <p:spTgt spid="44"/>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14:presetBounceEnd="62500">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14:bounceEnd="62500">
                                          <p:cBhvr additive="base">
                                            <p:cTn id="11" dur="400" fill="hold"/>
                                            <p:tgtEl>
                                              <p:spTgt spid="60"/>
                                            </p:tgtEl>
                                            <p:attrNameLst>
                                              <p:attrName>ppt_x</p:attrName>
                                            </p:attrNameLst>
                                          </p:cBhvr>
                                          <p:tavLst>
                                            <p:tav tm="0">
                                              <p:val>
                                                <p:strVal val="1+#ppt_w/2"/>
                                              </p:val>
                                            </p:tav>
                                            <p:tav tm="100000">
                                              <p:val>
                                                <p:strVal val="#ppt_x"/>
                                              </p:val>
                                            </p:tav>
                                          </p:tavLst>
                                        </p:anim>
                                        <p:anim calcmode="lin" valueType="num" p14:bounceEnd="62500">
                                          <p:cBhvr additive="base">
                                            <p:cTn id="12" dur="400" fill="hold"/>
                                            <p:tgtEl>
                                              <p:spTgt spid="60"/>
                                            </p:tgtEl>
                                            <p:attrNameLst>
                                              <p:attrName>ppt_y</p:attrName>
                                            </p:attrNameLst>
                                          </p:cBhvr>
                                          <p:tavLst>
                                            <p:tav tm="0">
                                              <p:val>
                                                <p:strVal val="0-#ppt_h/2"/>
                                              </p:val>
                                            </p:tav>
                                            <p:tav tm="100000">
                                              <p:val>
                                                <p:strVal val="#ppt_y"/>
                                              </p:val>
                                            </p:tav>
                                          </p:tavLst>
                                        </p:anim>
                                      </p:childTnLst>
                                    </p:cTn>
                                  </p:par>
                                  <p:par>
                                    <p:cTn id="13" presetID="2" presetClass="entr" presetSubtype="6" fill="hold" nodeType="withEffect" p14:presetBounceEnd="62500">
                                      <p:stCondLst>
                                        <p:cond delay="0"/>
                                      </p:stCondLst>
                                      <p:childTnLst>
                                        <p:set>
                                          <p:cBhvr>
                                            <p:cTn id="14" dur="1" fill="hold">
                                              <p:stCondLst>
                                                <p:cond delay="0"/>
                                              </p:stCondLst>
                                            </p:cTn>
                                            <p:tgtEl>
                                              <p:spTgt spid="63"/>
                                            </p:tgtEl>
                                            <p:attrNameLst>
                                              <p:attrName>style.visibility</p:attrName>
                                            </p:attrNameLst>
                                          </p:cBhvr>
                                          <p:to>
                                            <p:strVal val="visible"/>
                                          </p:to>
                                        </p:set>
                                        <p:anim calcmode="lin" valueType="num" p14:bounceEnd="62500">
                                          <p:cBhvr additive="base">
                                            <p:cTn id="15" dur="400" fill="hold"/>
                                            <p:tgtEl>
                                              <p:spTgt spid="63"/>
                                            </p:tgtEl>
                                            <p:attrNameLst>
                                              <p:attrName>ppt_x</p:attrName>
                                            </p:attrNameLst>
                                          </p:cBhvr>
                                          <p:tavLst>
                                            <p:tav tm="0">
                                              <p:val>
                                                <p:strVal val="1+#ppt_w/2"/>
                                              </p:val>
                                            </p:tav>
                                            <p:tav tm="100000">
                                              <p:val>
                                                <p:strVal val="#ppt_x"/>
                                              </p:val>
                                            </p:tav>
                                          </p:tavLst>
                                        </p:anim>
                                        <p:anim calcmode="lin" valueType="num" p14:bounceEnd="62500">
                                          <p:cBhvr additive="base">
                                            <p:cTn id="16" dur="400" fill="hold"/>
                                            <p:tgtEl>
                                              <p:spTgt spid="63"/>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14:presetBounceEnd="62500">
                                      <p:stCondLst>
                                        <p:cond delay="0"/>
                                      </p:stCondLst>
                                      <p:childTnLst>
                                        <p:set>
                                          <p:cBhvr>
                                            <p:cTn id="18" dur="1" fill="hold">
                                              <p:stCondLst>
                                                <p:cond delay="0"/>
                                              </p:stCondLst>
                                            </p:cTn>
                                            <p:tgtEl>
                                              <p:spTgt spid="66"/>
                                            </p:tgtEl>
                                            <p:attrNameLst>
                                              <p:attrName>style.visibility</p:attrName>
                                            </p:attrNameLst>
                                          </p:cBhvr>
                                          <p:to>
                                            <p:strVal val="visible"/>
                                          </p:to>
                                        </p:set>
                                        <p:anim calcmode="lin" valueType="num" p14:bounceEnd="62500">
                                          <p:cBhvr additive="base">
                                            <p:cTn id="19" dur="400" fill="hold"/>
                                            <p:tgtEl>
                                              <p:spTgt spid="66"/>
                                            </p:tgtEl>
                                            <p:attrNameLst>
                                              <p:attrName>ppt_x</p:attrName>
                                            </p:attrNameLst>
                                          </p:cBhvr>
                                          <p:tavLst>
                                            <p:tav tm="0">
                                              <p:val>
                                                <p:strVal val="0-#ppt_w/2"/>
                                              </p:val>
                                            </p:tav>
                                            <p:tav tm="100000">
                                              <p:val>
                                                <p:strVal val="#ppt_x"/>
                                              </p:val>
                                            </p:tav>
                                          </p:tavLst>
                                        </p:anim>
                                        <p:anim calcmode="lin" valueType="num" p14:bounceEnd="62500">
                                          <p:cBhvr additive="base">
                                            <p:cTn id="20" dur="400" fill="hold"/>
                                            <p:tgtEl>
                                              <p:spTgt spid="66"/>
                                            </p:tgtEl>
                                            <p:attrNameLst>
                                              <p:attrName>ppt_y</p:attrName>
                                            </p:attrNameLst>
                                          </p:cBhvr>
                                          <p:tavLst>
                                            <p:tav tm="0">
                                              <p:val>
                                                <p:strVal val="1+#ppt_h/2"/>
                                              </p:val>
                                            </p:tav>
                                            <p:tav tm="100000">
                                              <p:val>
                                                <p:strVal val="#ppt_y"/>
                                              </p:val>
                                            </p:tav>
                                          </p:tavLst>
                                        </p:anim>
                                      </p:childTnLst>
                                    </p:cTn>
                                  </p:par>
                                </p:childTnLst>
                              </p:cTn>
                            </p:par>
                            <p:par>
                              <p:cTn id="21" fill="hold">
                                <p:stCondLst>
                                  <p:cond delay="400"/>
                                </p:stCondLst>
                                <p:childTnLst>
                                  <p:par>
                                    <p:cTn id="22" presetID="53" presetClass="entr" presetSubtype="528" fill="hold" grpId="0" nodeType="afterEffect">
                                      <p:stCondLst>
                                        <p:cond delay="0"/>
                                      </p:stCondLst>
                                      <p:childTnLst>
                                        <p:set>
                                          <p:cBhvr>
                                            <p:cTn id="23" dur="1" fill="hold">
                                              <p:stCondLst>
                                                <p:cond delay="0"/>
                                              </p:stCondLst>
                                            </p:cTn>
                                            <p:tgtEl>
                                              <p:spTgt spid="39"/>
                                            </p:tgtEl>
                                            <p:attrNameLst>
                                              <p:attrName>style.visibility</p:attrName>
                                            </p:attrNameLst>
                                          </p:cBhvr>
                                          <p:to>
                                            <p:strVal val="visible"/>
                                          </p:to>
                                        </p:set>
                                        <p:anim calcmode="lin" valueType="num">
                                          <p:cBhvr>
                                            <p:cTn id="24" dur="500" fill="hold"/>
                                            <p:tgtEl>
                                              <p:spTgt spid="39"/>
                                            </p:tgtEl>
                                            <p:attrNameLst>
                                              <p:attrName>ppt_w</p:attrName>
                                            </p:attrNameLst>
                                          </p:cBhvr>
                                          <p:tavLst>
                                            <p:tav tm="0">
                                              <p:val>
                                                <p:fltVal val="0"/>
                                              </p:val>
                                            </p:tav>
                                            <p:tav tm="100000">
                                              <p:val>
                                                <p:strVal val="#ppt_w"/>
                                              </p:val>
                                            </p:tav>
                                          </p:tavLst>
                                        </p:anim>
                                        <p:anim calcmode="lin" valueType="num">
                                          <p:cBhvr>
                                            <p:cTn id="25" dur="500" fill="hold"/>
                                            <p:tgtEl>
                                              <p:spTgt spid="39"/>
                                            </p:tgtEl>
                                            <p:attrNameLst>
                                              <p:attrName>ppt_h</p:attrName>
                                            </p:attrNameLst>
                                          </p:cBhvr>
                                          <p:tavLst>
                                            <p:tav tm="0">
                                              <p:val>
                                                <p:fltVal val="0"/>
                                              </p:val>
                                            </p:tav>
                                            <p:tav tm="100000">
                                              <p:val>
                                                <p:strVal val="#ppt_h"/>
                                              </p:val>
                                            </p:tav>
                                          </p:tavLst>
                                        </p:anim>
                                        <p:animEffect transition="in" filter="fade">
                                          <p:cBhvr>
                                            <p:cTn id="26" dur="500"/>
                                            <p:tgtEl>
                                              <p:spTgt spid="39"/>
                                            </p:tgtEl>
                                          </p:cBhvr>
                                        </p:animEffect>
                                        <p:anim calcmode="lin" valueType="num">
                                          <p:cBhvr>
                                            <p:cTn id="27" dur="500" fill="hold"/>
                                            <p:tgtEl>
                                              <p:spTgt spid="39"/>
                                            </p:tgtEl>
                                            <p:attrNameLst>
                                              <p:attrName>ppt_x</p:attrName>
                                            </p:attrNameLst>
                                          </p:cBhvr>
                                          <p:tavLst>
                                            <p:tav tm="0">
                                              <p:val>
                                                <p:fltVal val="0.5"/>
                                              </p:val>
                                            </p:tav>
                                            <p:tav tm="100000">
                                              <p:val>
                                                <p:strVal val="#ppt_x"/>
                                              </p:val>
                                            </p:tav>
                                          </p:tavLst>
                                        </p:anim>
                                        <p:anim calcmode="lin" valueType="num">
                                          <p:cBhvr>
                                            <p:cTn id="28" dur="500" fill="hold"/>
                                            <p:tgtEl>
                                              <p:spTgt spid="39"/>
                                            </p:tgtEl>
                                            <p:attrNameLst>
                                              <p:attrName>ppt_y</p:attrName>
                                            </p:attrNameLst>
                                          </p:cBhvr>
                                          <p:tavLst>
                                            <p:tav tm="0">
                                              <p:val>
                                                <p:fltVal val="0.5"/>
                                              </p:val>
                                            </p:tav>
                                            <p:tav tm="100000">
                                              <p:val>
                                                <p:strVal val="#ppt_y"/>
                                              </p:val>
                                            </p:tav>
                                          </p:tavLst>
                                        </p:anim>
                                      </p:childTnLst>
                                    </p:cTn>
                                  </p:par>
                                  <p:par>
                                    <p:cTn id="29" presetID="53" presetClass="entr" presetSubtype="528"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p:cTn id="31" dur="500" fill="hold"/>
                                            <p:tgtEl>
                                              <p:spTgt spid="40"/>
                                            </p:tgtEl>
                                            <p:attrNameLst>
                                              <p:attrName>ppt_w</p:attrName>
                                            </p:attrNameLst>
                                          </p:cBhvr>
                                          <p:tavLst>
                                            <p:tav tm="0">
                                              <p:val>
                                                <p:fltVal val="0"/>
                                              </p:val>
                                            </p:tav>
                                            <p:tav tm="100000">
                                              <p:val>
                                                <p:strVal val="#ppt_w"/>
                                              </p:val>
                                            </p:tav>
                                          </p:tavLst>
                                        </p:anim>
                                        <p:anim calcmode="lin" valueType="num">
                                          <p:cBhvr>
                                            <p:cTn id="32" dur="500" fill="hold"/>
                                            <p:tgtEl>
                                              <p:spTgt spid="40"/>
                                            </p:tgtEl>
                                            <p:attrNameLst>
                                              <p:attrName>ppt_h</p:attrName>
                                            </p:attrNameLst>
                                          </p:cBhvr>
                                          <p:tavLst>
                                            <p:tav tm="0">
                                              <p:val>
                                                <p:fltVal val="0"/>
                                              </p:val>
                                            </p:tav>
                                            <p:tav tm="100000">
                                              <p:val>
                                                <p:strVal val="#ppt_h"/>
                                              </p:val>
                                            </p:tav>
                                          </p:tavLst>
                                        </p:anim>
                                        <p:animEffect transition="in" filter="fade">
                                          <p:cBhvr>
                                            <p:cTn id="33" dur="500"/>
                                            <p:tgtEl>
                                              <p:spTgt spid="40"/>
                                            </p:tgtEl>
                                          </p:cBhvr>
                                        </p:animEffect>
                                        <p:anim calcmode="lin" valueType="num">
                                          <p:cBhvr>
                                            <p:cTn id="34" dur="500" fill="hold"/>
                                            <p:tgtEl>
                                              <p:spTgt spid="40"/>
                                            </p:tgtEl>
                                            <p:attrNameLst>
                                              <p:attrName>ppt_x</p:attrName>
                                            </p:attrNameLst>
                                          </p:cBhvr>
                                          <p:tavLst>
                                            <p:tav tm="0">
                                              <p:val>
                                                <p:fltVal val="0.5"/>
                                              </p:val>
                                            </p:tav>
                                            <p:tav tm="100000">
                                              <p:val>
                                                <p:strVal val="#ppt_x"/>
                                              </p:val>
                                            </p:tav>
                                          </p:tavLst>
                                        </p:anim>
                                        <p:anim calcmode="lin" valueType="num">
                                          <p:cBhvr>
                                            <p:cTn id="35" dur="500" fill="hold"/>
                                            <p:tgtEl>
                                              <p:spTgt spid="40"/>
                                            </p:tgtEl>
                                            <p:attrNameLst>
                                              <p:attrName>ppt_y</p:attrName>
                                            </p:attrNameLst>
                                          </p:cBhvr>
                                          <p:tavLst>
                                            <p:tav tm="0">
                                              <p:val>
                                                <p:fltVal val="0.5"/>
                                              </p:val>
                                            </p:tav>
                                            <p:tav tm="100000">
                                              <p:val>
                                                <p:strVal val="#ppt_y"/>
                                              </p:val>
                                            </p:tav>
                                          </p:tavLst>
                                        </p:anim>
                                      </p:childTnLst>
                                    </p:cTn>
                                  </p:par>
                                  <p:par>
                                    <p:cTn id="36" presetID="53" presetClass="entr" presetSubtype="528" fill="hold" grpId="0" nodeType="withEffect">
                                      <p:stCondLst>
                                        <p:cond delay="0"/>
                                      </p:stCondLst>
                                      <p:childTnLst>
                                        <p:set>
                                          <p:cBhvr>
                                            <p:cTn id="37" dur="1" fill="hold">
                                              <p:stCondLst>
                                                <p:cond delay="0"/>
                                              </p:stCondLst>
                                            </p:cTn>
                                            <p:tgtEl>
                                              <p:spTgt spid="38"/>
                                            </p:tgtEl>
                                            <p:attrNameLst>
                                              <p:attrName>style.visibility</p:attrName>
                                            </p:attrNameLst>
                                          </p:cBhvr>
                                          <p:to>
                                            <p:strVal val="visible"/>
                                          </p:to>
                                        </p:set>
                                        <p:anim calcmode="lin" valueType="num">
                                          <p:cBhvr>
                                            <p:cTn id="38" dur="500" fill="hold"/>
                                            <p:tgtEl>
                                              <p:spTgt spid="38"/>
                                            </p:tgtEl>
                                            <p:attrNameLst>
                                              <p:attrName>ppt_w</p:attrName>
                                            </p:attrNameLst>
                                          </p:cBhvr>
                                          <p:tavLst>
                                            <p:tav tm="0">
                                              <p:val>
                                                <p:fltVal val="0"/>
                                              </p:val>
                                            </p:tav>
                                            <p:tav tm="100000">
                                              <p:val>
                                                <p:strVal val="#ppt_w"/>
                                              </p:val>
                                            </p:tav>
                                          </p:tavLst>
                                        </p:anim>
                                        <p:anim calcmode="lin" valueType="num">
                                          <p:cBhvr>
                                            <p:cTn id="39" dur="500" fill="hold"/>
                                            <p:tgtEl>
                                              <p:spTgt spid="38"/>
                                            </p:tgtEl>
                                            <p:attrNameLst>
                                              <p:attrName>ppt_h</p:attrName>
                                            </p:attrNameLst>
                                          </p:cBhvr>
                                          <p:tavLst>
                                            <p:tav tm="0">
                                              <p:val>
                                                <p:fltVal val="0"/>
                                              </p:val>
                                            </p:tav>
                                            <p:tav tm="100000">
                                              <p:val>
                                                <p:strVal val="#ppt_h"/>
                                              </p:val>
                                            </p:tav>
                                          </p:tavLst>
                                        </p:anim>
                                        <p:animEffect transition="in" filter="fade">
                                          <p:cBhvr>
                                            <p:cTn id="40" dur="500"/>
                                            <p:tgtEl>
                                              <p:spTgt spid="38"/>
                                            </p:tgtEl>
                                          </p:cBhvr>
                                        </p:animEffect>
                                        <p:anim calcmode="lin" valueType="num">
                                          <p:cBhvr>
                                            <p:cTn id="41" dur="500" fill="hold"/>
                                            <p:tgtEl>
                                              <p:spTgt spid="38"/>
                                            </p:tgtEl>
                                            <p:attrNameLst>
                                              <p:attrName>ppt_x</p:attrName>
                                            </p:attrNameLst>
                                          </p:cBhvr>
                                          <p:tavLst>
                                            <p:tav tm="0">
                                              <p:val>
                                                <p:fltVal val="0.5"/>
                                              </p:val>
                                            </p:tav>
                                            <p:tav tm="100000">
                                              <p:val>
                                                <p:strVal val="#ppt_x"/>
                                              </p:val>
                                            </p:tav>
                                          </p:tavLst>
                                        </p:anim>
                                        <p:anim calcmode="lin" valueType="num">
                                          <p:cBhvr>
                                            <p:cTn id="42" dur="500" fill="hold"/>
                                            <p:tgtEl>
                                              <p:spTgt spid="38"/>
                                            </p:tgtEl>
                                            <p:attrNameLst>
                                              <p:attrName>ppt_y</p:attrName>
                                            </p:attrNameLst>
                                          </p:cBhvr>
                                          <p:tavLst>
                                            <p:tav tm="0">
                                              <p:val>
                                                <p:fltVal val="0.5"/>
                                              </p:val>
                                            </p:tav>
                                            <p:tav tm="100000">
                                              <p:val>
                                                <p:strVal val="#ppt_y"/>
                                              </p:val>
                                            </p:tav>
                                          </p:tavLst>
                                        </p:anim>
                                      </p:childTnLst>
                                    </p:cTn>
                                  </p:par>
                                  <p:par>
                                    <p:cTn id="43" presetID="53" presetClass="entr" presetSubtype="528" fill="hold" nodeType="with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p:cTn id="45" dur="500" fill="hold"/>
                                            <p:tgtEl>
                                              <p:spTgt spid="41"/>
                                            </p:tgtEl>
                                            <p:attrNameLst>
                                              <p:attrName>ppt_w</p:attrName>
                                            </p:attrNameLst>
                                          </p:cBhvr>
                                          <p:tavLst>
                                            <p:tav tm="0">
                                              <p:val>
                                                <p:fltVal val="0"/>
                                              </p:val>
                                            </p:tav>
                                            <p:tav tm="100000">
                                              <p:val>
                                                <p:strVal val="#ppt_w"/>
                                              </p:val>
                                            </p:tav>
                                          </p:tavLst>
                                        </p:anim>
                                        <p:anim calcmode="lin" valueType="num">
                                          <p:cBhvr>
                                            <p:cTn id="46" dur="500" fill="hold"/>
                                            <p:tgtEl>
                                              <p:spTgt spid="41"/>
                                            </p:tgtEl>
                                            <p:attrNameLst>
                                              <p:attrName>ppt_h</p:attrName>
                                            </p:attrNameLst>
                                          </p:cBhvr>
                                          <p:tavLst>
                                            <p:tav tm="0">
                                              <p:val>
                                                <p:fltVal val="0"/>
                                              </p:val>
                                            </p:tav>
                                            <p:tav tm="100000">
                                              <p:val>
                                                <p:strVal val="#ppt_h"/>
                                              </p:val>
                                            </p:tav>
                                          </p:tavLst>
                                        </p:anim>
                                        <p:animEffect transition="in" filter="fade">
                                          <p:cBhvr>
                                            <p:cTn id="47" dur="500"/>
                                            <p:tgtEl>
                                              <p:spTgt spid="41"/>
                                            </p:tgtEl>
                                          </p:cBhvr>
                                        </p:animEffect>
                                        <p:anim calcmode="lin" valueType="num">
                                          <p:cBhvr>
                                            <p:cTn id="48" dur="500" fill="hold"/>
                                            <p:tgtEl>
                                              <p:spTgt spid="41"/>
                                            </p:tgtEl>
                                            <p:attrNameLst>
                                              <p:attrName>ppt_x</p:attrName>
                                            </p:attrNameLst>
                                          </p:cBhvr>
                                          <p:tavLst>
                                            <p:tav tm="0">
                                              <p:val>
                                                <p:fltVal val="0.5"/>
                                              </p:val>
                                            </p:tav>
                                            <p:tav tm="100000">
                                              <p:val>
                                                <p:strVal val="#ppt_x"/>
                                              </p:val>
                                            </p:tav>
                                          </p:tavLst>
                                        </p:anim>
                                        <p:anim calcmode="lin" valueType="num">
                                          <p:cBhvr>
                                            <p:cTn id="49" dur="500" fill="hold"/>
                                            <p:tgtEl>
                                              <p:spTgt spid="41"/>
                                            </p:tgtEl>
                                            <p:attrNameLst>
                                              <p:attrName>ppt_y</p:attrName>
                                            </p:attrNameLst>
                                          </p:cBhvr>
                                          <p:tavLst>
                                            <p:tav tm="0">
                                              <p:val>
                                                <p:fltVal val="0.5"/>
                                              </p:val>
                                            </p:tav>
                                            <p:tav tm="100000">
                                              <p:val>
                                                <p:strVal val="#ppt_y"/>
                                              </p:val>
                                            </p:tav>
                                          </p:tavLst>
                                        </p:anim>
                                      </p:childTnLst>
                                    </p:cTn>
                                  </p:par>
                                </p:childTnLst>
                              </p:cTn>
                            </p:par>
                            <p:par>
                              <p:cTn id="50" fill="hold">
                                <p:stCondLst>
                                  <p:cond delay="900"/>
                                </p:stCondLst>
                                <p:childTnLst>
                                  <p:par>
                                    <p:cTn id="51" presetID="22" presetClass="entr" presetSubtype="2" fill="hold" nodeType="afterEffect">
                                      <p:stCondLst>
                                        <p:cond delay="0"/>
                                      </p:stCondLst>
                                      <p:childTnLst>
                                        <p:set>
                                          <p:cBhvr>
                                            <p:cTn id="52" dur="1" fill="hold">
                                              <p:stCondLst>
                                                <p:cond delay="0"/>
                                              </p:stCondLst>
                                            </p:cTn>
                                            <p:tgtEl>
                                              <p:spTgt spid="69"/>
                                            </p:tgtEl>
                                            <p:attrNameLst>
                                              <p:attrName>style.visibility</p:attrName>
                                            </p:attrNameLst>
                                          </p:cBhvr>
                                          <p:to>
                                            <p:strVal val="visible"/>
                                          </p:to>
                                        </p:set>
                                        <p:animEffect transition="in" filter="wipe(right)">
                                          <p:cBhvr>
                                            <p:cTn id="53" dur="500"/>
                                            <p:tgtEl>
                                              <p:spTgt spid="69"/>
                                            </p:tgtEl>
                                          </p:cBhvr>
                                        </p:animEffect>
                                      </p:childTnLst>
                                    </p:cTn>
                                  </p:par>
                                </p:childTnLst>
                              </p:cTn>
                            </p:par>
                            <p:par>
                              <p:cTn id="54" fill="hold">
                                <p:stCondLst>
                                  <p:cond delay="1400"/>
                                </p:stCondLst>
                                <p:childTnLst>
                                  <p:par>
                                    <p:cTn id="55" presetID="2" presetClass="entr" presetSubtype="8" fill="hold" grpId="0" nodeType="afterEffect" p14:presetBounceEnd="50000">
                                      <p:stCondLst>
                                        <p:cond delay="0"/>
                                      </p:stCondLst>
                                      <p:childTnLst>
                                        <p:set>
                                          <p:cBhvr>
                                            <p:cTn id="56" dur="1" fill="hold">
                                              <p:stCondLst>
                                                <p:cond delay="0"/>
                                              </p:stCondLst>
                                            </p:cTn>
                                            <p:tgtEl>
                                              <p:spTgt spid="70"/>
                                            </p:tgtEl>
                                            <p:attrNameLst>
                                              <p:attrName>style.visibility</p:attrName>
                                            </p:attrNameLst>
                                          </p:cBhvr>
                                          <p:to>
                                            <p:strVal val="visible"/>
                                          </p:to>
                                        </p:set>
                                        <p:anim calcmode="lin" valueType="num" p14:bounceEnd="50000">
                                          <p:cBhvr additive="base">
                                            <p:cTn id="57" dur="300" fill="hold"/>
                                            <p:tgtEl>
                                              <p:spTgt spid="70"/>
                                            </p:tgtEl>
                                            <p:attrNameLst>
                                              <p:attrName>ppt_x</p:attrName>
                                            </p:attrNameLst>
                                          </p:cBhvr>
                                          <p:tavLst>
                                            <p:tav tm="0">
                                              <p:val>
                                                <p:strVal val="0-#ppt_w/2"/>
                                              </p:val>
                                            </p:tav>
                                            <p:tav tm="100000">
                                              <p:val>
                                                <p:strVal val="#ppt_x"/>
                                              </p:val>
                                            </p:tav>
                                          </p:tavLst>
                                        </p:anim>
                                        <p:anim calcmode="lin" valueType="num" p14:bounceEnd="50000">
                                          <p:cBhvr additive="base">
                                            <p:cTn id="58" dur="300" fill="hold"/>
                                            <p:tgtEl>
                                              <p:spTgt spid="70"/>
                                            </p:tgtEl>
                                            <p:attrNameLst>
                                              <p:attrName>ppt_y</p:attrName>
                                            </p:attrNameLst>
                                          </p:cBhvr>
                                          <p:tavLst>
                                            <p:tav tm="0">
                                              <p:val>
                                                <p:strVal val="#ppt_y"/>
                                              </p:val>
                                            </p:tav>
                                            <p:tav tm="100000">
                                              <p:val>
                                                <p:strVal val="#ppt_y"/>
                                              </p:val>
                                            </p:tav>
                                          </p:tavLst>
                                        </p:anim>
                                      </p:childTnLst>
                                    </p:cTn>
                                  </p:par>
                                </p:childTnLst>
                              </p:cTn>
                            </p:par>
                            <p:par>
                              <p:cTn id="59" fill="hold">
                                <p:stCondLst>
                                  <p:cond delay="1700"/>
                                </p:stCondLst>
                                <p:childTnLst>
                                  <p:par>
                                    <p:cTn id="60" presetID="22" presetClass="entr" presetSubtype="8" fill="hold" nodeType="after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wipe(left)">
                                          <p:cBhvr>
                                            <p:cTn id="62" dur="500"/>
                                            <p:tgtEl>
                                              <p:spTgt spid="71"/>
                                            </p:tgtEl>
                                          </p:cBhvr>
                                        </p:animEffect>
                                      </p:childTnLst>
                                    </p:cTn>
                                  </p:par>
                                </p:childTnLst>
                              </p:cTn>
                            </p:par>
                            <p:par>
                              <p:cTn id="63" fill="hold">
                                <p:stCondLst>
                                  <p:cond delay="2200"/>
                                </p:stCondLst>
                                <p:childTnLst>
                                  <p:par>
                                    <p:cTn id="64" presetID="2" presetClass="entr" presetSubtype="2" fill="hold" grpId="0" nodeType="afterEffect" p14:presetBounceEnd="50000">
                                      <p:stCondLst>
                                        <p:cond delay="0"/>
                                      </p:stCondLst>
                                      <p:childTnLst>
                                        <p:set>
                                          <p:cBhvr>
                                            <p:cTn id="65" dur="1" fill="hold">
                                              <p:stCondLst>
                                                <p:cond delay="0"/>
                                              </p:stCondLst>
                                            </p:cTn>
                                            <p:tgtEl>
                                              <p:spTgt spid="72"/>
                                            </p:tgtEl>
                                            <p:attrNameLst>
                                              <p:attrName>style.visibility</p:attrName>
                                            </p:attrNameLst>
                                          </p:cBhvr>
                                          <p:to>
                                            <p:strVal val="visible"/>
                                          </p:to>
                                        </p:set>
                                        <p:anim calcmode="lin" valueType="num" p14:bounceEnd="50000">
                                          <p:cBhvr additive="base">
                                            <p:cTn id="66" dur="300" fill="hold"/>
                                            <p:tgtEl>
                                              <p:spTgt spid="72"/>
                                            </p:tgtEl>
                                            <p:attrNameLst>
                                              <p:attrName>ppt_x</p:attrName>
                                            </p:attrNameLst>
                                          </p:cBhvr>
                                          <p:tavLst>
                                            <p:tav tm="0">
                                              <p:val>
                                                <p:strVal val="1+#ppt_w/2"/>
                                              </p:val>
                                            </p:tav>
                                            <p:tav tm="100000">
                                              <p:val>
                                                <p:strVal val="#ppt_x"/>
                                              </p:val>
                                            </p:tav>
                                          </p:tavLst>
                                        </p:anim>
                                        <p:anim calcmode="lin" valueType="num" p14:bounceEnd="50000">
                                          <p:cBhvr additive="base">
                                            <p:cTn id="67" dur="300" fill="hold"/>
                                            <p:tgtEl>
                                              <p:spTgt spid="72"/>
                                            </p:tgtEl>
                                            <p:attrNameLst>
                                              <p:attrName>ppt_y</p:attrName>
                                            </p:attrNameLst>
                                          </p:cBhvr>
                                          <p:tavLst>
                                            <p:tav tm="0">
                                              <p:val>
                                                <p:strVal val="#ppt_y"/>
                                              </p:val>
                                            </p:tav>
                                            <p:tav tm="100000">
                                              <p:val>
                                                <p:strVal val="#ppt_y"/>
                                              </p:val>
                                            </p:tav>
                                          </p:tavLst>
                                        </p:anim>
                                      </p:childTnLst>
                                    </p:cTn>
                                  </p:par>
                                </p:childTnLst>
                              </p:cTn>
                            </p:par>
                            <p:par>
                              <p:cTn id="68" fill="hold">
                                <p:stCondLst>
                                  <p:cond delay="2500"/>
                                </p:stCondLst>
                                <p:childTnLst>
                                  <p:par>
                                    <p:cTn id="69" presetID="22" presetClass="entr" presetSubtype="8" fill="hold" nodeType="afterEffect">
                                      <p:stCondLst>
                                        <p:cond delay="0"/>
                                      </p:stCondLst>
                                      <p:childTnLst>
                                        <p:set>
                                          <p:cBhvr>
                                            <p:cTn id="70" dur="1" fill="hold">
                                              <p:stCondLst>
                                                <p:cond delay="0"/>
                                              </p:stCondLst>
                                            </p:cTn>
                                            <p:tgtEl>
                                              <p:spTgt spid="73"/>
                                            </p:tgtEl>
                                            <p:attrNameLst>
                                              <p:attrName>style.visibility</p:attrName>
                                            </p:attrNameLst>
                                          </p:cBhvr>
                                          <p:to>
                                            <p:strVal val="visible"/>
                                          </p:to>
                                        </p:set>
                                        <p:animEffect transition="in" filter="wipe(left)">
                                          <p:cBhvr>
                                            <p:cTn id="71" dur="500"/>
                                            <p:tgtEl>
                                              <p:spTgt spid="73"/>
                                            </p:tgtEl>
                                          </p:cBhvr>
                                        </p:animEffect>
                                      </p:childTnLst>
                                    </p:cTn>
                                  </p:par>
                                </p:childTnLst>
                              </p:cTn>
                            </p:par>
                            <p:par>
                              <p:cTn id="72" fill="hold">
                                <p:stCondLst>
                                  <p:cond delay="3000"/>
                                </p:stCondLst>
                                <p:childTnLst>
                                  <p:par>
                                    <p:cTn id="73" presetID="2" presetClass="entr" presetSubtype="2" fill="hold" grpId="0" nodeType="afterEffect" p14:presetBounceEnd="50000">
                                      <p:stCondLst>
                                        <p:cond delay="0"/>
                                      </p:stCondLst>
                                      <p:childTnLst>
                                        <p:set>
                                          <p:cBhvr>
                                            <p:cTn id="74" dur="1" fill="hold">
                                              <p:stCondLst>
                                                <p:cond delay="0"/>
                                              </p:stCondLst>
                                            </p:cTn>
                                            <p:tgtEl>
                                              <p:spTgt spid="74"/>
                                            </p:tgtEl>
                                            <p:attrNameLst>
                                              <p:attrName>style.visibility</p:attrName>
                                            </p:attrNameLst>
                                          </p:cBhvr>
                                          <p:to>
                                            <p:strVal val="visible"/>
                                          </p:to>
                                        </p:set>
                                        <p:anim calcmode="lin" valueType="num" p14:bounceEnd="50000">
                                          <p:cBhvr additive="base">
                                            <p:cTn id="75" dur="300" fill="hold"/>
                                            <p:tgtEl>
                                              <p:spTgt spid="74"/>
                                            </p:tgtEl>
                                            <p:attrNameLst>
                                              <p:attrName>ppt_x</p:attrName>
                                            </p:attrNameLst>
                                          </p:cBhvr>
                                          <p:tavLst>
                                            <p:tav tm="0">
                                              <p:val>
                                                <p:strVal val="1+#ppt_w/2"/>
                                              </p:val>
                                            </p:tav>
                                            <p:tav tm="100000">
                                              <p:val>
                                                <p:strVal val="#ppt_x"/>
                                              </p:val>
                                            </p:tav>
                                          </p:tavLst>
                                        </p:anim>
                                        <p:anim calcmode="lin" valueType="num" p14:bounceEnd="50000">
                                          <p:cBhvr additive="base">
                                            <p:cTn id="76" dur="300" fill="hold"/>
                                            <p:tgtEl>
                                              <p:spTgt spid="74"/>
                                            </p:tgtEl>
                                            <p:attrNameLst>
                                              <p:attrName>ppt_y</p:attrName>
                                            </p:attrNameLst>
                                          </p:cBhvr>
                                          <p:tavLst>
                                            <p:tav tm="0">
                                              <p:val>
                                                <p:strVal val="#ppt_y"/>
                                              </p:val>
                                            </p:tav>
                                            <p:tav tm="100000">
                                              <p:val>
                                                <p:strVal val="#ppt_y"/>
                                              </p:val>
                                            </p:tav>
                                          </p:tavLst>
                                        </p:anim>
                                      </p:childTnLst>
                                    </p:cTn>
                                  </p:par>
                                </p:childTnLst>
                              </p:cTn>
                            </p:par>
                            <p:par>
                              <p:cTn id="77" fill="hold">
                                <p:stCondLst>
                                  <p:cond delay="3300"/>
                                </p:stCondLst>
                                <p:childTnLst>
                                  <p:par>
                                    <p:cTn id="78" presetID="22" presetClass="entr" presetSubtype="2" fill="hold" nodeType="afterEffect">
                                      <p:stCondLst>
                                        <p:cond delay="0"/>
                                      </p:stCondLst>
                                      <p:childTnLst>
                                        <p:set>
                                          <p:cBhvr>
                                            <p:cTn id="79" dur="1" fill="hold">
                                              <p:stCondLst>
                                                <p:cond delay="0"/>
                                              </p:stCondLst>
                                            </p:cTn>
                                            <p:tgtEl>
                                              <p:spTgt spid="75"/>
                                            </p:tgtEl>
                                            <p:attrNameLst>
                                              <p:attrName>style.visibility</p:attrName>
                                            </p:attrNameLst>
                                          </p:cBhvr>
                                          <p:to>
                                            <p:strVal val="visible"/>
                                          </p:to>
                                        </p:set>
                                        <p:animEffect transition="in" filter="wipe(right)">
                                          <p:cBhvr>
                                            <p:cTn id="80" dur="500"/>
                                            <p:tgtEl>
                                              <p:spTgt spid="75"/>
                                            </p:tgtEl>
                                          </p:cBhvr>
                                        </p:animEffect>
                                      </p:childTnLst>
                                    </p:cTn>
                                  </p:par>
                                </p:childTnLst>
                              </p:cTn>
                            </p:par>
                            <p:par>
                              <p:cTn id="81" fill="hold">
                                <p:stCondLst>
                                  <p:cond delay="3800"/>
                                </p:stCondLst>
                                <p:childTnLst>
                                  <p:par>
                                    <p:cTn id="82" presetID="2" presetClass="entr" presetSubtype="8" fill="hold" grpId="0" nodeType="afterEffect" p14:presetBounceEnd="50000">
                                      <p:stCondLst>
                                        <p:cond delay="0"/>
                                      </p:stCondLst>
                                      <p:childTnLst>
                                        <p:set>
                                          <p:cBhvr>
                                            <p:cTn id="83" dur="1" fill="hold">
                                              <p:stCondLst>
                                                <p:cond delay="0"/>
                                              </p:stCondLst>
                                            </p:cTn>
                                            <p:tgtEl>
                                              <p:spTgt spid="76"/>
                                            </p:tgtEl>
                                            <p:attrNameLst>
                                              <p:attrName>style.visibility</p:attrName>
                                            </p:attrNameLst>
                                          </p:cBhvr>
                                          <p:to>
                                            <p:strVal val="visible"/>
                                          </p:to>
                                        </p:set>
                                        <p:anim calcmode="lin" valueType="num" p14:bounceEnd="50000">
                                          <p:cBhvr additive="base">
                                            <p:cTn id="84" dur="300" fill="hold"/>
                                            <p:tgtEl>
                                              <p:spTgt spid="76"/>
                                            </p:tgtEl>
                                            <p:attrNameLst>
                                              <p:attrName>ppt_x</p:attrName>
                                            </p:attrNameLst>
                                          </p:cBhvr>
                                          <p:tavLst>
                                            <p:tav tm="0">
                                              <p:val>
                                                <p:strVal val="0-#ppt_w/2"/>
                                              </p:val>
                                            </p:tav>
                                            <p:tav tm="100000">
                                              <p:val>
                                                <p:strVal val="#ppt_x"/>
                                              </p:val>
                                            </p:tav>
                                          </p:tavLst>
                                        </p:anim>
                                        <p:anim calcmode="lin" valueType="num" p14:bounceEnd="50000">
                                          <p:cBhvr additive="base">
                                            <p:cTn id="85" dur="3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animBg="1"/>
          <p:bldP spid="70" grpId="0"/>
          <p:bldP spid="72" grpId="0"/>
          <p:bldP spid="74" grpId="0"/>
          <p:bldP spid="7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400" fill="hold"/>
                                            <p:tgtEl>
                                              <p:spTgt spid="44"/>
                                            </p:tgtEl>
                                            <p:attrNameLst>
                                              <p:attrName>ppt_x</p:attrName>
                                            </p:attrNameLst>
                                          </p:cBhvr>
                                          <p:tavLst>
                                            <p:tav tm="0">
                                              <p:val>
                                                <p:strVal val="0-#ppt_w/2"/>
                                              </p:val>
                                            </p:tav>
                                            <p:tav tm="100000">
                                              <p:val>
                                                <p:strVal val="#ppt_x"/>
                                              </p:val>
                                            </p:tav>
                                          </p:tavLst>
                                        </p:anim>
                                        <p:anim calcmode="lin" valueType="num">
                                          <p:cBhvr additive="base">
                                            <p:cTn id="8" dur="400" fill="hold"/>
                                            <p:tgtEl>
                                              <p:spTgt spid="44"/>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400" fill="hold"/>
                                            <p:tgtEl>
                                              <p:spTgt spid="60"/>
                                            </p:tgtEl>
                                            <p:attrNameLst>
                                              <p:attrName>ppt_x</p:attrName>
                                            </p:attrNameLst>
                                          </p:cBhvr>
                                          <p:tavLst>
                                            <p:tav tm="0">
                                              <p:val>
                                                <p:strVal val="1+#ppt_w/2"/>
                                              </p:val>
                                            </p:tav>
                                            <p:tav tm="100000">
                                              <p:val>
                                                <p:strVal val="#ppt_x"/>
                                              </p:val>
                                            </p:tav>
                                          </p:tavLst>
                                        </p:anim>
                                        <p:anim calcmode="lin" valueType="num">
                                          <p:cBhvr additive="base">
                                            <p:cTn id="12" dur="400" fill="hold"/>
                                            <p:tgtEl>
                                              <p:spTgt spid="60"/>
                                            </p:tgtEl>
                                            <p:attrNameLst>
                                              <p:attrName>ppt_y</p:attrName>
                                            </p:attrNameLst>
                                          </p:cBhvr>
                                          <p:tavLst>
                                            <p:tav tm="0">
                                              <p:val>
                                                <p:strVal val="0-#ppt_h/2"/>
                                              </p:val>
                                            </p:tav>
                                            <p:tav tm="100000">
                                              <p:val>
                                                <p:strVal val="#ppt_y"/>
                                              </p:val>
                                            </p:tav>
                                          </p:tavLst>
                                        </p:anim>
                                      </p:childTnLst>
                                    </p:cTn>
                                  </p:par>
                                  <p:par>
                                    <p:cTn id="13" presetID="2" presetClass="entr" presetSubtype="6" fill="hold" nodeType="withEffect">
                                      <p:stCondLst>
                                        <p:cond delay="0"/>
                                      </p:stCondLst>
                                      <p:childTnLst>
                                        <p:set>
                                          <p:cBhvr>
                                            <p:cTn id="14" dur="1" fill="hold">
                                              <p:stCondLst>
                                                <p:cond delay="0"/>
                                              </p:stCondLst>
                                            </p:cTn>
                                            <p:tgtEl>
                                              <p:spTgt spid="63"/>
                                            </p:tgtEl>
                                            <p:attrNameLst>
                                              <p:attrName>style.visibility</p:attrName>
                                            </p:attrNameLst>
                                          </p:cBhvr>
                                          <p:to>
                                            <p:strVal val="visible"/>
                                          </p:to>
                                        </p:set>
                                        <p:anim calcmode="lin" valueType="num">
                                          <p:cBhvr additive="base">
                                            <p:cTn id="15" dur="400" fill="hold"/>
                                            <p:tgtEl>
                                              <p:spTgt spid="63"/>
                                            </p:tgtEl>
                                            <p:attrNameLst>
                                              <p:attrName>ppt_x</p:attrName>
                                            </p:attrNameLst>
                                          </p:cBhvr>
                                          <p:tavLst>
                                            <p:tav tm="0">
                                              <p:val>
                                                <p:strVal val="1+#ppt_w/2"/>
                                              </p:val>
                                            </p:tav>
                                            <p:tav tm="100000">
                                              <p:val>
                                                <p:strVal val="#ppt_x"/>
                                              </p:val>
                                            </p:tav>
                                          </p:tavLst>
                                        </p:anim>
                                        <p:anim calcmode="lin" valueType="num">
                                          <p:cBhvr additive="base">
                                            <p:cTn id="16" dur="400" fill="hold"/>
                                            <p:tgtEl>
                                              <p:spTgt spid="63"/>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0"/>
                                      </p:stCondLst>
                                      <p:childTnLst>
                                        <p:set>
                                          <p:cBhvr>
                                            <p:cTn id="18" dur="1" fill="hold">
                                              <p:stCondLst>
                                                <p:cond delay="0"/>
                                              </p:stCondLst>
                                            </p:cTn>
                                            <p:tgtEl>
                                              <p:spTgt spid="66"/>
                                            </p:tgtEl>
                                            <p:attrNameLst>
                                              <p:attrName>style.visibility</p:attrName>
                                            </p:attrNameLst>
                                          </p:cBhvr>
                                          <p:to>
                                            <p:strVal val="visible"/>
                                          </p:to>
                                        </p:set>
                                        <p:anim calcmode="lin" valueType="num">
                                          <p:cBhvr additive="base">
                                            <p:cTn id="19" dur="400" fill="hold"/>
                                            <p:tgtEl>
                                              <p:spTgt spid="66"/>
                                            </p:tgtEl>
                                            <p:attrNameLst>
                                              <p:attrName>ppt_x</p:attrName>
                                            </p:attrNameLst>
                                          </p:cBhvr>
                                          <p:tavLst>
                                            <p:tav tm="0">
                                              <p:val>
                                                <p:strVal val="0-#ppt_w/2"/>
                                              </p:val>
                                            </p:tav>
                                            <p:tav tm="100000">
                                              <p:val>
                                                <p:strVal val="#ppt_x"/>
                                              </p:val>
                                            </p:tav>
                                          </p:tavLst>
                                        </p:anim>
                                        <p:anim calcmode="lin" valueType="num">
                                          <p:cBhvr additive="base">
                                            <p:cTn id="20" dur="400" fill="hold"/>
                                            <p:tgtEl>
                                              <p:spTgt spid="66"/>
                                            </p:tgtEl>
                                            <p:attrNameLst>
                                              <p:attrName>ppt_y</p:attrName>
                                            </p:attrNameLst>
                                          </p:cBhvr>
                                          <p:tavLst>
                                            <p:tav tm="0">
                                              <p:val>
                                                <p:strVal val="1+#ppt_h/2"/>
                                              </p:val>
                                            </p:tav>
                                            <p:tav tm="100000">
                                              <p:val>
                                                <p:strVal val="#ppt_y"/>
                                              </p:val>
                                            </p:tav>
                                          </p:tavLst>
                                        </p:anim>
                                      </p:childTnLst>
                                    </p:cTn>
                                  </p:par>
                                </p:childTnLst>
                              </p:cTn>
                            </p:par>
                            <p:par>
                              <p:cTn id="21" fill="hold">
                                <p:stCondLst>
                                  <p:cond delay="400"/>
                                </p:stCondLst>
                                <p:childTnLst>
                                  <p:par>
                                    <p:cTn id="22" presetID="53" presetClass="entr" presetSubtype="528" fill="hold" grpId="0" nodeType="afterEffect">
                                      <p:stCondLst>
                                        <p:cond delay="0"/>
                                      </p:stCondLst>
                                      <p:childTnLst>
                                        <p:set>
                                          <p:cBhvr>
                                            <p:cTn id="23" dur="1" fill="hold">
                                              <p:stCondLst>
                                                <p:cond delay="0"/>
                                              </p:stCondLst>
                                            </p:cTn>
                                            <p:tgtEl>
                                              <p:spTgt spid="39"/>
                                            </p:tgtEl>
                                            <p:attrNameLst>
                                              <p:attrName>style.visibility</p:attrName>
                                            </p:attrNameLst>
                                          </p:cBhvr>
                                          <p:to>
                                            <p:strVal val="visible"/>
                                          </p:to>
                                        </p:set>
                                        <p:anim calcmode="lin" valueType="num">
                                          <p:cBhvr>
                                            <p:cTn id="24" dur="500" fill="hold"/>
                                            <p:tgtEl>
                                              <p:spTgt spid="39"/>
                                            </p:tgtEl>
                                            <p:attrNameLst>
                                              <p:attrName>ppt_w</p:attrName>
                                            </p:attrNameLst>
                                          </p:cBhvr>
                                          <p:tavLst>
                                            <p:tav tm="0">
                                              <p:val>
                                                <p:fltVal val="0"/>
                                              </p:val>
                                            </p:tav>
                                            <p:tav tm="100000">
                                              <p:val>
                                                <p:strVal val="#ppt_w"/>
                                              </p:val>
                                            </p:tav>
                                          </p:tavLst>
                                        </p:anim>
                                        <p:anim calcmode="lin" valueType="num">
                                          <p:cBhvr>
                                            <p:cTn id="25" dur="500" fill="hold"/>
                                            <p:tgtEl>
                                              <p:spTgt spid="39"/>
                                            </p:tgtEl>
                                            <p:attrNameLst>
                                              <p:attrName>ppt_h</p:attrName>
                                            </p:attrNameLst>
                                          </p:cBhvr>
                                          <p:tavLst>
                                            <p:tav tm="0">
                                              <p:val>
                                                <p:fltVal val="0"/>
                                              </p:val>
                                            </p:tav>
                                            <p:tav tm="100000">
                                              <p:val>
                                                <p:strVal val="#ppt_h"/>
                                              </p:val>
                                            </p:tav>
                                          </p:tavLst>
                                        </p:anim>
                                        <p:animEffect transition="in" filter="fade">
                                          <p:cBhvr>
                                            <p:cTn id="26" dur="500"/>
                                            <p:tgtEl>
                                              <p:spTgt spid="39"/>
                                            </p:tgtEl>
                                          </p:cBhvr>
                                        </p:animEffect>
                                        <p:anim calcmode="lin" valueType="num">
                                          <p:cBhvr>
                                            <p:cTn id="27" dur="500" fill="hold"/>
                                            <p:tgtEl>
                                              <p:spTgt spid="39"/>
                                            </p:tgtEl>
                                            <p:attrNameLst>
                                              <p:attrName>ppt_x</p:attrName>
                                            </p:attrNameLst>
                                          </p:cBhvr>
                                          <p:tavLst>
                                            <p:tav tm="0">
                                              <p:val>
                                                <p:fltVal val="0.5"/>
                                              </p:val>
                                            </p:tav>
                                            <p:tav tm="100000">
                                              <p:val>
                                                <p:strVal val="#ppt_x"/>
                                              </p:val>
                                            </p:tav>
                                          </p:tavLst>
                                        </p:anim>
                                        <p:anim calcmode="lin" valueType="num">
                                          <p:cBhvr>
                                            <p:cTn id="28" dur="500" fill="hold"/>
                                            <p:tgtEl>
                                              <p:spTgt spid="39"/>
                                            </p:tgtEl>
                                            <p:attrNameLst>
                                              <p:attrName>ppt_y</p:attrName>
                                            </p:attrNameLst>
                                          </p:cBhvr>
                                          <p:tavLst>
                                            <p:tav tm="0">
                                              <p:val>
                                                <p:fltVal val="0.5"/>
                                              </p:val>
                                            </p:tav>
                                            <p:tav tm="100000">
                                              <p:val>
                                                <p:strVal val="#ppt_y"/>
                                              </p:val>
                                            </p:tav>
                                          </p:tavLst>
                                        </p:anim>
                                      </p:childTnLst>
                                    </p:cTn>
                                  </p:par>
                                  <p:par>
                                    <p:cTn id="29" presetID="53" presetClass="entr" presetSubtype="528"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p:cTn id="31" dur="500" fill="hold"/>
                                            <p:tgtEl>
                                              <p:spTgt spid="40"/>
                                            </p:tgtEl>
                                            <p:attrNameLst>
                                              <p:attrName>ppt_w</p:attrName>
                                            </p:attrNameLst>
                                          </p:cBhvr>
                                          <p:tavLst>
                                            <p:tav tm="0">
                                              <p:val>
                                                <p:fltVal val="0"/>
                                              </p:val>
                                            </p:tav>
                                            <p:tav tm="100000">
                                              <p:val>
                                                <p:strVal val="#ppt_w"/>
                                              </p:val>
                                            </p:tav>
                                          </p:tavLst>
                                        </p:anim>
                                        <p:anim calcmode="lin" valueType="num">
                                          <p:cBhvr>
                                            <p:cTn id="32" dur="500" fill="hold"/>
                                            <p:tgtEl>
                                              <p:spTgt spid="40"/>
                                            </p:tgtEl>
                                            <p:attrNameLst>
                                              <p:attrName>ppt_h</p:attrName>
                                            </p:attrNameLst>
                                          </p:cBhvr>
                                          <p:tavLst>
                                            <p:tav tm="0">
                                              <p:val>
                                                <p:fltVal val="0"/>
                                              </p:val>
                                            </p:tav>
                                            <p:tav tm="100000">
                                              <p:val>
                                                <p:strVal val="#ppt_h"/>
                                              </p:val>
                                            </p:tav>
                                          </p:tavLst>
                                        </p:anim>
                                        <p:animEffect transition="in" filter="fade">
                                          <p:cBhvr>
                                            <p:cTn id="33" dur="500"/>
                                            <p:tgtEl>
                                              <p:spTgt spid="40"/>
                                            </p:tgtEl>
                                          </p:cBhvr>
                                        </p:animEffect>
                                        <p:anim calcmode="lin" valueType="num">
                                          <p:cBhvr>
                                            <p:cTn id="34" dur="500" fill="hold"/>
                                            <p:tgtEl>
                                              <p:spTgt spid="40"/>
                                            </p:tgtEl>
                                            <p:attrNameLst>
                                              <p:attrName>ppt_x</p:attrName>
                                            </p:attrNameLst>
                                          </p:cBhvr>
                                          <p:tavLst>
                                            <p:tav tm="0">
                                              <p:val>
                                                <p:fltVal val="0.5"/>
                                              </p:val>
                                            </p:tav>
                                            <p:tav tm="100000">
                                              <p:val>
                                                <p:strVal val="#ppt_x"/>
                                              </p:val>
                                            </p:tav>
                                          </p:tavLst>
                                        </p:anim>
                                        <p:anim calcmode="lin" valueType="num">
                                          <p:cBhvr>
                                            <p:cTn id="35" dur="500" fill="hold"/>
                                            <p:tgtEl>
                                              <p:spTgt spid="40"/>
                                            </p:tgtEl>
                                            <p:attrNameLst>
                                              <p:attrName>ppt_y</p:attrName>
                                            </p:attrNameLst>
                                          </p:cBhvr>
                                          <p:tavLst>
                                            <p:tav tm="0">
                                              <p:val>
                                                <p:fltVal val="0.5"/>
                                              </p:val>
                                            </p:tav>
                                            <p:tav tm="100000">
                                              <p:val>
                                                <p:strVal val="#ppt_y"/>
                                              </p:val>
                                            </p:tav>
                                          </p:tavLst>
                                        </p:anim>
                                      </p:childTnLst>
                                    </p:cTn>
                                  </p:par>
                                  <p:par>
                                    <p:cTn id="36" presetID="53" presetClass="entr" presetSubtype="528" fill="hold" grpId="0" nodeType="withEffect">
                                      <p:stCondLst>
                                        <p:cond delay="0"/>
                                      </p:stCondLst>
                                      <p:childTnLst>
                                        <p:set>
                                          <p:cBhvr>
                                            <p:cTn id="37" dur="1" fill="hold">
                                              <p:stCondLst>
                                                <p:cond delay="0"/>
                                              </p:stCondLst>
                                            </p:cTn>
                                            <p:tgtEl>
                                              <p:spTgt spid="38"/>
                                            </p:tgtEl>
                                            <p:attrNameLst>
                                              <p:attrName>style.visibility</p:attrName>
                                            </p:attrNameLst>
                                          </p:cBhvr>
                                          <p:to>
                                            <p:strVal val="visible"/>
                                          </p:to>
                                        </p:set>
                                        <p:anim calcmode="lin" valueType="num">
                                          <p:cBhvr>
                                            <p:cTn id="38" dur="500" fill="hold"/>
                                            <p:tgtEl>
                                              <p:spTgt spid="38"/>
                                            </p:tgtEl>
                                            <p:attrNameLst>
                                              <p:attrName>ppt_w</p:attrName>
                                            </p:attrNameLst>
                                          </p:cBhvr>
                                          <p:tavLst>
                                            <p:tav tm="0">
                                              <p:val>
                                                <p:fltVal val="0"/>
                                              </p:val>
                                            </p:tav>
                                            <p:tav tm="100000">
                                              <p:val>
                                                <p:strVal val="#ppt_w"/>
                                              </p:val>
                                            </p:tav>
                                          </p:tavLst>
                                        </p:anim>
                                        <p:anim calcmode="lin" valueType="num">
                                          <p:cBhvr>
                                            <p:cTn id="39" dur="500" fill="hold"/>
                                            <p:tgtEl>
                                              <p:spTgt spid="38"/>
                                            </p:tgtEl>
                                            <p:attrNameLst>
                                              <p:attrName>ppt_h</p:attrName>
                                            </p:attrNameLst>
                                          </p:cBhvr>
                                          <p:tavLst>
                                            <p:tav tm="0">
                                              <p:val>
                                                <p:fltVal val="0"/>
                                              </p:val>
                                            </p:tav>
                                            <p:tav tm="100000">
                                              <p:val>
                                                <p:strVal val="#ppt_h"/>
                                              </p:val>
                                            </p:tav>
                                          </p:tavLst>
                                        </p:anim>
                                        <p:animEffect transition="in" filter="fade">
                                          <p:cBhvr>
                                            <p:cTn id="40" dur="500"/>
                                            <p:tgtEl>
                                              <p:spTgt spid="38"/>
                                            </p:tgtEl>
                                          </p:cBhvr>
                                        </p:animEffect>
                                        <p:anim calcmode="lin" valueType="num">
                                          <p:cBhvr>
                                            <p:cTn id="41" dur="500" fill="hold"/>
                                            <p:tgtEl>
                                              <p:spTgt spid="38"/>
                                            </p:tgtEl>
                                            <p:attrNameLst>
                                              <p:attrName>ppt_x</p:attrName>
                                            </p:attrNameLst>
                                          </p:cBhvr>
                                          <p:tavLst>
                                            <p:tav tm="0">
                                              <p:val>
                                                <p:fltVal val="0.5"/>
                                              </p:val>
                                            </p:tav>
                                            <p:tav tm="100000">
                                              <p:val>
                                                <p:strVal val="#ppt_x"/>
                                              </p:val>
                                            </p:tav>
                                          </p:tavLst>
                                        </p:anim>
                                        <p:anim calcmode="lin" valueType="num">
                                          <p:cBhvr>
                                            <p:cTn id="42" dur="500" fill="hold"/>
                                            <p:tgtEl>
                                              <p:spTgt spid="38"/>
                                            </p:tgtEl>
                                            <p:attrNameLst>
                                              <p:attrName>ppt_y</p:attrName>
                                            </p:attrNameLst>
                                          </p:cBhvr>
                                          <p:tavLst>
                                            <p:tav tm="0">
                                              <p:val>
                                                <p:fltVal val="0.5"/>
                                              </p:val>
                                            </p:tav>
                                            <p:tav tm="100000">
                                              <p:val>
                                                <p:strVal val="#ppt_y"/>
                                              </p:val>
                                            </p:tav>
                                          </p:tavLst>
                                        </p:anim>
                                      </p:childTnLst>
                                    </p:cTn>
                                  </p:par>
                                  <p:par>
                                    <p:cTn id="43" presetID="53" presetClass="entr" presetSubtype="528" fill="hold" nodeType="with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p:cTn id="45" dur="500" fill="hold"/>
                                            <p:tgtEl>
                                              <p:spTgt spid="41"/>
                                            </p:tgtEl>
                                            <p:attrNameLst>
                                              <p:attrName>ppt_w</p:attrName>
                                            </p:attrNameLst>
                                          </p:cBhvr>
                                          <p:tavLst>
                                            <p:tav tm="0">
                                              <p:val>
                                                <p:fltVal val="0"/>
                                              </p:val>
                                            </p:tav>
                                            <p:tav tm="100000">
                                              <p:val>
                                                <p:strVal val="#ppt_w"/>
                                              </p:val>
                                            </p:tav>
                                          </p:tavLst>
                                        </p:anim>
                                        <p:anim calcmode="lin" valueType="num">
                                          <p:cBhvr>
                                            <p:cTn id="46" dur="500" fill="hold"/>
                                            <p:tgtEl>
                                              <p:spTgt spid="41"/>
                                            </p:tgtEl>
                                            <p:attrNameLst>
                                              <p:attrName>ppt_h</p:attrName>
                                            </p:attrNameLst>
                                          </p:cBhvr>
                                          <p:tavLst>
                                            <p:tav tm="0">
                                              <p:val>
                                                <p:fltVal val="0"/>
                                              </p:val>
                                            </p:tav>
                                            <p:tav tm="100000">
                                              <p:val>
                                                <p:strVal val="#ppt_h"/>
                                              </p:val>
                                            </p:tav>
                                          </p:tavLst>
                                        </p:anim>
                                        <p:animEffect transition="in" filter="fade">
                                          <p:cBhvr>
                                            <p:cTn id="47" dur="500"/>
                                            <p:tgtEl>
                                              <p:spTgt spid="41"/>
                                            </p:tgtEl>
                                          </p:cBhvr>
                                        </p:animEffect>
                                        <p:anim calcmode="lin" valueType="num">
                                          <p:cBhvr>
                                            <p:cTn id="48" dur="500" fill="hold"/>
                                            <p:tgtEl>
                                              <p:spTgt spid="41"/>
                                            </p:tgtEl>
                                            <p:attrNameLst>
                                              <p:attrName>ppt_x</p:attrName>
                                            </p:attrNameLst>
                                          </p:cBhvr>
                                          <p:tavLst>
                                            <p:tav tm="0">
                                              <p:val>
                                                <p:fltVal val="0.5"/>
                                              </p:val>
                                            </p:tav>
                                            <p:tav tm="100000">
                                              <p:val>
                                                <p:strVal val="#ppt_x"/>
                                              </p:val>
                                            </p:tav>
                                          </p:tavLst>
                                        </p:anim>
                                        <p:anim calcmode="lin" valueType="num">
                                          <p:cBhvr>
                                            <p:cTn id="49" dur="500" fill="hold"/>
                                            <p:tgtEl>
                                              <p:spTgt spid="41"/>
                                            </p:tgtEl>
                                            <p:attrNameLst>
                                              <p:attrName>ppt_y</p:attrName>
                                            </p:attrNameLst>
                                          </p:cBhvr>
                                          <p:tavLst>
                                            <p:tav tm="0">
                                              <p:val>
                                                <p:fltVal val="0.5"/>
                                              </p:val>
                                            </p:tav>
                                            <p:tav tm="100000">
                                              <p:val>
                                                <p:strVal val="#ppt_y"/>
                                              </p:val>
                                            </p:tav>
                                          </p:tavLst>
                                        </p:anim>
                                      </p:childTnLst>
                                    </p:cTn>
                                  </p:par>
                                </p:childTnLst>
                              </p:cTn>
                            </p:par>
                            <p:par>
                              <p:cTn id="50" fill="hold">
                                <p:stCondLst>
                                  <p:cond delay="900"/>
                                </p:stCondLst>
                                <p:childTnLst>
                                  <p:par>
                                    <p:cTn id="51" presetID="22" presetClass="entr" presetSubtype="2" fill="hold" nodeType="afterEffect">
                                      <p:stCondLst>
                                        <p:cond delay="0"/>
                                      </p:stCondLst>
                                      <p:childTnLst>
                                        <p:set>
                                          <p:cBhvr>
                                            <p:cTn id="52" dur="1" fill="hold">
                                              <p:stCondLst>
                                                <p:cond delay="0"/>
                                              </p:stCondLst>
                                            </p:cTn>
                                            <p:tgtEl>
                                              <p:spTgt spid="69"/>
                                            </p:tgtEl>
                                            <p:attrNameLst>
                                              <p:attrName>style.visibility</p:attrName>
                                            </p:attrNameLst>
                                          </p:cBhvr>
                                          <p:to>
                                            <p:strVal val="visible"/>
                                          </p:to>
                                        </p:set>
                                        <p:animEffect transition="in" filter="wipe(right)">
                                          <p:cBhvr>
                                            <p:cTn id="53" dur="500"/>
                                            <p:tgtEl>
                                              <p:spTgt spid="69"/>
                                            </p:tgtEl>
                                          </p:cBhvr>
                                        </p:animEffect>
                                      </p:childTnLst>
                                    </p:cTn>
                                  </p:par>
                                </p:childTnLst>
                              </p:cTn>
                            </p:par>
                            <p:par>
                              <p:cTn id="54" fill="hold">
                                <p:stCondLst>
                                  <p:cond delay="1400"/>
                                </p:stCondLst>
                                <p:childTnLst>
                                  <p:par>
                                    <p:cTn id="55" presetID="2" presetClass="entr" presetSubtype="8" fill="hold" grpId="0" nodeType="afterEffect">
                                      <p:stCondLst>
                                        <p:cond delay="0"/>
                                      </p:stCondLst>
                                      <p:childTnLst>
                                        <p:set>
                                          <p:cBhvr>
                                            <p:cTn id="56" dur="1" fill="hold">
                                              <p:stCondLst>
                                                <p:cond delay="0"/>
                                              </p:stCondLst>
                                            </p:cTn>
                                            <p:tgtEl>
                                              <p:spTgt spid="70"/>
                                            </p:tgtEl>
                                            <p:attrNameLst>
                                              <p:attrName>style.visibility</p:attrName>
                                            </p:attrNameLst>
                                          </p:cBhvr>
                                          <p:to>
                                            <p:strVal val="visible"/>
                                          </p:to>
                                        </p:set>
                                        <p:anim calcmode="lin" valueType="num">
                                          <p:cBhvr additive="base">
                                            <p:cTn id="57" dur="300" fill="hold"/>
                                            <p:tgtEl>
                                              <p:spTgt spid="70"/>
                                            </p:tgtEl>
                                            <p:attrNameLst>
                                              <p:attrName>ppt_x</p:attrName>
                                            </p:attrNameLst>
                                          </p:cBhvr>
                                          <p:tavLst>
                                            <p:tav tm="0">
                                              <p:val>
                                                <p:strVal val="0-#ppt_w/2"/>
                                              </p:val>
                                            </p:tav>
                                            <p:tav tm="100000">
                                              <p:val>
                                                <p:strVal val="#ppt_x"/>
                                              </p:val>
                                            </p:tav>
                                          </p:tavLst>
                                        </p:anim>
                                        <p:anim calcmode="lin" valueType="num">
                                          <p:cBhvr additive="base">
                                            <p:cTn id="58" dur="300" fill="hold"/>
                                            <p:tgtEl>
                                              <p:spTgt spid="70"/>
                                            </p:tgtEl>
                                            <p:attrNameLst>
                                              <p:attrName>ppt_y</p:attrName>
                                            </p:attrNameLst>
                                          </p:cBhvr>
                                          <p:tavLst>
                                            <p:tav tm="0">
                                              <p:val>
                                                <p:strVal val="#ppt_y"/>
                                              </p:val>
                                            </p:tav>
                                            <p:tav tm="100000">
                                              <p:val>
                                                <p:strVal val="#ppt_y"/>
                                              </p:val>
                                            </p:tav>
                                          </p:tavLst>
                                        </p:anim>
                                      </p:childTnLst>
                                    </p:cTn>
                                  </p:par>
                                </p:childTnLst>
                              </p:cTn>
                            </p:par>
                            <p:par>
                              <p:cTn id="59" fill="hold">
                                <p:stCondLst>
                                  <p:cond delay="1700"/>
                                </p:stCondLst>
                                <p:childTnLst>
                                  <p:par>
                                    <p:cTn id="60" presetID="22" presetClass="entr" presetSubtype="8" fill="hold" nodeType="after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wipe(left)">
                                          <p:cBhvr>
                                            <p:cTn id="62" dur="500"/>
                                            <p:tgtEl>
                                              <p:spTgt spid="71"/>
                                            </p:tgtEl>
                                          </p:cBhvr>
                                        </p:animEffect>
                                      </p:childTnLst>
                                    </p:cTn>
                                  </p:par>
                                </p:childTnLst>
                              </p:cTn>
                            </p:par>
                            <p:par>
                              <p:cTn id="63" fill="hold">
                                <p:stCondLst>
                                  <p:cond delay="2200"/>
                                </p:stCondLst>
                                <p:childTnLst>
                                  <p:par>
                                    <p:cTn id="64" presetID="2" presetClass="entr" presetSubtype="2" fill="hold" grpId="0" nodeType="afterEffect">
                                      <p:stCondLst>
                                        <p:cond delay="0"/>
                                      </p:stCondLst>
                                      <p:childTnLst>
                                        <p:set>
                                          <p:cBhvr>
                                            <p:cTn id="65" dur="1" fill="hold">
                                              <p:stCondLst>
                                                <p:cond delay="0"/>
                                              </p:stCondLst>
                                            </p:cTn>
                                            <p:tgtEl>
                                              <p:spTgt spid="72"/>
                                            </p:tgtEl>
                                            <p:attrNameLst>
                                              <p:attrName>style.visibility</p:attrName>
                                            </p:attrNameLst>
                                          </p:cBhvr>
                                          <p:to>
                                            <p:strVal val="visible"/>
                                          </p:to>
                                        </p:set>
                                        <p:anim calcmode="lin" valueType="num">
                                          <p:cBhvr additive="base">
                                            <p:cTn id="66" dur="300" fill="hold"/>
                                            <p:tgtEl>
                                              <p:spTgt spid="72"/>
                                            </p:tgtEl>
                                            <p:attrNameLst>
                                              <p:attrName>ppt_x</p:attrName>
                                            </p:attrNameLst>
                                          </p:cBhvr>
                                          <p:tavLst>
                                            <p:tav tm="0">
                                              <p:val>
                                                <p:strVal val="1+#ppt_w/2"/>
                                              </p:val>
                                            </p:tav>
                                            <p:tav tm="100000">
                                              <p:val>
                                                <p:strVal val="#ppt_x"/>
                                              </p:val>
                                            </p:tav>
                                          </p:tavLst>
                                        </p:anim>
                                        <p:anim calcmode="lin" valueType="num">
                                          <p:cBhvr additive="base">
                                            <p:cTn id="67" dur="300" fill="hold"/>
                                            <p:tgtEl>
                                              <p:spTgt spid="72"/>
                                            </p:tgtEl>
                                            <p:attrNameLst>
                                              <p:attrName>ppt_y</p:attrName>
                                            </p:attrNameLst>
                                          </p:cBhvr>
                                          <p:tavLst>
                                            <p:tav tm="0">
                                              <p:val>
                                                <p:strVal val="#ppt_y"/>
                                              </p:val>
                                            </p:tav>
                                            <p:tav tm="100000">
                                              <p:val>
                                                <p:strVal val="#ppt_y"/>
                                              </p:val>
                                            </p:tav>
                                          </p:tavLst>
                                        </p:anim>
                                      </p:childTnLst>
                                    </p:cTn>
                                  </p:par>
                                </p:childTnLst>
                              </p:cTn>
                            </p:par>
                            <p:par>
                              <p:cTn id="68" fill="hold">
                                <p:stCondLst>
                                  <p:cond delay="2500"/>
                                </p:stCondLst>
                                <p:childTnLst>
                                  <p:par>
                                    <p:cTn id="69" presetID="22" presetClass="entr" presetSubtype="8" fill="hold" nodeType="afterEffect">
                                      <p:stCondLst>
                                        <p:cond delay="0"/>
                                      </p:stCondLst>
                                      <p:childTnLst>
                                        <p:set>
                                          <p:cBhvr>
                                            <p:cTn id="70" dur="1" fill="hold">
                                              <p:stCondLst>
                                                <p:cond delay="0"/>
                                              </p:stCondLst>
                                            </p:cTn>
                                            <p:tgtEl>
                                              <p:spTgt spid="73"/>
                                            </p:tgtEl>
                                            <p:attrNameLst>
                                              <p:attrName>style.visibility</p:attrName>
                                            </p:attrNameLst>
                                          </p:cBhvr>
                                          <p:to>
                                            <p:strVal val="visible"/>
                                          </p:to>
                                        </p:set>
                                        <p:animEffect transition="in" filter="wipe(left)">
                                          <p:cBhvr>
                                            <p:cTn id="71" dur="500"/>
                                            <p:tgtEl>
                                              <p:spTgt spid="73"/>
                                            </p:tgtEl>
                                          </p:cBhvr>
                                        </p:animEffect>
                                      </p:childTnLst>
                                    </p:cTn>
                                  </p:par>
                                </p:childTnLst>
                              </p:cTn>
                            </p:par>
                            <p:par>
                              <p:cTn id="72" fill="hold">
                                <p:stCondLst>
                                  <p:cond delay="3000"/>
                                </p:stCondLst>
                                <p:childTnLst>
                                  <p:par>
                                    <p:cTn id="73" presetID="2" presetClass="entr" presetSubtype="2" fill="hold" grpId="0" nodeType="afterEffect">
                                      <p:stCondLst>
                                        <p:cond delay="0"/>
                                      </p:stCondLst>
                                      <p:childTnLst>
                                        <p:set>
                                          <p:cBhvr>
                                            <p:cTn id="74" dur="1" fill="hold">
                                              <p:stCondLst>
                                                <p:cond delay="0"/>
                                              </p:stCondLst>
                                            </p:cTn>
                                            <p:tgtEl>
                                              <p:spTgt spid="74"/>
                                            </p:tgtEl>
                                            <p:attrNameLst>
                                              <p:attrName>style.visibility</p:attrName>
                                            </p:attrNameLst>
                                          </p:cBhvr>
                                          <p:to>
                                            <p:strVal val="visible"/>
                                          </p:to>
                                        </p:set>
                                        <p:anim calcmode="lin" valueType="num">
                                          <p:cBhvr additive="base">
                                            <p:cTn id="75" dur="300" fill="hold"/>
                                            <p:tgtEl>
                                              <p:spTgt spid="74"/>
                                            </p:tgtEl>
                                            <p:attrNameLst>
                                              <p:attrName>ppt_x</p:attrName>
                                            </p:attrNameLst>
                                          </p:cBhvr>
                                          <p:tavLst>
                                            <p:tav tm="0">
                                              <p:val>
                                                <p:strVal val="1+#ppt_w/2"/>
                                              </p:val>
                                            </p:tav>
                                            <p:tav tm="100000">
                                              <p:val>
                                                <p:strVal val="#ppt_x"/>
                                              </p:val>
                                            </p:tav>
                                          </p:tavLst>
                                        </p:anim>
                                        <p:anim calcmode="lin" valueType="num">
                                          <p:cBhvr additive="base">
                                            <p:cTn id="76" dur="300" fill="hold"/>
                                            <p:tgtEl>
                                              <p:spTgt spid="74"/>
                                            </p:tgtEl>
                                            <p:attrNameLst>
                                              <p:attrName>ppt_y</p:attrName>
                                            </p:attrNameLst>
                                          </p:cBhvr>
                                          <p:tavLst>
                                            <p:tav tm="0">
                                              <p:val>
                                                <p:strVal val="#ppt_y"/>
                                              </p:val>
                                            </p:tav>
                                            <p:tav tm="100000">
                                              <p:val>
                                                <p:strVal val="#ppt_y"/>
                                              </p:val>
                                            </p:tav>
                                          </p:tavLst>
                                        </p:anim>
                                      </p:childTnLst>
                                    </p:cTn>
                                  </p:par>
                                </p:childTnLst>
                              </p:cTn>
                            </p:par>
                            <p:par>
                              <p:cTn id="77" fill="hold">
                                <p:stCondLst>
                                  <p:cond delay="3300"/>
                                </p:stCondLst>
                                <p:childTnLst>
                                  <p:par>
                                    <p:cTn id="78" presetID="22" presetClass="entr" presetSubtype="2" fill="hold" nodeType="afterEffect">
                                      <p:stCondLst>
                                        <p:cond delay="0"/>
                                      </p:stCondLst>
                                      <p:childTnLst>
                                        <p:set>
                                          <p:cBhvr>
                                            <p:cTn id="79" dur="1" fill="hold">
                                              <p:stCondLst>
                                                <p:cond delay="0"/>
                                              </p:stCondLst>
                                            </p:cTn>
                                            <p:tgtEl>
                                              <p:spTgt spid="75"/>
                                            </p:tgtEl>
                                            <p:attrNameLst>
                                              <p:attrName>style.visibility</p:attrName>
                                            </p:attrNameLst>
                                          </p:cBhvr>
                                          <p:to>
                                            <p:strVal val="visible"/>
                                          </p:to>
                                        </p:set>
                                        <p:animEffect transition="in" filter="wipe(right)">
                                          <p:cBhvr>
                                            <p:cTn id="80" dur="500"/>
                                            <p:tgtEl>
                                              <p:spTgt spid="75"/>
                                            </p:tgtEl>
                                          </p:cBhvr>
                                        </p:animEffect>
                                      </p:childTnLst>
                                    </p:cTn>
                                  </p:par>
                                </p:childTnLst>
                              </p:cTn>
                            </p:par>
                            <p:par>
                              <p:cTn id="81" fill="hold">
                                <p:stCondLst>
                                  <p:cond delay="3800"/>
                                </p:stCondLst>
                                <p:childTnLst>
                                  <p:par>
                                    <p:cTn id="82" presetID="2" presetClass="entr" presetSubtype="8" fill="hold" grpId="0" nodeType="afterEffect">
                                      <p:stCondLst>
                                        <p:cond delay="0"/>
                                      </p:stCondLst>
                                      <p:childTnLst>
                                        <p:set>
                                          <p:cBhvr>
                                            <p:cTn id="83" dur="1" fill="hold">
                                              <p:stCondLst>
                                                <p:cond delay="0"/>
                                              </p:stCondLst>
                                            </p:cTn>
                                            <p:tgtEl>
                                              <p:spTgt spid="76"/>
                                            </p:tgtEl>
                                            <p:attrNameLst>
                                              <p:attrName>style.visibility</p:attrName>
                                            </p:attrNameLst>
                                          </p:cBhvr>
                                          <p:to>
                                            <p:strVal val="visible"/>
                                          </p:to>
                                        </p:set>
                                        <p:anim calcmode="lin" valueType="num">
                                          <p:cBhvr additive="base">
                                            <p:cTn id="84" dur="300" fill="hold"/>
                                            <p:tgtEl>
                                              <p:spTgt spid="76"/>
                                            </p:tgtEl>
                                            <p:attrNameLst>
                                              <p:attrName>ppt_x</p:attrName>
                                            </p:attrNameLst>
                                          </p:cBhvr>
                                          <p:tavLst>
                                            <p:tav tm="0">
                                              <p:val>
                                                <p:strVal val="0-#ppt_w/2"/>
                                              </p:val>
                                            </p:tav>
                                            <p:tav tm="100000">
                                              <p:val>
                                                <p:strVal val="#ppt_x"/>
                                              </p:val>
                                            </p:tav>
                                          </p:tavLst>
                                        </p:anim>
                                        <p:anim calcmode="lin" valueType="num">
                                          <p:cBhvr additive="base">
                                            <p:cTn id="85" dur="3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animBg="1"/>
          <p:bldP spid="70" grpId="0"/>
          <p:bldP spid="72" grpId="0"/>
          <p:bldP spid="74" grpId="0"/>
          <p:bldP spid="76"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 name="Group 2"/>
          <p:cNvGrpSpPr>
            <a:grpSpLocks/>
          </p:cNvGrpSpPr>
          <p:nvPr/>
        </p:nvGrpSpPr>
        <p:grpSpPr bwMode="auto">
          <a:xfrm>
            <a:off x="1080276" y="1295304"/>
            <a:ext cx="8940800" cy="5791200"/>
            <a:chOff x="0" y="0"/>
            <a:chExt cx="4224" cy="2736"/>
          </a:xfrm>
        </p:grpSpPr>
        <p:grpSp>
          <p:nvGrpSpPr>
            <p:cNvPr id="97" name="Group 3"/>
            <p:cNvGrpSpPr>
              <a:grpSpLocks/>
            </p:cNvGrpSpPr>
            <p:nvPr/>
          </p:nvGrpSpPr>
          <p:grpSpPr bwMode="auto">
            <a:xfrm>
              <a:off x="-13" y="1832"/>
              <a:ext cx="4262" cy="895"/>
              <a:chOff x="0" y="0"/>
              <a:chExt cx="6766560" cy="1420368"/>
            </a:xfrm>
          </p:grpSpPr>
          <p:pic>
            <p:nvPicPr>
              <p:cNvPr id="99" name="椭圆 10"/>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0"/>
                <a:ext cx="6766560" cy="14203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0" name="Text Box 5"/>
              <p:cNvSpPr txBox="1">
                <a:spLocks noChangeArrowheads="1"/>
              </p:cNvSpPr>
              <p:nvPr/>
            </p:nvSpPr>
            <p:spPr bwMode="auto">
              <a:xfrm>
                <a:off x="1072434" y="286337"/>
                <a:ext cx="4546255" cy="767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22767" tIns="61384" rIns="122767" bIns="61384"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sz="2400">
                  <a:solidFill>
                    <a:srgbClr val="000000"/>
                  </a:solidFill>
                  <a:ea typeface="宋体" pitchFamily="2" charset="-122"/>
                </a:endParaRPr>
              </a:p>
            </p:txBody>
          </p:sp>
        </p:grpSp>
        <p:pic>
          <p:nvPicPr>
            <p:cNvPr id="98" name="Picture 305" descr="179"/>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56" y="0"/>
              <a:ext cx="2242" cy="2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grpSp>
        <p:nvGrpSpPr>
          <p:cNvPr id="102" name="Group 8"/>
          <p:cNvGrpSpPr>
            <a:grpSpLocks/>
          </p:cNvGrpSpPr>
          <p:nvPr/>
        </p:nvGrpSpPr>
        <p:grpSpPr bwMode="auto">
          <a:xfrm flipH="1">
            <a:off x="1185052" y="2359987"/>
            <a:ext cx="1528233" cy="584775"/>
            <a:chOff x="0" y="0"/>
            <a:chExt cx="1145710" cy="438581"/>
          </a:xfrm>
        </p:grpSpPr>
        <p:sp>
          <p:nvSpPr>
            <p:cNvPr id="103" name="TextBox 11"/>
            <p:cNvSpPr txBox="1">
              <a:spLocks noChangeArrowheads="1"/>
            </p:cNvSpPr>
            <p:nvPr/>
          </p:nvSpPr>
          <p:spPr bwMode="auto">
            <a:xfrm>
              <a:off x="0" y="0"/>
              <a:ext cx="1145710" cy="4385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600">
                  <a:solidFill>
                    <a:srgbClr val="262626"/>
                  </a:solidFill>
                  <a:latin typeface="微软雅黑" pitchFamily="34" charset="-122"/>
                  <a:ea typeface="微软雅黑" pitchFamily="34" charset="-122"/>
                </a:rPr>
                <a:t>点击添加文本    </a:t>
              </a:r>
            </a:p>
            <a:p>
              <a:pPr eaLnBrk="1" hangingPunct="1"/>
              <a:r>
                <a:rPr lang="zh-CN" altLang="en-US" sz="1600">
                  <a:solidFill>
                    <a:srgbClr val="262626"/>
                  </a:solidFill>
                  <a:latin typeface="微软雅黑" pitchFamily="34" charset="-122"/>
                  <a:ea typeface="微软雅黑" pitchFamily="34" charset="-122"/>
                </a:rPr>
                <a:t>点击添加文本</a:t>
              </a:r>
            </a:p>
          </p:txBody>
        </p:sp>
        <p:sp>
          <p:nvSpPr>
            <p:cNvPr id="104" name="TextBox 11"/>
            <p:cNvSpPr txBox="1">
              <a:spLocks noChangeArrowheads="1"/>
            </p:cNvSpPr>
            <p:nvPr/>
          </p:nvSpPr>
          <p:spPr bwMode="auto">
            <a:xfrm>
              <a:off x="0" y="0"/>
              <a:ext cx="1145710" cy="4385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600">
                  <a:solidFill>
                    <a:srgbClr val="262626"/>
                  </a:solidFill>
                  <a:latin typeface="微软雅黑" pitchFamily="34" charset="-122"/>
                  <a:ea typeface="微软雅黑" pitchFamily="34" charset="-122"/>
                </a:rPr>
                <a:t>点击添加文本    </a:t>
              </a:r>
            </a:p>
            <a:p>
              <a:pPr eaLnBrk="1" hangingPunct="1"/>
              <a:r>
                <a:rPr lang="zh-CN" altLang="en-US" sz="1600">
                  <a:solidFill>
                    <a:srgbClr val="262626"/>
                  </a:solidFill>
                  <a:latin typeface="微软雅黑" pitchFamily="34" charset="-122"/>
                  <a:ea typeface="微软雅黑" pitchFamily="34" charset="-122"/>
                </a:rPr>
                <a:t>点击添加文本</a:t>
              </a:r>
            </a:p>
          </p:txBody>
        </p:sp>
      </p:grpSp>
      <p:sp>
        <p:nvSpPr>
          <p:cNvPr id="105" name="TextBox 11"/>
          <p:cNvSpPr txBox="1">
            <a:spLocks noChangeArrowheads="1"/>
          </p:cNvSpPr>
          <p:nvPr/>
        </p:nvSpPr>
        <p:spPr bwMode="auto">
          <a:xfrm flipH="1">
            <a:off x="1103561" y="1803305"/>
            <a:ext cx="1943100" cy="4205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2133" b="1">
                <a:solidFill>
                  <a:srgbClr val="000000"/>
                </a:solidFill>
                <a:latin typeface="宋体" pitchFamily="2" charset="-122"/>
                <a:ea typeface="宋体" pitchFamily="2" charset="-122"/>
              </a:rPr>
              <a:t>点击添加文本    </a:t>
            </a:r>
          </a:p>
        </p:txBody>
      </p:sp>
      <p:grpSp>
        <p:nvGrpSpPr>
          <p:cNvPr id="106" name="Group 12"/>
          <p:cNvGrpSpPr>
            <a:grpSpLocks/>
          </p:cNvGrpSpPr>
          <p:nvPr/>
        </p:nvGrpSpPr>
        <p:grpSpPr bwMode="auto">
          <a:xfrm flipH="1">
            <a:off x="9182877" y="2302837"/>
            <a:ext cx="1528233" cy="584775"/>
            <a:chOff x="0" y="0"/>
            <a:chExt cx="1145710" cy="438581"/>
          </a:xfrm>
        </p:grpSpPr>
        <p:sp>
          <p:nvSpPr>
            <p:cNvPr id="107" name="TextBox 11"/>
            <p:cNvSpPr txBox="1">
              <a:spLocks noChangeArrowheads="1"/>
            </p:cNvSpPr>
            <p:nvPr/>
          </p:nvSpPr>
          <p:spPr bwMode="auto">
            <a:xfrm>
              <a:off x="0" y="0"/>
              <a:ext cx="1145710" cy="4385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600">
                  <a:solidFill>
                    <a:srgbClr val="262626"/>
                  </a:solidFill>
                  <a:latin typeface="微软雅黑" pitchFamily="34" charset="-122"/>
                  <a:ea typeface="微软雅黑" pitchFamily="34" charset="-122"/>
                </a:rPr>
                <a:t>点击添加文本    </a:t>
              </a:r>
            </a:p>
            <a:p>
              <a:pPr eaLnBrk="1" hangingPunct="1"/>
              <a:r>
                <a:rPr lang="zh-CN" altLang="en-US" sz="1600">
                  <a:solidFill>
                    <a:srgbClr val="262626"/>
                  </a:solidFill>
                  <a:latin typeface="微软雅黑" pitchFamily="34" charset="-122"/>
                  <a:ea typeface="微软雅黑" pitchFamily="34" charset="-122"/>
                </a:rPr>
                <a:t>点击添加文本</a:t>
              </a:r>
            </a:p>
          </p:txBody>
        </p:sp>
        <p:sp>
          <p:nvSpPr>
            <p:cNvPr id="108" name="TextBox 11"/>
            <p:cNvSpPr txBox="1">
              <a:spLocks noChangeArrowheads="1"/>
            </p:cNvSpPr>
            <p:nvPr/>
          </p:nvSpPr>
          <p:spPr bwMode="auto">
            <a:xfrm>
              <a:off x="0" y="0"/>
              <a:ext cx="1145710" cy="4385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600">
                  <a:solidFill>
                    <a:srgbClr val="262626"/>
                  </a:solidFill>
                  <a:latin typeface="微软雅黑" pitchFamily="34" charset="-122"/>
                  <a:ea typeface="微软雅黑" pitchFamily="34" charset="-122"/>
                </a:rPr>
                <a:t>点击添加文本    </a:t>
              </a:r>
            </a:p>
            <a:p>
              <a:pPr eaLnBrk="1" hangingPunct="1"/>
              <a:r>
                <a:rPr lang="zh-CN" altLang="en-US" sz="1600">
                  <a:solidFill>
                    <a:srgbClr val="262626"/>
                  </a:solidFill>
                  <a:latin typeface="微软雅黑" pitchFamily="34" charset="-122"/>
                  <a:ea typeface="微软雅黑" pitchFamily="34" charset="-122"/>
                </a:rPr>
                <a:t>点击添加文本</a:t>
              </a:r>
            </a:p>
          </p:txBody>
        </p:sp>
      </p:grpSp>
      <p:sp>
        <p:nvSpPr>
          <p:cNvPr id="109" name="TextBox 11"/>
          <p:cNvSpPr txBox="1">
            <a:spLocks noChangeArrowheads="1"/>
          </p:cNvSpPr>
          <p:nvPr/>
        </p:nvSpPr>
        <p:spPr bwMode="auto">
          <a:xfrm flipH="1">
            <a:off x="7828209" y="1748272"/>
            <a:ext cx="1940984" cy="4205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2133" b="1">
                <a:solidFill>
                  <a:srgbClr val="000000"/>
                </a:solidFill>
                <a:latin typeface="宋体" pitchFamily="2" charset="-122"/>
                <a:ea typeface="宋体" pitchFamily="2" charset="-122"/>
              </a:rPr>
              <a:t>点击添加文本    </a:t>
            </a:r>
          </a:p>
        </p:txBody>
      </p:sp>
      <p:grpSp>
        <p:nvGrpSpPr>
          <p:cNvPr id="110" name="Group 16"/>
          <p:cNvGrpSpPr>
            <a:grpSpLocks/>
          </p:cNvGrpSpPr>
          <p:nvPr/>
        </p:nvGrpSpPr>
        <p:grpSpPr bwMode="auto">
          <a:xfrm flipH="1">
            <a:off x="9178644" y="3983471"/>
            <a:ext cx="1528233" cy="584775"/>
            <a:chOff x="0" y="0"/>
            <a:chExt cx="1145710" cy="438581"/>
          </a:xfrm>
        </p:grpSpPr>
        <p:sp>
          <p:nvSpPr>
            <p:cNvPr id="111" name="TextBox 11"/>
            <p:cNvSpPr txBox="1">
              <a:spLocks noChangeArrowheads="1"/>
            </p:cNvSpPr>
            <p:nvPr/>
          </p:nvSpPr>
          <p:spPr bwMode="auto">
            <a:xfrm>
              <a:off x="0" y="0"/>
              <a:ext cx="1145710" cy="4385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600">
                  <a:solidFill>
                    <a:srgbClr val="262626"/>
                  </a:solidFill>
                  <a:latin typeface="微软雅黑" pitchFamily="34" charset="-122"/>
                  <a:ea typeface="微软雅黑" pitchFamily="34" charset="-122"/>
                </a:rPr>
                <a:t>点击添加文本    </a:t>
              </a:r>
            </a:p>
            <a:p>
              <a:pPr eaLnBrk="1" hangingPunct="1"/>
              <a:r>
                <a:rPr lang="zh-CN" altLang="en-US" sz="1600">
                  <a:solidFill>
                    <a:srgbClr val="262626"/>
                  </a:solidFill>
                  <a:latin typeface="微软雅黑" pitchFamily="34" charset="-122"/>
                  <a:ea typeface="微软雅黑" pitchFamily="34" charset="-122"/>
                </a:rPr>
                <a:t>点击添加文本</a:t>
              </a:r>
            </a:p>
          </p:txBody>
        </p:sp>
        <p:sp>
          <p:nvSpPr>
            <p:cNvPr id="112" name="TextBox 11"/>
            <p:cNvSpPr txBox="1">
              <a:spLocks noChangeArrowheads="1"/>
            </p:cNvSpPr>
            <p:nvPr/>
          </p:nvSpPr>
          <p:spPr bwMode="auto">
            <a:xfrm>
              <a:off x="0" y="0"/>
              <a:ext cx="1145710" cy="4385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600">
                  <a:solidFill>
                    <a:srgbClr val="262626"/>
                  </a:solidFill>
                  <a:latin typeface="微软雅黑" pitchFamily="34" charset="-122"/>
                  <a:ea typeface="微软雅黑" pitchFamily="34" charset="-122"/>
                </a:rPr>
                <a:t>点击添加文本    </a:t>
              </a:r>
            </a:p>
            <a:p>
              <a:pPr eaLnBrk="1" hangingPunct="1"/>
              <a:r>
                <a:rPr lang="zh-CN" altLang="en-US" sz="1600">
                  <a:solidFill>
                    <a:srgbClr val="262626"/>
                  </a:solidFill>
                  <a:latin typeface="微软雅黑" pitchFamily="34" charset="-122"/>
                  <a:ea typeface="微软雅黑" pitchFamily="34" charset="-122"/>
                </a:rPr>
                <a:t>点击添加文本</a:t>
              </a:r>
            </a:p>
          </p:txBody>
        </p:sp>
      </p:grpSp>
      <p:sp>
        <p:nvSpPr>
          <p:cNvPr id="113" name="TextBox 11"/>
          <p:cNvSpPr txBox="1">
            <a:spLocks noChangeArrowheads="1"/>
          </p:cNvSpPr>
          <p:nvPr/>
        </p:nvSpPr>
        <p:spPr bwMode="auto">
          <a:xfrm flipH="1">
            <a:off x="7826094" y="3428905"/>
            <a:ext cx="1940983" cy="4205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2133" b="1">
                <a:solidFill>
                  <a:srgbClr val="000000"/>
                </a:solidFill>
                <a:latin typeface="宋体" pitchFamily="2" charset="-122"/>
                <a:ea typeface="宋体" pitchFamily="2" charset="-122"/>
              </a:rPr>
              <a:t>点击添加文本    </a:t>
            </a:r>
          </a:p>
        </p:txBody>
      </p:sp>
      <p:grpSp>
        <p:nvGrpSpPr>
          <p:cNvPr id="114" name="Group 20"/>
          <p:cNvGrpSpPr>
            <a:grpSpLocks/>
          </p:cNvGrpSpPr>
          <p:nvPr/>
        </p:nvGrpSpPr>
        <p:grpSpPr bwMode="auto">
          <a:xfrm flipH="1">
            <a:off x="1060168" y="4188787"/>
            <a:ext cx="1528233" cy="584775"/>
            <a:chOff x="0" y="0"/>
            <a:chExt cx="1145710" cy="438581"/>
          </a:xfrm>
        </p:grpSpPr>
        <p:sp>
          <p:nvSpPr>
            <p:cNvPr id="115" name="TextBox 11"/>
            <p:cNvSpPr txBox="1">
              <a:spLocks noChangeArrowheads="1"/>
            </p:cNvSpPr>
            <p:nvPr/>
          </p:nvSpPr>
          <p:spPr bwMode="auto">
            <a:xfrm>
              <a:off x="0" y="0"/>
              <a:ext cx="1145710" cy="4385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600">
                  <a:solidFill>
                    <a:srgbClr val="262626"/>
                  </a:solidFill>
                  <a:latin typeface="微软雅黑" pitchFamily="34" charset="-122"/>
                  <a:ea typeface="微软雅黑" pitchFamily="34" charset="-122"/>
                </a:rPr>
                <a:t>点击添加文本    </a:t>
              </a:r>
            </a:p>
            <a:p>
              <a:pPr eaLnBrk="1" hangingPunct="1"/>
              <a:r>
                <a:rPr lang="zh-CN" altLang="en-US" sz="1600">
                  <a:solidFill>
                    <a:srgbClr val="262626"/>
                  </a:solidFill>
                  <a:latin typeface="微软雅黑" pitchFamily="34" charset="-122"/>
                  <a:ea typeface="微软雅黑" pitchFamily="34" charset="-122"/>
                </a:rPr>
                <a:t>点击添加文本</a:t>
              </a:r>
            </a:p>
          </p:txBody>
        </p:sp>
        <p:sp>
          <p:nvSpPr>
            <p:cNvPr id="116" name="TextBox 11"/>
            <p:cNvSpPr txBox="1">
              <a:spLocks noChangeArrowheads="1"/>
            </p:cNvSpPr>
            <p:nvPr/>
          </p:nvSpPr>
          <p:spPr bwMode="auto">
            <a:xfrm>
              <a:off x="0" y="0"/>
              <a:ext cx="1145710" cy="4385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600" dirty="0">
                  <a:solidFill>
                    <a:srgbClr val="262626"/>
                  </a:solidFill>
                  <a:latin typeface="微软雅黑" pitchFamily="34" charset="-122"/>
                  <a:ea typeface="微软雅黑" pitchFamily="34" charset="-122"/>
                </a:rPr>
                <a:t>点击添加文本    </a:t>
              </a:r>
            </a:p>
            <a:p>
              <a:pPr eaLnBrk="1" hangingPunct="1"/>
              <a:r>
                <a:rPr lang="zh-CN" altLang="en-US" sz="1600" dirty="0">
                  <a:solidFill>
                    <a:srgbClr val="262626"/>
                  </a:solidFill>
                  <a:latin typeface="微软雅黑" pitchFamily="34" charset="-122"/>
                  <a:ea typeface="微软雅黑" pitchFamily="34" charset="-122"/>
                </a:rPr>
                <a:t>点击添加文本</a:t>
              </a:r>
            </a:p>
          </p:txBody>
        </p:sp>
      </p:grpSp>
      <p:sp>
        <p:nvSpPr>
          <p:cNvPr id="117" name="TextBox 11"/>
          <p:cNvSpPr txBox="1">
            <a:spLocks noChangeArrowheads="1"/>
          </p:cNvSpPr>
          <p:nvPr/>
        </p:nvSpPr>
        <p:spPr bwMode="auto">
          <a:xfrm flipH="1">
            <a:off x="978676" y="3632105"/>
            <a:ext cx="1940984" cy="4205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2133" b="1">
                <a:solidFill>
                  <a:srgbClr val="000000"/>
                </a:solidFill>
                <a:latin typeface="宋体" pitchFamily="2" charset="-122"/>
                <a:ea typeface="宋体" pitchFamily="2" charset="-122"/>
              </a:rPr>
              <a:t>点击添加文本    </a:t>
            </a:r>
          </a:p>
        </p:txBody>
      </p:sp>
      <p:cxnSp>
        <p:nvCxnSpPr>
          <p:cNvPr id="118" name="直接连接符 26"/>
          <p:cNvCxnSpPr>
            <a:cxnSpLocks noChangeShapeType="1"/>
          </p:cNvCxnSpPr>
          <p:nvPr/>
        </p:nvCxnSpPr>
        <p:spPr bwMode="auto">
          <a:xfrm flipH="1">
            <a:off x="1103561" y="2978053"/>
            <a:ext cx="3024716" cy="0"/>
          </a:xfrm>
          <a:prstGeom prst="line">
            <a:avLst/>
          </a:prstGeom>
          <a:noFill/>
          <a:ln w="12700">
            <a:solidFill>
              <a:srgbClr val="005DDF"/>
            </a:solidFill>
            <a:prstDash val="sysDot"/>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19" name="直接连接符 27"/>
          <p:cNvCxnSpPr>
            <a:cxnSpLocks noChangeShapeType="1"/>
          </p:cNvCxnSpPr>
          <p:nvPr/>
        </p:nvCxnSpPr>
        <p:spPr bwMode="auto">
          <a:xfrm flipH="1">
            <a:off x="1010428" y="4806853"/>
            <a:ext cx="3219449" cy="0"/>
          </a:xfrm>
          <a:prstGeom prst="line">
            <a:avLst/>
          </a:prstGeom>
          <a:noFill/>
          <a:ln w="12700">
            <a:solidFill>
              <a:srgbClr val="119707"/>
            </a:solidFill>
            <a:prstDash val="sysDot"/>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20" name="直接连接符 28"/>
          <p:cNvCxnSpPr>
            <a:cxnSpLocks noChangeShapeType="1"/>
          </p:cNvCxnSpPr>
          <p:nvPr/>
        </p:nvCxnSpPr>
        <p:spPr bwMode="auto">
          <a:xfrm flipH="1">
            <a:off x="7045044" y="2920904"/>
            <a:ext cx="3788833" cy="0"/>
          </a:xfrm>
          <a:prstGeom prst="line">
            <a:avLst/>
          </a:prstGeom>
          <a:noFill/>
          <a:ln w="12700">
            <a:solidFill>
              <a:srgbClr val="BE1247"/>
            </a:solidFill>
            <a:prstDash val="sysDot"/>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21" name="直接连接符 29"/>
          <p:cNvCxnSpPr>
            <a:cxnSpLocks noChangeShapeType="1"/>
          </p:cNvCxnSpPr>
          <p:nvPr/>
        </p:nvCxnSpPr>
        <p:spPr bwMode="auto">
          <a:xfrm flipH="1">
            <a:off x="7373128" y="4612120"/>
            <a:ext cx="3280833" cy="0"/>
          </a:xfrm>
          <a:prstGeom prst="line">
            <a:avLst/>
          </a:prstGeom>
          <a:noFill/>
          <a:ln w="12700">
            <a:solidFill>
              <a:srgbClr val="C73E01"/>
            </a:solidFill>
            <a:prstDash val="sysDot"/>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Tree>
    <p:custDataLst>
      <p:tags r:id="rId1"/>
    </p:custDataLst>
    <p:extLst>
      <p:ext uri="{BB962C8B-B14F-4D97-AF65-F5344CB8AC3E}">
        <p14:creationId xmlns:p14="http://schemas.microsoft.com/office/powerpoint/2010/main" val="17237844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1000"/>
                                        <p:tgtEl>
                                          <p:spTgt spid="96"/>
                                        </p:tgtEl>
                                      </p:cBhvr>
                                    </p:animEffect>
                                    <p:anim calcmode="lin" valueType="num">
                                      <p:cBhvr>
                                        <p:cTn id="8" dur="1000" fill="hold"/>
                                        <p:tgtEl>
                                          <p:spTgt spid="96"/>
                                        </p:tgtEl>
                                        <p:attrNameLst>
                                          <p:attrName>ppt_x</p:attrName>
                                        </p:attrNameLst>
                                      </p:cBhvr>
                                      <p:tavLst>
                                        <p:tav tm="0">
                                          <p:val>
                                            <p:strVal val="#ppt_x"/>
                                          </p:val>
                                        </p:tav>
                                        <p:tav tm="100000">
                                          <p:val>
                                            <p:strVal val="#ppt_x"/>
                                          </p:val>
                                        </p:tav>
                                      </p:tavLst>
                                    </p:anim>
                                    <p:anim calcmode="lin" valueType="num">
                                      <p:cBhvr>
                                        <p:cTn id="9" dur="1000" fill="hold"/>
                                        <p:tgtEl>
                                          <p:spTgt spid="9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20"/>
                                        </p:tgtEl>
                                        <p:attrNameLst>
                                          <p:attrName>style.visibility</p:attrName>
                                        </p:attrNameLst>
                                      </p:cBhvr>
                                      <p:to>
                                        <p:strVal val="visible"/>
                                      </p:to>
                                    </p:set>
                                    <p:animEffect transition="in" filter="wipe(left)">
                                      <p:cBhvr>
                                        <p:cTn id="13" dur="500"/>
                                        <p:tgtEl>
                                          <p:spTgt spid="120"/>
                                        </p:tgtEl>
                                      </p:cBhvr>
                                    </p:animEffect>
                                  </p:childTnLst>
                                </p:cTn>
                              </p:par>
                            </p:childTnLst>
                          </p:cTn>
                        </p:par>
                        <p:par>
                          <p:cTn id="14" fill="hold">
                            <p:stCondLst>
                              <p:cond delay="1500"/>
                            </p:stCondLst>
                            <p:childTnLst>
                              <p:par>
                                <p:cTn id="15" presetID="56" presetClass="entr" presetSubtype="0" fill="hold" grpId="0" nodeType="afterEffect">
                                  <p:stCondLst>
                                    <p:cond delay="0"/>
                                  </p:stCondLst>
                                  <p:iterate type="lt">
                                    <p:tmPct val="10000"/>
                                  </p:iterate>
                                  <p:childTnLst>
                                    <p:set>
                                      <p:cBhvr>
                                        <p:cTn id="16" dur="1" fill="hold">
                                          <p:stCondLst>
                                            <p:cond delay="0"/>
                                          </p:stCondLst>
                                        </p:cTn>
                                        <p:tgtEl>
                                          <p:spTgt spid="109"/>
                                        </p:tgtEl>
                                        <p:attrNameLst>
                                          <p:attrName>style.visibility</p:attrName>
                                        </p:attrNameLst>
                                      </p:cBhvr>
                                      <p:to>
                                        <p:strVal val="visible"/>
                                      </p:to>
                                    </p:set>
                                    <p:anim by="(-#ppt_w*2)" calcmode="lin" valueType="num">
                                      <p:cBhvr rctx="PPT">
                                        <p:cTn id="17" dur="500" autoRev="1" fill="hold">
                                          <p:stCondLst>
                                            <p:cond delay="0"/>
                                          </p:stCondLst>
                                        </p:cTn>
                                        <p:tgtEl>
                                          <p:spTgt spid="109"/>
                                        </p:tgtEl>
                                        <p:attrNameLst>
                                          <p:attrName>ppt_w</p:attrName>
                                        </p:attrNameLst>
                                      </p:cBhvr>
                                    </p:anim>
                                    <p:anim by="(#ppt_w*0.50)" calcmode="lin" valueType="num">
                                      <p:cBhvr>
                                        <p:cTn id="18" dur="500" decel="50000" autoRev="1" fill="hold">
                                          <p:stCondLst>
                                            <p:cond delay="0"/>
                                          </p:stCondLst>
                                        </p:cTn>
                                        <p:tgtEl>
                                          <p:spTgt spid="109"/>
                                        </p:tgtEl>
                                        <p:attrNameLst>
                                          <p:attrName>ppt_x</p:attrName>
                                        </p:attrNameLst>
                                      </p:cBhvr>
                                    </p:anim>
                                    <p:anim from="(-#ppt_h/2)" to="(#ppt_y)" calcmode="lin" valueType="num">
                                      <p:cBhvr>
                                        <p:cTn id="19" dur="1000" fill="hold">
                                          <p:stCondLst>
                                            <p:cond delay="0"/>
                                          </p:stCondLst>
                                        </p:cTn>
                                        <p:tgtEl>
                                          <p:spTgt spid="109"/>
                                        </p:tgtEl>
                                        <p:attrNameLst>
                                          <p:attrName>ppt_y</p:attrName>
                                        </p:attrNameLst>
                                      </p:cBhvr>
                                    </p:anim>
                                    <p:animRot by="21600000">
                                      <p:cBhvr>
                                        <p:cTn id="20" dur="1000" fill="hold">
                                          <p:stCondLst>
                                            <p:cond delay="0"/>
                                          </p:stCondLst>
                                        </p:cTn>
                                        <p:tgtEl>
                                          <p:spTgt spid="109"/>
                                        </p:tgtEl>
                                        <p:attrNameLst>
                                          <p:attrName>r</p:attrName>
                                        </p:attrNameLst>
                                      </p:cBhvr>
                                    </p:animRot>
                                  </p:childTnLst>
                                </p:cTn>
                              </p:par>
                            </p:childTnLst>
                          </p:cTn>
                        </p:par>
                        <p:par>
                          <p:cTn id="21" fill="hold">
                            <p:stCondLst>
                              <p:cond delay="3000"/>
                            </p:stCondLst>
                            <p:childTnLst>
                              <p:par>
                                <p:cTn id="22" presetID="23" presetClass="entr" presetSubtype="16" fill="hold" nodeType="afterEffect">
                                  <p:stCondLst>
                                    <p:cond delay="0"/>
                                  </p:stCondLst>
                                  <p:childTnLst>
                                    <p:set>
                                      <p:cBhvr>
                                        <p:cTn id="23" dur="1" fill="hold">
                                          <p:stCondLst>
                                            <p:cond delay="0"/>
                                          </p:stCondLst>
                                        </p:cTn>
                                        <p:tgtEl>
                                          <p:spTgt spid="106"/>
                                        </p:tgtEl>
                                        <p:attrNameLst>
                                          <p:attrName>style.visibility</p:attrName>
                                        </p:attrNameLst>
                                      </p:cBhvr>
                                      <p:to>
                                        <p:strVal val="visible"/>
                                      </p:to>
                                    </p:set>
                                    <p:anim calcmode="lin" valueType="num">
                                      <p:cBhvr>
                                        <p:cTn id="24" dur="500" fill="hold"/>
                                        <p:tgtEl>
                                          <p:spTgt spid="106"/>
                                        </p:tgtEl>
                                        <p:attrNameLst>
                                          <p:attrName>ppt_w</p:attrName>
                                        </p:attrNameLst>
                                      </p:cBhvr>
                                      <p:tavLst>
                                        <p:tav tm="0">
                                          <p:val>
                                            <p:fltVal val="0"/>
                                          </p:val>
                                        </p:tav>
                                        <p:tav tm="100000">
                                          <p:val>
                                            <p:strVal val="#ppt_w"/>
                                          </p:val>
                                        </p:tav>
                                      </p:tavLst>
                                    </p:anim>
                                    <p:anim calcmode="lin" valueType="num">
                                      <p:cBhvr>
                                        <p:cTn id="25" dur="500" fill="hold"/>
                                        <p:tgtEl>
                                          <p:spTgt spid="106"/>
                                        </p:tgtEl>
                                        <p:attrNameLst>
                                          <p:attrName>ppt_h</p:attrName>
                                        </p:attrNameLst>
                                      </p:cBhvr>
                                      <p:tavLst>
                                        <p:tav tm="0">
                                          <p:val>
                                            <p:fltVal val="0"/>
                                          </p:val>
                                        </p:tav>
                                        <p:tav tm="100000">
                                          <p:val>
                                            <p:strVal val="#ppt_h"/>
                                          </p:val>
                                        </p:tav>
                                      </p:tavLst>
                                    </p:anim>
                                  </p:childTnLst>
                                </p:cTn>
                              </p:par>
                            </p:childTnLst>
                          </p:cTn>
                        </p:par>
                        <p:par>
                          <p:cTn id="26" fill="hold">
                            <p:stCondLst>
                              <p:cond delay="3500"/>
                            </p:stCondLst>
                            <p:childTnLst>
                              <p:par>
                                <p:cTn id="27" presetID="22" presetClass="entr" presetSubtype="8" fill="hold" nodeType="afterEffect">
                                  <p:stCondLst>
                                    <p:cond delay="0"/>
                                  </p:stCondLst>
                                  <p:childTnLst>
                                    <p:set>
                                      <p:cBhvr>
                                        <p:cTn id="28" dur="1" fill="hold">
                                          <p:stCondLst>
                                            <p:cond delay="0"/>
                                          </p:stCondLst>
                                        </p:cTn>
                                        <p:tgtEl>
                                          <p:spTgt spid="121"/>
                                        </p:tgtEl>
                                        <p:attrNameLst>
                                          <p:attrName>style.visibility</p:attrName>
                                        </p:attrNameLst>
                                      </p:cBhvr>
                                      <p:to>
                                        <p:strVal val="visible"/>
                                      </p:to>
                                    </p:set>
                                    <p:animEffect transition="in" filter="wipe(left)">
                                      <p:cBhvr>
                                        <p:cTn id="29" dur="500"/>
                                        <p:tgtEl>
                                          <p:spTgt spid="121"/>
                                        </p:tgtEl>
                                      </p:cBhvr>
                                    </p:animEffect>
                                  </p:childTnLst>
                                </p:cTn>
                              </p:par>
                            </p:childTnLst>
                          </p:cTn>
                        </p:par>
                        <p:par>
                          <p:cTn id="30" fill="hold">
                            <p:stCondLst>
                              <p:cond delay="400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113"/>
                                        </p:tgtEl>
                                        <p:attrNameLst>
                                          <p:attrName>style.visibility</p:attrName>
                                        </p:attrNameLst>
                                      </p:cBhvr>
                                      <p:to>
                                        <p:strVal val="visible"/>
                                      </p:to>
                                    </p:set>
                                    <p:anim by="(-#ppt_w*2)" calcmode="lin" valueType="num">
                                      <p:cBhvr rctx="PPT">
                                        <p:cTn id="33" dur="500" autoRev="1" fill="hold">
                                          <p:stCondLst>
                                            <p:cond delay="0"/>
                                          </p:stCondLst>
                                        </p:cTn>
                                        <p:tgtEl>
                                          <p:spTgt spid="113"/>
                                        </p:tgtEl>
                                        <p:attrNameLst>
                                          <p:attrName>ppt_w</p:attrName>
                                        </p:attrNameLst>
                                      </p:cBhvr>
                                    </p:anim>
                                    <p:anim by="(#ppt_w*0.50)" calcmode="lin" valueType="num">
                                      <p:cBhvr>
                                        <p:cTn id="34" dur="500" decel="50000" autoRev="1" fill="hold">
                                          <p:stCondLst>
                                            <p:cond delay="0"/>
                                          </p:stCondLst>
                                        </p:cTn>
                                        <p:tgtEl>
                                          <p:spTgt spid="113"/>
                                        </p:tgtEl>
                                        <p:attrNameLst>
                                          <p:attrName>ppt_x</p:attrName>
                                        </p:attrNameLst>
                                      </p:cBhvr>
                                    </p:anim>
                                    <p:anim from="(-#ppt_h/2)" to="(#ppt_y)" calcmode="lin" valueType="num">
                                      <p:cBhvr>
                                        <p:cTn id="35" dur="1000" fill="hold">
                                          <p:stCondLst>
                                            <p:cond delay="0"/>
                                          </p:stCondLst>
                                        </p:cTn>
                                        <p:tgtEl>
                                          <p:spTgt spid="113"/>
                                        </p:tgtEl>
                                        <p:attrNameLst>
                                          <p:attrName>ppt_y</p:attrName>
                                        </p:attrNameLst>
                                      </p:cBhvr>
                                    </p:anim>
                                    <p:animRot by="21600000">
                                      <p:cBhvr>
                                        <p:cTn id="36" dur="1000" fill="hold">
                                          <p:stCondLst>
                                            <p:cond delay="0"/>
                                          </p:stCondLst>
                                        </p:cTn>
                                        <p:tgtEl>
                                          <p:spTgt spid="113"/>
                                        </p:tgtEl>
                                        <p:attrNameLst>
                                          <p:attrName>r</p:attrName>
                                        </p:attrNameLst>
                                      </p:cBhvr>
                                    </p:animRot>
                                  </p:childTnLst>
                                </p:cTn>
                              </p:par>
                            </p:childTnLst>
                          </p:cTn>
                        </p:par>
                        <p:par>
                          <p:cTn id="37" fill="hold">
                            <p:stCondLst>
                              <p:cond delay="5500"/>
                            </p:stCondLst>
                            <p:childTnLst>
                              <p:par>
                                <p:cTn id="38" presetID="23" presetClass="entr" presetSubtype="16" fill="hold" nodeType="afterEffect">
                                  <p:stCondLst>
                                    <p:cond delay="0"/>
                                  </p:stCondLst>
                                  <p:childTnLst>
                                    <p:set>
                                      <p:cBhvr>
                                        <p:cTn id="39" dur="1" fill="hold">
                                          <p:stCondLst>
                                            <p:cond delay="0"/>
                                          </p:stCondLst>
                                        </p:cTn>
                                        <p:tgtEl>
                                          <p:spTgt spid="110"/>
                                        </p:tgtEl>
                                        <p:attrNameLst>
                                          <p:attrName>style.visibility</p:attrName>
                                        </p:attrNameLst>
                                      </p:cBhvr>
                                      <p:to>
                                        <p:strVal val="visible"/>
                                      </p:to>
                                    </p:set>
                                    <p:anim calcmode="lin" valueType="num">
                                      <p:cBhvr>
                                        <p:cTn id="40" dur="500" fill="hold"/>
                                        <p:tgtEl>
                                          <p:spTgt spid="110"/>
                                        </p:tgtEl>
                                        <p:attrNameLst>
                                          <p:attrName>ppt_w</p:attrName>
                                        </p:attrNameLst>
                                      </p:cBhvr>
                                      <p:tavLst>
                                        <p:tav tm="0">
                                          <p:val>
                                            <p:fltVal val="0"/>
                                          </p:val>
                                        </p:tav>
                                        <p:tav tm="100000">
                                          <p:val>
                                            <p:strVal val="#ppt_w"/>
                                          </p:val>
                                        </p:tav>
                                      </p:tavLst>
                                    </p:anim>
                                    <p:anim calcmode="lin" valueType="num">
                                      <p:cBhvr>
                                        <p:cTn id="41" dur="500" fill="hold"/>
                                        <p:tgtEl>
                                          <p:spTgt spid="110"/>
                                        </p:tgtEl>
                                        <p:attrNameLst>
                                          <p:attrName>ppt_h</p:attrName>
                                        </p:attrNameLst>
                                      </p:cBhvr>
                                      <p:tavLst>
                                        <p:tav tm="0">
                                          <p:val>
                                            <p:fltVal val="0"/>
                                          </p:val>
                                        </p:tav>
                                        <p:tav tm="100000">
                                          <p:val>
                                            <p:strVal val="#ppt_h"/>
                                          </p:val>
                                        </p:tav>
                                      </p:tavLst>
                                    </p:anim>
                                  </p:childTnLst>
                                </p:cTn>
                              </p:par>
                            </p:childTnLst>
                          </p:cTn>
                        </p:par>
                        <p:par>
                          <p:cTn id="42" fill="hold">
                            <p:stCondLst>
                              <p:cond delay="6000"/>
                            </p:stCondLst>
                            <p:childTnLst>
                              <p:par>
                                <p:cTn id="43" presetID="22" presetClass="entr" presetSubtype="2" fill="hold" nodeType="afterEffect">
                                  <p:stCondLst>
                                    <p:cond delay="0"/>
                                  </p:stCondLst>
                                  <p:childTnLst>
                                    <p:set>
                                      <p:cBhvr>
                                        <p:cTn id="44" dur="1" fill="hold">
                                          <p:stCondLst>
                                            <p:cond delay="0"/>
                                          </p:stCondLst>
                                        </p:cTn>
                                        <p:tgtEl>
                                          <p:spTgt spid="119"/>
                                        </p:tgtEl>
                                        <p:attrNameLst>
                                          <p:attrName>style.visibility</p:attrName>
                                        </p:attrNameLst>
                                      </p:cBhvr>
                                      <p:to>
                                        <p:strVal val="visible"/>
                                      </p:to>
                                    </p:set>
                                    <p:animEffect transition="in" filter="wipe(right)">
                                      <p:cBhvr>
                                        <p:cTn id="45" dur="500"/>
                                        <p:tgtEl>
                                          <p:spTgt spid="119"/>
                                        </p:tgtEl>
                                      </p:cBhvr>
                                    </p:animEffect>
                                  </p:childTnLst>
                                </p:cTn>
                              </p:par>
                            </p:childTnLst>
                          </p:cTn>
                        </p:par>
                        <p:par>
                          <p:cTn id="46" fill="hold">
                            <p:stCondLst>
                              <p:cond delay="6500"/>
                            </p:stCondLst>
                            <p:childTnLst>
                              <p:par>
                                <p:cTn id="47" presetID="56" presetClass="entr" presetSubtype="0" fill="hold" grpId="0" nodeType="afterEffect">
                                  <p:stCondLst>
                                    <p:cond delay="0"/>
                                  </p:stCondLst>
                                  <p:iterate type="lt">
                                    <p:tmPct val="10000"/>
                                  </p:iterate>
                                  <p:childTnLst>
                                    <p:set>
                                      <p:cBhvr>
                                        <p:cTn id="48" dur="1" fill="hold">
                                          <p:stCondLst>
                                            <p:cond delay="0"/>
                                          </p:stCondLst>
                                        </p:cTn>
                                        <p:tgtEl>
                                          <p:spTgt spid="117"/>
                                        </p:tgtEl>
                                        <p:attrNameLst>
                                          <p:attrName>style.visibility</p:attrName>
                                        </p:attrNameLst>
                                      </p:cBhvr>
                                      <p:to>
                                        <p:strVal val="visible"/>
                                      </p:to>
                                    </p:set>
                                    <p:anim by="(-#ppt_w*2)" calcmode="lin" valueType="num">
                                      <p:cBhvr rctx="PPT">
                                        <p:cTn id="49" dur="500" autoRev="1" fill="hold">
                                          <p:stCondLst>
                                            <p:cond delay="0"/>
                                          </p:stCondLst>
                                        </p:cTn>
                                        <p:tgtEl>
                                          <p:spTgt spid="117"/>
                                        </p:tgtEl>
                                        <p:attrNameLst>
                                          <p:attrName>ppt_w</p:attrName>
                                        </p:attrNameLst>
                                      </p:cBhvr>
                                    </p:anim>
                                    <p:anim by="(#ppt_w*0.50)" calcmode="lin" valueType="num">
                                      <p:cBhvr>
                                        <p:cTn id="50" dur="500" decel="50000" autoRev="1" fill="hold">
                                          <p:stCondLst>
                                            <p:cond delay="0"/>
                                          </p:stCondLst>
                                        </p:cTn>
                                        <p:tgtEl>
                                          <p:spTgt spid="117"/>
                                        </p:tgtEl>
                                        <p:attrNameLst>
                                          <p:attrName>ppt_x</p:attrName>
                                        </p:attrNameLst>
                                      </p:cBhvr>
                                    </p:anim>
                                    <p:anim from="(-#ppt_h/2)" to="(#ppt_y)" calcmode="lin" valueType="num">
                                      <p:cBhvr>
                                        <p:cTn id="51" dur="1000" fill="hold">
                                          <p:stCondLst>
                                            <p:cond delay="0"/>
                                          </p:stCondLst>
                                        </p:cTn>
                                        <p:tgtEl>
                                          <p:spTgt spid="117"/>
                                        </p:tgtEl>
                                        <p:attrNameLst>
                                          <p:attrName>ppt_y</p:attrName>
                                        </p:attrNameLst>
                                      </p:cBhvr>
                                    </p:anim>
                                    <p:animRot by="21600000">
                                      <p:cBhvr>
                                        <p:cTn id="52" dur="1000" fill="hold">
                                          <p:stCondLst>
                                            <p:cond delay="0"/>
                                          </p:stCondLst>
                                        </p:cTn>
                                        <p:tgtEl>
                                          <p:spTgt spid="117"/>
                                        </p:tgtEl>
                                        <p:attrNameLst>
                                          <p:attrName>r</p:attrName>
                                        </p:attrNameLst>
                                      </p:cBhvr>
                                    </p:animRot>
                                  </p:childTnLst>
                                </p:cTn>
                              </p:par>
                            </p:childTnLst>
                          </p:cTn>
                        </p:par>
                        <p:par>
                          <p:cTn id="53" fill="hold">
                            <p:stCondLst>
                              <p:cond delay="8000"/>
                            </p:stCondLst>
                            <p:childTnLst>
                              <p:par>
                                <p:cTn id="54" presetID="23" presetClass="entr" presetSubtype="16" fill="hold" nodeType="afterEffect">
                                  <p:stCondLst>
                                    <p:cond delay="0"/>
                                  </p:stCondLst>
                                  <p:childTnLst>
                                    <p:set>
                                      <p:cBhvr>
                                        <p:cTn id="55" dur="1" fill="hold">
                                          <p:stCondLst>
                                            <p:cond delay="0"/>
                                          </p:stCondLst>
                                        </p:cTn>
                                        <p:tgtEl>
                                          <p:spTgt spid="114"/>
                                        </p:tgtEl>
                                        <p:attrNameLst>
                                          <p:attrName>style.visibility</p:attrName>
                                        </p:attrNameLst>
                                      </p:cBhvr>
                                      <p:to>
                                        <p:strVal val="visible"/>
                                      </p:to>
                                    </p:set>
                                    <p:anim calcmode="lin" valueType="num">
                                      <p:cBhvr>
                                        <p:cTn id="56" dur="500" fill="hold"/>
                                        <p:tgtEl>
                                          <p:spTgt spid="114"/>
                                        </p:tgtEl>
                                        <p:attrNameLst>
                                          <p:attrName>ppt_w</p:attrName>
                                        </p:attrNameLst>
                                      </p:cBhvr>
                                      <p:tavLst>
                                        <p:tav tm="0">
                                          <p:val>
                                            <p:fltVal val="0"/>
                                          </p:val>
                                        </p:tav>
                                        <p:tav tm="100000">
                                          <p:val>
                                            <p:strVal val="#ppt_w"/>
                                          </p:val>
                                        </p:tav>
                                      </p:tavLst>
                                    </p:anim>
                                    <p:anim calcmode="lin" valueType="num">
                                      <p:cBhvr>
                                        <p:cTn id="57" dur="500" fill="hold"/>
                                        <p:tgtEl>
                                          <p:spTgt spid="114"/>
                                        </p:tgtEl>
                                        <p:attrNameLst>
                                          <p:attrName>ppt_h</p:attrName>
                                        </p:attrNameLst>
                                      </p:cBhvr>
                                      <p:tavLst>
                                        <p:tav tm="0">
                                          <p:val>
                                            <p:fltVal val="0"/>
                                          </p:val>
                                        </p:tav>
                                        <p:tav tm="100000">
                                          <p:val>
                                            <p:strVal val="#ppt_h"/>
                                          </p:val>
                                        </p:tav>
                                      </p:tavLst>
                                    </p:anim>
                                  </p:childTnLst>
                                </p:cTn>
                              </p:par>
                            </p:childTnLst>
                          </p:cTn>
                        </p:par>
                        <p:par>
                          <p:cTn id="58" fill="hold">
                            <p:stCondLst>
                              <p:cond delay="8500"/>
                            </p:stCondLst>
                            <p:childTnLst>
                              <p:par>
                                <p:cTn id="59" presetID="22" presetClass="entr" presetSubtype="2" fill="hold" nodeType="afterEffect">
                                  <p:stCondLst>
                                    <p:cond delay="0"/>
                                  </p:stCondLst>
                                  <p:childTnLst>
                                    <p:set>
                                      <p:cBhvr>
                                        <p:cTn id="60" dur="1" fill="hold">
                                          <p:stCondLst>
                                            <p:cond delay="0"/>
                                          </p:stCondLst>
                                        </p:cTn>
                                        <p:tgtEl>
                                          <p:spTgt spid="118"/>
                                        </p:tgtEl>
                                        <p:attrNameLst>
                                          <p:attrName>style.visibility</p:attrName>
                                        </p:attrNameLst>
                                      </p:cBhvr>
                                      <p:to>
                                        <p:strVal val="visible"/>
                                      </p:to>
                                    </p:set>
                                    <p:animEffect transition="in" filter="wipe(right)">
                                      <p:cBhvr>
                                        <p:cTn id="61" dur="500"/>
                                        <p:tgtEl>
                                          <p:spTgt spid="118"/>
                                        </p:tgtEl>
                                      </p:cBhvr>
                                    </p:animEffect>
                                  </p:childTnLst>
                                </p:cTn>
                              </p:par>
                            </p:childTnLst>
                          </p:cTn>
                        </p:par>
                        <p:par>
                          <p:cTn id="62" fill="hold">
                            <p:stCondLst>
                              <p:cond delay="9000"/>
                            </p:stCondLst>
                            <p:childTnLst>
                              <p:par>
                                <p:cTn id="63" presetID="56" presetClass="entr" presetSubtype="0" fill="hold" grpId="0" nodeType="afterEffect">
                                  <p:stCondLst>
                                    <p:cond delay="0"/>
                                  </p:stCondLst>
                                  <p:iterate type="lt">
                                    <p:tmPct val="10000"/>
                                  </p:iterate>
                                  <p:childTnLst>
                                    <p:set>
                                      <p:cBhvr>
                                        <p:cTn id="64" dur="1" fill="hold">
                                          <p:stCondLst>
                                            <p:cond delay="0"/>
                                          </p:stCondLst>
                                        </p:cTn>
                                        <p:tgtEl>
                                          <p:spTgt spid="105"/>
                                        </p:tgtEl>
                                        <p:attrNameLst>
                                          <p:attrName>style.visibility</p:attrName>
                                        </p:attrNameLst>
                                      </p:cBhvr>
                                      <p:to>
                                        <p:strVal val="visible"/>
                                      </p:to>
                                    </p:set>
                                    <p:anim by="(-#ppt_w*2)" calcmode="lin" valueType="num">
                                      <p:cBhvr rctx="PPT">
                                        <p:cTn id="65" dur="500" autoRev="1" fill="hold">
                                          <p:stCondLst>
                                            <p:cond delay="0"/>
                                          </p:stCondLst>
                                        </p:cTn>
                                        <p:tgtEl>
                                          <p:spTgt spid="105"/>
                                        </p:tgtEl>
                                        <p:attrNameLst>
                                          <p:attrName>ppt_w</p:attrName>
                                        </p:attrNameLst>
                                      </p:cBhvr>
                                    </p:anim>
                                    <p:anim by="(#ppt_w*0.50)" calcmode="lin" valueType="num">
                                      <p:cBhvr>
                                        <p:cTn id="66" dur="500" decel="50000" autoRev="1" fill="hold">
                                          <p:stCondLst>
                                            <p:cond delay="0"/>
                                          </p:stCondLst>
                                        </p:cTn>
                                        <p:tgtEl>
                                          <p:spTgt spid="105"/>
                                        </p:tgtEl>
                                        <p:attrNameLst>
                                          <p:attrName>ppt_x</p:attrName>
                                        </p:attrNameLst>
                                      </p:cBhvr>
                                    </p:anim>
                                    <p:anim from="(-#ppt_h/2)" to="(#ppt_y)" calcmode="lin" valueType="num">
                                      <p:cBhvr>
                                        <p:cTn id="67" dur="1000" fill="hold">
                                          <p:stCondLst>
                                            <p:cond delay="0"/>
                                          </p:stCondLst>
                                        </p:cTn>
                                        <p:tgtEl>
                                          <p:spTgt spid="105"/>
                                        </p:tgtEl>
                                        <p:attrNameLst>
                                          <p:attrName>ppt_y</p:attrName>
                                        </p:attrNameLst>
                                      </p:cBhvr>
                                    </p:anim>
                                    <p:animRot by="21600000">
                                      <p:cBhvr>
                                        <p:cTn id="68" dur="1000" fill="hold">
                                          <p:stCondLst>
                                            <p:cond delay="0"/>
                                          </p:stCondLst>
                                        </p:cTn>
                                        <p:tgtEl>
                                          <p:spTgt spid="105"/>
                                        </p:tgtEl>
                                        <p:attrNameLst>
                                          <p:attrName>r</p:attrName>
                                        </p:attrNameLst>
                                      </p:cBhvr>
                                    </p:animRot>
                                  </p:childTnLst>
                                </p:cTn>
                              </p:par>
                            </p:childTnLst>
                          </p:cTn>
                        </p:par>
                        <p:par>
                          <p:cTn id="69" fill="hold">
                            <p:stCondLst>
                              <p:cond delay="10500"/>
                            </p:stCondLst>
                            <p:childTnLst>
                              <p:par>
                                <p:cTn id="70" presetID="23" presetClass="entr" presetSubtype="16" fill="hold" nodeType="afterEffect">
                                  <p:stCondLst>
                                    <p:cond delay="0"/>
                                  </p:stCondLst>
                                  <p:childTnLst>
                                    <p:set>
                                      <p:cBhvr>
                                        <p:cTn id="71" dur="1" fill="hold">
                                          <p:stCondLst>
                                            <p:cond delay="0"/>
                                          </p:stCondLst>
                                        </p:cTn>
                                        <p:tgtEl>
                                          <p:spTgt spid="102"/>
                                        </p:tgtEl>
                                        <p:attrNameLst>
                                          <p:attrName>style.visibility</p:attrName>
                                        </p:attrNameLst>
                                      </p:cBhvr>
                                      <p:to>
                                        <p:strVal val="visible"/>
                                      </p:to>
                                    </p:set>
                                    <p:anim calcmode="lin" valueType="num">
                                      <p:cBhvr>
                                        <p:cTn id="72" dur="500" fill="hold"/>
                                        <p:tgtEl>
                                          <p:spTgt spid="102"/>
                                        </p:tgtEl>
                                        <p:attrNameLst>
                                          <p:attrName>ppt_w</p:attrName>
                                        </p:attrNameLst>
                                      </p:cBhvr>
                                      <p:tavLst>
                                        <p:tav tm="0">
                                          <p:val>
                                            <p:fltVal val="0"/>
                                          </p:val>
                                        </p:tav>
                                        <p:tav tm="100000">
                                          <p:val>
                                            <p:strVal val="#ppt_w"/>
                                          </p:val>
                                        </p:tav>
                                      </p:tavLst>
                                    </p:anim>
                                    <p:anim calcmode="lin" valueType="num">
                                      <p:cBhvr>
                                        <p:cTn id="73" dur="500" fill="hold"/>
                                        <p:tgtEl>
                                          <p:spTgt spid="10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autoUpdateAnimBg="0"/>
      <p:bldP spid="109" grpId="0" autoUpdateAnimBg="0"/>
      <p:bldP spid="113" grpId="0" autoUpdateAnimBg="0"/>
      <p:bldP spid="117"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12901" y="889067"/>
            <a:ext cx="5173699" cy="5290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2"/>
          <p:cNvPicPr>
            <a:picLocks noChangeAspect="1" noChangeArrowheads="1"/>
          </p:cNvPicPr>
          <p:nvPr/>
        </p:nvPicPr>
        <p:blipFill>
          <a:blip r:embed="rId5" cstate="screen">
            <a:extLst>
              <a:ext uri="{28A0092B-C50C-407E-A947-70E740481C1C}">
                <a14:useLocalDpi xmlns:a14="http://schemas.microsoft.com/office/drawing/2010/main"/>
              </a:ext>
            </a:extLst>
          </a:blip>
          <a:srcRect l="26309" t="24715" r="28711" b="17097"/>
          <a:stretch>
            <a:fillRect/>
          </a:stretch>
        </p:blipFill>
        <p:spPr bwMode="auto">
          <a:xfrm>
            <a:off x="4173242" y="1697108"/>
            <a:ext cx="3548316" cy="367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Text Box 10"/>
          <p:cNvSpPr txBox="1">
            <a:spLocks noChangeArrowheads="1"/>
          </p:cNvSpPr>
          <p:nvPr/>
        </p:nvSpPr>
        <p:spPr bwMode="auto">
          <a:xfrm>
            <a:off x="7010376" y="1250741"/>
            <a:ext cx="28565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r>
              <a:rPr lang="zh-CN" altLang="en-US" sz="2400" dirty="0">
                <a:ea typeface="宋体" pitchFamily="2" charset="-122"/>
              </a:rPr>
              <a:t>在此输入内容</a:t>
            </a:r>
            <a:r>
              <a:rPr lang="en-US" altLang="zh-CN" sz="2400" dirty="0">
                <a:ea typeface="宋体" pitchFamily="2" charset="-122"/>
              </a:rPr>
              <a:t>1</a:t>
            </a:r>
          </a:p>
        </p:txBody>
      </p:sp>
      <p:sp>
        <p:nvSpPr>
          <p:cNvPr id="33" name="Text Box 10"/>
          <p:cNvSpPr txBox="1">
            <a:spLocks noChangeArrowheads="1"/>
          </p:cNvSpPr>
          <p:nvPr/>
        </p:nvSpPr>
        <p:spPr bwMode="auto">
          <a:xfrm>
            <a:off x="7675868" y="4552041"/>
            <a:ext cx="28565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r>
              <a:rPr lang="zh-CN" altLang="en-US" sz="2400">
                <a:ea typeface="宋体" pitchFamily="2" charset="-122"/>
              </a:rPr>
              <a:t>在此输入内容</a:t>
            </a:r>
            <a:r>
              <a:rPr lang="en-US" altLang="zh-CN" sz="2400">
                <a:ea typeface="宋体" pitchFamily="2" charset="-122"/>
              </a:rPr>
              <a:t>2</a:t>
            </a:r>
          </a:p>
        </p:txBody>
      </p:sp>
      <p:sp>
        <p:nvSpPr>
          <p:cNvPr id="34" name="Text Box 10"/>
          <p:cNvSpPr txBox="1">
            <a:spLocks noChangeArrowheads="1"/>
          </p:cNvSpPr>
          <p:nvPr/>
        </p:nvSpPr>
        <p:spPr bwMode="auto">
          <a:xfrm>
            <a:off x="4153867" y="6010271"/>
            <a:ext cx="28565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r>
              <a:rPr lang="zh-CN" altLang="en-US" sz="2400" dirty="0">
                <a:ea typeface="宋体" pitchFamily="2" charset="-122"/>
              </a:rPr>
              <a:t>在此输入内容</a:t>
            </a:r>
            <a:r>
              <a:rPr lang="en-US" altLang="zh-CN" sz="2400" dirty="0">
                <a:ea typeface="宋体" pitchFamily="2" charset="-122"/>
              </a:rPr>
              <a:t>3</a:t>
            </a:r>
          </a:p>
        </p:txBody>
      </p:sp>
      <p:sp>
        <p:nvSpPr>
          <p:cNvPr id="35" name="Text Box 10"/>
          <p:cNvSpPr txBox="1">
            <a:spLocks noChangeArrowheads="1"/>
          </p:cNvSpPr>
          <p:nvPr/>
        </p:nvSpPr>
        <p:spPr bwMode="auto">
          <a:xfrm>
            <a:off x="597960" y="3942441"/>
            <a:ext cx="28565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r>
              <a:rPr lang="zh-CN" altLang="en-US" sz="2400" dirty="0">
                <a:ea typeface="宋体" pitchFamily="2" charset="-122"/>
              </a:rPr>
              <a:t>在此输入内容</a:t>
            </a:r>
            <a:r>
              <a:rPr lang="en-US" altLang="zh-CN" sz="2400" dirty="0">
                <a:ea typeface="宋体" pitchFamily="2" charset="-122"/>
              </a:rPr>
              <a:t>4</a:t>
            </a:r>
          </a:p>
        </p:txBody>
      </p:sp>
      <p:sp>
        <p:nvSpPr>
          <p:cNvPr id="36" name="Text Box 10"/>
          <p:cNvSpPr txBox="1">
            <a:spLocks noChangeArrowheads="1"/>
          </p:cNvSpPr>
          <p:nvPr/>
        </p:nvSpPr>
        <p:spPr bwMode="auto">
          <a:xfrm>
            <a:off x="1320926" y="1264857"/>
            <a:ext cx="28565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r>
              <a:rPr lang="zh-CN" altLang="en-US" sz="2400" dirty="0">
                <a:ea typeface="宋体" pitchFamily="2" charset="-122"/>
              </a:rPr>
              <a:t>在此输入内容</a:t>
            </a:r>
            <a:r>
              <a:rPr lang="en-US" altLang="zh-CN" sz="2400" dirty="0">
                <a:ea typeface="宋体" pitchFamily="2" charset="-122"/>
              </a:rPr>
              <a:t>5</a:t>
            </a:r>
          </a:p>
        </p:txBody>
      </p:sp>
    </p:spTree>
    <p:custDataLst>
      <p:tags r:id="rId1"/>
    </p:custDataLst>
    <p:extLst>
      <p:ext uri="{BB962C8B-B14F-4D97-AF65-F5344CB8AC3E}">
        <p14:creationId xmlns:p14="http://schemas.microsoft.com/office/powerpoint/2010/main" val="111670678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00"/>
                                  </p:stCondLst>
                                  <p:childTnLst>
                                    <p:set>
                                      <p:cBhvr>
                                        <p:cTn id="6" dur="1" fill="hold">
                                          <p:stCondLst>
                                            <p:cond delay="0"/>
                                          </p:stCondLst>
                                        </p:cTn>
                                        <p:tgtEl>
                                          <p:spTgt spid="31"/>
                                        </p:tgtEl>
                                        <p:attrNameLst>
                                          <p:attrName>style.visibility</p:attrName>
                                        </p:attrNameLst>
                                      </p:cBhvr>
                                      <p:to>
                                        <p:strVal val="visible"/>
                                      </p:to>
                                    </p:set>
                                    <p:anim calcmode="lin" valueType="num">
                                      <p:cBhvr>
                                        <p:cTn id="7" dur="750" fill="hold"/>
                                        <p:tgtEl>
                                          <p:spTgt spid="31"/>
                                        </p:tgtEl>
                                        <p:attrNameLst>
                                          <p:attrName>ppt_w</p:attrName>
                                        </p:attrNameLst>
                                      </p:cBhvr>
                                      <p:tavLst>
                                        <p:tav tm="0">
                                          <p:val>
                                            <p:fltVal val="0"/>
                                          </p:val>
                                        </p:tav>
                                        <p:tav tm="100000">
                                          <p:val>
                                            <p:strVal val="#ppt_w"/>
                                          </p:val>
                                        </p:tav>
                                      </p:tavLst>
                                    </p:anim>
                                    <p:anim calcmode="lin" valueType="num">
                                      <p:cBhvr>
                                        <p:cTn id="8" dur="750" fill="hold"/>
                                        <p:tgtEl>
                                          <p:spTgt spid="31"/>
                                        </p:tgtEl>
                                        <p:attrNameLst>
                                          <p:attrName>ppt_h</p:attrName>
                                        </p:attrNameLst>
                                      </p:cBhvr>
                                      <p:tavLst>
                                        <p:tav tm="0">
                                          <p:val>
                                            <p:fltVal val="0"/>
                                          </p:val>
                                        </p:tav>
                                        <p:tav tm="100000">
                                          <p:val>
                                            <p:strVal val="#ppt_h"/>
                                          </p:val>
                                        </p:tav>
                                      </p:tavLst>
                                    </p:anim>
                                    <p:anim calcmode="lin" valueType="num">
                                      <p:cBhvr>
                                        <p:cTn id="9" dur="750" fill="hold"/>
                                        <p:tgtEl>
                                          <p:spTgt spid="31"/>
                                        </p:tgtEl>
                                        <p:attrNameLst>
                                          <p:attrName>style.rotation</p:attrName>
                                        </p:attrNameLst>
                                      </p:cBhvr>
                                      <p:tavLst>
                                        <p:tav tm="0">
                                          <p:val>
                                            <p:fltVal val="360"/>
                                          </p:val>
                                        </p:tav>
                                        <p:tav tm="100000">
                                          <p:val>
                                            <p:fltVal val="0"/>
                                          </p:val>
                                        </p:tav>
                                      </p:tavLst>
                                    </p:anim>
                                    <p:animEffect transition="in" filter="fade">
                                      <p:cBhvr>
                                        <p:cTn id="10" dur="750"/>
                                        <p:tgtEl>
                                          <p:spTgt spid="31"/>
                                        </p:tgtEl>
                                      </p:cBhvr>
                                    </p:animEffect>
                                  </p:childTnLst>
                                </p:cTn>
                              </p:par>
                              <p:par>
                                <p:cTn id="11" presetID="49" presetClass="entr" presetSubtype="0" decel="100000" fill="hold" nodeType="withEffect">
                                  <p:stCondLst>
                                    <p:cond delay="1000"/>
                                  </p:stCondLst>
                                  <p:childTnLst>
                                    <p:set>
                                      <p:cBhvr>
                                        <p:cTn id="12" dur="1" fill="hold">
                                          <p:stCondLst>
                                            <p:cond delay="0"/>
                                          </p:stCondLst>
                                        </p:cTn>
                                        <p:tgtEl>
                                          <p:spTgt spid="30"/>
                                        </p:tgtEl>
                                        <p:attrNameLst>
                                          <p:attrName>style.visibility</p:attrName>
                                        </p:attrNameLst>
                                      </p:cBhvr>
                                      <p:to>
                                        <p:strVal val="visible"/>
                                      </p:to>
                                    </p:set>
                                    <p:anim calcmode="lin" valueType="num">
                                      <p:cBhvr>
                                        <p:cTn id="13" dur="500" fill="hold"/>
                                        <p:tgtEl>
                                          <p:spTgt spid="30"/>
                                        </p:tgtEl>
                                        <p:attrNameLst>
                                          <p:attrName>ppt_w</p:attrName>
                                        </p:attrNameLst>
                                      </p:cBhvr>
                                      <p:tavLst>
                                        <p:tav tm="0">
                                          <p:val>
                                            <p:fltVal val="0"/>
                                          </p:val>
                                        </p:tav>
                                        <p:tav tm="100000">
                                          <p:val>
                                            <p:strVal val="#ppt_w"/>
                                          </p:val>
                                        </p:tav>
                                      </p:tavLst>
                                    </p:anim>
                                    <p:anim calcmode="lin" valueType="num">
                                      <p:cBhvr>
                                        <p:cTn id="14" dur="500" fill="hold"/>
                                        <p:tgtEl>
                                          <p:spTgt spid="30"/>
                                        </p:tgtEl>
                                        <p:attrNameLst>
                                          <p:attrName>ppt_h</p:attrName>
                                        </p:attrNameLst>
                                      </p:cBhvr>
                                      <p:tavLst>
                                        <p:tav tm="0">
                                          <p:val>
                                            <p:fltVal val="0"/>
                                          </p:val>
                                        </p:tav>
                                        <p:tav tm="100000">
                                          <p:val>
                                            <p:strVal val="#ppt_h"/>
                                          </p:val>
                                        </p:tav>
                                      </p:tavLst>
                                    </p:anim>
                                    <p:anim calcmode="lin" valueType="num">
                                      <p:cBhvr>
                                        <p:cTn id="15" dur="500" fill="hold"/>
                                        <p:tgtEl>
                                          <p:spTgt spid="30"/>
                                        </p:tgtEl>
                                        <p:attrNameLst>
                                          <p:attrName>style.rotation</p:attrName>
                                        </p:attrNameLst>
                                      </p:cBhvr>
                                      <p:tavLst>
                                        <p:tav tm="0">
                                          <p:val>
                                            <p:fltVal val="360"/>
                                          </p:val>
                                        </p:tav>
                                        <p:tav tm="100000">
                                          <p:val>
                                            <p:fltVal val="0"/>
                                          </p:val>
                                        </p:tav>
                                      </p:tavLst>
                                    </p:anim>
                                    <p:animEffect transition="in" filter="fade">
                                      <p:cBhvr>
                                        <p:cTn id="16" dur="500"/>
                                        <p:tgtEl>
                                          <p:spTgt spid="30"/>
                                        </p:tgtEl>
                                      </p:cBhvr>
                                    </p:animEffect>
                                  </p:childTnLst>
                                </p:cTn>
                              </p:par>
                              <p:par>
                                <p:cTn id="17" presetID="8" presetClass="emph" presetSubtype="0" fill="hold" nodeType="withEffect">
                                  <p:stCondLst>
                                    <p:cond delay="1000"/>
                                  </p:stCondLst>
                                  <p:childTnLst>
                                    <p:animRot by="-21600000">
                                      <p:cBhvr>
                                        <p:cTn id="18" dur="2000" fill="hold"/>
                                        <p:tgtEl>
                                          <p:spTgt spid="30"/>
                                        </p:tgtEl>
                                        <p:attrNameLst>
                                          <p:attrName>r</p:attrName>
                                        </p:attrNameLst>
                                      </p:cBhvr>
                                    </p:animRot>
                                  </p:childTnLst>
                                </p:cTn>
                              </p:par>
                              <p:par>
                                <p:cTn id="19" presetID="23" presetClass="entr" presetSubtype="528" fill="hold" grpId="0" nodeType="withEffect">
                                  <p:stCondLst>
                                    <p:cond delay="3000"/>
                                  </p:stCondLst>
                                  <p:iterate type="wd">
                                    <p:tmPct val="10000"/>
                                  </p:iterate>
                                  <p:childTnLst>
                                    <p:set>
                                      <p:cBhvr>
                                        <p:cTn id="20" dur="1" fill="hold">
                                          <p:stCondLst>
                                            <p:cond delay="0"/>
                                          </p:stCondLst>
                                        </p:cTn>
                                        <p:tgtEl>
                                          <p:spTgt spid="32"/>
                                        </p:tgtEl>
                                        <p:attrNameLst>
                                          <p:attrName>style.visibility</p:attrName>
                                        </p:attrNameLst>
                                      </p:cBhvr>
                                      <p:to>
                                        <p:strVal val="visible"/>
                                      </p:to>
                                    </p:set>
                                    <p:anim calcmode="lin" valueType="num">
                                      <p:cBhvr>
                                        <p:cTn id="21" dur="1000" fill="hold"/>
                                        <p:tgtEl>
                                          <p:spTgt spid="32"/>
                                        </p:tgtEl>
                                        <p:attrNameLst>
                                          <p:attrName>ppt_w</p:attrName>
                                        </p:attrNameLst>
                                      </p:cBhvr>
                                      <p:tavLst>
                                        <p:tav tm="0">
                                          <p:val>
                                            <p:fltVal val="0"/>
                                          </p:val>
                                        </p:tav>
                                        <p:tav tm="100000">
                                          <p:val>
                                            <p:strVal val="#ppt_w"/>
                                          </p:val>
                                        </p:tav>
                                      </p:tavLst>
                                    </p:anim>
                                    <p:anim calcmode="lin" valueType="num">
                                      <p:cBhvr>
                                        <p:cTn id="22" dur="1000" fill="hold"/>
                                        <p:tgtEl>
                                          <p:spTgt spid="32"/>
                                        </p:tgtEl>
                                        <p:attrNameLst>
                                          <p:attrName>ppt_h</p:attrName>
                                        </p:attrNameLst>
                                      </p:cBhvr>
                                      <p:tavLst>
                                        <p:tav tm="0">
                                          <p:val>
                                            <p:fltVal val="0"/>
                                          </p:val>
                                        </p:tav>
                                        <p:tav tm="100000">
                                          <p:val>
                                            <p:strVal val="#ppt_h"/>
                                          </p:val>
                                        </p:tav>
                                      </p:tavLst>
                                    </p:anim>
                                    <p:anim calcmode="lin" valueType="num">
                                      <p:cBhvr>
                                        <p:cTn id="23" dur="1000" fill="hold"/>
                                        <p:tgtEl>
                                          <p:spTgt spid="32"/>
                                        </p:tgtEl>
                                        <p:attrNameLst>
                                          <p:attrName>ppt_x</p:attrName>
                                        </p:attrNameLst>
                                      </p:cBhvr>
                                      <p:tavLst>
                                        <p:tav tm="0">
                                          <p:val>
                                            <p:fltVal val="0.5"/>
                                          </p:val>
                                        </p:tav>
                                        <p:tav tm="100000">
                                          <p:val>
                                            <p:strVal val="#ppt_x"/>
                                          </p:val>
                                        </p:tav>
                                      </p:tavLst>
                                    </p:anim>
                                    <p:anim calcmode="lin" valueType="num">
                                      <p:cBhvr>
                                        <p:cTn id="24" dur="1000" fill="hold"/>
                                        <p:tgtEl>
                                          <p:spTgt spid="32"/>
                                        </p:tgtEl>
                                        <p:attrNameLst>
                                          <p:attrName>ppt_y</p:attrName>
                                        </p:attrNameLst>
                                      </p:cBhvr>
                                      <p:tavLst>
                                        <p:tav tm="0">
                                          <p:val>
                                            <p:fltVal val="0.5"/>
                                          </p:val>
                                        </p:tav>
                                        <p:tav tm="100000">
                                          <p:val>
                                            <p:strVal val="#ppt_y"/>
                                          </p:val>
                                        </p:tav>
                                      </p:tavLst>
                                    </p:anim>
                                  </p:childTnLst>
                                </p:cTn>
                              </p:par>
                            </p:childTnLst>
                          </p:cTn>
                        </p:par>
                        <p:par>
                          <p:cTn id="25" fill="hold">
                            <p:stCondLst>
                              <p:cond delay="4300"/>
                            </p:stCondLst>
                            <p:childTnLst>
                              <p:par>
                                <p:cTn id="26" presetID="23" presetClass="entr" presetSubtype="528" fill="hold" grpId="0" nodeType="afterEffect">
                                  <p:stCondLst>
                                    <p:cond delay="0"/>
                                  </p:stCondLst>
                                  <p:iterate type="wd">
                                    <p:tmPct val="10000"/>
                                  </p:iterate>
                                  <p:childTnLst>
                                    <p:set>
                                      <p:cBhvr>
                                        <p:cTn id="27" dur="1" fill="hold">
                                          <p:stCondLst>
                                            <p:cond delay="0"/>
                                          </p:stCondLst>
                                        </p:cTn>
                                        <p:tgtEl>
                                          <p:spTgt spid="33"/>
                                        </p:tgtEl>
                                        <p:attrNameLst>
                                          <p:attrName>style.visibility</p:attrName>
                                        </p:attrNameLst>
                                      </p:cBhvr>
                                      <p:to>
                                        <p:strVal val="visible"/>
                                      </p:to>
                                    </p:set>
                                    <p:anim calcmode="lin" valueType="num">
                                      <p:cBhvr>
                                        <p:cTn id="28" dur="1000" fill="hold"/>
                                        <p:tgtEl>
                                          <p:spTgt spid="33"/>
                                        </p:tgtEl>
                                        <p:attrNameLst>
                                          <p:attrName>ppt_w</p:attrName>
                                        </p:attrNameLst>
                                      </p:cBhvr>
                                      <p:tavLst>
                                        <p:tav tm="0">
                                          <p:val>
                                            <p:fltVal val="0"/>
                                          </p:val>
                                        </p:tav>
                                        <p:tav tm="100000">
                                          <p:val>
                                            <p:strVal val="#ppt_w"/>
                                          </p:val>
                                        </p:tav>
                                      </p:tavLst>
                                    </p:anim>
                                    <p:anim calcmode="lin" valueType="num">
                                      <p:cBhvr>
                                        <p:cTn id="29" dur="1000" fill="hold"/>
                                        <p:tgtEl>
                                          <p:spTgt spid="33"/>
                                        </p:tgtEl>
                                        <p:attrNameLst>
                                          <p:attrName>ppt_h</p:attrName>
                                        </p:attrNameLst>
                                      </p:cBhvr>
                                      <p:tavLst>
                                        <p:tav tm="0">
                                          <p:val>
                                            <p:fltVal val="0"/>
                                          </p:val>
                                        </p:tav>
                                        <p:tav tm="100000">
                                          <p:val>
                                            <p:strVal val="#ppt_h"/>
                                          </p:val>
                                        </p:tav>
                                      </p:tavLst>
                                    </p:anim>
                                    <p:anim calcmode="lin" valueType="num">
                                      <p:cBhvr>
                                        <p:cTn id="30" dur="1000" fill="hold"/>
                                        <p:tgtEl>
                                          <p:spTgt spid="33"/>
                                        </p:tgtEl>
                                        <p:attrNameLst>
                                          <p:attrName>ppt_x</p:attrName>
                                        </p:attrNameLst>
                                      </p:cBhvr>
                                      <p:tavLst>
                                        <p:tav tm="0">
                                          <p:val>
                                            <p:fltVal val="0.5"/>
                                          </p:val>
                                        </p:tav>
                                        <p:tav tm="100000">
                                          <p:val>
                                            <p:strVal val="#ppt_x"/>
                                          </p:val>
                                        </p:tav>
                                      </p:tavLst>
                                    </p:anim>
                                    <p:anim calcmode="lin" valueType="num">
                                      <p:cBhvr>
                                        <p:cTn id="31" dur="1000" fill="hold"/>
                                        <p:tgtEl>
                                          <p:spTgt spid="33"/>
                                        </p:tgtEl>
                                        <p:attrNameLst>
                                          <p:attrName>ppt_y</p:attrName>
                                        </p:attrNameLst>
                                      </p:cBhvr>
                                      <p:tavLst>
                                        <p:tav tm="0">
                                          <p:val>
                                            <p:fltVal val="0.5"/>
                                          </p:val>
                                        </p:tav>
                                        <p:tav tm="100000">
                                          <p:val>
                                            <p:strVal val="#ppt_y"/>
                                          </p:val>
                                        </p:tav>
                                      </p:tavLst>
                                    </p:anim>
                                  </p:childTnLst>
                                </p:cTn>
                              </p:par>
                            </p:childTnLst>
                          </p:cTn>
                        </p:par>
                        <p:par>
                          <p:cTn id="32" fill="hold">
                            <p:stCondLst>
                              <p:cond delay="5600"/>
                            </p:stCondLst>
                            <p:childTnLst>
                              <p:par>
                                <p:cTn id="33" presetID="23" presetClass="entr" presetSubtype="528" fill="hold" grpId="0" nodeType="afterEffect">
                                  <p:stCondLst>
                                    <p:cond delay="0"/>
                                  </p:stCondLst>
                                  <p:iterate type="wd">
                                    <p:tmPct val="10000"/>
                                  </p:iterate>
                                  <p:childTnLst>
                                    <p:set>
                                      <p:cBhvr>
                                        <p:cTn id="34" dur="1" fill="hold">
                                          <p:stCondLst>
                                            <p:cond delay="0"/>
                                          </p:stCondLst>
                                        </p:cTn>
                                        <p:tgtEl>
                                          <p:spTgt spid="34"/>
                                        </p:tgtEl>
                                        <p:attrNameLst>
                                          <p:attrName>style.visibility</p:attrName>
                                        </p:attrNameLst>
                                      </p:cBhvr>
                                      <p:to>
                                        <p:strVal val="visible"/>
                                      </p:to>
                                    </p:set>
                                    <p:anim calcmode="lin" valueType="num">
                                      <p:cBhvr>
                                        <p:cTn id="35" dur="1000" fill="hold"/>
                                        <p:tgtEl>
                                          <p:spTgt spid="34"/>
                                        </p:tgtEl>
                                        <p:attrNameLst>
                                          <p:attrName>ppt_w</p:attrName>
                                        </p:attrNameLst>
                                      </p:cBhvr>
                                      <p:tavLst>
                                        <p:tav tm="0">
                                          <p:val>
                                            <p:fltVal val="0"/>
                                          </p:val>
                                        </p:tav>
                                        <p:tav tm="100000">
                                          <p:val>
                                            <p:strVal val="#ppt_w"/>
                                          </p:val>
                                        </p:tav>
                                      </p:tavLst>
                                    </p:anim>
                                    <p:anim calcmode="lin" valueType="num">
                                      <p:cBhvr>
                                        <p:cTn id="36" dur="1000" fill="hold"/>
                                        <p:tgtEl>
                                          <p:spTgt spid="34"/>
                                        </p:tgtEl>
                                        <p:attrNameLst>
                                          <p:attrName>ppt_h</p:attrName>
                                        </p:attrNameLst>
                                      </p:cBhvr>
                                      <p:tavLst>
                                        <p:tav tm="0">
                                          <p:val>
                                            <p:fltVal val="0"/>
                                          </p:val>
                                        </p:tav>
                                        <p:tav tm="100000">
                                          <p:val>
                                            <p:strVal val="#ppt_h"/>
                                          </p:val>
                                        </p:tav>
                                      </p:tavLst>
                                    </p:anim>
                                    <p:anim calcmode="lin" valueType="num">
                                      <p:cBhvr>
                                        <p:cTn id="37" dur="1000" fill="hold"/>
                                        <p:tgtEl>
                                          <p:spTgt spid="34"/>
                                        </p:tgtEl>
                                        <p:attrNameLst>
                                          <p:attrName>ppt_x</p:attrName>
                                        </p:attrNameLst>
                                      </p:cBhvr>
                                      <p:tavLst>
                                        <p:tav tm="0">
                                          <p:val>
                                            <p:fltVal val="0.5"/>
                                          </p:val>
                                        </p:tav>
                                        <p:tav tm="100000">
                                          <p:val>
                                            <p:strVal val="#ppt_x"/>
                                          </p:val>
                                        </p:tav>
                                      </p:tavLst>
                                    </p:anim>
                                    <p:anim calcmode="lin" valueType="num">
                                      <p:cBhvr>
                                        <p:cTn id="38" dur="1000" fill="hold"/>
                                        <p:tgtEl>
                                          <p:spTgt spid="34"/>
                                        </p:tgtEl>
                                        <p:attrNameLst>
                                          <p:attrName>ppt_y</p:attrName>
                                        </p:attrNameLst>
                                      </p:cBhvr>
                                      <p:tavLst>
                                        <p:tav tm="0">
                                          <p:val>
                                            <p:fltVal val="0.5"/>
                                          </p:val>
                                        </p:tav>
                                        <p:tav tm="100000">
                                          <p:val>
                                            <p:strVal val="#ppt_y"/>
                                          </p:val>
                                        </p:tav>
                                      </p:tavLst>
                                    </p:anim>
                                  </p:childTnLst>
                                </p:cTn>
                              </p:par>
                            </p:childTnLst>
                          </p:cTn>
                        </p:par>
                        <p:par>
                          <p:cTn id="39" fill="hold">
                            <p:stCondLst>
                              <p:cond delay="6900"/>
                            </p:stCondLst>
                            <p:childTnLst>
                              <p:par>
                                <p:cTn id="40" presetID="23" presetClass="entr" presetSubtype="528" fill="hold" grpId="0" nodeType="afterEffect">
                                  <p:stCondLst>
                                    <p:cond delay="0"/>
                                  </p:stCondLst>
                                  <p:iterate type="wd">
                                    <p:tmPct val="10000"/>
                                  </p:iterate>
                                  <p:childTnLst>
                                    <p:set>
                                      <p:cBhvr>
                                        <p:cTn id="41" dur="1" fill="hold">
                                          <p:stCondLst>
                                            <p:cond delay="0"/>
                                          </p:stCondLst>
                                        </p:cTn>
                                        <p:tgtEl>
                                          <p:spTgt spid="35"/>
                                        </p:tgtEl>
                                        <p:attrNameLst>
                                          <p:attrName>style.visibility</p:attrName>
                                        </p:attrNameLst>
                                      </p:cBhvr>
                                      <p:to>
                                        <p:strVal val="visible"/>
                                      </p:to>
                                    </p:set>
                                    <p:anim calcmode="lin" valueType="num">
                                      <p:cBhvr>
                                        <p:cTn id="42" dur="1000" fill="hold"/>
                                        <p:tgtEl>
                                          <p:spTgt spid="35"/>
                                        </p:tgtEl>
                                        <p:attrNameLst>
                                          <p:attrName>ppt_w</p:attrName>
                                        </p:attrNameLst>
                                      </p:cBhvr>
                                      <p:tavLst>
                                        <p:tav tm="0">
                                          <p:val>
                                            <p:fltVal val="0"/>
                                          </p:val>
                                        </p:tav>
                                        <p:tav tm="100000">
                                          <p:val>
                                            <p:strVal val="#ppt_w"/>
                                          </p:val>
                                        </p:tav>
                                      </p:tavLst>
                                    </p:anim>
                                    <p:anim calcmode="lin" valueType="num">
                                      <p:cBhvr>
                                        <p:cTn id="43" dur="1000" fill="hold"/>
                                        <p:tgtEl>
                                          <p:spTgt spid="35"/>
                                        </p:tgtEl>
                                        <p:attrNameLst>
                                          <p:attrName>ppt_h</p:attrName>
                                        </p:attrNameLst>
                                      </p:cBhvr>
                                      <p:tavLst>
                                        <p:tav tm="0">
                                          <p:val>
                                            <p:fltVal val="0"/>
                                          </p:val>
                                        </p:tav>
                                        <p:tav tm="100000">
                                          <p:val>
                                            <p:strVal val="#ppt_h"/>
                                          </p:val>
                                        </p:tav>
                                      </p:tavLst>
                                    </p:anim>
                                    <p:anim calcmode="lin" valueType="num">
                                      <p:cBhvr>
                                        <p:cTn id="44" dur="1000" fill="hold"/>
                                        <p:tgtEl>
                                          <p:spTgt spid="35"/>
                                        </p:tgtEl>
                                        <p:attrNameLst>
                                          <p:attrName>ppt_x</p:attrName>
                                        </p:attrNameLst>
                                      </p:cBhvr>
                                      <p:tavLst>
                                        <p:tav tm="0">
                                          <p:val>
                                            <p:fltVal val="0.5"/>
                                          </p:val>
                                        </p:tav>
                                        <p:tav tm="100000">
                                          <p:val>
                                            <p:strVal val="#ppt_x"/>
                                          </p:val>
                                        </p:tav>
                                      </p:tavLst>
                                    </p:anim>
                                    <p:anim calcmode="lin" valueType="num">
                                      <p:cBhvr>
                                        <p:cTn id="45" dur="1000" fill="hold"/>
                                        <p:tgtEl>
                                          <p:spTgt spid="35"/>
                                        </p:tgtEl>
                                        <p:attrNameLst>
                                          <p:attrName>ppt_y</p:attrName>
                                        </p:attrNameLst>
                                      </p:cBhvr>
                                      <p:tavLst>
                                        <p:tav tm="0">
                                          <p:val>
                                            <p:fltVal val="0.5"/>
                                          </p:val>
                                        </p:tav>
                                        <p:tav tm="100000">
                                          <p:val>
                                            <p:strVal val="#ppt_y"/>
                                          </p:val>
                                        </p:tav>
                                      </p:tavLst>
                                    </p:anim>
                                  </p:childTnLst>
                                </p:cTn>
                              </p:par>
                            </p:childTnLst>
                          </p:cTn>
                        </p:par>
                        <p:par>
                          <p:cTn id="46" fill="hold">
                            <p:stCondLst>
                              <p:cond delay="8200"/>
                            </p:stCondLst>
                            <p:childTnLst>
                              <p:par>
                                <p:cTn id="47" presetID="23" presetClass="entr" presetSubtype="528" fill="hold" grpId="0" nodeType="afterEffect">
                                  <p:stCondLst>
                                    <p:cond delay="0"/>
                                  </p:stCondLst>
                                  <p:iterate type="wd">
                                    <p:tmPct val="10000"/>
                                  </p:iterate>
                                  <p:childTnLst>
                                    <p:set>
                                      <p:cBhvr>
                                        <p:cTn id="48" dur="1" fill="hold">
                                          <p:stCondLst>
                                            <p:cond delay="0"/>
                                          </p:stCondLst>
                                        </p:cTn>
                                        <p:tgtEl>
                                          <p:spTgt spid="36"/>
                                        </p:tgtEl>
                                        <p:attrNameLst>
                                          <p:attrName>style.visibility</p:attrName>
                                        </p:attrNameLst>
                                      </p:cBhvr>
                                      <p:to>
                                        <p:strVal val="visible"/>
                                      </p:to>
                                    </p:set>
                                    <p:anim calcmode="lin" valueType="num">
                                      <p:cBhvr>
                                        <p:cTn id="49" dur="1000" fill="hold"/>
                                        <p:tgtEl>
                                          <p:spTgt spid="36"/>
                                        </p:tgtEl>
                                        <p:attrNameLst>
                                          <p:attrName>ppt_w</p:attrName>
                                        </p:attrNameLst>
                                      </p:cBhvr>
                                      <p:tavLst>
                                        <p:tav tm="0">
                                          <p:val>
                                            <p:fltVal val="0"/>
                                          </p:val>
                                        </p:tav>
                                        <p:tav tm="100000">
                                          <p:val>
                                            <p:strVal val="#ppt_w"/>
                                          </p:val>
                                        </p:tav>
                                      </p:tavLst>
                                    </p:anim>
                                    <p:anim calcmode="lin" valueType="num">
                                      <p:cBhvr>
                                        <p:cTn id="50" dur="1000" fill="hold"/>
                                        <p:tgtEl>
                                          <p:spTgt spid="36"/>
                                        </p:tgtEl>
                                        <p:attrNameLst>
                                          <p:attrName>ppt_h</p:attrName>
                                        </p:attrNameLst>
                                      </p:cBhvr>
                                      <p:tavLst>
                                        <p:tav tm="0">
                                          <p:val>
                                            <p:fltVal val="0"/>
                                          </p:val>
                                        </p:tav>
                                        <p:tav tm="100000">
                                          <p:val>
                                            <p:strVal val="#ppt_h"/>
                                          </p:val>
                                        </p:tav>
                                      </p:tavLst>
                                    </p:anim>
                                    <p:anim calcmode="lin" valueType="num">
                                      <p:cBhvr>
                                        <p:cTn id="51" dur="1000" fill="hold"/>
                                        <p:tgtEl>
                                          <p:spTgt spid="36"/>
                                        </p:tgtEl>
                                        <p:attrNameLst>
                                          <p:attrName>ppt_x</p:attrName>
                                        </p:attrNameLst>
                                      </p:cBhvr>
                                      <p:tavLst>
                                        <p:tav tm="0">
                                          <p:val>
                                            <p:fltVal val="0.5"/>
                                          </p:val>
                                        </p:tav>
                                        <p:tav tm="100000">
                                          <p:val>
                                            <p:strVal val="#ppt_x"/>
                                          </p:val>
                                        </p:tav>
                                      </p:tavLst>
                                    </p:anim>
                                    <p:anim calcmode="lin" valueType="num">
                                      <p:cBhvr>
                                        <p:cTn id="52" dur="1000" fill="hold"/>
                                        <p:tgtEl>
                                          <p:spTgt spid="3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8260823" y="2948949"/>
            <a:ext cx="2228236" cy="2145881"/>
            <a:chOff x="6195615" y="2211710"/>
            <a:chExt cx="1671177" cy="1609411"/>
          </a:xfrm>
        </p:grpSpPr>
        <p:sp>
          <p:nvSpPr>
            <p:cNvPr id="27" name="右箭头 55"/>
            <p:cNvSpPr/>
            <p:nvPr/>
          </p:nvSpPr>
          <p:spPr>
            <a:xfrm>
              <a:off x="6195615" y="2211710"/>
              <a:ext cx="1671177" cy="1609411"/>
            </a:xfrm>
            <a:custGeom>
              <a:avLst/>
              <a:gdLst>
                <a:gd name="connsiteX0" fmla="*/ 0 w 1731146"/>
                <a:gd name="connsiteY0" fmla="*/ 355742 h 1624170"/>
                <a:gd name="connsiteX1" fmla="*/ 892425 w 1731146"/>
                <a:gd name="connsiteY1" fmla="*/ 355742 h 1624170"/>
                <a:gd name="connsiteX2" fmla="*/ 892425 w 1731146"/>
                <a:gd name="connsiteY2" fmla="*/ 0 h 1624170"/>
                <a:gd name="connsiteX3" fmla="*/ 1731146 w 1731146"/>
                <a:gd name="connsiteY3" fmla="*/ 812085 h 1624170"/>
                <a:gd name="connsiteX4" fmla="*/ 892425 w 1731146"/>
                <a:gd name="connsiteY4" fmla="*/ 1624170 h 1624170"/>
                <a:gd name="connsiteX5" fmla="*/ 892425 w 1731146"/>
                <a:gd name="connsiteY5" fmla="*/ 1268428 h 1624170"/>
                <a:gd name="connsiteX6" fmla="*/ 0 w 1731146"/>
                <a:gd name="connsiteY6" fmla="*/ 1268428 h 1624170"/>
                <a:gd name="connsiteX7" fmla="*/ 0 w 1731146"/>
                <a:gd name="connsiteY7" fmla="*/ 355742 h 1624170"/>
                <a:gd name="connsiteX0" fmla="*/ 0 w 1731146"/>
                <a:gd name="connsiteY0" fmla="*/ 355742 h 1624170"/>
                <a:gd name="connsiteX1" fmla="*/ 508986 w 1731146"/>
                <a:gd name="connsiteY1" fmla="*/ 351329 h 1624170"/>
                <a:gd name="connsiteX2" fmla="*/ 892425 w 1731146"/>
                <a:gd name="connsiteY2" fmla="*/ 35574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55742 h 1624170"/>
                <a:gd name="connsiteX1" fmla="*/ 556334 w 1731146"/>
                <a:gd name="connsiteY1" fmla="*/ 354289 h 1624170"/>
                <a:gd name="connsiteX2" fmla="*/ 892425 w 1731146"/>
                <a:gd name="connsiteY2" fmla="*/ 35574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55742 h 1624170"/>
                <a:gd name="connsiteX1" fmla="*/ 556334 w 1731146"/>
                <a:gd name="connsiteY1" fmla="*/ 354289 h 1624170"/>
                <a:gd name="connsiteX2" fmla="*/ 848037 w 1731146"/>
                <a:gd name="connsiteY2" fmla="*/ 12788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20232 h 1588660"/>
                <a:gd name="connsiteX1" fmla="*/ 556334 w 1731146"/>
                <a:gd name="connsiteY1" fmla="*/ 318779 h 1588660"/>
                <a:gd name="connsiteX2" fmla="*/ 848037 w 1731146"/>
                <a:gd name="connsiteY2" fmla="*/ 92372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0 w 1731146"/>
                <a:gd name="connsiteY8"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0 w 1731146"/>
                <a:gd name="connsiteY8" fmla="*/ 320232 h 1588660"/>
                <a:gd name="connsiteX0" fmla="*/ 2959 w 1734105"/>
                <a:gd name="connsiteY0" fmla="*/ 320232 h 1588660"/>
                <a:gd name="connsiteX1" fmla="*/ 559293 w 1734105"/>
                <a:gd name="connsiteY1" fmla="*/ 318779 h 1588660"/>
                <a:gd name="connsiteX2" fmla="*/ 853955 w 1734105"/>
                <a:gd name="connsiteY2" fmla="*/ 59821 h 1588660"/>
                <a:gd name="connsiteX3" fmla="*/ 1007835 w 1734105"/>
                <a:gd name="connsiteY3" fmla="*/ 0 h 1588660"/>
                <a:gd name="connsiteX4" fmla="*/ 1734105 w 1734105"/>
                <a:gd name="connsiteY4" fmla="*/ 776575 h 1588660"/>
                <a:gd name="connsiteX5" fmla="*/ 895384 w 1734105"/>
                <a:gd name="connsiteY5" fmla="*/ 1588660 h 1588660"/>
                <a:gd name="connsiteX6" fmla="*/ 895384 w 1734105"/>
                <a:gd name="connsiteY6" fmla="*/ 1232918 h 1588660"/>
                <a:gd name="connsiteX7" fmla="*/ 2959 w 1734105"/>
                <a:gd name="connsiteY7" fmla="*/ 1232918 h 1588660"/>
                <a:gd name="connsiteX8" fmla="*/ 0 w 1734105"/>
                <a:gd name="connsiteY8" fmla="*/ 576230 h 1588660"/>
                <a:gd name="connsiteX9" fmla="*/ 2959 w 1734105"/>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5 w 1731151"/>
                <a:gd name="connsiteY0" fmla="*/ 320232 h 1588660"/>
                <a:gd name="connsiteX1" fmla="*/ 556339 w 1731151"/>
                <a:gd name="connsiteY1" fmla="*/ 318779 h 1588660"/>
                <a:gd name="connsiteX2" fmla="*/ 851001 w 1731151"/>
                <a:gd name="connsiteY2" fmla="*/ 59821 h 1588660"/>
                <a:gd name="connsiteX3" fmla="*/ 1004881 w 1731151"/>
                <a:gd name="connsiteY3" fmla="*/ 0 h 1588660"/>
                <a:gd name="connsiteX4" fmla="*/ 1731151 w 1731151"/>
                <a:gd name="connsiteY4" fmla="*/ 776575 h 1588660"/>
                <a:gd name="connsiteX5" fmla="*/ 892430 w 1731151"/>
                <a:gd name="connsiteY5" fmla="*/ 1588660 h 1588660"/>
                <a:gd name="connsiteX6" fmla="*/ 892430 w 1731151"/>
                <a:gd name="connsiteY6" fmla="*/ 1232918 h 1588660"/>
                <a:gd name="connsiteX7" fmla="*/ 5 w 1731151"/>
                <a:gd name="connsiteY7" fmla="*/ 1232918 h 1588660"/>
                <a:gd name="connsiteX8" fmla="*/ 275213 w 1731151"/>
                <a:gd name="connsiteY8" fmla="*/ 617659 h 1588660"/>
                <a:gd name="connsiteX9" fmla="*/ 5 w 1731151"/>
                <a:gd name="connsiteY9" fmla="*/ 320232 h 1588660"/>
                <a:gd name="connsiteX0" fmla="*/ 5 w 1731151"/>
                <a:gd name="connsiteY0" fmla="*/ 320232 h 1588660"/>
                <a:gd name="connsiteX1" fmla="*/ 556339 w 1731151"/>
                <a:gd name="connsiteY1" fmla="*/ 318779 h 1588660"/>
                <a:gd name="connsiteX2" fmla="*/ 851001 w 1731151"/>
                <a:gd name="connsiteY2" fmla="*/ 59821 h 1588660"/>
                <a:gd name="connsiteX3" fmla="*/ 1004881 w 1731151"/>
                <a:gd name="connsiteY3" fmla="*/ 0 h 1588660"/>
                <a:gd name="connsiteX4" fmla="*/ 1731151 w 1731151"/>
                <a:gd name="connsiteY4" fmla="*/ 776575 h 1588660"/>
                <a:gd name="connsiteX5" fmla="*/ 892430 w 1731151"/>
                <a:gd name="connsiteY5" fmla="*/ 1588660 h 1588660"/>
                <a:gd name="connsiteX6" fmla="*/ 892430 w 1731151"/>
                <a:gd name="connsiteY6" fmla="*/ 1232918 h 1588660"/>
                <a:gd name="connsiteX7" fmla="*/ 5 w 1731151"/>
                <a:gd name="connsiteY7" fmla="*/ 1232918 h 1588660"/>
                <a:gd name="connsiteX8" fmla="*/ 275213 w 1731151"/>
                <a:gd name="connsiteY8" fmla="*/ 617659 h 1588660"/>
                <a:gd name="connsiteX9" fmla="*/ 5 w 1731151"/>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81126 w 1731146"/>
                <a:gd name="connsiteY8" fmla="*/ 62061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136124 w 1731146"/>
                <a:gd name="connsiteY8" fmla="*/ 922459 h 1588660"/>
                <a:gd name="connsiteX9" fmla="*/ 281126 w 1731146"/>
                <a:gd name="connsiteY9" fmla="*/ 620619 h 1588660"/>
                <a:gd name="connsiteX10" fmla="*/ 0 w 1731146"/>
                <a:gd name="connsiteY10"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66330 w 1731146"/>
                <a:gd name="connsiteY8" fmla="*/ 955011 h 1588660"/>
                <a:gd name="connsiteX9" fmla="*/ 281126 w 1731146"/>
                <a:gd name="connsiteY9" fmla="*/ 620619 h 1588660"/>
                <a:gd name="connsiteX10" fmla="*/ 0 w 1731146"/>
                <a:gd name="connsiteY10"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582967 w 1731146"/>
                <a:gd name="connsiteY7" fmla="*/ 1233178 h 1588660"/>
                <a:gd name="connsiteX8" fmla="*/ 0 w 1731146"/>
                <a:gd name="connsiteY8" fmla="*/ 1232918 h 1588660"/>
                <a:gd name="connsiteX9" fmla="*/ 266330 w 1731146"/>
                <a:gd name="connsiteY9" fmla="*/ 955011 h 1588660"/>
                <a:gd name="connsiteX10" fmla="*/ 281126 w 1731146"/>
                <a:gd name="connsiteY10" fmla="*/ 620619 h 1588660"/>
                <a:gd name="connsiteX11" fmla="*/ 0 w 1731146"/>
                <a:gd name="connsiteY11"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53956 w 1731146"/>
                <a:gd name="connsiteY6" fmla="*/ 1460778 h 1588660"/>
                <a:gd name="connsiteX7" fmla="*/ 582967 w 1731146"/>
                <a:gd name="connsiteY7" fmla="*/ 1233178 h 1588660"/>
                <a:gd name="connsiteX8" fmla="*/ 0 w 1731146"/>
                <a:gd name="connsiteY8" fmla="*/ 1232918 h 1588660"/>
                <a:gd name="connsiteX9" fmla="*/ 266330 w 1731146"/>
                <a:gd name="connsiteY9" fmla="*/ 955011 h 1588660"/>
                <a:gd name="connsiteX10" fmla="*/ 281126 w 1731146"/>
                <a:gd name="connsiteY10" fmla="*/ 620619 h 1588660"/>
                <a:gd name="connsiteX11" fmla="*/ 0 w 1731146"/>
                <a:gd name="connsiteY11" fmla="*/ 320232 h 1588660"/>
                <a:gd name="connsiteX0" fmla="*/ 0 w 1731146"/>
                <a:gd name="connsiteY0" fmla="*/ 320232 h 1517638"/>
                <a:gd name="connsiteX1" fmla="*/ 556334 w 1731146"/>
                <a:gd name="connsiteY1" fmla="*/ 318779 h 1517638"/>
                <a:gd name="connsiteX2" fmla="*/ 850996 w 1731146"/>
                <a:gd name="connsiteY2" fmla="*/ 59821 h 1517638"/>
                <a:gd name="connsiteX3" fmla="*/ 1004876 w 1731146"/>
                <a:gd name="connsiteY3" fmla="*/ 0 h 1517638"/>
                <a:gd name="connsiteX4" fmla="*/ 1731146 w 1731146"/>
                <a:gd name="connsiteY4" fmla="*/ 776575 h 1517638"/>
                <a:gd name="connsiteX5" fmla="*/ 1010794 w 1731146"/>
                <a:gd name="connsiteY5" fmla="*/ 1517638 h 1517638"/>
                <a:gd name="connsiteX6" fmla="*/ 853956 w 1731146"/>
                <a:gd name="connsiteY6" fmla="*/ 1460778 h 1517638"/>
                <a:gd name="connsiteX7" fmla="*/ 582967 w 1731146"/>
                <a:gd name="connsiteY7" fmla="*/ 1233178 h 1517638"/>
                <a:gd name="connsiteX8" fmla="*/ 0 w 1731146"/>
                <a:gd name="connsiteY8" fmla="*/ 1232918 h 1517638"/>
                <a:gd name="connsiteX9" fmla="*/ 266330 w 1731146"/>
                <a:gd name="connsiteY9" fmla="*/ 955011 h 1517638"/>
                <a:gd name="connsiteX10" fmla="*/ 281126 w 1731146"/>
                <a:gd name="connsiteY10" fmla="*/ 620619 h 1517638"/>
                <a:gd name="connsiteX11" fmla="*/ 0 w 1731146"/>
                <a:gd name="connsiteY11"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9104 w 1589104"/>
                <a:gd name="connsiteY4" fmla="*/ 936373 h 1517638"/>
                <a:gd name="connsiteX5" fmla="*/ 1010794 w 1589104"/>
                <a:gd name="connsiteY5" fmla="*/ 1517638 h 1517638"/>
                <a:gd name="connsiteX6" fmla="*/ 853956 w 1589104"/>
                <a:gd name="connsiteY6" fmla="*/ 1460778 h 1517638"/>
                <a:gd name="connsiteX7" fmla="*/ 582967 w 1589104"/>
                <a:gd name="connsiteY7" fmla="*/ 1233178 h 1517638"/>
                <a:gd name="connsiteX8" fmla="*/ 0 w 1589104"/>
                <a:gd name="connsiteY8" fmla="*/ 1232918 h 1517638"/>
                <a:gd name="connsiteX9" fmla="*/ 266330 w 1589104"/>
                <a:gd name="connsiteY9" fmla="*/ 955011 h 1517638"/>
                <a:gd name="connsiteX10" fmla="*/ 281126 w 1589104"/>
                <a:gd name="connsiteY10" fmla="*/ 620619 h 1517638"/>
                <a:gd name="connsiteX11" fmla="*/ 0 w 1589104"/>
                <a:gd name="connsiteY11"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373080 w 1589104"/>
                <a:gd name="connsiteY4" fmla="*/ 591026 h 1517638"/>
                <a:gd name="connsiteX5" fmla="*/ 1589104 w 1589104"/>
                <a:gd name="connsiteY5" fmla="*/ 936373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3185 w 1589104"/>
                <a:gd name="connsiteY4" fmla="*/ 596945 h 1517638"/>
                <a:gd name="connsiteX5" fmla="*/ 1589104 w 1589104"/>
                <a:gd name="connsiteY5" fmla="*/ 936373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92063"/>
                <a:gd name="connsiteY0" fmla="*/ 320232 h 1517638"/>
                <a:gd name="connsiteX1" fmla="*/ 556334 w 1592063"/>
                <a:gd name="connsiteY1" fmla="*/ 318779 h 1517638"/>
                <a:gd name="connsiteX2" fmla="*/ 850996 w 1592063"/>
                <a:gd name="connsiteY2" fmla="*/ 59821 h 1517638"/>
                <a:gd name="connsiteX3" fmla="*/ 1004876 w 1592063"/>
                <a:gd name="connsiteY3" fmla="*/ 0 h 1517638"/>
                <a:gd name="connsiteX4" fmla="*/ 1583185 w 1592063"/>
                <a:gd name="connsiteY4" fmla="*/ 596945 h 1517638"/>
                <a:gd name="connsiteX5" fmla="*/ 1592063 w 1592063"/>
                <a:gd name="connsiteY5" fmla="*/ 942292 h 1517638"/>
                <a:gd name="connsiteX6" fmla="*/ 1010794 w 1592063"/>
                <a:gd name="connsiteY6" fmla="*/ 1517638 h 1517638"/>
                <a:gd name="connsiteX7" fmla="*/ 853956 w 1592063"/>
                <a:gd name="connsiteY7" fmla="*/ 1460778 h 1517638"/>
                <a:gd name="connsiteX8" fmla="*/ 582967 w 1592063"/>
                <a:gd name="connsiteY8" fmla="*/ 1233178 h 1517638"/>
                <a:gd name="connsiteX9" fmla="*/ 0 w 1592063"/>
                <a:gd name="connsiteY9" fmla="*/ 1232918 h 1517638"/>
                <a:gd name="connsiteX10" fmla="*/ 266330 w 1592063"/>
                <a:gd name="connsiteY10" fmla="*/ 955011 h 1517638"/>
                <a:gd name="connsiteX11" fmla="*/ 281126 w 1592063"/>
                <a:gd name="connsiteY11" fmla="*/ 620619 h 1517638"/>
                <a:gd name="connsiteX12" fmla="*/ 0 w 1592063"/>
                <a:gd name="connsiteY12"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3185 w 1589104"/>
                <a:gd name="connsiteY4" fmla="*/ 596945 h 1517638"/>
                <a:gd name="connsiteX5" fmla="*/ 1589104 w 1589104"/>
                <a:gd name="connsiteY5" fmla="*/ 948210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1126 w 1589104"/>
                <a:gd name="connsiteY11" fmla="*/ 620619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32336"/>
                <a:gd name="connsiteX1" fmla="*/ 556334 w 1589104"/>
                <a:gd name="connsiteY1" fmla="*/ 318779 h 1532336"/>
                <a:gd name="connsiteX2" fmla="*/ 850996 w 1589104"/>
                <a:gd name="connsiteY2" fmla="*/ 59821 h 1532336"/>
                <a:gd name="connsiteX3" fmla="*/ 1004876 w 1589104"/>
                <a:gd name="connsiteY3" fmla="*/ 0 h 1532336"/>
                <a:gd name="connsiteX4" fmla="*/ 1583185 w 1589104"/>
                <a:gd name="connsiteY4" fmla="*/ 596945 h 1532336"/>
                <a:gd name="connsiteX5" fmla="*/ 1589104 w 1589104"/>
                <a:gd name="connsiteY5" fmla="*/ 948210 h 1532336"/>
                <a:gd name="connsiteX6" fmla="*/ 1013753 w 1589104"/>
                <a:gd name="connsiteY6" fmla="*/ 1514679 h 1532336"/>
                <a:gd name="connsiteX7" fmla="*/ 853956 w 1589104"/>
                <a:gd name="connsiteY7" fmla="*/ 1460778 h 1532336"/>
                <a:gd name="connsiteX8" fmla="*/ 582967 w 1589104"/>
                <a:gd name="connsiteY8" fmla="*/ 1233178 h 1532336"/>
                <a:gd name="connsiteX9" fmla="*/ 0 w 1589104"/>
                <a:gd name="connsiteY9" fmla="*/ 1232918 h 1532336"/>
                <a:gd name="connsiteX10" fmla="*/ 266330 w 1589104"/>
                <a:gd name="connsiteY10" fmla="*/ 955011 h 1532336"/>
                <a:gd name="connsiteX11" fmla="*/ 287045 w 1589104"/>
                <a:gd name="connsiteY11" fmla="*/ 611742 h 1532336"/>
                <a:gd name="connsiteX12" fmla="*/ 0 w 1589104"/>
                <a:gd name="connsiteY12" fmla="*/ 320232 h 1532336"/>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54510 h 1609411"/>
                <a:gd name="connsiteX1" fmla="*/ 556334 w 1589104"/>
                <a:gd name="connsiteY1" fmla="*/ 353057 h 1609411"/>
                <a:gd name="connsiteX2" fmla="*/ 850996 w 1589104"/>
                <a:gd name="connsiteY2" fmla="*/ 94099 h 1609411"/>
                <a:gd name="connsiteX3" fmla="*/ 1004876 w 1589104"/>
                <a:gd name="connsiteY3" fmla="*/ 34278 h 1609411"/>
                <a:gd name="connsiteX4" fmla="*/ 1583185 w 1589104"/>
                <a:gd name="connsiteY4" fmla="*/ 631223 h 1609411"/>
                <a:gd name="connsiteX5" fmla="*/ 1589104 w 1589104"/>
                <a:gd name="connsiteY5" fmla="*/ 982488 h 1609411"/>
                <a:gd name="connsiteX6" fmla="*/ 1013753 w 1589104"/>
                <a:gd name="connsiteY6" fmla="*/ 1548957 h 1609411"/>
                <a:gd name="connsiteX7" fmla="*/ 853956 w 1589104"/>
                <a:gd name="connsiteY7" fmla="*/ 1495056 h 1609411"/>
                <a:gd name="connsiteX8" fmla="*/ 582967 w 1589104"/>
                <a:gd name="connsiteY8" fmla="*/ 1267456 h 1609411"/>
                <a:gd name="connsiteX9" fmla="*/ 0 w 1589104"/>
                <a:gd name="connsiteY9" fmla="*/ 1267196 h 1609411"/>
                <a:gd name="connsiteX10" fmla="*/ 266330 w 1589104"/>
                <a:gd name="connsiteY10" fmla="*/ 989289 h 1609411"/>
                <a:gd name="connsiteX11" fmla="*/ 287045 w 1589104"/>
                <a:gd name="connsiteY11" fmla="*/ 646020 h 1609411"/>
                <a:gd name="connsiteX12" fmla="*/ 0 w 1589104"/>
                <a:gd name="connsiteY12" fmla="*/ 354510 h 1609411"/>
                <a:gd name="connsiteX0" fmla="*/ 0 w 1589104"/>
                <a:gd name="connsiteY0" fmla="*/ 354510 h 1609411"/>
                <a:gd name="connsiteX1" fmla="*/ 556334 w 1589104"/>
                <a:gd name="connsiteY1" fmla="*/ 353057 h 1609411"/>
                <a:gd name="connsiteX2" fmla="*/ 850996 w 1589104"/>
                <a:gd name="connsiteY2" fmla="*/ 94099 h 1609411"/>
                <a:gd name="connsiteX3" fmla="*/ 1004876 w 1589104"/>
                <a:gd name="connsiteY3" fmla="*/ 34278 h 1609411"/>
                <a:gd name="connsiteX4" fmla="*/ 1577267 w 1589104"/>
                <a:gd name="connsiteY4" fmla="*/ 619386 h 1609411"/>
                <a:gd name="connsiteX5" fmla="*/ 1589104 w 1589104"/>
                <a:gd name="connsiteY5" fmla="*/ 982488 h 1609411"/>
                <a:gd name="connsiteX6" fmla="*/ 1013753 w 1589104"/>
                <a:gd name="connsiteY6" fmla="*/ 1548957 h 1609411"/>
                <a:gd name="connsiteX7" fmla="*/ 853956 w 1589104"/>
                <a:gd name="connsiteY7" fmla="*/ 1495056 h 1609411"/>
                <a:gd name="connsiteX8" fmla="*/ 582967 w 1589104"/>
                <a:gd name="connsiteY8" fmla="*/ 1267456 h 1609411"/>
                <a:gd name="connsiteX9" fmla="*/ 0 w 1589104"/>
                <a:gd name="connsiteY9" fmla="*/ 1267196 h 1609411"/>
                <a:gd name="connsiteX10" fmla="*/ 266330 w 1589104"/>
                <a:gd name="connsiteY10" fmla="*/ 989289 h 1609411"/>
                <a:gd name="connsiteX11" fmla="*/ 287045 w 1589104"/>
                <a:gd name="connsiteY11" fmla="*/ 646020 h 1609411"/>
                <a:gd name="connsiteX12" fmla="*/ 0 w 1589104"/>
                <a:gd name="connsiteY12" fmla="*/ 354510 h 1609411"/>
                <a:gd name="connsiteX0" fmla="*/ 0 w 1643112"/>
                <a:gd name="connsiteY0" fmla="*/ 354510 h 1609411"/>
                <a:gd name="connsiteX1" fmla="*/ 556334 w 1643112"/>
                <a:gd name="connsiteY1" fmla="*/ 353057 h 1609411"/>
                <a:gd name="connsiteX2" fmla="*/ 850996 w 1643112"/>
                <a:gd name="connsiteY2" fmla="*/ 94099 h 1609411"/>
                <a:gd name="connsiteX3" fmla="*/ 1004876 w 1643112"/>
                <a:gd name="connsiteY3" fmla="*/ 34278 h 1609411"/>
                <a:gd name="connsiteX4" fmla="*/ 1577267 w 1643112"/>
                <a:gd name="connsiteY4" fmla="*/ 619386 h 1609411"/>
                <a:gd name="connsiteX5" fmla="*/ 1589104 w 1643112"/>
                <a:gd name="connsiteY5" fmla="*/ 982488 h 1609411"/>
                <a:gd name="connsiteX6" fmla="*/ 1013753 w 1643112"/>
                <a:gd name="connsiteY6" fmla="*/ 1548957 h 1609411"/>
                <a:gd name="connsiteX7" fmla="*/ 853956 w 1643112"/>
                <a:gd name="connsiteY7" fmla="*/ 1495056 h 1609411"/>
                <a:gd name="connsiteX8" fmla="*/ 582967 w 1643112"/>
                <a:gd name="connsiteY8" fmla="*/ 1267456 h 1609411"/>
                <a:gd name="connsiteX9" fmla="*/ 0 w 1643112"/>
                <a:gd name="connsiteY9" fmla="*/ 1267196 h 1609411"/>
                <a:gd name="connsiteX10" fmla="*/ 266330 w 1643112"/>
                <a:gd name="connsiteY10" fmla="*/ 989289 h 1609411"/>
                <a:gd name="connsiteX11" fmla="*/ 287045 w 1643112"/>
                <a:gd name="connsiteY11" fmla="*/ 646020 h 1609411"/>
                <a:gd name="connsiteX12" fmla="*/ 0 w 1643112"/>
                <a:gd name="connsiteY12" fmla="*/ 354510 h 1609411"/>
                <a:gd name="connsiteX0" fmla="*/ 0 w 1669115"/>
                <a:gd name="connsiteY0" fmla="*/ 354510 h 1609411"/>
                <a:gd name="connsiteX1" fmla="*/ 556334 w 1669115"/>
                <a:gd name="connsiteY1" fmla="*/ 353057 h 1609411"/>
                <a:gd name="connsiteX2" fmla="*/ 850996 w 1669115"/>
                <a:gd name="connsiteY2" fmla="*/ 94099 h 1609411"/>
                <a:gd name="connsiteX3" fmla="*/ 1004876 w 1669115"/>
                <a:gd name="connsiteY3" fmla="*/ 34278 h 1609411"/>
                <a:gd name="connsiteX4" fmla="*/ 1577267 w 1669115"/>
                <a:gd name="connsiteY4" fmla="*/ 619386 h 1609411"/>
                <a:gd name="connsiteX5" fmla="*/ 1589104 w 1669115"/>
                <a:gd name="connsiteY5" fmla="*/ 982488 h 1609411"/>
                <a:gd name="connsiteX6" fmla="*/ 1013753 w 1669115"/>
                <a:gd name="connsiteY6" fmla="*/ 1548957 h 1609411"/>
                <a:gd name="connsiteX7" fmla="*/ 853956 w 1669115"/>
                <a:gd name="connsiteY7" fmla="*/ 1495056 h 1609411"/>
                <a:gd name="connsiteX8" fmla="*/ 582967 w 1669115"/>
                <a:gd name="connsiteY8" fmla="*/ 1267456 h 1609411"/>
                <a:gd name="connsiteX9" fmla="*/ 0 w 1669115"/>
                <a:gd name="connsiteY9" fmla="*/ 1267196 h 1609411"/>
                <a:gd name="connsiteX10" fmla="*/ 266330 w 1669115"/>
                <a:gd name="connsiteY10" fmla="*/ 989289 h 1609411"/>
                <a:gd name="connsiteX11" fmla="*/ 287045 w 1669115"/>
                <a:gd name="connsiteY11" fmla="*/ 646020 h 1609411"/>
                <a:gd name="connsiteX12" fmla="*/ 0 w 1669115"/>
                <a:gd name="connsiteY12" fmla="*/ 354510 h 1609411"/>
                <a:gd name="connsiteX0" fmla="*/ 0 w 1671177"/>
                <a:gd name="connsiteY0" fmla="*/ 354510 h 1609411"/>
                <a:gd name="connsiteX1" fmla="*/ 556334 w 1671177"/>
                <a:gd name="connsiteY1" fmla="*/ 353057 h 1609411"/>
                <a:gd name="connsiteX2" fmla="*/ 850996 w 1671177"/>
                <a:gd name="connsiteY2" fmla="*/ 94099 h 1609411"/>
                <a:gd name="connsiteX3" fmla="*/ 1004876 w 1671177"/>
                <a:gd name="connsiteY3" fmla="*/ 34278 h 1609411"/>
                <a:gd name="connsiteX4" fmla="*/ 1577267 w 1671177"/>
                <a:gd name="connsiteY4" fmla="*/ 619386 h 1609411"/>
                <a:gd name="connsiteX5" fmla="*/ 1589104 w 1671177"/>
                <a:gd name="connsiteY5" fmla="*/ 982488 h 1609411"/>
                <a:gd name="connsiteX6" fmla="*/ 1013753 w 1671177"/>
                <a:gd name="connsiteY6" fmla="*/ 1548957 h 1609411"/>
                <a:gd name="connsiteX7" fmla="*/ 853956 w 1671177"/>
                <a:gd name="connsiteY7" fmla="*/ 1495056 h 1609411"/>
                <a:gd name="connsiteX8" fmla="*/ 582967 w 1671177"/>
                <a:gd name="connsiteY8" fmla="*/ 1267456 h 1609411"/>
                <a:gd name="connsiteX9" fmla="*/ 0 w 1671177"/>
                <a:gd name="connsiteY9" fmla="*/ 1267196 h 1609411"/>
                <a:gd name="connsiteX10" fmla="*/ 266330 w 1671177"/>
                <a:gd name="connsiteY10" fmla="*/ 989289 h 1609411"/>
                <a:gd name="connsiteX11" fmla="*/ 287045 w 1671177"/>
                <a:gd name="connsiteY11" fmla="*/ 646020 h 1609411"/>
                <a:gd name="connsiteX12" fmla="*/ 0 w 1671177"/>
                <a:gd name="connsiteY12" fmla="*/ 354510 h 1609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28" name="TextBox 27"/>
            <p:cNvSpPr txBox="1"/>
            <p:nvPr/>
          </p:nvSpPr>
          <p:spPr>
            <a:xfrm>
              <a:off x="6876256" y="2754805"/>
              <a:ext cx="523220" cy="500090"/>
            </a:xfrm>
            <a:prstGeom prst="rect">
              <a:avLst/>
            </a:prstGeom>
            <a:noFill/>
          </p:spPr>
          <p:txBody>
            <a:bodyPr wrap="none" rtlCol="0">
              <a:spAutoFit/>
            </a:bodyPr>
            <a:lstStyle/>
            <a:p>
              <a:r>
                <a:rPr lang="en-US" altLang="zh-CN" sz="3733" dirty="0">
                  <a:solidFill>
                    <a:prstClr val="white"/>
                  </a:solidFill>
                  <a:latin typeface="Impact" pitchFamily="34" charset="0"/>
                </a:rPr>
                <a:t>05</a:t>
              </a:r>
              <a:endParaRPr lang="zh-CN" altLang="en-US" sz="3733" dirty="0">
                <a:solidFill>
                  <a:prstClr val="white"/>
                </a:solidFill>
                <a:latin typeface="Impact" pitchFamily="34" charset="0"/>
              </a:endParaRPr>
            </a:p>
          </p:txBody>
        </p:sp>
      </p:grpSp>
      <p:grpSp>
        <p:nvGrpSpPr>
          <p:cNvPr id="29" name="组合 28"/>
          <p:cNvGrpSpPr/>
          <p:nvPr/>
        </p:nvGrpSpPr>
        <p:grpSpPr>
          <a:xfrm>
            <a:off x="6535270" y="2948949"/>
            <a:ext cx="2365041" cy="2145881"/>
            <a:chOff x="4901450" y="2211710"/>
            <a:chExt cx="1773781" cy="1609411"/>
          </a:xfrm>
        </p:grpSpPr>
        <p:grpSp>
          <p:nvGrpSpPr>
            <p:cNvPr id="30" name="组合 29"/>
            <p:cNvGrpSpPr/>
            <p:nvPr/>
          </p:nvGrpSpPr>
          <p:grpSpPr>
            <a:xfrm>
              <a:off x="4901450" y="2211710"/>
              <a:ext cx="1773781" cy="1609411"/>
              <a:chOff x="1074198" y="2188917"/>
              <a:chExt cx="1773781" cy="1609411"/>
            </a:xfrm>
          </p:grpSpPr>
          <p:sp>
            <p:nvSpPr>
              <p:cNvPr id="32" name="右箭头 55"/>
              <p:cNvSpPr/>
              <p:nvPr/>
            </p:nvSpPr>
            <p:spPr>
              <a:xfrm>
                <a:off x="1176802" y="2551604"/>
                <a:ext cx="1671177" cy="911035"/>
              </a:xfrm>
              <a:custGeom>
                <a:avLst/>
                <a:gdLst/>
                <a:ahLst/>
                <a:cxnLst/>
                <a:rect l="l" t="t"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close/>
                  </a:path>
                </a:pathLst>
              </a:custGeom>
              <a:solidFill>
                <a:schemeClr val="tx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33" name="右箭头 55"/>
              <p:cNvSpPr/>
              <p:nvPr/>
            </p:nvSpPr>
            <p:spPr>
              <a:xfrm>
                <a:off x="1074198" y="2188917"/>
                <a:ext cx="1671177" cy="1609411"/>
              </a:xfrm>
              <a:custGeom>
                <a:avLst/>
                <a:gdLst>
                  <a:gd name="connsiteX0" fmla="*/ 0 w 1731146"/>
                  <a:gd name="connsiteY0" fmla="*/ 355742 h 1624170"/>
                  <a:gd name="connsiteX1" fmla="*/ 892425 w 1731146"/>
                  <a:gd name="connsiteY1" fmla="*/ 355742 h 1624170"/>
                  <a:gd name="connsiteX2" fmla="*/ 892425 w 1731146"/>
                  <a:gd name="connsiteY2" fmla="*/ 0 h 1624170"/>
                  <a:gd name="connsiteX3" fmla="*/ 1731146 w 1731146"/>
                  <a:gd name="connsiteY3" fmla="*/ 812085 h 1624170"/>
                  <a:gd name="connsiteX4" fmla="*/ 892425 w 1731146"/>
                  <a:gd name="connsiteY4" fmla="*/ 1624170 h 1624170"/>
                  <a:gd name="connsiteX5" fmla="*/ 892425 w 1731146"/>
                  <a:gd name="connsiteY5" fmla="*/ 1268428 h 1624170"/>
                  <a:gd name="connsiteX6" fmla="*/ 0 w 1731146"/>
                  <a:gd name="connsiteY6" fmla="*/ 1268428 h 1624170"/>
                  <a:gd name="connsiteX7" fmla="*/ 0 w 1731146"/>
                  <a:gd name="connsiteY7" fmla="*/ 355742 h 1624170"/>
                  <a:gd name="connsiteX0" fmla="*/ 0 w 1731146"/>
                  <a:gd name="connsiteY0" fmla="*/ 355742 h 1624170"/>
                  <a:gd name="connsiteX1" fmla="*/ 508986 w 1731146"/>
                  <a:gd name="connsiteY1" fmla="*/ 351329 h 1624170"/>
                  <a:gd name="connsiteX2" fmla="*/ 892425 w 1731146"/>
                  <a:gd name="connsiteY2" fmla="*/ 35574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55742 h 1624170"/>
                  <a:gd name="connsiteX1" fmla="*/ 556334 w 1731146"/>
                  <a:gd name="connsiteY1" fmla="*/ 354289 h 1624170"/>
                  <a:gd name="connsiteX2" fmla="*/ 892425 w 1731146"/>
                  <a:gd name="connsiteY2" fmla="*/ 35574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55742 h 1624170"/>
                  <a:gd name="connsiteX1" fmla="*/ 556334 w 1731146"/>
                  <a:gd name="connsiteY1" fmla="*/ 354289 h 1624170"/>
                  <a:gd name="connsiteX2" fmla="*/ 848037 w 1731146"/>
                  <a:gd name="connsiteY2" fmla="*/ 12788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20232 h 1588660"/>
                  <a:gd name="connsiteX1" fmla="*/ 556334 w 1731146"/>
                  <a:gd name="connsiteY1" fmla="*/ 318779 h 1588660"/>
                  <a:gd name="connsiteX2" fmla="*/ 848037 w 1731146"/>
                  <a:gd name="connsiteY2" fmla="*/ 92372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0 w 1731146"/>
                  <a:gd name="connsiteY8"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0 w 1731146"/>
                  <a:gd name="connsiteY8" fmla="*/ 320232 h 1588660"/>
                  <a:gd name="connsiteX0" fmla="*/ 2959 w 1734105"/>
                  <a:gd name="connsiteY0" fmla="*/ 320232 h 1588660"/>
                  <a:gd name="connsiteX1" fmla="*/ 559293 w 1734105"/>
                  <a:gd name="connsiteY1" fmla="*/ 318779 h 1588660"/>
                  <a:gd name="connsiteX2" fmla="*/ 853955 w 1734105"/>
                  <a:gd name="connsiteY2" fmla="*/ 59821 h 1588660"/>
                  <a:gd name="connsiteX3" fmla="*/ 1007835 w 1734105"/>
                  <a:gd name="connsiteY3" fmla="*/ 0 h 1588660"/>
                  <a:gd name="connsiteX4" fmla="*/ 1734105 w 1734105"/>
                  <a:gd name="connsiteY4" fmla="*/ 776575 h 1588660"/>
                  <a:gd name="connsiteX5" fmla="*/ 895384 w 1734105"/>
                  <a:gd name="connsiteY5" fmla="*/ 1588660 h 1588660"/>
                  <a:gd name="connsiteX6" fmla="*/ 895384 w 1734105"/>
                  <a:gd name="connsiteY6" fmla="*/ 1232918 h 1588660"/>
                  <a:gd name="connsiteX7" fmla="*/ 2959 w 1734105"/>
                  <a:gd name="connsiteY7" fmla="*/ 1232918 h 1588660"/>
                  <a:gd name="connsiteX8" fmla="*/ 0 w 1734105"/>
                  <a:gd name="connsiteY8" fmla="*/ 576230 h 1588660"/>
                  <a:gd name="connsiteX9" fmla="*/ 2959 w 1734105"/>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5 w 1731151"/>
                  <a:gd name="connsiteY0" fmla="*/ 320232 h 1588660"/>
                  <a:gd name="connsiteX1" fmla="*/ 556339 w 1731151"/>
                  <a:gd name="connsiteY1" fmla="*/ 318779 h 1588660"/>
                  <a:gd name="connsiteX2" fmla="*/ 851001 w 1731151"/>
                  <a:gd name="connsiteY2" fmla="*/ 59821 h 1588660"/>
                  <a:gd name="connsiteX3" fmla="*/ 1004881 w 1731151"/>
                  <a:gd name="connsiteY3" fmla="*/ 0 h 1588660"/>
                  <a:gd name="connsiteX4" fmla="*/ 1731151 w 1731151"/>
                  <a:gd name="connsiteY4" fmla="*/ 776575 h 1588660"/>
                  <a:gd name="connsiteX5" fmla="*/ 892430 w 1731151"/>
                  <a:gd name="connsiteY5" fmla="*/ 1588660 h 1588660"/>
                  <a:gd name="connsiteX6" fmla="*/ 892430 w 1731151"/>
                  <a:gd name="connsiteY6" fmla="*/ 1232918 h 1588660"/>
                  <a:gd name="connsiteX7" fmla="*/ 5 w 1731151"/>
                  <a:gd name="connsiteY7" fmla="*/ 1232918 h 1588660"/>
                  <a:gd name="connsiteX8" fmla="*/ 275213 w 1731151"/>
                  <a:gd name="connsiteY8" fmla="*/ 617659 h 1588660"/>
                  <a:gd name="connsiteX9" fmla="*/ 5 w 1731151"/>
                  <a:gd name="connsiteY9" fmla="*/ 320232 h 1588660"/>
                  <a:gd name="connsiteX0" fmla="*/ 5 w 1731151"/>
                  <a:gd name="connsiteY0" fmla="*/ 320232 h 1588660"/>
                  <a:gd name="connsiteX1" fmla="*/ 556339 w 1731151"/>
                  <a:gd name="connsiteY1" fmla="*/ 318779 h 1588660"/>
                  <a:gd name="connsiteX2" fmla="*/ 851001 w 1731151"/>
                  <a:gd name="connsiteY2" fmla="*/ 59821 h 1588660"/>
                  <a:gd name="connsiteX3" fmla="*/ 1004881 w 1731151"/>
                  <a:gd name="connsiteY3" fmla="*/ 0 h 1588660"/>
                  <a:gd name="connsiteX4" fmla="*/ 1731151 w 1731151"/>
                  <a:gd name="connsiteY4" fmla="*/ 776575 h 1588660"/>
                  <a:gd name="connsiteX5" fmla="*/ 892430 w 1731151"/>
                  <a:gd name="connsiteY5" fmla="*/ 1588660 h 1588660"/>
                  <a:gd name="connsiteX6" fmla="*/ 892430 w 1731151"/>
                  <a:gd name="connsiteY6" fmla="*/ 1232918 h 1588660"/>
                  <a:gd name="connsiteX7" fmla="*/ 5 w 1731151"/>
                  <a:gd name="connsiteY7" fmla="*/ 1232918 h 1588660"/>
                  <a:gd name="connsiteX8" fmla="*/ 275213 w 1731151"/>
                  <a:gd name="connsiteY8" fmla="*/ 617659 h 1588660"/>
                  <a:gd name="connsiteX9" fmla="*/ 5 w 1731151"/>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81126 w 1731146"/>
                  <a:gd name="connsiteY8" fmla="*/ 62061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136124 w 1731146"/>
                  <a:gd name="connsiteY8" fmla="*/ 922459 h 1588660"/>
                  <a:gd name="connsiteX9" fmla="*/ 281126 w 1731146"/>
                  <a:gd name="connsiteY9" fmla="*/ 620619 h 1588660"/>
                  <a:gd name="connsiteX10" fmla="*/ 0 w 1731146"/>
                  <a:gd name="connsiteY10"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66330 w 1731146"/>
                  <a:gd name="connsiteY8" fmla="*/ 955011 h 1588660"/>
                  <a:gd name="connsiteX9" fmla="*/ 281126 w 1731146"/>
                  <a:gd name="connsiteY9" fmla="*/ 620619 h 1588660"/>
                  <a:gd name="connsiteX10" fmla="*/ 0 w 1731146"/>
                  <a:gd name="connsiteY10"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582967 w 1731146"/>
                  <a:gd name="connsiteY7" fmla="*/ 1233178 h 1588660"/>
                  <a:gd name="connsiteX8" fmla="*/ 0 w 1731146"/>
                  <a:gd name="connsiteY8" fmla="*/ 1232918 h 1588660"/>
                  <a:gd name="connsiteX9" fmla="*/ 266330 w 1731146"/>
                  <a:gd name="connsiteY9" fmla="*/ 955011 h 1588660"/>
                  <a:gd name="connsiteX10" fmla="*/ 281126 w 1731146"/>
                  <a:gd name="connsiteY10" fmla="*/ 620619 h 1588660"/>
                  <a:gd name="connsiteX11" fmla="*/ 0 w 1731146"/>
                  <a:gd name="connsiteY11"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53956 w 1731146"/>
                  <a:gd name="connsiteY6" fmla="*/ 1460778 h 1588660"/>
                  <a:gd name="connsiteX7" fmla="*/ 582967 w 1731146"/>
                  <a:gd name="connsiteY7" fmla="*/ 1233178 h 1588660"/>
                  <a:gd name="connsiteX8" fmla="*/ 0 w 1731146"/>
                  <a:gd name="connsiteY8" fmla="*/ 1232918 h 1588660"/>
                  <a:gd name="connsiteX9" fmla="*/ 266330 w 1731146"/>
                  <a:gd name="connsiteY9" fmla="*/ 955011 h 1588660"/>
                  <a:gd name="connsiteX10" fmla="*/ 281126 w 1731146"/>
                  <a:gd name="connsiteY10" fmla="*/ 620619 h 1588660"/>
                  <a:gd name="connsiteX11" fmla="*/ 0 w 1731146"/>
                  <a:gd name="connsiteY11" fmla="*/ 320232 h 1588660"/>
                  <a:gd name="connsiteX0" fmla="*/ 0 w 1731146"/>
                  <a:gd name="connsiteY0" fmla="*/ 320232 h 1517638"/>
                  <a:gd name="connsiteX1" fmla="*/ 556334 w 1731146"/>
                  <a:gd name="connsiteY1" fmla="*/ 318779 h 1517638"/>
                  <a:gd name="connsiteX2" fmla="*/ 850996 w 1731146"/>
                  <a:gd name="connsiteY2" fmla="*/ 59821 h 1517638"/>
                  <a:gd name="connsiteX3" fmla="*/ 1004876 w 1731146"/>
                  <a:gd name="connsiteY3" fmla="*/ 0 h 1517638"/>
                  <a:gd name="connsiteX4" fmla="*/ 1731146 w 1731146"/>
                  <a:gd name="connsiteY4" fmla="*/ 776575 h 1517638"/>
                  <a:gd name="connsiteX5" fmla="*/ 1010794 w 1731146"/>
                  <a:gd name="connsiteY5" fmla="*/ 1517638 h 1517638"/>
                  <a:gd name="connsiteX6" fmla="*/ 853956 w 1731146"/>
                  <a:gd name="connsiteY6" fmla="*/ 1460778 h 1517638"/>
                  <a:gd name="connsiteX7" fmla="*/ 582967 w 1731146"/>
                  <a:gd name="connsiteY7" fmla="*/ 1233178 h 1517638"/>
                  <a:gd name="connsiteX8" fmla="*/ 0 w 1731146"/>
                  <a:gd name="connsiteY8" fmla="*/ 1232918 h 1517638"/>
                  <a:gd name="connsiteX9" fmla="*/ 266330 w 1731146"/>
                  <a:gd name="connsiteY9" fmla="*/ 955011 h 1517638"/>
                  <a:gd name="connsiteX10" fmla="*/ 281126 w 1731146"/>
                  <a:gd name="connsiteY10" fmla="*/ 620619 h 1517638"/>
                  <a:gd name="connsiteX11" fmla="*/ 0 w 1731146"/>
                  <a:gd name="connsiteY11"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9104 w 1589104"/>
                  <a:gd name="connsiteY4" fmla="*/ 936373 h 1517638"/>
                  <a:gd name="connsiteX5" fmla="*/ 1010794 w 1589104"/>
                  <a:gd name="connsiteY5" fmla="*/ 1517638 h 1517638"/>
                  <a:gd name="connsiteX6" fmla="*/ 853956 w 1589104"/>
                  <a:gd name="connsiteY6" fmla="*/ 1460778 h 1517638"/>
                  <a:gd name="connsiteX7" fmla="*/ 582967 w 1589104"/>
                  <a:gd name="connsiteY7" fmla="*/ 1233178 h 1517638"/>
                  <a:gd name="connsiteX8" fmla="*/ 0 w 1589104"/>
                  <a:gd name="connsiteY8" fmla="*/ 1232918 h 1517638"/>
                  <a:gd name="connsiteX9" fmla="*/ 266330 w 1589104"/>
                  <a:gd name="connsiteY9" fmla="*/ 955011 h 1517638"/>
                  <a:gd name="connsiteX10" fmla="*/ 281126 w 1589104"/>
                  <a:gd name="connsiteY10" fmla="*/ 620619 h 1517638"/>
                  <a:gd name="connsiteX11" fmla="*/ 0 w 1589104"/>
                  <a:gd name="connsiteY11"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373080 w 1589104"/>
                  <a:gd name="connsiteY4" fmla="*/ 591026 h 1517638"/>
                  <a:gd name="connsiteX5" fmla="*/ 1589104 w 1589104"/>
                  <a:gd name="connsiteY5" fmla="*/ 936373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3185 w 1589104"/>
                  <a:gd name="connsiteY4" fmla="*/ 596945 h 1517638"/>
                  <a:gd name="connsiteX5" fmla="*/ 1589104 w 1589104"/>
                  <a:gd name="connsiteY5" fmla="*/ 936373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92063"/>
                  <a:gd name="connsiteY0" fmla="*/ 320232 h 1517638"/>
                  <a:gd name="connsiteX1" fmla="*/ 556334 w 1592063"/>
                  <a:gd name="connsiteY1" fmla="*/ 318779 h 1517638"/>
                  <a:gd name="connsiteX2" fmla="*/ 850996 w 1592063"/>
                  <a:gd name="connsiteY2" fmla="*/ 59821 h 1517638"/>
                  <a:gd name="connsiteX3" fmla="*/ 1004876 w 1592063"/>
                  <a:gd name="connsiteY3" fmla="*/ 0 h 1517638"/>
                  <a:gd name="connsiteX4" fmla="*/ 1583185 w 1592063"/>
                  <a:gd name="connsiteY4" fmla="*/ 596945 h 1517638"/>
                  <a:gd name="connsiteX5" fmla="*/ 1592063 w 1592063"/>
                  <a:gd name="connsiteY5" fmla="*/ 942292 h 1517638"/>
                  <a:gd name="connsiteX6" fmla="*/ 1010794 w 1592063"/>
                  <a:gd name="connsiteY6" fmla="*/ 1517638 h 1517638"/>
                  <a:gd name="connsiteX7" fmla="*/ 853956 w 1592063"/>
                  <a:gd name="connsiteY7" fmla="*/ 1460778 h 1517638"/>
                  <a:gd name="connsiteX8" fmla="*/ 582967 w 1592063"/>
                  <a:gd name="connsiteY8" fmla="*/ 1233178 h 1517638"/>
                  <a:gd name="connsiteX9" fmla="*/ 0 w 1592063"/>
                  <a:gd name="connsiteY9" fmla="*/ 1232918 h 1517638"/>
                  <a:gd name="connsiteX10" fmla="*/ 266330 w 1592063"/>
                  <a:gd name="connsiteY10" fmla="*/ 955011 h 1517638"/>
                  <a:gd name="connsiteX11" fmla="*/ 281126 w 1592063"/>
                  <a:gd name="connsiteY11" fmla="*/ 620619 h 1517638"/>
                  <a:gd name="connsiteX12" fmla="*/ 0 w 1592063"/>
                  <a:gd name="connsiteY12"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3185 w 1589104"/>
                  <a:gd name="connsiteY4" fmla="*/ 596945 h 1517638"/>
                  <a:gd name="connsiteX5" fmla="*/ 1589104 w 1589104"/>
                  <a:gd name="connsiteY5" fmla="*/ 948210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1126 w 1589104"/>
                  <a:gd name="connsiteY11" fmla="*/ 620619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32336"/>
                  <a:gd name="connsiteX1" fmla="*/ 556334 w 1589104"/>
                  <a:gd name="connsiteY1" fmla="*/ 318779 h 1532336"/>
                  <a:gd name="connsiteX2" fmla="*/ 850996 w 1589104"/>
                  <a:gd name="connsiteY2" fmla="*/ 59821 h 1532336"/>
                  <a:gd name="connsiteX3" fmla="*/ 1004876 w 1589104"/>
                  <a:gd name="connsiteY3" fmla="*/ 0 h 1532336"/>
                  <a:gd name="connsiteX4" fmla="*/ 1583185 w 1589104"/>
                  <a:gd name="connsiteY4" fmla="*/ 596945 h 1532336"/>
                  <a:gd name="connsiteX5" fmla="*/ 1589104 w 1589104"/>
                  <a:gd name="connsiteY5" fmla="*/ 948210 h 1532336"/>
                  <a:gd name="connsiteX6" fmla="*/ 1013753 w 1589104"/>
                  <a:gd name="connsiteY6" fmla="*/ 1514679 h 1532336"/>
                  <a:gd name="connsiteX7" fmla="*/ 853956 w 1589104"/>
                  <a:gd name="connsiteY7" fmla="*/ 1460778 h 1532336"/>
                  <a:gd name="connsiteX8" fmla="*/ 582967 w 1589104"/>
                  <a:gd name="connsiteY8" fmla="*/ 1233178 h 1532336"/>
                  <a:gd name="connsiteX9" fmla="*/ 0 w 1589104"/>
                  <a:gd name="connsiteY9" fmla="*/ 1232918 h 1532336"/>
                  <a:gd name="connsiteX10" fmla="*/ 266330 w 1589104"/>
                  <a:gd name="connsiteY10" fmla="*/ 955011 h 1532336"/>
                  <a:gd name="connsiteX11" fmla="*/ 287045 w 1589104"/>
                  <a:gd name="connsiteY11" fmla="*/ 611742 h 1532336"/>
                  <a:gd name="connsiteX12" fmla="*/ 0 w 1589104"/>
                  <a:gd name="connsiteY12" fmla="*/ 320232 h 1532336"/>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54510 h 1609411"/>
                  <a:gd name="connsiteX1" fmla="*/ 556334 w 1589104"/>
                  <a:gd name="connsiteY1" fmla="*/ 353057 h 1609411"/>
                  <a:gd name="connsiteX2" fmla="*/ 850996 w 1589104"/>
                  <a:gd name="connsiteY2" fmla="*/ 94099 h 1609411"/>
                  <a:gd name="connsiteX3" fmla="*/ 1004876 w 1589104"/>
                  <a:gd name="connsiteY3" fmla="*/ 34278 h 1609411"/>
                  <a:gd name="connsiteX4" fmla="*/ 1583185 w 1589104"/>
                  <a:gd name="connsiteY4" fmla="*/ 631223 h 1609411"/>
                  <a:gd name="connsiteX5" fmla="*/ 1589104 w 1589104"/>
                  <a:gd name="connsiteY5" fmla="*/ 982488 h 1609411"/>
                  <a:gd name="connsiteX6" fmla="*/ 1013753 w 1589104"/>
                  <a:gd name="connsiteY6" fmla="*/ 1548957 h 1609411"/>
                  <a:gd name="connsiteX7" fmla="*/ 853956 w 1589104"/>
                  <a:gd name="connsiteY7" fmla="*/ 1495056 h 1609411"/>
                  <a:gd name="connsiteX8" fmla="*/ 582967 w 1589104"/>
                  <a:gd name="connsiteY8" fmla="*/ 1267456 h 1609411"/>
                  <a:gd name="connsiteX9" fmla="*/ 0 w 1589104"/>
                  <a:gd name="connsiteY9" fmla="*/ 1267196 h 1609411"/>
                  <a:gd name="connsiteX10" fmla="*/ 266330 w 1589104"/>
                  <a:gd name="connsiteY10" fmla="*/ 989289 h 1609411"/>
                  <a:gd name="connsiteX11" fmla="*/ 287045 w 1589104"/>
                  <a:gd name="connsiteY11" fmla="*/ 646020 h 1609411"/>
                  <a:gd name="connsiteX12" fmla="*/ 0 w 1589104"/>
                  <a:gd name="connsiteY12" fmla="*/ 354510 h 1609411"/>
                  <a:gd name="connsiteX0" fmla="*/ 0 w 1589104"/>
                  <a:gd name="connsiteY0" fmla="*/ 354510 h 1609411"/>
                  <a:gd name="connsiteX1" fmla="*/ 556334 w 1589104"/>
                  <a:gd name="connsiteY1" fmla="*/ 353057 h 1609411"/>
                  <a:gd name="connsiteX2" fmla="*/ 850996 w 1589104"/>
                  <a:gd name="connsiteY2" fmla="*/ 94099 h 1609411"/>
                  <a:gd name="connsiteX3" fmla="*/ 1004876 w 1589104"/>
                  <a:gd name="connsiteY3" fmla="*/ 34278 h 1609411"/>
                  <a:gd name="connsiteX4" fmla="*/ 1577267 w 1589104"/>
                  <a:gd name="connsiteY4" fmla="*/ 619386 h 1609411"/>
                  <a:gd name="connsiteX5" fmla="*/ 1589104 w 1589104"/>
                  <a:gd name="connsiteY5" fmla="*/ 982488 h 1609411"/>
                  <a:gd name="connsiteX6" fmla="*/ 1013753 w 1589104"/>
                  <a:gd name="connsiteY6" fmla="*/ 1548957 h 1609411"/>
                  <a:gd name="connsiteX7" fmla="*/ 853956 w 1589104"/>
                  <a:gd name="connsiteY7" fmla="*/ 1495056 h 1609411"/>
                  <a:gd name="connsiteX8" fmla="*/ 582967 w 1589104"/>
                  <a:gd name="connsiteY8" fmla="*/ 1267456 h 1609411"/>
                  <a:gd name="connsiteX9" fmla="*/ 0 w 1589104"/>
                  <a:gd name="connsiteY9" fmla="*/ 1267196 h 1609411"/>
                  <a:gd name="connsiteX10" fmla="*/ 266330 w 1589104"/>
                  <a:gd name="connsiteY10" fmla="*/ 989289 h 1609411"/>
                  <a:gd name="connsiteX11" fmla="*/ 287045 w 1589104"/>
                  <a:gd name="connsiteY11" fmla="*/ 646020 h 1609411"/>
                  <a:gd name="connsiteX12" fmla="*/ 0 w 1589104"/>
                  <a:gd name="connsiteY12" fmla="*/ 354510 h 1609411"/>
                  <a:gd name="connsiteX0" fmla="*/ 0 w 1643112"/>
                  <a:gd name="connsiteY0" fmla="*/ 354510 h 1609411"/>
                  <a:gd name="connsiteX1" fmla="*/ 556334 w 1643112"/>
                  <a:gd name="connsiteY1" fmla="*/ 353057 h 1609411"/>
                  <a:gd name="connsiteX2" fmla="*/ 850996 w 1643112"/>
                  <a:gd name="connsiteY2" fmla="*/ 94099 h 1609411"/>
                  <a:gd name="connsiteX3" fmla="*/ 1004876 w 1643112"/>
                  <a:gd name="connsiteY3" fmla="*/ 34278 h 1609411"/>
                  <a:gd name="connsiteX4" fmla="*/ 1577267 w 1643112"/>
                  <a:gd name="connsiteY4" fmla="*/ 619386 h 1609411"/>
                  <a:gd name="connsiteX5" fmla="*/ 1589104 w 1643112"/>
                  <a:gd name="connsiteY5" fmla="*/ 982488 h 1609411"/>
                  <a:gd name="connsiteX6" fmla="*/ 1013753 w 1643112"/>
                  <a:gd name="connsiteY6" fmla="*/ 1548957 h 1609411"/>
                  <a:gd name="connsiteX7" fmla="*/ 853956 w 1643112"/>
                  <a:gd name="connsiteY7" fmla="*/ 1495056 h 1609411"/>
                  <a:gd name="connsiteX8" fmla="*/ 582967 w 1643112"/>
                  <a:gd name="connsiteY8" fmla="*/ 1267456 h 1609411"/>
                  <a:gd name="connsiteX9" fmla="*/ 0 w 1643112"/>
                  <a:gd name="connsiteY9" fmla="*/ 1267196 h 1609411"/>
                  <a:gd name="connsiteX10" fmla="*/ 266330 w 1643112"/>
                  <a:gd name="connsiteY10" fmla="*/ 989289 h 1609411"/>
                  <a:gd name="connsiteX11" fmla="*/ 287045 w 1643112"/>
                  <a:gd name="connsiteY11" fmla="*/ 646020 h 1609411"/>
                  <a:gd name="connsiteX12" fmla="*/ 0 w 1643112"/>
                  <a:gd name="connsiteY12" fmla="*/ 354510 h 1609411"/>
                  <a:gd name="connsiteX0" fmla="*/ 0 w 1669115"/>
                  <a:gd name="connsiteY0" fmla="*/ 354510 h 1609411"/>
                  <a:gd name="connsiteX1" fmla="*/ 556334 w 1669115"/>
                  <a:gd name="connsiteY1" fmla="*/ 353057 h 1609411"/>
                  <a:gd name="connsiteX2" fmla="*/ 850996 w 1669115"/>
                  <a:gd name="connsiteY2" fmla="*/ 94099 h 1609411"/>
                  <a:gd name="connsiteX3" fmla="*/ 1004876 w 1669115"/>
                  <a:gd name="connsiteY3" fmla="*/ 34278 h 1609411"/>
                  <a:gd name="connsiteX4" fmla="*/ 1577267 w 1669115"/>
                  <a:gd name="connsiteY4" fmla="*/ 619386 h 1609411"/>
                  <a:gd name="connsiteX5" fmla="*/ 1589104 w 1669115"/>
                  <a:gd name="connsiteY5" fmla="*/ 982488 h 1609411"/>
                  <a:gd name="connsiteX6" fmla="*/ 1013753 w 1669115"/>
                  <a:gd name="connsiteY6" fmla="*/ 1548957 h 1609411"/>
                  <a:gd name="connsiteX7" fmla="*/ 853956 w 1669115"/>
                  <a:gd name="connsiteY7" fmla="*/ 1495056 h 1609411"/>
                  <a:gd name="connsiteX8" fmla="*/ 582967 w 1669115"/>
                  <a:gd name="connsiteY8" fmla="*/ 1267456 h 1609411"/>
                  <a:gd name="connsiteX9" fmla="*/ 0 w 1669115"/>
                  <a:gd name="connsiteY9" fmla="*/ 1267196 h 1609411"/>
                  <a:gd name="connsiteX10" fmla="*/ 266330 w 1669115"/>
                  <a:gd name="connsiteY10" fmla="*/ 989289 h 1609411"/>
                  <a:gd name="connsiteX11" fmla="*/ 287045 w 1669115"/>
                  <a:gd name="connsiteY11" fmla="*/ 646020 h 1609411"/>
                  <a:gd name="connsiteX12" fmla="*/ 0 w 1669115"/>
                  <a:gd name="connsiteY12" fmla="*/ 354510 h 1609411"/>
                  <a:gd name="connsiteX0" fmla="*/ 0 w 1671177"/>
                  <a:gd name="connsiteY0" fmla="*/ 354510 h 1609411"/>
                  <a:gd name="connsiteX1" fmla="*/ 556334 w 1671177"/>
                  <a:gd name="connsiteY1" fmla="*/ 353057 h 1609411"/>
                  <a:gd name="connsiteX2" fmla="*/ 850996 w 1671177"/>
                  <a:gd name="connsiteY2" fmla="*/ 94099 h 1609411"/>
                  <a:gd name="connsiteX3" fmla="*/ 1004876 w 1671177"/>
                  <a:gd name="connsiteY3" fmla="*/ 34278 h 1609411"/>
                  <a:gd name="connsiteX4" fmla="*/ 1577267 w 1671177"/>
                  <a:gd name="connsiteY4" fmla="*/ 619386 h 1609411"/>
                  <a:gd name="connsiteX5" fmla="*/ 1589104 w 1671177"/>
                  <a:gd name="connsiteY5" fmla="*/ 982488 h 1609411"/>
                  <a:gd name="connsiteX6" fmla="*/ 1013753 w 1671177"/>
                  <a:gd name="connsiteY6" fmla="*/ 1548957 h 1609411"/>
                  <a:gd name="connsiteX7" fmla="*/ 853956 w 1671177"/>
                  <a:gd name="connsiteY7" fmla="*/ 1495056 h 1609411"/>
                  <a:gd name="connsiteX8" fmla="*/ 582967 w 1671177"/>
                  <a:gd name="connsiteY8" fmla="*/ 1267456 h 1609411"/>
                  <a:gd name="connsiteX9" fmla="*/ 0 w 1671177"/>
                  <a:gd name="connsiteY9" fmla="*/ 1267196 h 1609411"/>
                  <a:gd name="connsiteX10" fmla="*/ 266330 w 1671177"/>
                  <a:gd name="connsiteY10" fmla="*/ 989289 h 1609411"/>
                  <a:gd name="connsiteX11" fmla="*/ 287045 w 1671177"/>
                  <a:gd name="connsiteY11" fmla="*/ 646020 h 1609411"/>
                  <a:gd name="connsiteX12" fmla="*/ 0 w 1671177"/>
                  <a:gd name="connsiteY12" fmla="*/ 354510 h 1609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31" name="TextBox 30"/>
            <p:cNvSpPr txBox="1"/>
            <p:nvPr/>
          </p:nvSpPr>
          <p:spPr>
            <a:xfrm>
              <a:off x="5583001" y="2754805"/>
              <a:ext cx="509996" cy="500090"/>
            </a:xfrm>
            <a:prstGeom prst="rect">
              <a:avLst/>
            </a:prstGeom>
            <a:noFill/>
          </p:spPr>
          <p:txBody>
            <a:bodyPr wrap="none" rtlCol="0">
              <a:spAutoFit/>
            </a:bodyPr>
            <a:lstStyle/>
            <a:p>
              <a:r>
                <a:rPr lang="en-US" altLang="zh-CN" sz="3733" dirty="0">
                  <a:solidFill>
                    <a:prstClr val="white"/>
                  </a:solidFill>
                  <a:latin typeface="Impact" pitchFamily="34" charset="0"/>
                </a:rPr>
                <a:t>04</a:t>
              </a:r>
              <a:endParaRPr lang="zh-CN" altLang="en-US" sz="3733" dirty="0">
                <a:solidFill>
                  <a:prstClr val="white"/>
                </a:solidFill>
                <a:latin typeface="Impact" pitchFamily="34" charset="0"/>
              </a:endParaRPr>
            </a:p>
          </p:txBody>
        </p:sp>
      </p:grpSp>
      <p:grpSp>
        <p:nvGrpSpPr>
          <p:cNvPr id="34" name="组合 33"/>
          <p:cNvGrpSpPr/>
          <p:nvPr/>
        </p:nvGrpSpPr>
        <p:grpSpPr>
          <a:xfrm>
            <a:off x="4916684" y="2948949"/>
            <a:ext cx="2365041" cy="2145881"/>
            <a:chOff x="3687510" y="2211710"/>
            <a:chExt cx="1773781" cy="1609411"/>
          </a:xfrm>
        </p:grpSpPr>
        <p:grpSp>
          <p:nvGrpSpPr>
            <p:cNvPr id="35" name="组合 34"/>
            <p:cNvGrpSpPr/>
            <p:nvPr/>
          </p:nvGrpSpPr>
          <p:grpSpPr>
            <a:xfrm>
              <a:off x="3687510" y="2211710"/>
              <a:ext cx="1773781" cy="1609411"/>
              <a:chOff x="1074198" y="2188917"/>
              <a:chExt cx="1773781" cy="1609411"/>
            </a:xfrm>
          </p:grpSpPr>
          <p:sp>
            <p:nvSpPr>
              <p:cNvPr id="37" name="右箭头 55"/>
              <p:cNvSpPr/>
              <p:nvPr/>
            </p:nvSpPr>
            <p:spPr>
              <a:xfrm>
                <a:off x="1176802" y="2551604"/>
                <a:ext cx="1671177" cy="911035"/>
              </a:xfrm>
              <a:custGeom>
                <a:avLst/>
                <a:gdLst/>
                <a:ahLst/>
                <a:cxnLst/>
                <a:rect l="l" t="t"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close/>
                  </a:path>
                </a:pathLst>
              </a:custGeom>
              <a:solidFill>
                <a:schemeClr val="tx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38" name="右箭头 55"/>
              <p:cNvSpPr/>
              <p:nvPr/>
            </p:nvSpPr>
            <p:spPr>
              <a:xfrm>
                <a:off x="1074198" y="2188917"/>
                <a:ext cx="1671177" cy="1609411"/>
              </a:xfrm>
              <a:custGeom>
                <a:avLst/>
                <a:gdLst>
                  <a:gd name="connsiteX0" fmla="*/ 0 w 1731146"/>
                  <a:gd name="connsiteY0" fmla="*/ 355742 h 1624170"/>
                  <a:gd name="connsiteX1" fmla="*/ 892425 w 1731146"/>
                  <a:gd name="connsiteY1" fmla="*/ 355742 h 1624170"/>
                  <a:gd name="connsiteX2" fmla="*/ 892425 w 1731146"/>
                  <a:gd name="connsiteY2" fmla="*/ 0 h 1624170"/>
                  <a:gd name="connsiteX3" fmla="*/ 1731146 w 1731146"/>
                  <a:gd name="connsiteY3" fmla="*/ 812085 h 1624170"/>
                  <a:gd name="connsiteX4" fmla="*/ 892425 w 1731146"/>
                  <a:gd name="connsiteY4" fmla="*/ 1624170 h 1624170"/>
                  <a:gd name="connsiteX5" fmla="*/ 892425 w 1731146"/>
                  <a:gd name="connsiteY5" fmla="*/ 1268428 h 1624170"/>
                  <a:gd name="connsiteX6" fmla="*/ 0 w 1731146"/>
                  <a:gd name="connsiteY6" fmla="*/ 1268428 h 1624170"/>
                  <a:gd name="connsiteX7" fmla="*/ 0 w 1731146"/>
                  <a:gd name="connsiteY7" fmla="*/ 355742 h 1624170"/>
                  <a:gd name="connsiteX0" fmla="*/ 0 w 1731146"/>
                  <a:gd name="connsiteY0" fmla="*/ 355742 h 1624170"/>
                  <a:gd name="connsiteX1" fmla="*/ 508986 w 1731146"/>
                  <a:gd name="connsiteY1" fmla="*/ 351329 h 1624170"/>
                  <a:gd name="connsiteX2" fmla="*/ 892425 w 1731146"/>
                  <a:gd name="connsiteY2" fmla="*/ 35574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55742 h 1624170"/>
                  <a:gd name="connsiteX1" fmla="*/ 556334 w 1731146"/>
                  <a:gd name="connsiteY1" fmla="*/ 354289 h 1624170"/>
                  <a:gd name="connsiteX2" fmla="*/ 892425 w 1731146"/>
                  <a:gd name="connsiteY2" fmla="*/ 35574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55742 h 1624170"/>
                  <a:gd name="connsiteX1" fmla="*/ 556334 w 1731146"/>
                  <a:gd name="connsiteY1" fmla="*/ 354289 h 1624170"/>
                  <a:gd name="connsiteX2" fmla="*/ 848037 w 1731146"/>
                  <a:gd name="connsiteY2" fmla="*/ 12788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20232 h 1588660"/>
                  <a:gd name="connsiteX1" fmla="*/ 556334 w 1731146"/>
                  <a:gd name="connsiteY1" fmla="*/ 318779 h 1588660"/>
                  <a:gd name="connsiteX2" fmla="*/ 848037 w 1731146"/>
                  <a:gd name="connsiteY2" fmla="*/ 92372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0 w 1731146"/>
                  <a:gd name="connsiteY8"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0 w 1731146"/>
                  <a:gd name="connsiteY8" fmla="*/ 320232 h 1588660"/>
                  <a:gd name="connsiteX0" fmla="*/ 2959 w 1734105"/>
                  <a:gd name="connsiteY0" fmla="*/ 320232 h 1588660"/>
                  <a:gd name="connsiteX1" fmla="*/ 559293 w 1734105"/>
                  <a:gd name="connsiteY1" fmla="*/ 318779 h 1588660"/>
                  <a:gd name="connsiteX2" fmla="*/ 853955 w 1734105"/>
                  <a:gd name="connsiteY2" fmla="*/ 59821 h 1588660"/>
                  <a:gd name="connsiteX3" fmla="*/ 1007835 w 1734105"/>
                  <a:gd name="connsiteY3" fmla="*/ 0 h 1588660"/>
                  <a:gd name="connsiteX4" fmla="*/ 1734105 w 1734105"/>
                  <a:gd name="connsiteY4" fmla="*/ 776575 h 1588660"/>
                  <a:gd name="connsiteX5" fmla="*/ 895384 w 1734105"/>
                  <a:gd name="connsiteY5" fmla="*/ 1588660 h 1588660"/>
                  <a:gd name="connsiteX6" fmla="*/ 895384 w 1734105"/>
                  <a:gd name="connsiteY6" fmla="*/ 1232918 h 1588660"/>
                  <a:gd name="connsiteX7" fmla="*/ 2959 w 1734105"/>
                  <a:gd name="connsiteY7" fmla="*/ 1232918 h 1588660"/>
                  <a:gd name="connsiteX8" fmla="*/ 0 w 1734105"/>
                  <a:gd name="connsiteY8" fmla="*/ 576230 h 1588660"/>
                  <a:gd name="connsiteX9" fmla="*/ 2959 w 1734105"/>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5 w 1731151"/>
                  <a:gd name="connsiteY0" fmla="*/ 320232 h 1588660"/>
                  <a:gd name="connsiteX1" fmla="*/ 556339 w 1731151"/>
                  <a:gd name="connsiteY1" fmla="*/ 318779 h 1588660"/>
                  <a:gd name="connsiteX2" fmla="*/ 851001 w 1731151"/>
                  <a:gd name="connsiteY2" fmla="*/ 59821 h 1588660"/>
                  <a:gd name="connsiteX3" fmla="*/ 1004881 w 1731151"/>
                  <a:gd name="connsiteY3" fmla="*/ 0 h 1588660"/>
                  <a:gd name="connsiteX4" fmla="*/ 1731151 w 1731151"/>
                  <a:gd name="connsiteY4" fmla="*/ 776575 h 1588660"/>
                  <a:gd name="connsiteX5" fmla="*/ 892430 w 1731151"/>
                  <a:gd name="connsiteY5" fmla="*/ 1588660 h 1588660"/>
                  <a:gd name="connsiteX6" fmla="*/ 892430 w 1731151"/>
                  <a:gd name="connsiteY6" fmla="*/ 1232918 h 1588660"/>
                  <a:gd name="connsiteX7" fmla="*/ 5 w 1731151"/>
                  <a:gd name="connsiteY7" fmla="*/ 1232918 h 1588660"/>
                  <a:gd name="connsiteX8" fmla="*/ 275213 w 1731151"/>
                  <a:gd name="connsiteY8" fmla="*/ 617659 h 1588660"/>
                  <a:gd name="connsiteX9" fmla="*/ 5 w 1731151"/>
                  <a:gd name="connsiteY9" fmla="*/ 320232 h 1588660"/>
                  <a:gd name="connsiteX0" fmla="*/ 5 w 1731151"/>
                  <a:gd name="connsiteY0" fmla="*/ 320232 h 1588660"/>
                  <a:gd name="connsiteX1" fmla="*/ 556339 w 1731151"/>
                  <a:gd name="connsiteY1" fmla="*/ 318779 h 1588660"/>
                  <a:gd name="connsiteX2" fmla="*/ 851001 w 1731151"/>
                  <a:gd name="connsiteY2" fmla="*/ 59821 h 1588660"/>
                  <a:gd name="connsiteX3" fmla="*/ 1004881 w 1731151"/>
                  <a:gd name="connsiteY3" fmla="*/ 0 h 1588660"/>
                  <a:gd name="connsiteX4" fmla="*/ 1731151 w 1731151"/>
                  <a:gd name="connsiteY4" fmla="*/ 776575 h 1588660"/>
                  <a:gd name="connsiteX5" fmla="*/ 892430 w 1731151"/>
                  <a:gd name="connsiteY5" fmla="*/ 1588660 h 1588660"/>
                  <a:gd name="connsiteX6" fmla="*/ 892430 w 1731151"/>
                  <a:gd name="connsiteY6" fmla="*/ 1232918 h 1588660"/>
                  <a:gd name="connsiteX7" fmla="*/ 5 w 1731151"/>
                  <a:gd name="connsiteY7" fmla="*/ 1232918 h 1588660"/>
                  <a:gd name="connsiteX8" fmla="*/ 275213 w 1731151"/>
                  <a:gd name="connsiteY8" fmla="*/ 617659 h 1588660"/>
                  <a:gd name="connsiteX9" fmla="*/ 5 w 1731151"/>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81126 w 1731146"/>
                  <a:gd name="connsiteY8" fmla="*/ 62061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136124 w 1731146"/>
                  <a:gd name="connsiteY8" fmla="*/ 922459 h 1588660"/>
                  <a:gd name="connsiteX9" fmla="*/ 281126 w 1731146"/>
                  <a:gd name="connsiteY9" fmla="*/ 620619 h 1588660"/>
                  <a:gd name="connsiteX10" fmla="*/ 0 w 1731146"/>
                  <a:gd name="connsiteY10"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66330 w 1731146"/>
                  <a:gd name="connsiteY8" fmla="*/ 955011 h 1588660"/>
                  <a:gd name="connsiteX9" fmla="*/ 281126 w 1731146"/>
                  <a:gd name="connsiteY9" fmla="*/ 620619 h 1588660"/>
                  <a:gd name="connsiteX10" fmla="*/ 0 w 1731146"/>
                  <a:gd name="connsiteY10"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582967 w 1731146"/>
                  <a:gd name="connsiteY7" fmla="*/ 1233178 h 1588660"/>
                  <a:gd name="connsiteX8" fmla="*/ 0 w 1731146"/>
                  <a:gd name="connsiteY8" fmla="*/ 1232918 h 1588660"/>
                  <a:gd name="connsiteX9" fmla="*/ 266330 w 1731146"/>
                  <a:gd name="connsiteY9" fmla="*/ 955011 h 1588660"/>
                  <a:gd name="connsiteX10" fmla="*/ 281126 w 1731146"/>
                  <a:gd name="connsiteY10" fmla="*/ 620619 h 1588660"/>
                  <a:gd name="connsiteX11" fmla="*/ 0 w 1731146"/>
                  <a:gd name="connsiteY11"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53956 w 1731146"/>
                  <a:gd name="connsiteY6" fmla="*/ 1460778 h 1588660"/>
                  <a:gd name="connsiteX7" fmla="*/ 582967 w 1731146"/>
                  <a:gd name="connsiteY7" fmla="*/ 1233178 h 1588660"/>
                  <a:gd name="connsiteX8" fmla="*/ 0 w 1731146"/>
                  <a:gd name="connsiteY8" fmla="*/ 1232918 h 1588660"/>
                  <a:gd name="connsiteX9" fmla="*/ 266330 w 1731146"/>
                  <a:gd name="connsiteY9" fmla="*/ 955011 h 1588660"/>
                  <a:gd name="connsiteX10" fmla="*/ 281126 w 1731146"/>
                  <a:gd name="connsiteY10" fmla="*/ 620619 h 1588660"/>
                  <a:gd name="connsiteX11" fmla="*/ 0 w 1731146"/>
                  <a:gd name="connsiteY11" fmla="*/ 320232 h 1588660"/>
                  <a:gd name="connsiteX0" fmla="*/ 0 w 1731146"/>
                  <a:gd name="connsiteY0" fmla="*/ 320232 h 1517638"/>
                  <a:gd name="connsiteX1" fmla="*/ 556334 w 1731146"/>
                  <a:gd name="connsiteY1" fmla="*/ 318779 h 1517638"/>
                  <a:gd name="connsiteX2" fmla="*/ 850996 w 1731146"/>
                  <a:gd name="connsiteY2" fmla="*/ 59821 h 1517638"/>
                  <a:gd name="connsiteX3" fmla="*/ 1004876 w 1731146"/>
                  <a:gd name="connsiteY3" fmla="*/ 0 h 1517638"/>
                  <a:gd name="connsiteX4" fmla="*/ 1731146 w 1731146"/>
                  <a:gd name="connsiteY4" fmla="*/ 776575 h 1517638"/>
                  <a:gd name="connsiteX5" fmla="*/ 1010794 w 1731146"/>
                  <a:gd name="connsiteY5" fmla="*/ 1517638 h 1517638"/>
                  <a:gd name="connsiteX6" fmla="*/ 853956 w 1731146"/>
                  <a:gd name="connsiteY6" fmla="*/ 1460778 h 1517638"/>
                  <a:gd name="connsiteX7" fmla="*/ 582967 w 1731146"/>
                  <a:gd name="connsiteY7" fmla="*/ 1233178 h 1517638"/>
                  <a:gd name="connsiteX8" fmla="*/ 0 w 1731146"/>
                  <a:gd name="connsiteY8" fmla="*/ 1232918 h 1517638"/>
                  <a:gd name="connsiteX9" fmla="*/ 266330 w 1731146"/>
                  <a:gd name="connsiteY9" fmla="*/ 955011 h 1517638"/>
                  <a:gd name="connsiteX10" fmla="*/ 281126 w 1731146"/>
                  <a:gd name="connsiteY10" fmla="*/ 620619 h 1517638"/>
                  <a:gd name="connsiteX11" fmla="*/ 0 w 1731146"/>
                  <a:gd name="connsiteY11"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9104 w 1589104"/>
                  <a:gd name="connsiteY4" fmla="*/ 936373 h 1517638"/>
                  <a:gd name="connsiteX5" fmla="*/ 1010794 w 1589104"/>
                  <a:gd name="connsiteY5" fmla="*/ 1517638 h 1517638"/>
                  <a:gd name="connsiteX6" fmla="*/ 853956 w 1589104"/>
                  <a:gd name="connsiteY6" fmla="*/ 1460778 h 1517638"/>
                  <a:gd name="connsiteX7" fmla="*/ 582967 w 1589104"/>
                  <a:gd name="connsiteY7" fmla="*/ 1233178 h 1517638"/>
                  <a:gd name="connsiteX8" fmla="*/ 0 w 1589104"/>
                  <a:gd name="connsiteY8" fmla="*/ 1232918 h 1517638"/>
                  <a:gd name="connsiteX9" fmla="*/ 266330 w 1589104"/>
                  <a:gd name="connsiteY9" fmla="*/ 955011 h 1517638"/>
                  <a:gd name="connsiteX10" fmla="*/ 281126 w 1589104"/>
                  <a:gd name="connsiteY10" fmla="*/ 620619 h 1517638"/>
                  <a:gd name="connsiteX11" fmla="*/ 0 w 1589104"/>
                  <a:gd name="connsiteY11"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373080 w 1589104"/>
                  <a:gd name="connsiteY4" fmla="*/ 591026 h 1517638"/>
                  <a:gd name="connsiteX5" fmla="*/ 1589104 w 1589104"/>
                  <a:gd name="connsiteY5" fmla="*/ 936373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3185 w 1589104"/>
                  <a:gd name="connsiteY4" fmla="*/ 596945 h 1517638"/>
                  <a:gd name="connsiteX5" fmla="*/ 1589104 w 1589104"/>
                  <a:gd name="connsiteY5" fmla="*/ 936373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92063"/>
                  <a:gd name="connsiteY0" fmla="*/ 320232 h 1517638"/>
                  <a:gd name="connsiteX1" fmla="*/ 556334 w 1592063"/>
                  <a:gd name="connsiteY1" fmla="*/ 318779 h 1517638"/>
                  <a:gd name="connsiteX2" fmla="*/ 850996 w 1592063"/>
                  <a:gd name="connsiteY2" fmla="*/ 59821 h 1517638"/>
                  <a:gd name="connsiteX3" fmla="*/ 1004876 w 1592063"/>
                  <a:gd name="connsiteY3" fmla="*/ 0 h 1517638"/>
                  <a:gd name="connsiteX4" fmla="*/ 1583185 w 1592063"/>
                  <a:gd name="connsiteY4" fmla="*/ 596945 h 1517638"/>
                  <a:gd name="connsiteX5" fmla="*/ 1592063 w 1592063"/>
                  <a:gd name="connsiteY5" fmla="*/ 942292 h 1517638"/>
                  <a:gd name="connsiteX6" fmla="*/ 1010794 w 1592063"/>
                  <a:gd name="connsiteY6" fmla="*/ 1517638 h 1517638"/>
                  <a:gd name="connsiteX7" fmla="*/ 853956 w 1592063"/>
                  <a:gd name="connsiteY7" fmla="*/ 1460778 h 1517638"/>
                  <a:gd name="connsiteX8" fmla="*/ 582967 w 1592063"/>
                  <a:gd name="connsiteY8" fmla="*/ 1233178 h 1517638"/>
                  <a:gd name="connsiteX9" fmla="*/ 0 w 1592063"/>
                  <a:gd name="connsiteY9" fmla="*/ 1232918 h 1517638"/>
                  <a:gd name="connsiteX10" fmla="*/ 266330 w 1592063"/>
                  <a:gd name="connsiteY10" fmla="*/ 955011 h 1517638"/>
                  <a:gd name="connsiteX11" fmla="*/ 281126 w 1592063"/>
                  <a:gd name="connsiteY11" fmla="*/ 620619 h 1517638"/>
                  <a:gd name="connsiteX12" fmla="*/ 0 w 1592063"/>
                  <a:gd name="connsiteY12"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3185 w 1589104"/>
                  <a:gd name="connsiteY4" fmla="*/ 596945 h 1517638"/>
                  <a:gd name="connsiteX5" fmla="*/ 1589104 w 1589104"/>
                  <a:gd name="connsiteY5" fmla="*/ 948210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1126 w 1589104"/>
                  <a:gd name="connsiteY11" fmla="*/ 620619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32336"/>
                  <a:gd name="connsiteX1" fmla="*/ 556334 w 1589104"/>
                  <a:gd name="connsiteY1" fmla="*/ 318779 h 1532336"/>
                  <a:gd name="connsiteX2" fmla="*/ 850996 w 1589104"/>
                  <a:gd name="connsiteY2" fmla="*/ 59821 h 1532336"/>
                  <a:gd name="connsiteX3" fmla="*/ 1004876 w 1589104"/>
                  <a:gd name="connsiteY3" fmla="*/ 0 h 1532336"/>
                  <a:gd name="connsiteX4" fmla="*/ 1583185 w 1589104"/>
                  <a:gd name="connsiteY4" fmla="*/ 596945 h 1532336"/>
                  <a:gd name="connsiteX5" fmla="*/ 1589104 w 1589104"/>
                  <a:gd name="connsiteY5" fmla="*/ 948210 h 1532336"/>
                  <a:gd name="connsiteX6" fmla="*/ 1013753 w 1589104"/>
                  <a:gd name="connsiteY6" fmla="*/ 1514679 h 1532336"/>
                  <a:gd name="connsiteX7" fmla="*/ 853956 w 1589104"/>
                  <a:gd name="connsiteY7" fmla="*/ 1460778 h 1532336"/>
                  <a:gd name="connsiteX8" fmla="*/ 582967 w 1589104"/>
                  <a:gd name="connsiteY8" fmla="*/ 1233178 h 1532336"/>
                  <a:gd name="connsiteX9" fmla="*/ 0 w 1589104"/>
                  <a:gd name="connsiteY9" fmla="*/ 1232918 h 1532336"/>
                  <a:gd name="connsiteX10" fmla="*/ 266330 w 1589104"/>
                  <a:gd name="connsiteY10" fmla="*/ 955011 h 1532336"/>
                  <a:gd name="connsiteX11" fmla="*/ 287045 w 1589104"/>
                  <a:gd name="connsiteY11" fmla="*/ 611742 h 1532336"/>
                  <a:gd name="connsiteX12" fmla="*/ 0 w 1589104"/>
                  <a:gd name="connsiteY12" fmla="*/ 320232 h 1532336"/>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54510 h 1609411"/>
                  <a:gd name="connsiteX1" fmla="*/ 556334 w 1589104"/>
                  <a:gd name="connsiteY1" fmla="*/ 353057 h 1609411"/>
                  <a:gd name="connsiteX2" fmla="*/ 850996 w 1589104"/>
                  <a:gd name="connsiteY2" fmla="*/ 94099 h 1609411"/>
                  <a:gd name="connsiteX3" fmla="*/ 1004876 w 1589104"/>
                  <a:gd name="connsiteY3" fmla="*/ 34278 h 1609411"/>
                  <a:gd name="connsiteX4" fmla="*/ 1583185 w 1589104"/>
                  <a:gd name="connsiteY4" fmla="*/ 631223 h 1609411"/>
                  <a:gd name="connsiteX5" fmla="*/ 1589104 w 1589104"/>
                  <a:gd name="connsiteY5" fmla="*/ 982488 h 1609411"/>
                  <a:gd name="connsiteX6" fmla="*/ 1013753 w 1589104"/>
                  <a:gd name="connsiteY6" fmla="*/ 1548957 h 1609411"/>
                  <a:gd name="connsiteX7" fmla="*/ 853956 w 1589104"/>
                  <a:gd name="connsiteY7" fmla="*/ 1495056 h 1609411"/>
                  <a:gd name="connsiteX8" fmla="*/ 582967 w 1589104"/>
                  <a:gd name="connsiteY8" fmla="*/ 1267456 h 1609411"/>
                  <a:gd name="connsiteX9" fmla="*/ 0 w 1589104"/>
                  <a:gd name="connsiteY9" fmla="*/ 1267196 h 1609411"/>
                  <a:gd name="connsiteX10" fmla="*/ 266330 w 1589104"/>
                  <a:gd name="connsiteY10" fmla="*/ 989289 h 1609411"/>
                  <a:gd name="connsiteX11" fmla="*/ 287045 w 1589104"/>
                  <a:gd name="connsiteY11" fmla="*/ 646020 h 1609411"/>
                  <a:gd name="connsiteX12" fmla="*/ 0 w 1589104"/>
                  <a:gd name="connsiteY12" fmla="*/ 354510 h 1609411"/>
                  <a:gd name="connsiteX0" fmla="*/ 0 w 1589104"/>
                  <a:gd name="connsiteY0" fmla="*/ 354510 h 1609411"/>
                  <a:gd name="connsiteX1" fmla="*/ 556334 w 1589104"/>
                  <a:gd name="connsiteY1" fmla="*/ 353057 h 1609411"/>
                  <a:gd name="connsiteX2" fmla="*/ 850996 w 1589104"/>
                  <a:gd name="connsiteY2" fmla="*/ 94099 h 1609411"/>
                  <a:gd name="connsiteX3" fmla="*/ 1004876 w 1589104"/>
                  <a:gd name="connsiteY3" fmla="*/ 34278 h 1609411"/>
                  <a:gd name="connsiteX4" fmla="*/ 1577267 w 1589104"/>
                  <a:gd name="connsiteY4" fmla="*/ 619386 h 1609411"/>
                  <a:gd name="connsiteX5" fmla="*/ 1589104 w 1589104"/>
                  <a:gd name="connsiteY5" fmla="*/ 982488 h 1609411"/>
                  <a:gd name="connsiteX6" fmla="*/ 1013753 w 1589104"/>
                  <a:gd name="connsiteY6" fmla="*/ 1548957 h 1609411"/>
                  <a:gd name="connsiteX7" fmla="*/ 853956 w 1589104"/>
                  <a:gd name="connsiteY7" fmla="*/ 1495056 h 1609411"/>
                  <a:gd name="connsiteX8" fmla="*/ 582967 w 1589104"/>
                  <a:gd name="connsiteY8" fmla="*/ 1267456 h 1609411"/>
                  <a:gd name="connsiteX9" fmla="*/ 0 w 1589104"/>
                  <a:gd name="connsiteY9" fmla="*/ 1267196 h 1609411"/>
                  <a:gd name="connsiteX10" fmla="*/ 266330 w 1589104"/>
                  <a:gd name="connsiteY10" fmla="*/ 989289 h 1609411"/>
                  <a:gd name="connsiteX11" fmla="*/ 287045 w 1589104"/>
                  <a:gd name="connsiteY11" fmla="*/ 646020 h 1609411"/>
                  <a:gd name="connsiteX12" fmla="*/ 0 w 1589104"/>
                  <a:gd name="connsiteY12" fmla="*/ 354510 h 1609411"/>
                  <a:gd name="connsiteX0" fmla="*/ 0 w 1643112"/>
                  <a:gd name="connsiteY0" fmla="*/ 354510 h 1609411"/>
                  <a:gd name="connsiteX1" fmla="*/ 556334 w 1643112"/>
                  <a:gd name="connsiteY1" fmla="*/ 353057 h 1609411"/>
                  <a:gd name="connsiteX2" fmla="*/ 850996 w 1643112"/>
                  <a:gd name="connsiteY2" fmla="*/ 94099 h 1609411"/>
                  <a:gd name="connsiteX3" fmla="*/ 1004876 w 1643112"/>
                  <a:gd name="connsiteY3" fmla="*/ 34278 h 1609411"/>
                  <a:gd name="connsiteX4" fmla="*/ 1577267 w 1643112"/>
                  <a:gd name="connsiteY4" fmla="*/ 619386 h 1609411"/>
                  <a:gd name="connsiteX5" fmla="*/ 1589104 w 1643112"/>
                  <a:gd name="connsiteY5" fmla="*/ 982488 h 1609411"/>
                  <a:gd name="connsiteX6" fmla="*/ 1013753 w 1643112"/>
                  <a:gd name="connsiteY6" fmla="*/ 1548957 h 1609411"/>
                  <a:gd name="connsiteX7" fmla="*/ 853956 w 1643112"/>
                  <a:gd name="connsiteY7" fmla="*/ 1495056 h 1609411"/>
                  <a:gd name="connsiteX8" fmla="*/ 582967 w 1643112"/>
                  <a:gd name="connsiteY8" fmla="*/ 1267456 h 1609411"/>
                  <a:gd name="connsiteX9" fmla="*/ 0 w 1643112"/>
                  <a:gd name="connsiteY9" fmla="*/ 1267196 h 1609411"/>
                  <a:gd name="connsiteX10" fmla="*/ 266330 w 1643112"/>
                  <a:gd name="connsiteY10" fmla="*/ 989289 h 1609411"/>
                  <a:gd name="connsiteX11" fmla="*/ 287045 w 1643112"/>
                  <a:gd name="connsiteY11" fmla="*/ 646020 h 1609411"/>
                  <a:gd name="connsiteX12" fmla="*/ 0 w 1643112"/>
                  <a:gd name="connsiteY12" fmla="*/ 354510 h 1609411"/>
                  <a:gd name="connsiteX0" fmla="*/ 0 w 1669115"/>
                  <a:gd name="connsiteY0" fmla="*/ 354510 h 1609411"/>
                  <a:gd name="connsiteX1" fmla="*/ 556334 w 1669115"/>
                  <a:gd name="connsiteY1" fmla="*/ 353057 h 1609411"/>
                  <a:gd name="connsiteX2" fmla="*/ 850996 w 1669115"/>
                  <a:gd name="connsiteY2" fmla="*/ 94099 h 1609411"/>
                  <a:gd name="connsiteX3" fmla="*/ 1004876 w 1669115"/>
                  <a:gd name="connsiteY3" fmla="*/ 34278 h 1609411"/>
                  <a:gd name="connsiteX4" fmla="*/ 1577267 w 1669115"/>
                  <a:gd name="connsiteY4" fmla="*/ 619386 h 1609411"/>
                  <a:gd name="connsiteX5" fmla="*/ 1589104 w 1669115"/>
                  <a:gd name="connsiteY5" fmla="*/ 982488 h 1609411"/>
                  <a:gd name="connsiteX6" fmla="*/ 1013753 w 1669115"/>
                  <a:gd name="connsiteY6" fmla="*/ 1548957 h 1609411"/>
                  <a:gd name="connsiteX7" fmla="*/ 853956 w 1669115"/>
                  <a:gd name="connsiteY7" fmla="*/ 1495056 h 1609411"/>
                  <a:gd name="connsiteX8" fmla="*/ 582967 w 1669115"/>
                  <a:gd name="connsiteY8" fmla="*/ 1267456 h 1609411"/>
                  <a:gd name="connsiteX9" fmla="*/ 0 w 1669115"/>
                  <a:gd name="connsiteY9" fmla="*/ 1267196 h 1609411"/>
                  <a:gd name="connsiteX10" fmla="*/ 266330 w 1669115"/>
                  <a:gd name="connsiteY10" fmla="*/ 989289 h 1609411"/>
                  <a:gd name="connsiteX11" fmla="*/ 287045 w 1669115"/>
                  <a:gd name="connsiteY11" fmla="*/ 646020 h 1609411"/>
                  <a:gd name="connsiteX12" fmla="*/ 0 w 1669115"/>
                  <a:gd name="connsiteY12" fmla="*/ 354510 h 1609411"/>
                  <a:gd name="connsiteX0" fmla="*/ 0 w 1671177"/>
                  <a:gd name="connsiteY0" fmla="*/ 354510 h 1609411"/>
                  <a:gd name="connsiteX1" fmla="*/ 556334 w 1671177"/>
                  <a:gd name="connsiteY1" fmla="*/ 353057 h 1609411"/>
                  <a:gd name="connsiteX2" fmla="*/ 850996 w 1671177"/>
                  <a:gd name="connsiteY2" fmla="*/ 94099 h 1609411"/>
                  <a:gd name="connsiteX3" fmla="*/ 1004876 w 1671177"/>
                  <a:gd name="connsiteY3" fmla="*/ 34278 h 1609411"/>
                  <a:gd name="connsiteX4" fmla="*/ 1577267 w 1671177"/>
                  <a:gd name="connsiteY4" fmla="*/ 619386 h 1609411"/>
                  <a:gd name="connsiteX5" fmla="*/ 1589104 w 1671177"/>
                  <a:gd name="connsiteY5" fmla="*/ 982488 h 1609411"/>
                  <a:gd name="connsiteX6" fmla="*/ 1013753 w 1671177"/>
                  <a:gd name="connsiteY6" fmla="*/ 1548957 h 1609411"/>
                  <a:gd name="connsiteX7" fmla="*/ 853956 w 1671177"/>
                  <a:gd name="connsiteY7" fmla="*/ 1495056 h 1609411"/>
                  <a:gd name="connsiteX8" fmla="*/ 582967 w 1671177"/>
                  <a:gd name="connsiteY8" fmla="*/ 1267456 h 1609411"/>
                  <a:gd name="connsiteX9" fmla="*/ 0 w 1671177"/>
                  <a:gd name="connsiteY9" fmla="*/ 1267196 h 1609411"/>
                  <a:gd name="connsiteX10" fmla="*/ 266330 w 1671177"/>
                  <a:gd name="connsiteY10" fmla="*/ 989289 h 1609411"/>
                  <a:gd name="connsiteX11" fmla="*/ 287045 w 1671177"/>
                  <a:gd name="connsiteY11" fmla="*/ 646020 h 1609411"/>
                  <a:gd name="connsiteX12" fmla="*/ 0 w 1671177"/>
                  <a:gd name="connsiteY12" fmla="*/ 354510 h 1609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36" name="TextBox 35"/>
            <p:cNvSpPr txBox="1"/>
            <p:nvPr/>
          </p:nvSpPr>
          <p:spPr>
            <a:xfrm>
              <a:off x="4369061" y="2754805"/>
              <a:ext cx="520816" cy="500090"/>
            </a:xfrm>
            <a:prstGeom prst="rect">
              <a:avLst/>
            </a:prstGeom>
            <a:noFill/>
          </p:spPr>
          <p:txBody>
            <a:bodyPr wrap="none" rtlCol="0">
              <a:spAutoFit/>
            </a:bodyPr>
            <a:lstStyle/>
            <a:p>
              <a:r>
                <a:rPr lang="en-US" altLang="zh-CN" sz="3733" dirty="0">
                  <a:solidFill>
                    <a:prstClr val="white"/>
                  </a:solidFill>
                  <a:latin typeface="Impact" pitchFamily="34" charset="0"/>
                </a:rPr>
                <a:t>03</a:t>
              </a:r>
              <a:endParaRPr lang="zh-CN" altLang="en-US" sz="3733" dirty="0">
                <a:solidFill>
                  <a:prstClr val="white"/>
                </a:solidFill>
                <a:latin typeface="Impact" pitchFamily="34" charset="0"/>
              </a:endParaRPr>
            </a:p>
          </p:txBody>
        </p:sp>
      </p:grpSp>
      <p:grpSp>
        <p:nvGrpSpPr>
          <p:cNvPr id="39" name="组合 38"/>
          <p:cNvGrpSpPr/>
          <p:nvPr/>
        </p:nvGrpSpPr>
        <p:grpSpPr>
          <a:xfrm>
            <a:off x="3298098" y="2948949"/>
            <a:ext cx="2365041" cy="2145881"/>
            <a:chOff x="2473571" y="2211710"/>
            <a:chExt cx="1773781" cy="1609411"/>
          </a:xfrm>
        </p:grpSpPr>
        <p:grpSp>
          <p:nvGrpSpPr>
            <p:cNvPr id="40" name="组合 39"/>
            <p:cNvGrpSpPr/>
            <p:nvPr/>
          </p:nvGrpSpPr>
          <p:grpSpPr>
            <a:xfrm>
              <a:off x="2473571" y="2211710"/>
              <a:ext cx="1773781" cy="1609411"/>
              <a:chOff x="1074198" y="2188917"/>
              <a:chExt cx="1773781" cy="1609411"/>
            </a:xfrm>
          </p:grpSpPr>
          <p:sp>
            <p:nvSpPr>
              <p:cNvPr id="42" name="右箭头 55"/>
              <p:cNvSpPr/>
              <p:nvPr/>
            </p:nvSpPr>
            <p:spPr>
              <a:xfrm>
                <a:off x="1176802" y="2551604"/>
                <a:ext cx="1671177" cy="911035"/>
              </a:xfrm>
              <a:custGeom>
                <a:avLst/>
                <a:gdLst/>
                <a:ahLst/>
                <a:cxnLst/>
                <a:rect l="l" t="t"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close/>
                  </a:path>
                </a:pathLst>
              </a:custGeom>
              <a:solidFill>
                <a:schemeClr val="tx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43" name="右箭头 55"/>
              <p:cNvSpPr/>
              <p:nvPr/>
            </p:nvSpPr>
            <p:spPr>
              <a:xfrm>
                <a:off x="1074198" y="2188917"/>
                <a:ext cx="1671177" cy="1609411"/>
              </a:xfrm>
              <a:custGeom>
                <a:avLst/>
                <a:gdLst>
                  <a:gd name="connsiteX0" fmla="*/ 0 w 1731146"/>
                  <a:gd name="connsiteY0" fmla="*/ 355742 h 1624170"/>
                  <a:gd name="connsiteX1" fmla="*/ 892425 w 1731146"/>
                  <a:gd name="connsiteY1" fmla="*/ 355742 h 1624170"/>
                  <a:gd name="connsiteX2" fmla="*/ 892425 w 1731146"/>
                  <a:gd name="connsiteY2" fmla="*/ 0 h 1624170"/>
                  <a:gd name="connsiteX3" fmla="*/ 1731146 w 1731146"/>
                  <a:gd name="connsiteY3" fmla="*/ 812085 h 1624170"/>
                  <a:gd name="connsiteX4" fmla="*/ 892425 w 1731146"/>
                  <a:gd name="connsiteY4" fmla="*/ 1624170 h 1624170"/>
                  <a:gd name="connsiteX5" fmla="*/ 892425 w 1731146"/>
                  <a:gd name="connsiteY5" fmla="*/ 1268428 h 1624170"/>
                  <a:gd name="connsiteX6" fmla="*/ 0 w 1731146"/>
                  <a:gd name="connsiteY6" fmla="*/ 1268428 h 1624170"/>
                  <a:gd name="connsiteX7" fmla="*/ 0 w 1731146"/>
                  <a:gd name="connsiteY7" fmla="*/ 355742 h 1624170"/>
                  <a:gd name="connsiteX0" fmla="*/ 0 w 1731146"/>
                  <a:gd name="connsiteY0" fmla="*/ 355742 h 1624170"/>
                  <a:gd name="connsiteX1" fmla="*/ 508986 w 1731146"/>
                  <a:gd name="connsiteY1" fmla="*/ 351329 h 1624170"/>
                  <a:gd name="connsiteX2" fmla="*/ 892425 w 1731146"/>
                  <a:gd name="connsiteY2" fmla="*/ 35574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55742 h 1624170"/>
                  <a:gd name="connsiteX1" fmla="*/ 556334 w 1731146"/>
                  <a:gd name="connsiteY1" fmla="*/ 354289 h 1624170"/>
                  <a:gd name="connsiteX2" fmla="*/ 892425 w 1731146"/>
                  <a:gd name="connsiteY2" fmla="*/ 35574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55742 h 1624170"/>
                  <a:gd name="connsiteX1" fmla="*/ 556334 w 1731146"/>
                  <a:gd name="connsiteY1" fmla="*/ 354289 h 1624170"/>
                  <a:gd name="connsiteX2" fmla="*/ 848037 w 1731146"/>
                  <a:gd name="connsiteY2" fmla="*/ 12788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20232 h 1588660"/>
                  <a:gd name="connsiteX1" fmla="*/ 556334 w 1731146"/>
                  <a:gd name="connsiteY1" fmla="*/ 318779 h 1588660"/>
                  <a:gd name="connsiteX2" fmla="*/ 848037 w 1731146"/>
                  <a:gd name="connsiteY2" fmla="*/ 92372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0 w 1731146"/>
                  <a:gd name="connsiteY8"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0 w 1731146"/>
                  <a:gd name="connsiteY8" fmla="*/ 320232 h 1588660"/>
                  <a:gd name="connsiteX0" fmla="*/ 2959 w 1734105"/>
                  <a:gd name="connsiteY0" fmla="*/ 320232 h 1588660"/>
                  <a:gd name="connsiteX1" fmla="*/ 559293 w 1734105"/>
                  <a:gd name="connsiteY1" fmla="*/ 318779 h 1588660"/>
                  <a:gd name="connsiteX2" fmla="*/ 853955 w 1734105"/>
                  <a:gd name="connsiteY2" fmla="*/ 59821 h 1588660"/>
                  <a:gd name="connsiteX3" fmla="*/ 1007835 w 1734105"/>
                  <a:gd name="connsiteY3" fmla="*/ 0 h 1588660"/>
                  <a:gd name="connsiteX4" fmla="*/ 1734105 w 1734105"/>
                  <a:gd name="connsiteY4" fmla="*/ 776575 h 1588660"/>
                  <a:gd name="connsiteX5" fmla="*/ 895384 w 1734105"/>
                  <a:gd name="connsiteY5" fmla="*/ 1588660 h 1588660"/>
                  <a:gd name="connsiteX6" fmla="*/ 895384 w 1734105"/>
                  <a:gd name="connsiteY6" fmla="*/ 1232918 h 1588660"/>
                  <a:gd name="connsiteX7" fmla="*/ 2959 w 1734105"/>
                  <a:gd name="connsiteY7" fmla="*/ 1232918 h 1588660"/>
                  <a:gd name="connsiteX8" fmla="*/ 0 w 1734105"/>
                  <a:gd name="connsiteY8" fmla="*/ 576230 h 1588660"/>
                  <a:gd name="connsiteX9" fmla="*/ 2959 w 1734105"/>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5 w 1731151"/>
                  <a:gd name="connsiteY0" fmla="*/ 320232 h 1588660"/>
                  <a:gd name="connsiteX1" fmla="*/ 556339 w 1731151"/>
                  <a:gd name="connsiteY1" fmla="*/ 318779 h 1588660"/>
                  <a:gd name="connsiteX2" fmla="*/ 851001 w 1731151"/>
                  <a:gd name="connsiteY2" fmla="*/ 59821 h 1588660"/>
                  <a:gd name="connsiteX3" fmla="*/ 1004881 w 1731151"/>
                  <a:gd name="connsiteY3" fmla="*/ 0 h 1588660"/>
                  <a:gd name="connsiteX4" fmla="*/ 1731151 w 1731151"/>
                  <a:gd name="connsiteY4" fmla="*/ 776575 h 1588660"/>
                  <a:gd name="connsiteX5" fmla="*/ 892430 w 1731151"/>
                  <a:gd name="connsiteY5" fmla="*/ 1588660 h 1588660"/>
                  <a:gd name="connsiteX6" fmla="*/ 892430 w 1731151"/>
                  <a:gd name="connsiteY6" fmla="*/ 1232918 h 1588660"/>
                  <a:gd name="connsiteX7" fmla="*/ 5 w 1731151"/>
                  <a:gd name="connsiteY7" fmla="*/ 1232918 h 1588660"/>
                  <a:gd name="connsiteX8" fmla="*/ 275213 w 1731151"/>
                  <a:gd name="connsiteY8" fmla="*/ 617659 h 1588660"/>
                  <a:gd name="connsiteX9" fmla="*/ 5 w 1731151"/>
                  <a:gd name="connsiteY9" fmla="*/ 320232 h 1588660"/>
                  <a:gd name="connsiteX0" fmla="*/ 5 w 1731151"/>
                  <a:gd name="connsiteY0" fmla="*/ 320232 h 1588660"/>
                  <a:gd name="connsiteX1" fmla="*/ 556339 w 1731151"/>
                  <a:gd name="connsiteY1" fmla="*/ 318779 h 1588660"/>
                  <a:gd name="connsiteX2" fmla="*/ 851001 w 1731151"/>
                  <a:gd name="connsiteY2" fmla="*/ 59821 h 1588660"/>
                  <a:gd name="connsiteX3" fmla="*/ 1004881 w 1731151"/>
                  <a:gd name="connsiteY3" fmla="*/ 0 h 1588660"/>
                  <a:gd name="connsiteX4" fmla="*/ 1731151 w 1731151"/>
                  <a:gd name="connsiteY4" fmla="*/ 776575 h 1588660"/>
                  <a:gd name="connsiteX5" fmla="*/ 892430 w 1731151"/>
                  <a:gd name="connsiteY5" fmla="*/ 1588660 h 1588660"/>
                  <a:gd name="connsiteX6" fmla="*/ 892430 w 1731151"/>
                  <a:gd name="connsiteY6" fmla="*/ 1232918 h 1588660"/>
                  <a:gd name="connsiteX7" fmla="*/ 5 w 1731151"/>
                  <a:gd name="connsiteY7" fmla="*/ 1232918 h 1588660"/>
                  <a:gd name="connsiteX8" fmla="*/ 275213 w 1731151"/>
                  <a:gd name="connsiteY8" fmla="*/ 617659 h 1588660"/>
                  <a:gd name="connsiteX9" fmla="*/ 5 w 1731151"/>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81126 w 1731146"/>
                  <a:gd name="connsiteY8" fmla="*/ 62061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136124 w 1731146"/>
                  <a:gd name="connsiteY8" fmla="*/ 922459 h 1588660"/>
                  <a:gd name="connsiteX9" fmla="*/ 281126 w 1731146"/>
                  <a:gd name="connsiteY9" fmla="*/ 620619 h 1588660"/>
                  <a:gd name="connsiteX10" fmla="*/ 0 w 1731146"/>
                  <a:gd name="connsiteY10"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66330 w 1731146"/>
                  <a:gd name="connsiteY8" fmla="*/ 955011 h 1588660"/>
                  <a:gd name="connsiteX9" fmla="*/ 281126 w 1731146"/>
                  <a:gd name="connsiteY9" fmla="*/ 620619 h 1588660"/>
                  <a:gd name="connsiteX10" fmla="*/ 0 w 1731146"/>
                  <a:gd name="connsiteY10"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582967 w 1731146"/>
                  <a:gd name="connsiteY7" fmla="*/ 1233178 h 1588660"/>
                  <a:gd name="connsiteX8" fmla="*/ 0 w 1731146"/>
                  <a:gd name="connsiteY8" fmla="*/ 1232918 h 1588660"/>
                  <a:gd name="connsiteX9" fmla="*/ 266330 w 1731146"/>
                  <a:gd name="connsiteY9" fmla="*/ 955011 h 1588660"/>
                  <a:gd name="connsiteX10" fmla="*/ 281126 w 1731146"/>
                  <a:gd name="connsiteY10" fmla="*/ 620619 h 1588660"/>
                  <a:gd name="connsiteX11" fmla="*/ 0 w 1731146"/>
                  <a:gd name="connsiteY11"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53956 w 1731146"/>
                  <a:gd name="connsiteY6" fmla="*/ 1460778 h 1588660"/>
                  <a:gd name="connsiteX7" fmla="*/ 582967 w 1731146"/>
                  <a:gd name="connsiteY7" fmla="*/ 1233178 h 1588660"/>
                  <a:gd name="connsiteX8" fmla="*/ 0 w 1731146"/>
                  <a:gd name="connsiteY8" fmla="*/ 1232918 h 1588660"/>
                  <a:gd name="connsiteX9" fmla="*/ 266330 w 1731146"/>
                  <a:gd name="connsiteY9" fmla="*/ 955011 h 1588660"/>
                  <a:gd name="connsiteX10" fmla="*/ 281126 w 1731146"/>
                  <a:gd name="connsiteY10" fmla="*/ 620619 h 1588660"/>
                  <a:gd name="connsiteX11" fmla="*/ 0 w 1731146"/>
                  <a:gd name="connsiteY11" fmla="*/ 320232 h 1588660"/>
                  <a:gd name="connsiteX0" fmla="*/ 0 w 1731146"/>
                  <a:gd name="connsiteY0" fmla="*/ 320232 h 1517638"/>
                  <a:gd name="connsiteX1" fmla="*/ 556334 w 1731146"/>
                  <a:gd name="connsiteY1" fmla="*/ 318779 h 1517638"/>
                  <a:gd name="connsiteX2" fmla="*/ 850996 w 1731146"/>
                  <a:gd name="connsiteY2" fmla="*/ 59821 h 1517638"/>
                  <a:gd name="connsiteX3" fmla="*/ 1004876 w 1731146"/>
                  <a:gd name="connsiteY3" fmla="*/ 0 h 1517638"/>
                  <a:gd name="connsiteX4" fmla="*/ 1731146 w 1731146"/>
                  <a:gd name="connsiteY4" fmla="*/ 776575 h 1517638"/>
                  <a:gd name="connsiteX5" fmla="*/ 1010794 w 1731146"/>
                  <a:gd name="connsiteY5" fmla="*/ 1517638 h 1517638"/>
                  <a:gd name="connsiteX6" fmla="*/ 853956 w 1731146"/>
                  <a:gd name="connsiteY6" fmla="*/ 1460778 h 1517638"/>
                  <a:gd name="connsiteX7" fmla="*/ 582967 w 1731146"/>
                  <a:gd name="connsiteY7" fmla="*/ 1233178 h 1517638"/>
                  <a:gd name="connsiteX8" fmla="*/ 0 w 1731146"/>
                  <a:gd name="connsiteY8" fmla="*/ 1232918 h 1517638"/>
                  <a:gd name="connsiteX9" fmla="*/ 266330 w 1731146"/>
                  <a:gd name="connsiteY9" fmla="*/ 955011 h 1517638"/>
                  <a:gd name="connsiteX10" fmla="*/ 281126 w 1731146"/>
                  <a:gd name="connsiteY10" fmla="*/ 620619 h 1517638"/>
                  <a:gd name="connsiteX11" fmla="*/ 0 w 1731146"/>
                  <a:gd name="connsiteY11"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9104 w 1589104"/>
                  <a:gd name="connsiteY4" fmla="*/ 936373 h 1517638"/>
                  <a:gd name="connsiteX5" fmla="*/ 1010794 w 1589104"/>
                  <a:gd name="connsiteY5" fmla="*/ 1517638 h 1517638"/>
                  <a:gd name="connsiteX6" fmla="*/ 853956 w 1589104"/>
                  <a:gd name="connsiteY6" fmla="*/ 1460778 h 1517638"/>
                  <a:gd name="connsiteX7" fmla="*/ 582967 w 1589104"/>
                  <a:gd name="connsiteY7" fmla="*/ 1233178 h 1517638"/>
                  <a:gd name="connsiteX8" fmla="*/ 0 w 1589104"/>
                  <a:gd name="connsiteY8" fmla="*/ 1232918 h 1517638"/>
                  <a:gd name="connsiteX9" fmla="*/ 266330 w 1589104"/>
                  <a:gd name="connsiteY9" fmla="*/ 955011 h 1517638"/>
                  <a:gd name="connsiteX10" fmla="*/ 281126 w 1589104"/>
                  <a:gd name="connsiteY10" fmla="*/ 620619 h 1517638"/>
                  <a:gd name="connsiteX11" fmla="*/ 0 w 1589104"/>
                  <a:gd name="connsiteY11"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373080 w 1589104"/>
                  <a:gd name="connsiteY4" fmla="*/ 591026 h 1517638"/>
                  <a:gd name="connsiteX5" fmla="*/ 1589104 w 1589104"/>
                  <a:gd name="connsiteY5" fmla="*/ 936373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3185 w 1589104"/>
                  <a:gd name="connsiteY4" fmla="*/ 596945 h 1517638"/>
                  <a:gd name="connsiteX5" fmla="*/ 1589104 w 1589104"/>
                  <a:gd name="connsiteY5" fmla="*/ 936373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92063"/>
                  <a:gd name="connsiteY0" fmla="*/ 320232 h 1517638"/>
                  <a:gd name="connsiteX1" fmla="*/ 556334 w 1592063"/>
                  <a:gd name="connsiteY1" fmla="*/ 318779 h 1517638"/>
                  <a:gd name="connsiteX2" fmla="*/ 850996 w 1592063"/>
                  <a:gd name="connsiteY2" fmla="*/ 59821 h 1517638"/>
                  <a:gd name="connsiteX3" fmla="*/ 1004876 w 1592063"/>
                  <a:gd name="connsiteY3" fmla="*/ 0 h 1517638"/>
                  <a:gd name="connsiteX4" fmla="*/ 1583185 w 1592063"/>
                  <a:gd name="connsiteY4" fmla="*/ 596945 h 1517638"/>
                  <a:gd name="connsiteX5" fmla="*/ 1592063 w 1592063"/>
                  <a:gd name="connsiteY5" fmla="*/ 942292 h 1517638"/>
                  <a:gd name="connsiteX6" fmla="*/ 1010794 w 1592063"/>
                  <a:gd name="connsiteY6" fmla="*/ 1517638 h 1517638"/>
                  <a:gd name="connsiteX7" fmla="*/ 853956 w 1592063"/>
                  <a:gd name="connsiteY7" fmla="*/ 1460778 h 1517638"/>
                  <a:gd name="connsiteX8" fmla="*/ 582967 w 1592063"/>
                  <a:gd name="connsiteY8" fmla="*/ 1233178 h 1517638"/>
                  <a:gd name="connsiteX9" fmla="*/ 0 w 1592063"/>
                  <a:gd name="connsiteY9" fmla="*/ 1232918 h 1517638"/>
                  <a:gd name="connsiteX10" fmla="*/ 266330 w 1592063"/>
                  <a:gd name="connsiteY10" fmla="*/ 955011 h 1517638"/>
                  <a:gd name="connsiteX11" fmla="*/ 281126 w 1592063"/>
                  <a:gd name="connsiteY11" fmla="*/ 620619 h 1517638"/>
                  <a:gd name="connsiteX12" fmla="*/ 0 w 1592063"/>
                  <a:gd name="connsiteY12"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3185 w 1589104"/>
                  <a:gd name="connsiteY4" fmla="*/ 596945 h 1517638"/>
                  <a:gd name="connsiteX5" fmla="*/ 1589104 w 1589104"/>
                  <a:gd name="connsiteY5" fmla="*/ 948210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1126 w 1589104"/>
                  <a:gd name="connsiteY11" fmla="*/ 620619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32336"/>
                  <a:gd name="connsiteX1" fmla="*/ 556334 w 1589104"/>
                  <a:gd name="connsiteY1" fmla="*/ 318779 h 1532336"/>
                  <a:gd name="connsiteX2" fmla="*/ 850996 w 1589104"/>
                  <a:gd name="connsiteY2" fmla="*/ 59821 h 1532336"/>
                  <a:gd name="connsiteX3" fmla="*/ 1004876 w 1589104"/>
                  <a:gd name="connsiteY3" fmla="*/ 0 h 1532336"/>
                  <a:gd name="connsiteX4" fmla="*/ 1583185 w 1589104"/>
                  <a:gd name="connsiteY4" fmla="*/ 596945 h 1532336"/>
                  <a:gd name="connsiteX5" fmla="*/ 1589104 w 1589104"/>
                  <a:gd name="connsiteY5" fmla="*/ 948210 h 1532336"/>
                  <a:gd name="connsiteX6" fmla="*/ 1013753 w 1589104"/>
                  <a:gd name="connsiteY6" fmla="*/ 1514679 h 1532336"/>
                  <a:gd name="connsiteX7" fmla="*/ 853956 w 1589104"/>
                  <a:gd name="connsiteY7" fmla="*/ 1460778 h 1532336"/>
                  <a:gd name="connsiteX8" fmla="*/ 582967 w 1589104"/>
                  <a:gd name="connsiteY8" fmla="*/ 1233178 h 1532336"/>
                  <a:gd name="connsiteX9" fmla="*/ 0 w 1589104"/>
                  <a:gd name="connsiteY9" fmla="*/ 1232918 h 1532336"/>
                  <a:gd name="connsiteX10" fmla="*/ 266330 w 1589104"/>
                  <a:gd name="connsiteY10" fmla="*/ 955011 h 1532336"/>
                  <a:gd name="connsiteX11" fmla="*/ 287045 w 1589104"/>
                  <a:gd name="connsiteY11" fmla="*/ 611742 h 1532336"/>
                  <a:gd name="connsiteX12" fmla="*/ 0 w 1589104"/>
                  <a:gd name="connsiteY12" fmla="*/ 320232 h 1532336"/>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54510 h 1609411"/>
                  <a:gd name="connsiteX1" fmla="*/ 556334 w 1589104"/>
                  <a:gd name="connsiteY1" fmla="*/ 353057 h 1609411"/>
                  <a:gd name="connsiteX2" fmla="*/ 850996 w 1589104"/>
                  <a:gd name="connsiteY2" fmla="*/ 94099 h 1609411"/>
                  <a:gd name="connsiteX3" fmla="*/ 1004876 w 1589104"/>
                  <a:gd name="connsiteY3" fmla="*/ 34278 h 1609411"/>
                  <a:gd name="connsiteX4" fmla="*/ 1583185 w 1589104"/>
                  <a:gd name="connsiteY4" fmla="*/ 631223 h 1609411"/>
                  <a:gd name="connsiteX5" fmla="*/ 1589104 w 1589104"/>
                  <a:gd name="connsiteY5" fmla="*/ 982488 h 1609411"/>
                  <a:gd name="connsiteX6" fmla="*/ 1013753 w 1589104"/>
                  <a:gd name="connsiteY6" fmla="*/ 1548957 h 1609411"/>
                  <a:gd name="connsiteX7" fmla="*/ 853956 w 1589104"/>
                  <a:gd name="connsiteY7" fmla="*/ 1495056 h 1609411"/>
                  <a:gd name="connsiteX8" fmla="*/ 582967 w 1589104"/>
                  <a:gd name="connsiteY8" fmla="*/ 1267456 h 1609411"/>
                  <a:gd name="connsiteX9" fmla="*/ 0 w 1589104"/>
                  <a:gd name="connsiteY9" fmla="*/ 1267196 h 1609411"/>
                  <a:gd name="connsiteX10" fmla="*/ 266330 w 1589104"/>
                  <a:gd name="connsiteY10" fmla="*/ 989289 h 1609411"/>
                  <a:gd name="connsiteX11" fmla="*/ 287045 w 1589104"/>
                  <a:gd name="connsiteY11" fmla="*/ 646020 h 1609411"/>
                  <a:gd name="connsiteX12" fmla="*/ 0 w 1589104"/>
                  <a:gd name="connsiteY12" fmla="*/ 354510 h 1609411"/>
                  <a:gd name="connsiteX0" fmla="*/ 0 w 1589104"/>
                  <a:gd name="connsiteY0" fmla="*/ 354510 h 1609411"/>
                  <a:gd name="connsiteX1" fmla="*/ 556334 w 1589104"/>
                  <a:gd name="connsiteY1" fmla="*/ 353057 h 1609411"/>
                  <a:gd name="connsiteX2" fmla="*/ 850996 w 1589104"/>
                  <a:gd name="connsiteY2" fmla="*/ 94099 h 1609411"/>
                  <a:gd name="connsiteX3" fmla="*/ 1004876 w 1589104"/>
                  <a:gd name="connsiteY3" fmla="*/ 34278 h 1609411"/>
                  <a:gd name="connsiteX4" fmla="*/ 1577267 w 1589104"/>
                  <a:gd name="connsiteY4" fmla="*/ 619386 h 1609411"/>
                  <a:gd name="connsiteX5" fmla="*/ 1589104 w 1589104"/>
                  <a:gd name="connsiteY5" fmla="*/ 982488 h 1609411"/>
                  <a:gd name="connsiteX6" fmla="*/ 1013753 w 1589104"/>
                  <a:gd name="connsiteY6" fmla="*/ 1548957 h 1609411"/>
                  <a:gd name="connsiteX7" fmla="*/ 853956 w 1589104"/>
                  <a:gd name="connsiteY7" fmla="*/ 1495056 h 1609411"/>
                  <a:gd name="connsiteX8" fmla="*/ 582967 w 1589104"/>
                  <a:gd name="connsiteY8" fmla="*/ 1267456 h 1609411"/>
                  <a:gd name="connsiteX9" fmla="*/ 0 w 1589104"/>
                  <a:gd name="connsiteY9" fmla="*/ 1267196 h 1609411"/>
                  <a:gd name="connsiteX10" fmla="*/ 266330 w 1589104"/>
                  <a:gd name="connsiteY10" fmla="*/ 989289 h 1609411"/>
                  <a:gd name="connsiteX11" fmla="*/ 287045 w 1589104"/>
                  <a:gd name="connsiteY11" fmla="*/ 646020 h 1609411"/>
                  <a:gd name="connsiteX12" fmla="*/ 0 w 1589104"/>
                  <a:gd name="connsiteY12" fmla="*/ 354510 h 1609411"/>
                  <a:gd name="connsiteX0" fmla="*/ 0 w 1643112"/>
                  <a:gd name="connsiteY0" fmla="*/ 354510 h 1609411"/>
                  <a:gd name="connsiteX1" fmla="*/ 556334 w 1643112"/>
                  <a:gd name="connsiteY1" fmla="*/ 353057 h 1609411"/>
                  <a:gd name="connsiteX2" fmla="*/ 850996 w 1643112"/>
                  <a:gd name="connsiteY2" fmla="*/ 94099 h 1609411"/>
                  <a:gd name="connsiteX3" fmla="*/ 1004876 w 1643112"/>
                  <a:gd name="connsiteY3" fmla="*/ 34278 h 1609411"/>
                  <a:gd name="connsiteX4" fmla="*/ 1577267 w 1643112"/>
                  <a:gd name="connsiteY4" fmla="*/ 619386 h 1609411"/>
                  <a:gd name="connsiteX5" fmla="*/ 1589104 w 1643112"/>
                  <a:gd name="connsiteY5" fmla="*/ 982488 h 1609411"/>
                  <a:gd name="connsiteX6" fmla="*/ 1013753 w 1643112"/>
                  <a:gd name="connsiteY6" fmla="*/ 1548957 h 1609411"/>
                  <a:gd name="connsiteX7" fmla="*/ 853956 w 1643112"/>
                  <a:gd name="connsiteY7" fmla="*/ 1495056 h 1609411"/>
                  <a:gd name="connsiteX8" fmla="*/ 582967 w 1643112"/>
                  <a:gd name="connsiteY8" fmla="*/ 1267456 h 1609411"/>
                  <a:gd name="connsiteX9" fmla="*/ 0 w 1643112"/>
                  <a:gd name="connsiteY9" fmla="*/ 1267196 h 1609411"/>
                  <a:gd name="connsiteX10" fmla="*/ 266330 w 1643112"/>
                  <a:gd name="connsiteY10" fmla="*/ 989289 h 1609411"/>
                  <a:gd name="connsiteX11" fmla="*/ 287045 w 1643112"/>
                  <a:gd name="connsiteY11" fmla="*/ 646020 h 1609411"/>
                  <a:gd name="connsiteX12" fmla="*/ 0 w 1643112"/>
                  <a:gd name="connsiteY12" fmla="*/ 354510 h 1609411"/>
                  <a:gd name="connsiteX0" fmla="*/ 0 w 1669115"/>
                  <a:gd name="connsiteY0" fmla="*/ 354510 h 1609411"/>
                  <a:gd name="connsiteX1" fmla="*/ 556334 w 1669115"/>
                  <a:gd name="connsiteY1" fmla="*/ 353057 h 1609411"/>
                  <a:gd name="connsiteX2" fmla="*/ 850996 w 1669115"/>
                  <a:gd name="connsiteY2" fmla="*/ 94099 h 1609411"/>
                  <a:gd name="connsiteX3" fmla="*/ 1004876 w 1669115"/>
                  <a:gd name="connsiteY3" fmla="*/ 34278 h 1609411"/>
                  <a:gd name="connsiteX4" fmla="*/ 1577267 w 1669115"/>
                  <a:gd name="connsiteY4" fmla="*/ 619386 h 1609411"/>
                  <a:gd name="connsiteX5" fmla="*/ 1589104 w 1669115"/>
                  <a:gd name="connsiteY5" fmla="*/ 982488 h 1609411"/>
                  <a:gd name="connsiteX6" fmla="*/ 1013753 w 1669115"/>
                  <a:gd name="connsiteY6" fmla="*/ 1548957 h 1609411"/>
                  <a:gd name="connsiteX7" fmla="*/ 853956 w 1669115"/>
                  <a:gd name="connsiteY7" fmla="*/ 1495056 h 1609411"/>
                  <a:gd name="connsiteX8" fmla="*/ 582967 w 1669115"/>
                  <a:gd name="connsiteY8" fmla="*/ 1267456 h 1609411"/>
                  <a:gd name="connsiteX9" fmla="*/ 0 w 1669115"/>
                  <a:gd name="connsiteY9" fmla="*/ 1267196 h 1609411"/>
                  <a:gd name="connsiteX10" fmla="*/ 266330 w 1669115"/>
                  <a:gd name="connsiteY10" fmla="*/ 989289 h 1609411"/>
                  <a:gd name="connsiteX11" fmla="*/ 287045 w 1669115"/>
                  <a:gd name="connsiteY11" fmla="*/ 646020 h 1609411"/>
                  <a:gd name="connsiteX12" fmla="*/ 0 w 1669115"/>
                  <a:gd name="connsiteY12" fmla="*/ 354510 h 1609411"/>
                  <a:gd name="connsiteX0" fmla="*/ 0 w 1671177"/>
                  <a:gd name="connsiteY0" fmla="*/ 354510 h 1609411"/>
                  <a:gd name="connsiteX1" fmla="*/ 556334 w 1671177"/>
                  <a:gd name="connsiteY1" fmla="*/ 353057 h 1609411"/>
                  <a:gd name="connsiteX2" fmla="*/ 850996 w 1671177"/>
                  <a:gd name="connsiteY2" fmla="*/ 94099 h 1609411"/>
                  <a:gd name="connsiteX3" fmla="*/ 1004876 w 1671177"/>
                  <a:gd name="connsiteY3" fmla="*/ 34278 h 1609411"/>
                  <a:gd name="connsiteX4" fmla="*/ 1577267 w 1671177"/>
                  <a:gd name="connsiteY4" fmla="*/ 619386 h 1609411"/>
                  <a:gd name="connsiteX5" fmla="*/ 1589104 w 1671177"/>
                  <a:gd name="connsiteY5" fmla="*/ 982488 h 1609411"/>
                  <a:gd name="connsiteX6" fmla="*/ 1013753 w 1671177"/>
                  <a:gd name="connsiteY6" fmla="*/ 1548957 h 1609411"/>
                  <a:gd name="connsiteX7" fmla="*/ 853956 w 1671177"/>
                  <a:gd name="connsiteY7" fmla="*/ 1495056 h 1609411"/>
                  <a:gd name="connsiteX8" fmla="*/ 582967 w 1671177"/>
                  <a:gd name="connsiteY8" fmla="*/ 1267456 h 1609411"/>
                  <a:gd name="connsiteX9" fmla="*/ 0 w 1671177"/>
                  <a:gd name="connsiteY9" fmla="*/ 1267196 h 1609411"/>
                  <a:gd name="connsiteX10" fmla="*/ 266330 w 1671177"/>
                  <a:gd name="connsiteY10" fmla="*/ 989289 h 1609411"/>
                  <a:gd name="connsiteX11" fmla="*/ 287045 w 1671177"/>
                  <a:gd name="connsiteY11" fmla="*/ 646020 h 1609411"/>
                  <a:gd name="connsiteX12" fmla="*/ 0 w 1671177"/>
                  <a:gd name="connsiteY12" fmla="*/ 354510 h 1609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41" name="TextBox 40"/>
            <p:cNvSpPr txBox="1"/>
            <p:nvPr/>
          </p:nvSpPr>
          <p:spPr>
            <a:xfrm>
              <a:off x="3155122" y="2754805"/>
              <a:ext cx="511198" cy="500090"/>
            </a:xfrm>
            <a:prstGeom prst="rect">
              <a:avLst/>
            </a:prstGeom>
            <a:noFill/>
          </p:spPr>
          <p:txBody>
            <a:bodyPr wrap="none" rtlCol="0">
              <a:spAutoFit/>
            </a:bodyPr>
            <a:lstStyle/>
            <a:p>
              <a:r>
                <a:rPr lang="en-US" altLang="zh-CN" sz="3733" dirty="0">
                  <a:solidFill>
                    <a:prstClr val="white"/>
                  </a:solidFill>
                  <a:latin typeface="Impact" pitchFamily="34" charset="0"/>
                </a:rPr>
                <a:t>02</a:t>
              </a:r>
              <a:endParaRPr lang="zh-CN" altLang="en-US" sz="3733" dirty="0">
                <a:solidFill>
                  <a:prstClr val="white"/>
                </a:solidFill>
                <a:latin typeface="Impact" pitchFamily="34" charset="0"/>
              </a:endParaRPr>
            </a:p>
          </p:txBody>
        </p:sp>
      </p:grpSp>
      <p:grpSp>
        <p:nvGrpSpPr>
          <p:cNvPr id="44" name="组合 43"/>
          <p:cNvGrpSpPr/>
          <p:nvPr/>
        </p:nvGrpSpPr>
        <p:grpSpPr>
          <a:xfrm>
            <a:off x="1679513" y="2948949"/>
            <a:ext cx="2365041" cy="2145881"/>
            <a:chOff x="1259632" y="2211710"/>
            <a:chExt cx="1773781" cy="1609411"/>
          </a:xfrm>
        </p:grpSpPr>
        <p:grpSp>
          <p:nvGrpSpPr>
            <p:cNvPr id="45" name="组合 44"/>
            <p:cNvGrpSpPr/>
            <p:nvPr/>
          </p:nvGrpSpPr>
          <p:grpSpPr>
            <a:xfrm>
              <a:off x="1259632" y="2211710"/>
              <a:ext cx="1773781" cy="1609411"/>
              <a:chOff x="1074198" y="2188917"/>
              <a:chExt cx="1773781" cy="1609411"/>
            </a:xfrm>
          </p:grpSpPr>
          <p:sp>
            <p:nvSpPr>
              <p:cNvPr id="47" name="右箭头 55"/>
              <p:cNvSpPr/>
              <p:nvPr/>
            </p:nvSpPr>
            <p:spPr>
              <a:xfrm>
                <a:off x="1176802" y="2551604"/>
                <a:ext cx="1671177" cy="911035"/>
              </a:xfrm>
              <a:custGeom>
                <a:avLst/>
                <a:gdLst/>
                <a:ahLst/>
                <a:cxnLst/>
                <a:rect l="l" t="t"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close/>
                  </a:path>
                </a:pathLst>
              </a:custGeom>
              <a:solidFill>
                <a:schemeClr val="tx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48" name="右箭头 55"/>
              <p:cNvSpPr/>
              <p:nvPr/>
            </p:nvSpPr>
            <p:spPr>
              <a:xfrm>
                <a:off x="1074198" y="2188917"/>
                <a:ext cx="1671177" cy="1609411"/>
              </a:xfrm>
              <a:custGeom>
                <a:avLst/>
                <a:gdLst>
                  <a:gd name="connsiteX0" fmla="*/ 0 w 1731146"/>
                  <a:gd name="connsiteY0" fmla="*/ 355742 h 1624170"/>
                  <a:gd name="connsiteX1" fmla="*/ 892425 w 1731146"/>
                  <a:gd name="connsiteY1" fmla="*/ 355742 h 1624170"/>
                  <a:gd name="connsiteX2" fmla="*/ 892425 w 1731146"/>
                  <a:gd name="connsiteY2" fmla="*/ 0 h 1624170"/>
                  <a:gd name="connsiteX3" fmla="*/ 1731146 w 1731146"/>
                  <a:gd name="connsiteY3" fmla="*/ 812085 h 1624170"/>
                  <a:gd name="connsiteX4" fmla="*/ 892425 w 1731146"/>
                  <a:gd name="connsiteY4" fmla="*/ 1624170 h 1624170"/>
                  <a:gd name="connsiteX5" fmla="*/ 892425 w 1731146"/>
                  <a:gd name="connsiteY5" fmla="*/ 1268428 h 1624170"/>
                  <a:gd name="connsiteX6" fmla="*/ 0 w 1731146"/>
                  <a:gd name="connsiteY6" fmla="*/ 1268428 h 1624170"/>
                  <a:gd name="connsiteX7" fmla="*/ 0 w 1731146"/>
                  <a:gd name="connsiteY7" fmla="*/ 355742 h 1624170"/>
                  <a:gd name="connsiteX0" fmla="*/ 0 w 1731146"/>
                  <a:gd name="connsiteY0" fmla="*/ 355742 h 1624170"/>
                  <a:gd name="connsiteX1" fmla="*/ 508986 w 1731146"/>
                  <a:gd name="connsiteY1" fmla="*/ 351329 h 1624170"/>
                  <a:gd name="connsiteX2" fmla="*/ 892425 w 1731146"/>
                  <a:gd name="connsiteY2" fmla="*/ 35574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55742 h 1624170"/>
                  <a:gd name="connsiteX1" fmla="*/ 556334 w 1731146"/>
                  <a:gd name="connsiteY1" fmla="*/ 354289 h 1624170"/>
                  <a:gd name="connsiteX2" fmla="*/ 892425 w 1731146"/>
                  <a:gd name="connsiteY2" fmla="*/ 35574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55742 h 1624170"/>
                  <a:gd name="connsiteX1" fmla="*/ 556334 w 1731146"/>
                  <a:gd name="connsiteY1" fmla="*/ 354289 h 1624170"/>
                  <a:gd name="connsiteX2" fmla="*/ 848037 w 1731146"/>
                  <a:gd name="connsiteY2" fmla="*/ 12788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20232 h 1588660"/>
                  <a:gd name="connsiteX1" fmla="*/ 556334 w 1731146"/>
                  <a:gd name="connsiteY1" fmla="*/ 318779 h 1588660"/>
                  <a:gd name="connsiteX2" fmla="*/ 848037 w 1731146"/>
                  <a:gd name="connsiteY2" fmla="*/ 92372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0 w 1731146"/>
                  <a:gd name="connsiteY8"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0 w 1731146"/>
                  <a:gd name="connsiteY8" fmla="*/ 320232 h 1588660"/>
                  <a:gd name="connsiteX0" fmla="*/ 2959 w 1734105"/>
                  <a:gd name="connsiteY0" fmla="*/ 320232 h 1588660"/>
                  <a:gd name="connsiteX1" fmla="*/ 559293 w 1734105"/>
                  <a:gd name="connsiteY1" fmla="*/ 318779 h 1588660"/>
                  <a:gd name="connsiteX2" fmla="*/ 853955 w 1734105"/>
                  <a:gd name="connsiteY2" fmla="*/ 59821 h 1588660"/>
                  <a:gd name="connsiteX3" fmla="*/ 1007835 w 1734105"/>
                  <a:gd name="connsiteY3" fmla="*/ 0 h 1588660"/>
                  <a:gd name="connsiteX4" fmla="*/ 1734105 w 1734105"/>
                  <a:gd name="connsiteY4" fmla="*/ 776575 h 1588660"/>
                  <a:gd name="connsiteX5" fmla="*/ 895384 w 1734105"/>
                  <a:gd name="connsiteY5" fmla="*/ 1588660 h 1588660"/>
                  <a:gd name="connsiteX6" fmla="*/ 895384 w 1734105"/>
                  <a:gd name="connsiteY6" fmla="*/ 1232918 h 1588660"/>
                  <a:gd name="connsiteX7" fmla="*/ 2959 w 1734105"/>
                  <a:gd name="connsiteY7" fmla="*/ 1232918 h 1588660"/>
                  <a:gd name="connsiteX8" fmla="*/ 0 w 1734105"/>
                  <a:gd name="connsiteY8" fmla="*/ 576230 h 1588660"/>
                  <a:gd name="connsiteX9" fmla="*/ 2959 w 1734105"/>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5 w 1731151"/>
                  <a:gd name="connsiteY0" fmla="*/ 320232 h 1588660"/>
                  <a:gd name="connsiteX1" fmla="*/ 556339 w 1731151"/>
                  <a:gd name="connsiteY1" fmla="*/ 318779 h 1588660"/>
                  <a:gd name="connsiteX2" fmla="*/ 851001 w 1731151"/>
                  <a:gd name="connsiteY2" fmla="*/ 59821 h 1588660"/>
                  <a:gd name="connsiteX3" fmla="*/ 1004881 w 1731151"/>
                  <a:gd name="connsiteY3" fmla="*/ 0 h 1588660"/>
                  <a:gd name="connsiteX4" fmla="*/ 1731151 w 1731151"/>
                  <a:gd name="connsiteY4" fmla="*/ 776575 h 1588660"/>
                  <a:gd name="connsiteX5" fmla="*/ 892430 w 1731151"/>
                  <a:gd name="connsiteY5" fmla="*/ 1588660 h 1588660"/>
                  <a:gd name="connsiteX6" fmla="*/ 892430 w 1731151"/>
                  <a:gd name="connsiteY6" fmla="*/ 1232918 h 1588660"/>
                  <a:gd name="connsiteX7" fmla="*/ 5 w 1731151"/>
                  <a:gd name="connsiteY7" fmla="*/ 1232918 h 1588660"/>
                  <a:gd name="connsiteX8" fmla="*/ 275213 w 1731151"/>
                  <a:gd name="connsiteY8" fmla="*/ 617659 h 1588660"/>
                  <a:gd name="connsiteX9" fmla="*/ 5 w 1731151"/>
                  <a:gd name="connsiteY9" fmla="*/ 320232 h 1588660"/>
                  <a:gd name="connsiteX0" fmla="*/ 5 w 1731151"/>
                  <a:gd name="connsiteY0" fmla="*/ 320232 h 1588660"/>
                  <a:gd name="connsiteX1" fmla="*/ 556339 w 1731151"/>
                  <a:gd name="connsiteY1" fmla="*/ 318779 h 1588660"/>
                  <a:gd name="connsiteX2" fmla="*/ 851001 w 1731151"/>
                  <a:gd name="connsiteY2" fmla="*/ 59821 h 1588660"/>
                  <a:gd name="connsiteX3" fmla="*/ 1004881 w 1731151"/>
                  <a:gd name="connsiteY3" fmla="*/ 0 h 1588660"/>
                  <a:gd name="connsiteX4" fmla="*/ 1731151 w 1731151"/>
                  <a:gd name="connsiteY4" fmla="*/ 776575 h 1588660"/>
                  <a:gd name="connsiteX5" fmla="*/ 892430 w 1731151"/>
                  <a:gd name="connsiteY5" fmla="*/ 1588660 h 1588660"/>
                  <a:gd name="connsiteX6" fmla="*/ 892430 w 1731151"/>
                  <a:gd name="connsiteY6" fmla="*/ 1232918 h 1588660"/>
                  <a:gd name="connsiteX7" fmla="*/ 5 w 1731151"/>
                  <a:gd name="connsiteY7" fmla="*/ 1232918 h 1588660"/>
                  <a:gd name="connsiteX8" fmla="*/ 275213 w 1731151"/>
                  <a:gd name="connsiteY8" fmla="*/ 617659 h 1588660"/>
                  <a:gd name="connsiteX9" fmla="*/ 5 w 1731151"/>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81126 w 1731146"/>
                  <a:gd name="connsiteY8" fmla="*/ 62061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136124 w 1731146"/>
                  <a:gd name="connsiteY8" fmla="*/ 922459 h 1588660"/>
                  <a:gd name="connsiteX9" fmla="*/ 281126 w 1731146"/>
                  <a:gd name="connsiteY9" fmla="*/ 620619 h 1588660"/>
                  <a:gd name="connsiteX10" fmla="*/ 0 w 1731146"/>
                  <a:gd name="connsiteY10"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66330 w 1731146"/>
                  <a:gd name="connsiteY8" fmla="*/ 955011 h 1588660"/>
                  <a:gd name="connsiteX9" fmla="*/ 281126 w 1731146"/>
                  <a:gd name="connsiteY9" fmla="*/ 620619 h 1588660"/>
                  <a:gd name="connsiteX10" fmla="*/ 0 w 1731146"/>
                  <a:gd name="connsiteY10"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582967 w 1731146"/>
                  <a:gd name="connsiteY7" fmla="*/ 1233178 h 1588660"/>
                  <a:gd name="connsiteX8" fmla="*/ 0 w 1731146"/>
                  <a:gd name="connsiteY8" fmla="*/ 1232918 h 1588660"/>
                  <a:gd name="connsiteX9" fmla="*/ 266330 w 1731146"/>
                  <a:gd name="connsiteY9" fmla="*/ 955011 h 1588660"/>
                  <a:gd name="connsiteX10" fmla="*/ 281126 w 1731146"/>
                  <a:gd name="connsiteY10" fmla="*/ 620619 h 1588660"/>
                  <a:gd name="connsiteX11" fmla="*/ 0 w 1731146"/>
                  <a:gd name="connsiteY11"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53956 w 1731146"/>
                  <a:gd name="connsiteY6" fmla="*/ 1460778 h 1588660"/>
                  <a:gd name="connsiteX7" fmla="*/ 582967 w 1731146"/>
                  <a:gd name="connsiteY7" fmla="*/ 1233178 h 1588660"/>
                  <a:gd name="connsiteX8" fmla="*/ 0 w 1731146"/>
                  <a:gd name="connsiteY8" fmla="*/ 1232918 h 1588660"/>
                  <a:gd name="connsiteX9" fmla="*/ 266330 w 1731146"/>
                  <a:gd name="connsiteY9" fmla="*/ 955011 h 1588660"/>
                  <a:gd name="connsiteX10" fmla="*/ 281126 w 1731146"/>
                  <a:gd name="connsiteY10" fmla="*/ 620619 h 1588660"/>
                  <a:gd name="connsiteX11" fmla="*/ 0 w 1731146"/>
                  <a:gd name="connsiteY11" fmla="*/ 320232 h 1588660"/>
                  <a:gd name="connsiteX0" fmla="*/ 0 w 1731146"/>
                  <a:gd name="connsiteY0" fmla="*/ 320232 h 1517638"/>
                  <a:gd name="connsiteX1" fmla="*/ 556334 w 1731146"/>
                  <a:gd name="connsiteY1" fmla="*/ 318779 h 1517638"/>
                  <a:gd name="connsiteX2" fmla="*/ 850996 w 1731146"/>
                  <a:gd name="connsiteY2" fmla="*/ 59821 h 1517638"/>
                  <a:gd name="connsiteX3" fmla="*/ 1004876 w 1731146"/>
                  <a:gd name="connsiteY3" fmla="*/ 0 h 1517638"/>
                  <a:gd name="connsiteX4" fmla="*/ 1731146 w 1731146"/>
                  <a:gd name="connsiteY4" fmla="*/ 776575 h 1517638"/>
                  <a:gd name="connsiteX5" fmla="*/ 1010794 w 1731146"/>
                  <a:gd name="connsiteY5" fmla="*/ 1517638 h 1517638"/>
                  <a:gd name="connsiteX6" fmla="*/ 853956 w 1731146"/>
                  <a:gd name="connsiteY6" fmla="*/ 1460778 h 1517638"/>
                  <a:gd name="connsiteX7" fmla="*/ 582967 w 1731146"/>
                  <a:gd name="connsiteY7" fmla="*/ 1233178 h 1517638"/>
                  <a:gd name="connsiteX8" fmla="*/ 0 w 1731146"/>
                  <a:gd name="connsiteY8" fmla="*/ 1232918 h 1517638"/>
                  <a:gd name="connsiteX9" fmla="*/ 266330 w 1731146"/>
                  <a:gd name="connsiteY9" fmla="*/ 955011 h 1517638"/>
                  <a:gd name="connsiteX10" fmla="*/ 281126 w 1731146"/>
                  <a:gd name="connsiteY10" fmla="*/ 620619 h 1517638"/>
                  <a:gd name="connsiteX11" fmla="*/ 0 w 1731146"/>
                  <a:gd name="connsiteY11"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9104 w 1589104"/>
                  <a:gd name="connsiteY4" fmla="*/ 936373 h 1517638"/>
                  <a:gd name="connsiteX5" fmla="*/ 1010794 w 1589104"/>
                  <a:gd name="connsiteY5" fmla="*/ 1517638 h 1517638"/>
                  <a:gd name="connsiteX6" fmla="*/ 853956 w 1589104"/>
                  <a:gd name="connsiteY6" fmla="*/ 1460778 h 1517638"/>
                  <a:gd name="connsiteX7" fmla="*/ 582967 w 1589104"/>
                  <a:gd name="connsiteY7" fmla="*/ 1233178 h 1517638"/>
                  <a:gd name="connsiteX8" fmla="*/ 0 w 1589104"/>
                  <a:gd name="connsiteY8" fmla="*/ 1232918 h 1517638"/>
                  <a:gd name="connsiteX9" fmla="*/ 266330 w 1589104"/>
                  <a:gd name="connsiteY9" fmla="*/ 955011 h 1517638"/>
                  <a:gd name="connsiteX10" fmla="*/ 281126 w 1589104"/>
                  <a:gd name="connsiteY10" fmla="*/ 620619 h 1517638"/>
                  <a:gd name="connsiteX11" fmla="*/ 0 w 1589104"/>
                  <a:gd name="connsiteY11"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373080 w 1589104"/>
                  <a:gd name="connsiteY4" fmla="*/ 591026 h 1517638"/>
                  <a:gd name="connsiteX5" fmla="*/ 1589104 w 1589104"/>
                  <a:gd name="connsiteY5" fmla="*/ 936373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3185 w 1589104"/>
                  <a:gd name="connsiteY4" fmla="*/ 596945 h 1517638"/>
                  <a:gd name="connsiteX5" fmla="*/ 1589104 w 1589104"/>
                  <a:gd name="connsiteY5" fmla="*/ 936373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92063"/>
                  <a:gd name="connsiteY0" fmla="*/ 320232 h 1517638"/>
                  <a:gd name="connsiteX1" fmla="*/ 556334 w 1592063"/>
                  <a:gd name="connsiteY1" fmla="*/ 318779 h 1517638"/>
                  <a:gd name="connsiteX2" fmla="*/ 850996 w 1592063"/>
                  <a:gd name="connsiteY2" fmla="*/ 59821 h 1517638"/>
                  <a:gd name="connsiteX3" fmla="*/ 1004876 w 1592063"/>
                  <a:gd name="connsiteY3" fmla="*/ 0 h 1517638"/>
                  <a:gd name="connsiteX4" fmla="*/ 1583185 w 1592063"/>
                  <a:gd name="connsiteY4" fmla="*/ 596945 h 1517638"/>
                  <a:gd name="connsiteX5" fmla="*/ 1592063 w 1592063"/>
                  <a:gd name="connsiteY5" fmla="*/ 942292 h 1517638"/>
                  <a:gd name="connsiteX6" fmla="*/ 1010794 w 1592063"/>
                  <a:gd name="connsiteY6" fmla="*/ 1517638 h 1517638"/>
                  <a:gd name="connsiteX7" fmla="*/ 853956 w 1592063"/>
                  <a:gd name="connsiteY7" fmla="*/ 1460778 h 1517638"/>
                  <a:gd name="connsiteX8" fmla="*/ 582967 w 1592063"/>
                  <a:gd name="connsiteY8" fmla="*/ 1233178 h 1517638"/>
                  <a:gd name="connsiteX9" fmla="*/ 0 w 1592063"/>
                  <a:gd name="connsiteY9" fmla="*/ 1232918 h 1517638"/>
                  <a:gd name="connsiteX10" fmla="*/ 266330 w 1592063"/>
                  <a:gd name="connsiteY10" fmla="*/ 955011 h 1517638"/>
                  <a:gd name="connsiteX11" fmla="*/ 281126 w 1592063"/>
                  <a:gd name="connsiteY11" fmla="*/ 620619 h 1517638"/>
                  <a:gd name="connsiteX12" fmla="*/ 0 w 1592063"/>
                  <a:gd name="connsiteY12"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3185 w 1589104"/>
                  <a:gd name="connsiteY4" fmla="*/ 596945 h 1517638"/>
                  <a:gd name="connsiteX5" fmla="*/ 1589104 w 1589104"/>
                  <a:gd name="connsiteY5" fmla="*/ 948210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1126 w 1589104"/>
                  <a:gd name="connsiteY11" fmla="*/ 620619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32336"/>
                  <a:gd name="connsiteX1" fmla="*/ 556334 w 1589104"/>
                  <a:gd name="connsiteY1" fmla="*/ 318779 h 1532336"/>
                  <a:gd name="connsiteX2" fmla="*/ 850996 w 1589104"/>
                  <a:gd name="connsiteY2" fmla="*/ 59821 h 1532336"/>
                  <a:gd name="connsiteX3" fmla="*/ 1004876 w 1589104"/>
                  <a:gd name="connsiteY3" fmla="*/ 0 h 1532336"/>
                  <a:gd name="connsiteX4" fmla="*/ 1583185 w 1589104"/>
                  <a:gd name="connsiteY4" fmla="*/ 596945 h 1532336"/>
                  <a:gd name="connsiteX5" fmla="*/ 1589104 w 1589104"/>
                  <a:gd name="connsiteY5" fmla="*/ 948210 h 1532336"/>
                  <a:gd name="connsiteX6" fmla="*/ 1013753 w 1589104"/>
                  <a:gd name="connsiteY6" fmla="*/ 1514679 h 1532336"/>
                  <a:gd name="connsiteX7" fmla="*/ 853956 w 1589104"/>
                  <a:gd name="connsiteY7" fmla="*/ 1460778 h 1532336"/>
                  <a:gd name="connsiteX8" fmla="*/ 582967 w 1589104"/>
                  <a:gd name="connsiteY8" fmla="*/ 1233178 h 1532336"/>
                  <a:gd name="connsiteX9" fmla="*/ 0 w 1589104"/>
                  <a:gd name="connsiteY9" fmla="*/ 1232918 h 1532336"/>
                  <a:gd name="connsiteX10" fmla="*/ 266330 w 1589104"/>
                  <a:gd name="connsiteY10" fmla="*/ 955011 h 1532336"/>
                  <a:gd name="connsiteX11" fmla="*/ 287045 w 1589104"/>
                  <a:gd name="connsiteY11" fmla="*/ 611742 h 1532336"/>
                  <a:gd name="connsiteX12" fmla="*/ 0 w 1589104"/>
                  <a:gd name="connsiteY12" fmla="*/ 320232 h 1532336"/>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54510 h 1609411"/>
                  <a:gd name="connsiteX1" fmla="*/ 556334 w 1589104"/>
                  <a:gd name="connsiteY1" fmla="*/ 353057 h 1609411"/>
                  <a:gd name="connsiteX2" fmla="*/ 850996 w 1589104"/>
                  <a:gd name="connsiteY2" fmla="*/ 94099 h 1609411"/>
                  <a:gd name="connsiteX3" fmla="*/ 1004876 w 1589104"/>
                  <a:gd name="connsiteY3" fmla="*/ 34278 h 1609411"/>
                  <a:gd name="connsiteX4" fmla="*/ 1583185 w 1589104"/>
                  <a:gd name="connsiteY4" fmla="*/ 631223 h 1609411"/>
                  <a:gd name="connsiteX5" fmla="*/ 1589104 w 1589104"/>
                  <a:gd name="connsiteY5" fmla="*/ 982488 h 1609411"/>
                  <a:gd name="connsiteX6" fmla="*/ 1013753 w 1589104"/>
                  <a:gd name="connsiteY6" fmla="*/ 1548957 h 1609411"/>
                  <a:gd name="connsiteX7" fmla="*/ 853956 w 1589104"/>
                  <a:gd name="connsiteY7" fmla="*/ 1495056 h 1609411"/>
                  <a:gd name="connsiteX8" fmla="*/ 582967 w 1589104"/>
                  <a:gd name="connsiteY8" fmla="*/ 1267456 h 1609411"/>
                  <a:gd name="connsiteX9" fmla="*/ 0 w 1589104"/>
                  <a:gd name="connsiteY9" fmla="*/ 1267196 h 1609411"/>
                  <a:gd name="connsiteX10" fmla="*/ 266330 w 1589104"/>
                  <a:gd name="connsiteY10" fmla="*/ 989289 h 1609411"/>
                  <a:gd name="connsiteX11" fmla="*/ 287045 w 1589104"/>
                  <a:gd name="connsiteY11" fmla="*/ 646020 h 1609411"/>
                  <a:gd name="connsiteX12" fmla="*/ 0 w 1589104"/>
                  <a:gd name="connsiteY12" fmla="*/ 354510 h 1609411"/>
                  <a:gd name="connsiteX0" fmla="*/ 0 w 1589104"/>
                  <a:gd name="connsiteY0" fmla="*/ 354510 h 1609411"/>
                  <a:gd name="connsiteX1" fmla="*/ 556334 w 1589104"/>
                  <a:gd name="connsiteY1" fmla="*/ 353057 h 1609411"/>
                  <a:gd name="connsiteX2" fmla="*/ 850996 w 1589104"/>
                  <a:gd name="connsiteY2" fmla="*/ 94099 h 1609411"/>
                  <a:gd name="connsiteX3" fmla="*/ 1004876 w 1589104"/>
                  <a:gd name="connsiteY3" fmla="*/ 34278 h 1609411"/>
                  <a:gd name="connsiteX4" fmla="*/ 1577267 w 1589104"/>
                  <a:gd name="connsiteY4" fmla="*/ 619386 h 1609411"/>
                  <a:gd name="connsiteX5" fmla="*/ 1589104 w 1589104"/>
                  <a:gd name="connsiteY5" fmla="*/ 982488 h 1609411"/>
                  <a:gd name="connsiteX6" fmla="*/ 1013753 w 1589104"/>
                  <a:gd name="connsiteY6" fmla="*/ 1548957 h 1609411"/>
                  <a:gd name="connsiteX7" fmla="*/ 853956 w 1589104"/>
                  <a:gd name="connsiteY7" fmla="*/ 1495056 h 1609411"/>
                  <a:gd name="connsiteX8" fmla="*/ 582967 w 1589104"/>
                  <a:gd name="connsiteY8" fmla="*/ 1267456 h 1609411"/>
                  <a:gd name="connsiteX9" fmla="*/ 0 w 1589104"/>
                  <a:gd name="connsiteY9" fmla="*/ 1267196 h 1609411"/>
                  <a:gd name="connsiteX10" fmla="*/ 266330 w 1589104"/>
                  <a:gd name="connsiteY10" fmla="*/ 989289 h 1609411"/>
                  <a:gd name="connsiteX11" fmla="*/ 287045 w 1589104"/>
                  <a:gd name="connsiteY11" fmla="*/ 646020 h 1609411"/>
                  <a:gd name="connsiteX12" fmla="*/ 0 w 1589104"/>
                  <a:gd name="connsiteY12" fmla="*/ 354510 h 1609411"/>
                  <a:gd name="connsiteX0" fmla="*/ 0 w 1643112"/>
                  <a:gd name="connsiteY0" fmla="*/ 354510 h 1609411"/>
                  <a:gd name="connsiteX1" fmla="*/ 556334 w 1643112"/>
                  <a:gd name="connsiteY1" fmla="*/ 353057 h 1609411"/>
                  <a:gd name="connsiteX2" fmla="*/ 850996 w 1643112"/>
                  <a:gd name="connsiteY2" fmla="*/ 94099 h 1609411"/>
                  <a:gd name="connsiteX3" fmla="*/ 1004876 w 1643112"/>
                  <a:gd name="connsiteY3" fmla="*/ 34278 h 1609411"/>
                  <a:gd name="connsiteX4" fmla="*/ 1577267 w 1643112"/>
                  <a:gd name="connsiteY4" fmla="*/ 619386 h 1609411"/>
                  <a:gd name="connsiteX5" fmla="*/ 1589104 w 1643112"/>
                  <a:gd name="connsiteY5" fmla="*/ 982488 h 1609411"/>
                  <a:gd name="connsiteX6" fmla="*/ 1013753 w 1643112"/>
                  <a:gd name="connsiteY6" fmla="*/ 1548957 h 1609411"/>
                  <a:gd name="connsiteX7" fmla="*/ 853956 w 1643112"/>
                  <a:gd name="connsiteY7" fmla="*/ 1495056 h 1609411"/>
                  <a:gd name="connsiteX8" fmla="*/ 582967 w 1643112"/>
                  <a:gd name="connsiteY8" fmla="*/ 1267456 h 1609411"/>
                  <a:gd name="connsiteX9" fmla="*/ 0 w 1643112"/>
                  <a:gd name="connsiteY9" fmla="*/ 1267196 h 1609411"/>
                  <a:gd name="connsiteX10" fmla="*/ 266330 w 1643112"/>
                  <a:gd name="connsiteY10" fmla="*/ 989289 h 1609411"/>
                  <a:gd name="connsiteX11" fmla="*/ 287045 w 1643112"/>
                  <a:gd name="connsiteY11" fmla="*/ 646020 h 1609411"/>
                  <a:gd name="connsiteX12" fmla="*/ 0 w 1643112"/>
                  <a:gd name="connsiteY12" fmla="*/ 354510 h 1609411"/>
                  <a:gd name="connsiteX0" fmla="*/ 0 w 1669115"/>
                  <a:gd name="connsiteY0" fmla="*/ 354510 h 1609411"/>
                  <a:gd name="connsiteX1" fmla="*/ 556334 w 1669115"/>
                  <a:gd name="connsiteY1" fmla="*/ 353057 h 1609411"/>
                  <a:gd name="connsiteX2" fmla="*/ 850996 w 1669115"/>
                  <a:gd name="connsiteY2" fmla="*/ 94099 h 1609411"/>
                  <a:gd name="connsiteX3" fmla="*/ 1004876 w 1669115"/>
                  <a:gd name="connsiteY3" fmla="*/ 34278 h 1609411"/>
                  <a:gd name="connsiteX4" fmla="*/ 1577267 w 1669115"/>
                  <a:gd name="connsiteY4" fmla="*/ 619386 h 1609411"/>
                  <a:gd name="connsiteX5" fmla="*/ 1589104 w 1669115"/>
                  <a:gd name="connsiteY5" fmla="*/ 982488 h 1609411"/>
                  <a:gd name="connsiteX6" fmla="*/ 1013753 w 1669115"/>
                  <a:gd name="connsiteY6" fmla="*/ 1548957 h 1609411"/>
                  <a:gd name="connsiteX7" fmla="*/ 853956 w 1669115"/>
                  <a:gd name="connsiteY7" fmla="*/ 1495056 h 1609411"/>
                  <a:gd name="connsiteX8" fmla="*/ 582967 w 1669115"/>
                  <a:gd name="connsiteY8" fmla="*/ 1267456 h 1609411"/>
                  <a:gd name="connsiteX9" fmla="*/ 0 w 1669115"/>
                  <a:gd name="connsiteY9" fmla="*/ 1267196 h 1609411"/>
                  <a:gd name="connsiteX10" fmla="*/ 266330 w 1669115"/>
                  <a:gd name="connsiteY10" fmla="*/ 989289 h 1609411"/>
                  <a:gd name="connsiteX11" fmla="*/ 287045 w 1669115"/>
                  <a:gd name="connsiteY11" fmla="*/ 646020 h 1609411"/>
                  <a:gd name="connsiteX12" fmla="*/ 0 w 1669115"/>
                  <a:gd name="connsiteY12" fmla="*/ 354510 h 1609411"/>
                  <a:gd name="connsiteX0" fmla="*/ 0 w 1671177"/>
                  <a:gd name="connsiteY0" fmla="*/ 354510 h 1609411"/>
                  <a:gd name="connsiteX1" fmla="*/ 556334 w 1671177"/>
                  <a:gd name="connsiteY1" fmla="*/ 353057 h 1609411"/>
                  <a:gd name="connsiteX2" fmla="*/ 850996 w 1671177"/>
                  <a:gd name="connsiteY2" fmla="*/ 94099 h 1609411"/>
                  <a:gd name="connsiteX3" fmla="*/ 1004876 w 1671177"/>
                  <a:gd name="connsiteY3" fmla="*/ 34278 h 1609411"/>
                  <a:gd name="connsiteX4" fmla="*/ 1577267 w 1671177"/>
                  <a:gd name="connsiteY4" fmla="*/ 619386 h 1609411"/>
                  <a:gd name="connsiteX5" fmla="*/ 1589104 w 1671177"/>
                  <a:gd name="connsiteY5" fmla="*/ 982488 h 1609411"/>
                  <a:gd name="connsiteX6" fmla="*/ 1013753 w 1671177"/>
                  <a:gd name="connsiteY6" fmla="*/ 1548957 h 1609411"/>
                  <a:gd name="connsiteX7" fmla="*/ 853956 w 1671177"/>
                  <a:gd name="connsiteY7" fmla="*/ 1495056 h 1609411"/>
                  <a:gd name="connsiteX8" fmla="*/ 582967 w 1671177"/>
                  <a:gd name="connsiteY8" fmla="*/ 1267456 h 1609411"/>
                  <a:gd name="connsiteX9" fmla="*/ 0 w 1671177"/>
                  <a:gd name="connsiteY9" fmla="*/ 1267196 h 1609411"/>
                  <a:gd name="connsiteX10" fmla="*/ 266330 w 1671177"/>
                  <a:gd name="connsiteY10" fmla="*/ 989289 h 1609411"/>
                  <a:gd name="connsiteX11" fmla="*/ 287045 w 1671177"/>
                  <a:gd name="connsiteY11" fmla="*/ 646020 h 1609411"/>
                  <a:gd name="connsiteX12" fmla="*/ 0 w 1671177"/>
                  <a:gd name="connsiteY12" fmla="*/ 354510 h 1609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46" name="TextBox 45"/>
            <p:cNvSpPr txBox="1"/>
            <p:nvPr/>
          </p:nvSpPr>
          <p:spPr>
            <a:xfrm>
              <a:off x="1941183" y="2754805"/>
              <a:ext cx="467917" cy="500090"/>
            </a:xfrm>
            <a:prstGeom prst="rect">
              <a:avLst/>
            </a:prstGeom>
            <a:noFill/>
          </p:spPr>
          <p:txBody>
            <a:bodyPr wrap="none" rtlCol="0">
              <a:spAutoFit/>
            </a:bodyPr>
            <a:lstStyle/>
            <a:p>
              <a:r>
                <a:rPr lang="en-US" altLang="zh-CN" sz="3733" dirty="0">
                  <a:solidFill>
                    <a:prstClr val="white"/>
                  </a:solidFill>
                  <a:latin typeface="Impact" pitchFamily="34" charset="0"/>
                </a:rPr>
                <a:t>01</a:t>
              </a:r>
              <a:endParaRPr lang="zh-CN" altLang="en-US" sz="3733" dirty="0">
                <a:solidFill>
                  <a:prstClr val="white"/>
                </a:solidFill>
                <a:latin typeface="Impact" pitchFamily="34" charset="0"/>
              </a:endParaRPr>
            </a:p>
          </p:txBody>
        </p:sp>
      </p:grpSp>
      <p:cxnSp>
        <p:nvCxnSpPr>
          <p:cNvPr id="49" name="直接连接符 48"/>
          <p:cNvCxnSpPr/>
          <p:nvPr/>
        </p:nvCxnSpPr>
        <p:spPr>
          <a:xfrm flipV="1">
            <a:off x="2159563" y="1988840"/>
            <a:ext cx="0" cy="1166213"/>
          </a:xfrm>
          <a:prstGeom prst="line">
            <a:avLst/>
          </a:prstGeom>
          <a:ln w="6350">
            <a:solidFill>
              <a:schemeClr val="tx2">
                <a:lumMod val="50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0" name="矩形 1"/>
          <p:cNvSpPr>
            <a:spLocks noChangeArrowheads="1"/>
          </p:cNvSpPr>
          <p:nvPr/>
        </p:nvSpPr>
        <p:spPr bwMode="auto">
          <a:xfrm>
            <a:off x="2307003" y="1909088"/>
            <a:ext cx="2524923" cy="912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333"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51" name="直接连接符 50"/>
          <p:cNvCxnSpPr/>
          <p:nvPr/>
        </p:nvCxnSpPr>
        <p:spPr>
          <a:xfrm flipV="1">
            <a:off x="3742725" y="5015076"/>
            <a:ext cx="0" cy="1166213"/>
          </a:xfrm>
          <a:prstGeom prst="line">
            <a:avLst/>
          </a:prstGeom>
          <a:ln w="6350">
            <a:solidFill>
              <a:schemeClr val="tx2">
                <a:lumMod val="50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2" name="矩形 1"/>
          <p:cNvSpPr>
            <a:spLocks noChangeArrowheads="1"/>
          </p:cNvSpPr>
          <p:nvPr/>
        </p:nvSpPr>
        <p:spPr bwMode="auto">
          <a:xfrm>
            <a:off x="3890165" y="5365472"/>
            <a:ext cx="2524923" cy="912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333"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53" name="直接连接符 52"/>
          <p:cNvCxnSpPr/>
          <p:nvPr/>
        </p:nvCxnSpPr>
        <p:spPr>
          <a:xfrm flipV="1">
            <a:off x="5159935" y="1988840"/>
            <a:ext cx="0" cy="1166213"/>
          </a:xfrm>
          <a:prstGeom prst="line">
            <a:avLst/>
          </a:prstGeom>
          <a:ln w="6350">
            <a:solidFill>
              <a:schemeClr val="tx2">
                <a:lumMod val="50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4" name="矩形 1"/>
          <p:cNvSpPr>
            <a:spLocks noChangeArrowheads="1"/>
          </p:cNvSpPr>
          <p:nvPr/>
        </p:nvSpPr>
        <p:spPr bwMode="auto">
          <a:xfrm>
            <a:off x="5307375" y="1909088"/>
            <a:ext cx="2524923" cy="912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333"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55" name="直接连接符 54"/>
          <p:cNvCxnSpPr/>
          <p:nvPr/>
        </p:nvCxnSpPr>
        <p:spPr>
          <a:xfrm flipV="1">
            <a:off x="6735448" y="5015076"/>
            <a:ext cx="0" cy="1166213"/>
          </a:xfrm>
          <a:prstGeom prst="line">
            <a:avLst/>
          </a:prstGeom>
          <a:ln w="6350">
            <a:solidFill>
              <a:schemeClr val="tx2">
                <a:lumMod val="50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6" name="矩形 1"/>
          <p:cNvSpPr>
            <a:spLocks noChangeArrowheads="1"/>
          </p:cNvSpPr>
          <p:nvPr/>
        </p:nvSpPr>
        <p:spPr bwMode="auto">
          <a:xfrm>
            <a:off x="6882888" y="5365472"/>
            <a:ext cx="2524923" cy="912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333"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57" name="直接连接符 56"/>
          <p:cNvCxnSpPr/>
          <p:nvPr/>
        </p:nvCxnSpPr>
        <p:spPr>
          <a:xfrm flipV="1">
            <a:off x="8260820" y="1988840"/>
            <a:ext cx="0" cy="1166213"/>
          </a:xfrm>
          <a:prstGeom prst="line">
            <a:avLst/>
          </a:prstGeom>
          <a:ln w="6350">
            <a:solidFill>
              <a:schemeClr val="tx2">
                <a:lumMod val="50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8" name="矩形 1"/>
          <p:cNvSpPr>
            <a:spLocks noChangeArrowheads="1"/>
          </p:cNvSpPr>
          <p:nvPr/>
        </p:nvSpPr>
        <p:spPr bwMode="auto">
          <a:xfrm>
            <a:off x="8408260" y="1909088"/>
            <a:ext cx="2524923" cy="912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333"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spTree>
    <p:extLst>
      <p:ext uri="{BB962C8B-B14F-4D97-AF65-F5344CB8AC3E}">
        <p14:creationId xmlns:p14="http://schemas.microsoft.com/office/powerpoint/2010/main" val="206326062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0-#ppt_w/2"/>
                                              </p:val>
                                            </p:tav>
                                            <p:tav tm="100000">
                                              <p:val>
                                                <p:strVal val="#ppt_x"/>
                                              </p:val>
                                            </p:tav>
                                          </p:tavLst>
                                        </p:anim>
                                        <p:anim calcmode="lin" valueType="num">
                                          <p:cBhvr additive="base">
                                            <p:cTn id="8" dur="500" fill="hold"/>
                                            <p:tgtEl>
                                              <p:spTgt spid="44"/>
                                            </p:tgtEl>
                                            <p:attrNameLst>
                                              <p:attrName>ppt_y</p:attrName>
                                            </p:attrNameLst>
                                          </p:cBhvr>
                                          <p:tavLst>
                                            <p:tav tm="0">
                                              <p:val>
                                                <p:strVal val="#ppt_y"/>
                                              </p:val>
                                            </p:tav>
                                            <p:tav tm="100000">
                                              <p:val>
                                                <p:strVal val="#ppt_y"/>
                                              </p:val>
                                            </p:tav>
                                          </p:tavLst>
                                        </p:anim>
                                      </p:childTnLst>
                                    </p:cTn>
                                  </p:par>
                                  <p:par>
                                    <p:cTn id="9" presetID="12" presetClass="entr" presetSubtype="8" fill="hold" nodeType="withEffect">
                                      <p:stCondLst>
                                        <p:cond delay="20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p:tgtEl>
                                              <p:spTgt spid="39"/>
                                            </p:tgtEl>
                                            <p:attrNameLst>
                                              <p:attrName>ppt_x</p:attrName>
                                            </p:attrNameLst>
                                          </p:cBhvr>
                                          <p:tavLst>
                                            <p:tav tm="0">
                                              <p:val>
                                                <p:strVal val="#ppt_x-#ppt_w*1.125000"/>
                                              </p:val>
                                            </p:tav>
                                            <p:tav tm="100000">
                                              <p:val>
                                                <p:strVal val="#ppt_x"/>
                                              </p:val>
                                            </p:tav>
                                          </p:tavLst>
                                        </p:anim>
                                        <p:animEffect transition="in" filter="wipe(right)">
                                          <p:cBhvr>
                                            <p:cTn id="12" dur="500"/>
                                            <p:tgtEl>
                                              <p:spTgt spid="39"/>
                                            </p:tgtEl>
                                          </p:cBhvr>
                                        </p:animEffect>
                                      </p:childTnLst>
                                    </p:cTn>
                                  </p:par>
                                  <p:par>
                                    <p:cTn id="13" presetID="12" presetClass="entr" presetSubtype="8" fill="hold" nodeType="withEffect">
                                      <p:stCondLst>
                                        <p:cond delay="40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p:tgtEl>
                                              <p:spTgt spid="34"/>
                                            </p:tgtEl>
                                            <p:attrNameLst>
                                              <p:attrName>ppt_x</p:attrName>
                                            </p:attrNameLst>
                                          </p:cBhvr>
                                          <p:tavLst>
                                            <p:tav tm="0">
                                              <p:val>
                                                <p:strVal val="#ppt_x-#ppt_w*1.125000"/>
                                              </p:val>
                                            </p:tav>
                                            <p:tav tm="100000">
                                              <p:val>
                                                <p:strVal val="#ppt_x"/>
                                              </p:val>
                                            </p:tav>
                                          </p:tavLst>
                                        </p:anim>
                                        <p:animEffect transition="in" filter="wipe(right)">
                                          <p:cBhvr>
                                            <p:cTn id="16" dur="500"/>
                                            <p:tgtEl>
                                              <p:spTgt spid="34"/>
                                            </p:tgtEl>
                                          </p:cBhvr>
                                        </p:animEffect>
                                      </p:childTnLst>
                                    </p:cTn>
                                  </p:par>
                                  <p:par>
                                    <p:cTn id="17" presetID="12" presetClass="entr" presetSubtype="8" fill="hold" nodeType="withEffect">
                                      <p:stCondLst>
                                        <p:cond delay="60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p:tgtEl>
                                              <p:spTgt spid="29"/>
                                            </p:tgtEl>
                                            <p:attrNameLst>
                                              <p:attrName>ppt_x</p:attrName>
                                            </p:attrNameLst>
                                          </p:cBhvr>
                                          <p:tavLst>
                                            <p:tav tm="0">
                                              <p:val>
                                                <p:strVal val="#ppt_x-#ppt_w*1.125000"/>
                                              </p:val>
                                            </p:tav>
                                            <p:tav tm="100000">
                                              <p:val>
                                                <p:strVal val="#ppt_x"/>
                                              </p:val>
                                            </p:tav>
                                          </p:tavLst>
                                        </p:anim>
                                        <p:animEffect transition="in" filter="wipe(right)">
                                          <p:cBhvr>
                                            <p:cTn id="20" dur="500"/>
                                            <p:tgtEl>
                                              <p:spTgt spid="29"/>
                                            </p:tgtEl>
                                          </p:cBhvr>
                                        </p:animEffect>
                                      </p:childTnLst>
                                    </p:cTn>
                                  </p:par>
                                  <p:par>
                                    <p:cTn id="21" presetID="12" presetClass="entr" presetSubtype="8" fill="hold" nodeType="withEffect">
                                      <p:stCondLst>
                                        <p:cond delay="80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500"/>
                                            <p:tgtEl>
                                              <p:spTgt spid="26"/>
                                            </p:tgtEl>
                                            <p:attrNameLst>
                                              <p:attrName>ppt_x</p:attrName>
                                            </p:attrNameLst>
                                          </p:cBhvr>
                                          <p:tavLst>
                                            <p:tav tm="0">
                                              <p:val>
                                                <p:strVal val="#ppt_x-#ppt_w*1.125000"/>
                                              </p:val>
                                            </p:tav>
                                            <p:tav tm="100000">
                                              <p:val>
                                                <p:strVal val="#ppt_x"/>
                                              </p:val>
                                            </p:tav>
                                          </p:tavLst>
                                        </p:anim>
                                        <p:animEffect transition="in" filter="wipe(right)">
                                          <p:cBhvr>
                                            <p:cTn id="24" dur="500"/>
                                            <p:tgtEl>
                                              <p:spTgt spid="26"/>
                                            </p:tgtEl>
                                          </p:cBhvr>
                                        </p:animEffect>
                                      </p:childTnLst>
                                    </p:cTn>
                                  </p:par>
                                </p:childTnLst>
                              </p:cTn>
                            </p:par>
                            <p:par>
                              <p:cTn id="25" fill="hold">
                                <p:stCondLst>
                                  <p:cond delay="1300"/>
                                </p:stCondLst>
                                <p:childTnLst>
                                  <p:par>
                                    <p:cTn id="26" presetID="22" presetClass="entr" presetSubtype="4" fill="hold" nodeType="after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wipe(down)">
                                          <p:cBhvr>
                                            <p:cTn id="28" dur="500"/>
                                            <p:tgtEl>
                                              <p:spTgt spid="49"/>
                                            </p:tgtEl>
                                          </p:cBhvr>
                                        </p:animEffect>
                                      </p:childTnLst>
                                    </p:cTn>
                                  </p:par>
                                </p:childTnLst>
                              </p:cTn>
                            </p:par>
                            <p:par>
                              <p:cTn id="29" fill="hold">
                                <p:stCondLst>
                                  <p:cond delay="1800"/>
                                </p:stCondLst>
                                <p:childTnLst>
                                  <p:par>
                                    <p:cTn id="30" presetID="2" presetClass="entr" presetSubtype="8" fill="hold" grpId="0" nodeType="afterEffect" p14:presetBounceEnd="50000">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14:bounceEnd="50000">
                                          <p:cBhvr additive="base">
                                            <p:cTn id="32" dur="300" fill="hold"/>
                                            <p:tgtEl>
                                              <p:spTgt spid="50"/>
                                            </p:tgtEl>
                                            <p:attrNameLst>
                                              <p:attrName>ppt_x</p:attrName>
                                            </p:attrNameLst>
                                          </p:cBhvr>
                                          <p:tavLst>
                                            <p:tav tm="0">
                                              <p:val>
                                                <p:strVal val="0-#ppt_w/2"/>
                                              </p:val>
                                            </p:tav>
                                            <p:tav tm="100000">
                                              <p:val>
                                                <p:strVal val="#ppt_x"/>
                                              </p:val>
                                            </p:tav>
                                          </p:tavLst>
                                        </p:anim>
                                        <p:anim calcmode="lin" valueType="num" p14:bounceEnd="50000">
                                          <p:cBhvr additive="base">
                                            <p:cTn id="33" dur="300" fill="hold"/>
                                            <p:tgtEl>
                                              <p:spTgt spid="50"/>
                                            </p:tgtEl>
                                            <p:attrNameLst>
                                              <p:attrName>ppt_y</p:attrName>
                                            </p:attrNameLst>
                                          </p:cBhvr>
                                          <p:tavLst>
                                            <p:tav tm="0">
                                              <p:val>
                                                <p:strVal val="#ppt_y"/>
                                              </p:val>
                                            </p:tav>
                                            <p:tav tm="100000">
                                              <p:val>
                                                <p:strVal val="#ppt_y"/>
                                              </p:val>
                                            </p:tav>
                                          </p:tavLst>
                                        </p:anim>
                                      </p:childTnLst>
                                    </p:cTn>
                                  </p:par>
                                </p:childTnLst>
                              </p:cTn>
                            </p:par>
                            <p:par>
                              <p:cTn id="34" fill="hold">
                                <p:stCondLst>
                                  <p:cond delay="2100"/>
                                </p:stCondLst>
                                <p:childTnLst>
                                  <p:par>
                                    <p:cTn id="35" presetID="22" presetClass="entr" presetSubtype="4" fill="hold" nodeType="afterEffect">
                                      <p:stCondLst>
                                        <p:cond delay="0"/>
                                      </p:stCondLst>
                                      <p:childTnLst>
                                        <p:set>
                                          <p:cBhvr>
                                            <p:cTn id="36" dur="1" fill="hold">
                                              <p:stCondLst>
                                                <p:cond delay="0"/>
                                              </p:stCondLst>
                                            </p:cTn>
                                            <p:tgtEl>
                                              <p:spTgt spid="51"/>
                                            </p:tgtEl>
                                            <p:attrNameLst>
                                              <p:attrName>style.visibility</p:attrName>
                                            </p:attrNameLst>
                                          </p:cBhvr>
                                          <p:to>
                                            <p:strVal val="visible"/>
                                          </p:to>
                                        </p:set>
                                        <p:animEffect transition="in" filter="wipe(down)">
                                          <p:cBhvr>
                                            <p:cTn id="37" dur="500"/>
                                            <p:tgtEl>
                                              <p:spTgt spid="51"/>
                                            </p:tgtEl>
                                          </p:cBhvr>
                                        </p:animEffect>
                                      </p:childTnLst>
                                    </p:cTn>
                                  </p:par>
                                </p:childTnLst>
                              </p:cTn>
                            </p:par>
                            <p:par>
                              <p:cTn id="38" fill="hold">
                                <p:stCondLst>
                                  <p:cond delay="2600"/>
                                </p:stCondLst>
                                <p:childTnLst>
                                  <p:par>
                                    <p:cTn id="39" presetID="2" presetClass="entr" presetSubtype="8" fill="hold" grpId="0" nodeType="afterEffect" p14:presetBounceEnd="50000">
                                      <p:stCondLst>
                                        <p:cond delay="0"/>
                                      </p:stCondLst>
                                      <p:childTnLst>
                                        <p:set>
                                          <p:cBhvr>
                                            <p:cTn id="40" dur="1" fill="hold">
                                              <p:stCondLst>
                                                <p:cond delay="0"/>
                                              </p:stCondLst>
                                            </p:cTn>
                                            <p:tgtEl>
                                              <p:spTgt spid="52"/>
                                            </p:tgtEl>
                                            <p:attrNameLst>
                                              <p:attrName>style.visibility</p:attrName>
                                            </p:attrNameLst>
                                          </p:cBhvr>
                                          <p:to>
                                            <p:strVal val="visible"/>
                                          </p:to>
                                        </p:set>
                                        <p:anim calcmode="lin" valueType="num" p14:bounceEnd="50000">
                                          <p:cBhvr additive="base">
                                            <p:cTn id="41" dur="300" fill="hold"/>
                                            <p:tgtEl>
                                              <p:spTgt spid="52"/>
                                            </p:tgtEl>
                                            <p:attrNameLst>
                                              <p:attrName>ppt_x</p:attrName>
                                            </p:attrNameLst>
                                          </p:cBhvr>
                                          <p:tavLst>
                                            <p:tav tm="0">
                                              <p:val>
                                                <p:strVal val="0-#ppt_w/2"/>
                                              </p:val>
                                            </p:tav>
                                            <p:tav tm="100000">
                                              <p:val>
                                                <p:strVal val="#ppt_x"/>
                                              </p:val>
                                            </p:tav>
                                          </p:tavLst>
                                        </p:anim>
                                        <p:anim calcmode="lin" valueType="num" p14:bounceEnd="50000">
                                          <p:cBhvr additive="base">
                                            <p:cTn id="42" dur="300" fill="hold"/>
                                            <p:tgtEl>
                                              <p:spTgt spid="52"/>
                                            </p:tgtEl>
                                            <p:attrNameLst>
                                              <p:attrName>ppt_y</p:attrName>
                                            </p:attrNameLst>
                                          </p:cBhvr>
                                          <p:tavLst>
                                            <p:tav tm="0">
                                              <p:val>
                                                <p:strVal val="#ppt_y"/>
                                              </p:val>
                                            </p:tav>
                                            <p:tav tm="100000">
                                              <p:val>
                                                <p:strVal val="#ppt_y"/>
                                              </p:val>
                                            </p:tav>
                                          </p:tavLst>
                                        </p:anim>
                                      </p:childTnLst>
                                    </p:cTn>
                                  </p:par>
                                </p:childTnLst>
                              </p:cTn>
                            </p:par>
                            <p:par>
                              <p:cTn id="43" fill="hold">
                                <p:stCondLst>
                                  <p:cond delay="2900"/>
                                </p:stCondLst>
                                <p:childTnLst>
                                  <p:par>
                                    <p:cTn id="44" presetID="22" presetClass="entr" presetSubtype="4"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wipe(down)">
                                          <p:cBhvr>
                                            <p:cTn id="46" dur="500"/>
                                            <p:tgtEl>
                                              <p:spTgt spid="53"/>
                                            </p:tgtEl>
                                          </p:cBhvr>
                                        </p:animEffect>
                                      </p:childTnLst>
                                    </p:cTn>
                                  </p:par>
                                </p:childTnLst>
                              </p:cTn>
                            </p:par>
                            <p:par>
                              <p:cTn id="47" fill="hold">
                                <p:stCondLst>
                                  <p:cond delay="3400"/>
                                </p:stCondLst>
                                <p:childTnLst>
                                  <p:par>
                                    <p:cTn id="48" presetID="2" presetClass="entr" presetSubtype="8" fill="hold" grpId="0" nodeType="afterEffect" p14:presetBounceEnd="50000">
                                      <p:stCondLst>
                                        <p:cond delay="0"/>
                                      </p:stCondLst>
                                      <p:childTnLst>
                                        <p:set>
                                          <p:cBhvr>
                                            <p:cTn id="49" dur="1" fill="hold">
                                              <p:stCondLst>
                                                <p:cond delay="0"/>
                                              </p:stCondLst>
                                            </p:cTn>
                                            <p:tgtEl>
                                              <p:spTgt spid="54"/>
                                            </p:tgtEl>
                                            <p:attrNameLst>
                                              <p:attrName>style.visibility</p:attrName>
                                            </p:attrNameLst>
                                          </p:cBhvr>
                                          <p:to>
                                            <p:strVal val="visible"/>
                                          </p:to>
                                        </p:set>
                                        <p:anim calcmode="lin" valueType="num" p14:bounceEnd="50000">
                                          <p:cBhvr additive="base">
                                            <p:cTn id="50" dur="300" fill="hold"/>
                                            <p:tgtEl>
                                              <p:spTgt spid="54"/>
                                            </p:tgtEl>
                                            <p:attrNameLst>
                                              <p:attrName>ppt_x</p:attrName>
                                            </p:attrNameLst>
                                          </p:cBhvr>
                                          <p:tavLst>
                                            <p:tav tm="0">
                                              <p:val>
                                                <p:strVal val="0-#ppt_w/2"/>
                                              </p:val>
                                            </p:tav>
                                            <p:tav tm="100000">
                                              <p:val>
                                                <p:strVal val="#ppt_x"/>
                                              </p:val>
                                            </p:tav>
                                          </p:tavLst>
                                        </p:anim>
                                        <p:anim calcmode="lin" valueType="num" p14:bounceEnd="50000">
                                          <p:cBhvr additive="base">
                                            <p:cTn id="51" dur="300" fill="hold"/>
                                            <p:tgtEl>
                                              <p:spTgt spid="54"/>
                                            </p:tgtEl>
                                            <p:attrNameLst>
                                              <p:attrName>ppt_y</p:attrName>
                                            </p:attrNameLst>
                                          </p:cBhvr>
                                          <p:tavLst>
                                            <p:tav tm="0">
                                              <p:val>
                                                <p:strVal val="#ppt_y"/>
                                              </p:val>
                                            </p:tav>
                                            <p:tav tm="100000">
                                              <p:val>
                                                <p:strVal val="#ppt_y"/>
                                              </p:val>
                                            </p:tav>
                                          </p:tavLst>
                                        </p:anim>
                                      </p:childTnLst>
                                    </p:cTn>
                                  </p:par>
                                </p:childTnLst>
                              </p:cTn>
                            </p:par>
                            <p:par>
                              <p:cTn id="52" fill="hold">
                                <p:stCondLst>
                                  <p:cond delay="3700"/>
                                </p:stCondLst>
                                <p:childTnLst>
                                  <p:par>
                                    <p:cTn id="53" presetID="22" presetClass="entr" presetSubtype="4" fill="hold" nodeType="after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wipe(down)">
                                          <p:cBhvr>
                                            <p:cTn id="55" dur="500"/>
                                            <p:tgtEl>
                                              <p:spTgt spid="55"/>
                                            </p:tgtEl>
                                          </p:cBhvr>
                                        </p:animEffect>
                                      </p:childTnLst>
                                    </p:cTn>
                                  </p:par>
                                </p:childTnLst>
                              </p:cTn>
                            </p:par>
                            <p:par>
                              <p:cTn id="56" fill="hold">
                                <p:stCondLst>
                                  <p:cond delay="4200"/>
                                </p:stCondLst>
                                <p:childTnLst>
                                  <p:par>
                                    <p:cTn id="57" presetID="2" presetClass="entr" presetSubtype="8" fill="hold" grpId="0" nodeType="afterEffect" p14:presetBounceEnd="50000">
                                      <p:stCondLst>
                                        <p:cond delay="0"/>
                                      </p:stCondLst>
                                      <p:childTnLst>
                                        <p:set>
                                          <p:cBhvr>
                                            <p:cTn id="58" dur="1" fill="hold">
                                              <p:stCondLst>
                                                <p:cond delay="0"/>
                                              </p:stCondLst>
                                            </p:cTn>
                                            <p:tgtEl>
                                              <p:spTgt spid="56"/>
                                            </p:tgtEl>
                                            <p:attrNameLst>
                                              <p:attrName>style.visibility</p:attrName>
                                            </p:attrNameLst>
                                          </p:cBhvr>
                                          <p:to>
                                            <p:strVal val="visible"/>
                                          </p:to>
                                        </p:set>
                                        <p:anim calcmode="lin" valueType="num" p14:bounceEnd="50000">
                                          <p:cBhvr additive="base">
                                            <p:cTn id="59" dur="300" fill="hold"/>
                                            <p:tgtEl>
                                              <p:spTgt spid="56"/>
                                            </p:tgtEl>
                                            <p:attrNameLst>
                                              <p:attrName>ppt_x</p:attrName>
                                            </p:attrNameLst>
                                          </p:cBhvr>
                                          <p:tavLst>
                                            <p:tav tm="0">
                                              <p:val>
                                                <p:strVal val="0-#ppt_w/2"/>
                                              </p:val>
                                            </p:tav>
                                            <p:tav tm="100000">
                                              <p:val>
                                                <p:strVal val="#ppt_x"/>
                                              </p:val>
                                            </p:tav>
                                          </p:tavLst>
                                        </p:anim>
                                        <p:anim calcmode="lin" valueType="num" p14:bounceEnd="50000">
                                          <p:cBhvr additive="base">
                                            <p:cTn id="60" dur="300" fill="hold"/>
                                            <p:tgtEl>
                                              <p:spTgt spid="56"/>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22" presetClass="entr" presetSubtype="4" fill="hold" nodeType="after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down)">
                                          <p:cBhvr>
                                            <p:cTn id="64" dur="500"/>
                                            <p:tgtEl>
                                              <p:spTgt spid="57"/>
                                            </p:tgtEl>
                                          </p:cBhvr>
                                        </p:animEffect>
                                      </p:childTnLst>
                                    </p:cTn>
                                  </p:par>
                                </p:childTnLst>
                              </p:cTn>
                            </p:par>
                            <p:par>
                              <p:cTn id="65" fill="hold">
                                <p:stCondLst>
                                  <p:cond delay="5000"/>
                                </p:stCondLst>
                                <p:childTnLst>
                                  <p:par>
                                    <p:cTn id="66" presetID="2" presetClass="entr" presetSubtype="8" fill="hold" grpId="0" nodeType="afterEffect" p14:presetBounceEnd="50000">
                                      <p:stCondLst>
                                        <p:cond delay="0"/>
                                      </p:stCondLst>
                                      <p:childTnLst>
                                        <p:set>
                                          <p:cBhvr>
                                            <p:cTn id="67" dur="1" fill="hold">
                                              <p:stCondLst>
                                                <p:cond delay="0"/>
                                              </p:stCondLst>
                                            </p:cTn>
                                            <p:tgtEl>
                                              <p:spTgt spid="58"/>
                                            </p:tgtEl>
                                            <p:attrNameLst>
                                              <p:attrName>style.visibility</p:attrName>
                                            </p:attrNameLst>
                                          </p:cBhvr>
                                          <p:to>
                                            <p:strVal val="visible"/>
                                          </p:to>
                                        </p:set>
                                        <p:anim calcmode="lin" valueType="num" p14:bounceEnd="50000">
                                          <p:cBhvr additive="base">
                                            <p:cTn id="68" dur="300" fill="hold"/>
                                            <p:tgtEl>
                                              <p:spTgt spid="58"/>
                                            </p:tgtEl>
                                            <p:attrNameLst>
                                              <p:attrName>ppt_x</p:attrName>
                                            </p:attrNameLst>
                                          </p:cBhvr>
                                          <p:tavLst>
                                            <p:tav tm="0">
                                              <p:val>
                                                <p:strVal val="0-#ppt_w/2"/>
                                              </p:val>
                                            </p:tav>
                                            <p:tav tm="100000">
                                              <p:val>
                                                <p:strVal val="#ppt_x"/>
                                              </p:val>
                                            </p:tav>
                                          </p:tavLst>
                                        </p:anim>
                                        <p:anim calcmode="lin" valueType="num" p14:bounceEnd="50000">
                                          <p:cBhvr additive="base">
                                            <p:cTn id="69" dur="3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2" grpId="0"/>
          <p:bldP spid="54" grpId="0"/>
          <p:bldP spid="56" grpId="0"/>
          <p:bldP spid="58"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0-#ppt_w/2"/>
                                              </p:val>
                                            </p:tav>
                                            <p:tav tm="100000">
                                              <p:val>
                                                <p:strVal val="#ppt_x"/>
                                              </p:val>
                                            </p:tav>
                                          </p:tavLst>
                                        </p:anim>
                                        <p:anim calcmode="lin" valueType="num">
                                          <p:cBhvr additive="base">
                                            <p:cTn id="8" dur="500" fill="hold"/>
                                            <p:tgtEl>
                                              <p:spTgt spid="44"/>
                                            </p:tgtEl>
                                            <p:attrNameLst>
                                              <p:attrName>ppt_y</p:attrName>
                                            </p:attrNameLst>
                                          </p:cBhvr>
                                          <p:tavLst>
                                            <p:tav tm="0">
                                              <p:val>
                                                <p:strVal val="#ppt_y"/>
                                              </p:val>
                                            </p:tav>
                                            <p:tav tm="100000">
                                              <p:val>
                                                <p:strVal val="#ppt_y"/>
                                              </p:val>
                                            </p:tav>
                                          </p:tavLst>
                                        </p:anim>
                                      </p:childTnLst>
                                    </p:cTn>
                                  </p:par>
                                  <p:par>
                                    <p:cTn id="9" presetID="12" presetClass="entr" presetSubtype="8" fill="hold" nodeType="withEffect">
                                      <p:stCondLst>
                                        <p:cond delay="20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p:tgtEl>
                                              <p:spTgt spid="39"/>
                                            </p:tgtEl>
                                            <p:attrNameLst>
                                              <p:attrName>ppt_x</p:attrName>
                                            </p:attrNameLst>
                                          </p:cBhvr>
                                          <p:tavLst>
                                            <p:tav tm="0">
                                              <p:val>
                                                <p:strVal val="#ppt_x-#ppt_w*1.125000"/>
                                              </p:val>
                                            </p:tav>
                                            <p:tav tm="100000">
                                              <p:val>
                                                <p:strVal val="#ppt_x"/>
                                              </p:val>
                                            </p:tav>
                                          </p:tavLst>
                                        </p:anim>
                                        <p:animEffect transition="in" filter="wipe(right)">
                                          <p:cBhvr>
                                            <p:cTn id="12" dur="500"/>
                                            <p:tgtEl>
                                              <p:spTgt spid="39"/>
                                            </p:tgtEl>
                                          </p:cBhvr>
                                        </p:animEffect>
                                      </p:childTnLst>
                                    </p:cTn>
                                  </p:par>
                                  <p:par>
                                    <p:cTn id="13" presetID="12" presetClass="entr" presetSubtype="8" fill="hold" nodeType="withEffect">
                                      <p:stCondLst>
                                        <p:cond delay="40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p:tgtEl>
                                              <p:spTgt spid="34"/>
                                            </p:tgtEl>
                                            <p:attrNameLst>
                                              <p:attrName>ppt_x</p:attrName>
                                            </p:attrNameLst>
                                          </p:cBhvr>
                                          <p:tavLst>
                                            <p:tav tm="0">
                                              <p:val>
                                                <p:strVal val="#ppt_x-#ppt_w*1.125000"/>
                                              </p:val>
                                            </p:tav>
                                            <p:tav tm="100000">
                                              <p:val>
                                                <p:strVal val="#ppt_x"/>
                                              </p:val>
                                            </p:tav>
                                          </p:tavLst>
                                        </p:anim>
                                        <p:animEffect transition="in" filter="wipe(right)">
                                          <p:cBhvr>
                                            <p:cTn id="16" dur="500"/>
                                            <p:tgtEl>
                                              <p:spTgt spid="34"/>
                                            </p:tgtEl>
                                          </p:cBhvr>
                                        </p:animEffect>
                                      </p:childTnLst>
                                    </p:cTn>
                                  </p:par>
                                  <p:par>
                                    <p:cTn id="17" presetID="12" presetClass="entr" presetSubtype="8" fill="hold" nodeType="withEffect">
                                      <p:stCondLst>
                                        <p:cond delay="60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p:tgtEl>
                                              <p:spTgt spid="29"/>
                                            </p:tgtEl>
                                            <p:attrNameLst>
                                              <p:attrName>ppt_x</p:attrName>
                                            </p:attrNameLst>
                                          </p:cBhvr>
                                          <p:tavLst>
                                            <p:tav tm="0">
                                              <p:val>
                                                <p:strVal val="#ppt_x-#ppt_w*1.125000"/>
                                              </p:val>
                                            </p:tav>
                                            <p:tav tm="100000">
                                              <p:val>
                                                <p:strVal val="#ppt_x"/>
                                              </p:val>
                                            </p:tav>
                                          </p:tavLst>
                                        </p:anim>
                                        <p:animEffect transition="in" filter="wipe(right)">
                                          <p:cBhvr>
                                            <p:cTn id="20" dur="500"/>
                                            <p:tgtEl>
                                              <p:spTgt spid="29"/>
                                            </p:tgtEl>
                                          </p:cBhvr>
                                        </p:animEffect>
                                      </p:childTnLst>
                                    </p:cTn>
                                  </p:par>
                                  <p:par>
                                    <p:cTn id="21" presetID="12" presetClass="entr" presetSubtype="8" fill="hold" nodeType="withEffect">
                                      <p:stCondLst>
                                        <p:cond delay="80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500"/>
                                            <p:tgtEl>
                                              <p:spTgt spid="26"/>
                                            </p:tgtEl>
                                            <p:attrNameLst>
                                              <p:attrName>ppt_x</p:attrName>
                                            </p:attrNameLst>
                                          </p:cBhvr>
                                          <p:tavLst>
                                            <p:tav tm="0">
                                              <p:val>
                                                <p:strVal val="#ppt_x-#ppt_w*1.125000"/>
                                              </p:val>
                                            </p:tav>
                                            <p:tav tm="100000">
                                              <p:val>
                                                <p:strVal val="#ppt_x"/>
                                              </p:val>
                                            </p:tav>
                                          </p:tavLst>
                                        </p:anim>
                                        <p:animEffect transition="in" filter="wipe(right)">
                                          <p:cBhvr>
                                            <p:cTn id="24" dur="500"/>
                                            <p:tgtEl>
                                              <p:spTgt spid="26"/>
                                            </p:tgtEl>
                                          </p:cBhvr>
                                        </p:animEffect>
                                      </p:childTnLst>
                                    </p:cTn>
                                  </p:par>
                                </p:childTnLst>
                              </p:cTn>
                            </p:par>
                            <p:par>
                              <p:cTn id="25" fill="hold">
                                <p:stCondLst>
                                  <p:cond delay="1300"/>
                                </p:stCondLst>
                                <p:childTnLst>
                                  <p:par>
                                    <p:cTn id="26" presetID="22" presetClass="entr" presetSubtype="4" fill="hold" nodeType="after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wipe(down)">
                                          <p:cBhvr>
                                            <p:cTn id="28" dur="500"/>
                                            <p:tgtEl>
                                              <p:spTgt spid="49"/>
                                            </p:tgtEl>
                                          </p:cBhvr>
                                        </p:animEffect>
                                      </p:childTnLst>
                                    </p:cTn>
                                  </p:par>
                                </p:childTnLst>
                              </p:cTn>
                            </p:par>
                            <p:par>
                              <p:cTn id="29" fill="hold">
                                <p:stCondLst>
                                  <p:cond delay="1800"/>
                                </p:stCondLst>
                                <p:childTnLst>
                                  <p:par>
                                    <p:cTn id="30" presetID="2" presetClass="entr" presetSubtype="8"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fill="hold"/>
                                            <p:tgtEl>
                                              <p:spTgt spid="50"/>
                                            </p:tgtEl>
                                            <p:attrNameLst>
                                              <p:attrName>ppt_x</p:attrName>
                                            </p:attrNameLst>
                                          </p:cBhvr>
                                          <p:tavLst>
                                            <p:tav tm="0">
                                              <p:val>
                                                <p:strVal val="0-#ppt_w/2"/>
                                              </p:val>
                                            </p:tav>
                                            <p:tav tm="100000">
                                              <p:val>
                                                <p:strVal val="#ppt_x"/>
                                              </p:val>
                                            </p:tav>
                                          </p:tavLst>
                                        </p:anim>
                                        <p:anim calcmode="lin" valueType="num">
                                          <p:cBhvr additive="base">
                                            <p:cTn id="33" dur="300" fill="hold"/>
                                            <p:tgtEl>
                                              <p:spTgt spid="50"/>
                                            </p:tgtEl>
                                            <p:attrNameLst>
                                              <p:attrName>ppt_y</p:attrName>
                                            </p:attrNameLst>
                                          </p:cBhvr>
                                          <p:tavLst>
                                            <p:tav tm="0">
                                              <p:val>
                                                <p:strVal val="#ppt_y"/>
                                              </p:val>
                                            </p:tav>
                                            <p:tav tm="100000">
                                              <p:val>
                                                <p:strVal val="#ppt_y"/>
                                              </p:val>
                                            </p:tav>
                                          </p:tavLst>
                                        </p:anim>
                                      </p:childTnLst>
                                    </p:cTn>
                                  </p:par>
                                </p:childTnLst>
                              </p:cTn>
                            </p:par>
                            <p:par>
                              <p:cTn id="34" fill="hold">
                                <p:stCondLst>
                                  <p:cond delay="2100"/>
                                </p:stCondLst>
                                <p:childTnLst>
                                  <p:par>
                                    <p:cTn id="35" presetID="22" presetClass="entr" presetSubtype="4" fill="hold" nodeType="afterEffect">
                                      <p:stCondLst>
                                        <p:cond delay="0"/>
                                      </p:stCondLst>
                                      <p:childTnLst>
                                        <p:set>
                                          <p:cBhvr>
                                            <p:cTn id="36" dur="1" fill="hold">
                                              <p:stCondLst>
                                                <p:cond delay="0"/>
                                              </p:stCondLst>
                                            </p:cTn>
                                            <p:tgtEl>
                                              <p:spTgt spid="51"/>
                                            </p:tgtEl>
                                            <p:attrNameLst>
                                              <p:attrName>style.visibility</p:attrName>
                                            </p:attrNameLst>
                                          </p:cBhvr>
                                          <p:to>
                                            <p:strVal val="visible"/>
                                          </p:to>
                                        </p:set>
                                        <p:animEffect transition="in" filter="wipe(down)">
                                          <p:cBhvr>
                                            <p:cTn id="37" dur="500"/>
                                            <p:tgtEl>
                                              <p:spTgt spid="51"/>
                                            </p:tgtEl>
                                          </p:cBhvr>
                                        </p:animEffect>
                                      </p:childTnLst>
                                    </p:cTn>
                                  </p:par>
                                </p:childTnLst>
                              </p:cTn>
                            </p:par>
                            <p:par>
                              <p:cTn id="38" fill="hold">
                                <p:stCondLst>
                                  <p:cond delay="2600"/>
                                </p:stCondLst>
                                <p:childTnLst>
                                  <p:par>
                                    <p:cTn id="39" presetID="2" presetClass="entr" presetSubtype="8" fill="hold" grpId="0" nodeType="afterEffect">
                                      <p:stCondLst>
                                        <p:cond delay="0"/>
                                      </p:stCondLst>
                                      <p:childTnLst>
                                        <p:set>
                                          <p:cBhvr>
                                            <p:cTn id="40" dur="1" fill="hold">
                                              <p:stCondLst>
                                                <p:cond delay="0"/>
                                              </p:stCondLst>
                                            </p:cTn>
                                            <p:tgtEl>
                                              <p:spTgt spid="52"/>
                                            </p:tgtEl>
                                            <p:attrNameLst>
                                              <p:attrName>style.visibility</p:attrName>
                                            </p:attrNameLst>
                                          </p:cBhvr>
                                          <p:to>
                                            <p:strVal val="visible"/>
                                          </p:to>
                                        </p:set>
                                        <p:anim calcmode="lin" valueType="num">
                                          <p:cBhvr additive="base">
                                            <p:cTn id="41" dur="300" fill="hold"/>
                                            <p:tgtEl>
                                              <p:spTgt spid="52"/>
                                            </p:tgtEl>
                                            <p:attrNameLst>
                                              <p:attrName>ppt_x</p:attrName>
                                            </p:attrNameLst>
                                          </p:cBhvr>
                                          <p:tavLst>
                                            <p:tav tm="0">
                                              <p:val>
                                                <p:strVal val="0-#ppt_w/2"/>
                                              </p:val>
                                            </p:tav>
                                            <p:tav tm="100000">
                                              <p:val>
                                                <p:strVal val="#ppt_x"/>
                                              </p:val>
                                            </p:tav>
                                          </p:tavLst>
                                        </p:anim>
                                        <p:anim calcmode="lin" valueType="num">
                                          <p:cBhvr additive="base">
                                            <p:cTn id="42" dur="300" fill="hold"/>
                                            <p:tgtEl>
                                              <p:spTgt spid="52"/>
                                            </p:tgtEl>
                                            <p:attrNameLst>
                                              <p:attrName>ppt_y</p:attrName>
                                            </p:attrNameLst>
                                          </p:cBhvr>
                                          <p:tavLst>
                                            <p:tav tm="0">
                                              <p:val>
                                                <p:strVal val="#ppt_y"/>
                                              </p:val>
                                            </p:tav>
                                            <p:tav tm="100000">
                                              <p:val>
                                                <p:strVal val="#ppt_y"/>
                                              </p:val>
                                            </p:tav>
                                          </p:tavLst>
                                        </p:anim>
                                      </p:childTnLst>
                                    </p:cTn>
                                  </p:par>
                                </p:childTnLst>
                              </p:cTn>
                            </p:par>
                            <p:par>
                              <p:cTn id="43" fill="hold">
                                <p:stCondLst>
                                  <p:cond delay="2900"/>
                                </p:stCondLst>
                                <p:childTnLst>
                                  <p:par>
                                    <p:cTn id="44" presetID="22" presetClass="entr" presetSubtype="4"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wipe(down)">
                                          <p:cBhvr>
                                            <p:cTn id="46" dur="500"/>
                                            <p:tgtEl>
                                              <p:spTgt spid="53"/>
                                            </p:tgtEl>
                                          </p:cBhvr>
                                        </p:animEffect>
                                      </p:childTnLst>
                                    </p:cTn>
                                  </p:par>
                                </p:childTnLst>
                              </p:cTn>
                            </p:par>
                            <p:par>
                              <p:cTn id="47" fill="hold">
                                <p:stCondLst>
                                  <p:cond delay="3400"/>
                                </p:stCondLst>
                                <p:childTnLst>
                                  <p:par>
                                    <p:cTn id="48" presetID="2" presetClass="entr" presetSubtype="8" fill="hold" grpId="0" nodeType="afterEffect">
                                      <p:stCondLst>
                                        <p:cond delay="0"/>
                                      </p:stCondLst>
                                      <p:childTnLst>
                                        <p:set>
                                          <p:cBhvr>
                                            <p:cTn id="49" dur="1" fill="hold">
                                              <p:stCondLst>
                                                <p:cond delay="0"/>
                                              </p:stCondLst>
                                            </p:cTn>
                                            <p:tgtEl>
                                              <p:spTgt spid="54"/>
                                            </p:tgtEl>
                                            <p:attrNameLst>
                                              <p:attrName>style.visibility</p:attrName>
                                            </p:attrNameLst>
                                          </p:cBhvr>
                                          <p:to>
                                            <p:strVal val="visible"/>
                                          </p:to>
                                        </p:set>
                                        <p:anim calcmode="lin" valueType="num">
                                          <p:cBhvr additive="base">
                                            <p:cTn id="50" dur="300" fill="hold"/>
                                            <p:tgtEl>
                                              <p:spTgt spid="54"/>
                                            </p:tgtEl>
                                            <p:attrNameLst>
                                              <p:attrName>ppt_x</p:attrName>
                                            </p:attrNameLst>
                                          </p:cBhvr>
                                          <p:tavLst>
                                            <p:tav tm="0">
                                              <p:val>
                                                <p:strVal val="0-#ppt_w/2"/>
                                              </p:val>
                                            </p:tav>
                                            <p:tav tm="100000">
                                              <p:val>
                                                <p:strVal val="#ppt_x"/>
                                              </p:val>
                                            </p:tav>
                                          </p:tavLst>
                                        </p:anim>
                                        <p:anim calcmode="lin" valueType="num">
                                          <p:cBhvr additive="base">
                                            <p:cTn id="51" dur="300" fill="hold"/>
                                            <p:tgtEl>
                                              <p:spTgt spid="54"/>
                                            </p:tgtEl>
                                            <p:attrNameLst>
                                              <p:attrName>ppt_y</p:attrName>
                                            </p:attrNameLst>
                                          </p:cBhvr>
                                          <p:tavLst>
                                            <p:tav tm="0">
                                              <p:val>
                                                <p:strVal val="#ppt_y"/>
                                              </p:val>
                                            </p:tav>
                                            <p:tav tm="100000">
                                              <p:val>
                                                <p:strVal val="#ppt_y"/>
                                              </p:val>
                                            </p:tav>
                                          </p:tavLst>
                                        </p:anim>
                                      </p:childTnLst>
                                    </p:cTn>
                                  </p:par>
                                </p:childTnLst>
                              </p:cTn>
                            </p:par>
                            <p:par>
                              <p:cTn id="52" fill="hold">
                                <p:stCondLst>
                                  <p:cond delay="3700"/>
                                </p:stCondLst>
                                <p:childTnLst>
                                  <p:par>
                                    <p:cTn id="53" presetID="22" presetClass="entr" presetSubtype="4" fill="hold" nodeType="after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wipe(down)">
                                          <p:cBhvr>
                                            <p:cTn id="55" dur="500"/>
                                            <p:tgtEl>
                                              <p:spTgt spid="55"/>
                                            </p:tgtEl>
                                          </p:cBhvr>
                                        </p:animEffect>
                                      </p:childTnLst>
                                    </p:cTn>
                                  </p:par>
                                </p:childTnLst>
                              </p:cTn>
                            </p:par>
                            <p:par>
                              <p:cTn id="56" fill="hold">
                                <p:stCondLst>
                                  <p:cond delay="4200"/>
                                </p:stCondLst>
                                <p:childTnLst>
                                  <p:par>
                                    <p:cTn id="57" presetID="2" presetClass="entr" presetSubtype="8" fill="hold" grpId="0" nodeType="afterEffect">
                                      <p:stCondLst>
                                        <p:cond delay="0"/>
                                      </p:stCondLst>
                                      <p:childTnLst>
                                        <p:set>
                                          <p:cBhvr>
                                            <p:cTn id="58" dur="1" fill="hold">
                                              <p:stCondLst>
                                                <p:cond delay="0"/>
                                              </p:stCondLst>
                                            </p:cTn>
                                            <p:tgtEl>
                                              <p:spTgt spid="56"/>
                                            </p:tgtEl>
                                            <p:attrNameLst>
                                              <p:attrName>style.visibility</p:attrName>
                                            </p:attrNameLst>
                                          </p:cBhvr>
                                          <p:to>
                                            <p:strVal val="visible"/>
                                          </p:to>
                                        </p:set>
                                        <p:anim calcmode="lin" valueType="num">
                                          <p:cBhvr additive="base">
                                            <p:cTn id="59" dur="300" fill="hold"/>
                                            <p:tgtEl>
                                              <p:spTgt spid="56"/>
                                            </p:tgtEl>
                                            <p:attrNameLst>
                                              <p:attrName>ppt_x</p:attrName>
                                            </p:attrNameLst>
                                          </p:cBhvr>
                                          <p:tavLst>
                                            <p:tav tm="0">
                                              <p:val>
                                                <p:strVal val="0-#ppt_w/2"/>
                                              </p:val>
                                            </p:tav>
                                            <p:tav tm="100000">
                                              <p:val>
                                                <p:strVal val="#ppt_x"/>
                                              </p:val>
                                            </p:tav>
                                          </p:tavLst>
                                        </p:anim>
                                        <p:anim calcmode="lin" valueType="num">
                                          <p:cBhvr additive="base">
                                            <p:cTn id="60" dur="300" fill="hold"/>
                                            <p:tgtEl>
                                              <p:spTgt spid="56"/>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22" presetClass="entr" presetSubtype="4" fill="hold" nodeType="after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down)">
                                          <p:cBhvr>
                                            <p:cTn id="64" dur="500"/>
                                            <p:tgtEl>
                                              <p:spTgt spid="57"/>
                                            </p:tgtEl>
                                          </p:cBhvr>
                                        </p:animEffect>
                                      </p:childTnLst>
                                    </p:cTn>
                                  </p:par>
                                </p:childTnLst>
                              </p:cTn>
                            </p:par>
                            <p:par>
                              <p:cTn id="65" fill="hold">
                                <p:stCondLst>
                                  <p:cond delay="5000"/>
                                </p:stCondLst>
                                <p:childTnLst>
                                  <p:par>
                                    <p:cTn id="66" presetID="2" presetClass="entr" presetSubtype="8" fill="hold" grpId="0" nodeType="afterEffect">
                                      <p:stCondLst>
                                        <p:cond delay="0"/>
                                      </p:stCondLst>
                                      <p:childTnLst>
                                        <p:set>
                                          <p:cBhvr>
                                            <p:cTn id="67" dur="1" fill="hold">
                                              <p:stCondLst>
                                                <p:cond delay="0"/>
                                              </p:stCondLst>
                                            </p:cTn>
                                            <p:tgtEl>
                                              <p:spTgt spid="58"/>
                                            </p:tgtEl>
                                            <p:attrNameLst>
                                              <p:attrName>style.visibility</p:attrName>
                                            </p:attrNameLst>
                                          </p:cBhvr>
                                          <p:to>
                                            <p:strVal val="visible"/>
                                          </p:to>
                                        </p:set>
                                        <p:anim calcmode="lin" valueType="num">
                                          <p:cBhvr additive="base">
                                            <p:cTn id="68" dur="300" fill="hold"/>
                                            <p:tgtEl>
                                              <p:spTgt spid="58"/>
                                            </p:tgtEl>
                                            <p:attrNameLst>
                                              <p:attrName>ppt_x</p:attrName>
                                            </p:attrNameLst>
                                          </p:cBhvr>
                                          <p:tavLst>
                                            <p:tav tm="0">
                                              <p:val>
                                                <p:strVal val="0-#ppt_w/2"/>
                                              </p:val>
                                            </p:tav>
                                            <p:tav tm="100000">
                                              <p:val>
                                                <p:strVal val="#ppt_x"/>
                                              </p:val>
                                            </p:tav>
                                          </p:tavLst>
                                        </p:anim>
                                        <p:anim calcmode="lin" valueType="num">
                                          <p:cBhvr additive="base">
                                            <p:cTn id="69" dur="3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2" grpId="0"/>
          <p:bldP spid="54" grpId="0"/>
          <p:bldP spid="56" grpId="0"/>
          <p:bldP spid="5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a:grpSpLocks/>
          </p:cNvGrpSpPr>
          <p:nvPr/>
        </p:nvGrpSpPr>
        <p:grpSpPr bwMode="auto">
          <a:xfrm>
            <a:off x="508147" y="1850466"/>
            <a:ext cx="2216411" cy="3557973"/>
            <a:chOff x="457200" y="1722438"/>
            <a:chExt cx="1801813" cy="2892425"/>
          </a:xfrm>
        </p:grpSpPr>
        <p:pic>
          <p:nvPicPr>
            <p:cNvPr id="41" name="图片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57200" y="1722438"/>
              <a:ext cx="1801813" cy="289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矩形 87"/>
            <p:cNvSpPr>
              <a:spLocks noChangeArrowheads="1"/>
            </p:cNvSpPr>
            <p:nvPr/>
          </p:nvSpPr>
          <p:spPr bwMode="auto">
            <a:xfrm>
              <a:off x="911225" y="2528888"/>
              <a:ext cx="893763" cy="54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fontAlgn="ctr" hangingPunct="0">
                <a:buClr>
                  <a:srgbClr val="FF0000"/>
                </a:buClr>
                <a:buSzPct val="70000"/>
              </a:pPr>
              <a:r>
                <a:rPr lang="zh-CN" altLang="en-US" sz="1867">
                  <a:latin typeface="微软雅黑" pitchFamily="34" charset="-122"/>
                  <a:ea typeface="微软雅黑" pitchFamily="34" charset="-122"/>
                </a:rPr>
                <a:t>点击添加文本</a:t>
              </a:r>
            </a:p>
          </p:txBody>
        </p:sp>
      </p:grpSp>
      <p:grpSp>
        <p:nvGrpSpPr>
          <p:cNvPr id="43" name="组合 42"/>
          <p:cNvGrpSpPr>
            <a:grpSpLocks/>
          </p:cNvGrpSpPr>
          <p:nvPr/>
        </p:nvGrpSpPr>
        <p:grpSpPr bwMode="auto">
          <a:xfrm>
            <a:off x="2641746" y="943946"/>
            <a:ext cx="2468319" cy="3677093"/>
            <a:chOff x="2057400" y="1035050"/>
            <a:chExt cx="2006600" cy="2989263"/>
          </a:xfrm>
        </p:grpSpPr>
        <p:pic>
          <p:nvPicPr>
            <p:cNvPr id="44" name="图片 7"/>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057400" y="1035050"/>
              <a:ext cx="2006600" cy="298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矩形 87"/>
            <p:cNvSpPr>
              <a:spLocks noChangeArrowheads="1"/>
            </p:cNvSpPr>
            <p:nvPr/>
          </p:nvSpPr>
          <p:spPr bwMode="auto">
            <a:xfrm>
              <a:off x="2535238" y="1838325"/>
              <a:ext cx="893761" cy="542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fontAlgn="ctr" hangingPunct="0">
                <a:buClr>
                  <a:srgbClr val="FF0000"/>
                </a:buClr>
                <a:buSzPct val="70000"/>
              </a:pPr>
              <a:r>
                <a:rPr lang="zh-CN" altLang="en-US" sz="1867">
                  <a:latin typeface="微软雅黑" pitchFamily="34" charset="-122"/>
                  <a:ea typeface="微软雅黑" pitchFamily="34" charset="-122"/>
                </a:rPr>
                <a:t>点击添加文本</a:t>
              </a:r>
            </a:p>
          </p:txBody>
        </p:sp>
      </p:grpSp>
      <p:grpSp>
        <p:nvGrpSpPr>
          <p:cNvPr id="46" name="组合 45"/>
          <p:cNvGrpSpPr>
            <a:grpSpLocks/>
          </p:cNvGrpSpPr>
          <p:nvPr/>
        </p:nvGrpSpPr>
        <p:grpSpPr bwMode="auto">
          <a:xfrm>
            <a:off x="4622946" y="2129248"/>
            <a:ext cx="2398020" cy="3323640"/>
            <a:chOff x="3543300" y="1946275"/>
            <a:chExt cx="1949450" cy="2701925"/>
          </a:xfrm>
        </p:grpSpPr>
        <p:pic>
          <p:nvPicPr>
            <p:cNvPr id="47" name="图片 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543300" y="1946275"/>
              <a:ext cx="1949450" cy="270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矩形 87"/>
            <p:cNvSpPr>
              <a:spLocks noChangeArrowheads="1"/>
            </p:cNvSpPr>
            <p:nvPr/>
          </p:nvSpPr>
          <p:spPr bwMode="auto">
            <a:xfrm>
              <a:off x="4070349" y="2528889"/>
              <a:ext cx="893763" cy="54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fontAlgn="ctr" hangingPunct="0">
                <a:buClr>
                  <a:srgbClr val="FF0000"/>
                </a:buClr>
                <a:buSzPct val="70000"/>
              </a:pPr>
              <a:r>
                <a:rPr lang="zh-CN" altLang="en-US" sz="1867">
                  <a:latin typeface="微软雅黑" pitchFamily="34" charset="-122"/>
                  <a:ea typeface="微软雅黑" pitchFamily="34" charset="-122"/>
                </a:rPr>
                <a:t>点击添加文本</a:t>
              </a:r>
            </a:p>
          </p:txBody>
        </p:sp>
      </p:grpSp>
      <p:grpSp>
        <p:nvGrpSpPr>
          <p:cNvPr id="86" name="组合 85"/>
          <p:cNvGrpSpPr>
            <a:grpSpLocks/>
          </p:cNvGrpSpPr>
          <p:nvPr/>
        </p:nvGrpSpPr>
        <p:grpSpPr bwMode="auto">
          <a:xfrm>
            <a:off x="6927997" y="1273966"/>
            <a:ext cx="2368728" cy="3347073"/>
            <a:chOff x="5272088" y="1303338"/>
            <a:chExt cx="1925637" cy="2720975"/>
          </a:xfrm>
        </p:grpSpPr>
        <p:pic>
          <p:nvPicPr>
            <p:cNvPr id="87" name="图片 6"/>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272088" y="1303338"/>
              <a:ext cx="1925637" cy="272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8" name="矩形 87"/>
            <p:cNvSpPr>
              <a:spLocks noChangeArrowheads="1"/>
            </p:cNvSpPr>
            <p:nvPr/>
          </p:nvSpPr>
          <p:spPr bwMode="auto">
            <a:xfrm>
              <a:off x="5788025" y="1925638"/>
              <a:ext cx="893763" cy="54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fontAlgn="ctr" hangingPunct="0">
                <a:buClr>
                  <a:srgbClr val="FF0000"/>
                </a:buClr>
                <a:buSzPct val="70000"/>
              </a:pPr>
              <a:r>
                <a:rPr lang="zh-CN" altLang="en-US" sz="1867">
                  <a:latin typeface="微软雅黑" pitchFamily="34" charset="-122"/>
                  <a:ea typeface="微软雅黑" pitchFamily="34" charset="-122"/>
                </a:rPr>
                <a:t>点击添加文本</a:t>
              </a:r>
            </a:p>
          </p:txBody>
        </p:sp>
      </p:grpSp>
      <p:sp>
        <p:nvSpPr>
          <p:cNvPr id="89" name="TextBox 60"/>
          <p:cNvSpPr txBox="1">
            <a:spLocks noChangeArrowheads="1"/>
          </p:cNvSpPr>
          <p:nvPr/>
        </p:nvSpPr>
        <p:spPr bwMode="auto">
          <a:xfrm>
            <a:off x="990746" y="5593632"/>
            <a:ext cx="1236113" cy="9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867">
                <a:solidFill>
                  <a:srgbClr val="000000"/>
                </a:solidFill>
                <a:latin typeface="微软雅黑" pitchFamily="34" charset="-122"/>
                <a:ea typeface="微软雅黑" pitchFamily="34" charset="-122"/>
              </a:rPr>
              <a:t>添加文本</a:t>
            </a:r>
          </a:p>
          <a:p>
            <a:pPr eaLnBrk="1" hangingPunct="1"/>
            <a:r>
              <a:rPr lang="zh-CN" altLang="en-US" sz="1867">
                <a:solidFill>
                  <a:srgbClr val="000000"/>
                </a:solidFill>
                <a:latin typeface="微软雅黑" pitchFamily="34" charset="-122"/>
                <a:ea typeface="微软雅黑" pitchFamily="34" charset="-122"/>
              </a:rPr>
              <a:t>添加文本</a:t>
            </a:r>
          </a:p>
          <a:p>
            <a:pPr eaLnBrk="1" hangingPunct="1"/>
            <a:r>
              <a:rPr lang="zh-CN" altLang="en-US" sz="1867">
                <a:solidFill>
                  <a:srgbClr val="000000"/>
                </a:solidFill>
                <a:latin typeface="微软雅黑" pitchFamily="34" charset="-122"/>
                <a:ea typeface="微软雅黑" pitchFamily="34" charset="-122"/>
              </a:rPr>
              <a:t>添加文本</a:t>
            </a:r>
          </a:p>
        </p:txBody>
      </p:sp>
      <p:sp>
        <p:nvSpPr>
          <p:cNvPr id="91" name="TextBox 62"/>
          <p:cNvSpPr txBox="1">
            <a:spLocks noChangeArrowheads="1"/>
          </p:cNvSpPr>
          <p:nvPr/>
        </p:nvSpPr>
        <p:spPr bwMode="auto">
          <a:xfrm>
            <a:off x="3251346" y="4533181"/>
            <a:ext cx="1236113" cy="9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867">
                <a:solidFill>
                  <a:srgbClr val="000000"/>
                </a:solidFill>
                <a:latin typeface="微软雅黑" pitchFamily="34" charset="-122"/>
                <a:ea typeface="微软雅黑" pitchFamily="34" charset="-122"/>
              </a:rPr>
              <a:t>添加文本</a:t>
            </a:r>
          </a:p>
          <a:p>
            <a:pPr eaLnBrk="1" hangingPunct="1"/>
            <a:r>
              <a:rPr lang="zh-CN" altLang="en-US" sz="1867">
                <a:solidFill>
                  <a:srgbClr val="000000"/>
                </a:solidFill>
                <a:latin typeface="微软雅黑" pitchFamily="34" charset="-122"/>
                <a:ea typeface="微软雅黑" pitchFamily="34" charset="-122"/>
              </a:rPr>
              <a:t>添加文本</a:t>
            </a:r>
          </a:p>
          <a:p>
            <a:pPr eaLnBrk="1" hangingPunct="1"/>
            <a:r>
              <a:rPr lang="zh-CN" altLang="en-US" sz="1867">
                <a:solidFill>
                  <a:srgbClr val="000000"/>
                </a:solidFill>
                <a:latin typeface="微软雅黑" pitchFamily="34" charset="-122"/>
                <a:ea typeface="微软雅黑" pitchFamily="34" charset="-122"/>
              </a:rPr>
              <a:t>添加文本</a:t>
            </a:r>
          </a:p>
        </p:txBody>
      </p:sp>
      <p:sp>
        <p:nvSpPr>
          <p:cNvPr id="92" name="TextBox 64"/>
          <p:cNvSpPr txBox="1">
            <a:spLocks noChangeArrowheads="1"/>
          </p:cNvSpPr>
          <p:nvPr/>
        </p:nvSpPr>
        <p:spPr bwMode="auto">
          <a:xfrm>
            <a:off x="5344731" y="5538599"/>
            <a:ext cx="1236112" cy="9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867">
                <a:solidFill>
                  <a:srgbClr val="000000"/>
                </a:solidFill>
                <a:latin typeface="微软雅黑" pitchFamily="34" charset="-122"/>
                <a:ea typeface="微软雅黑" pitchFamily="34" charset="-122"/>
              </a:rPr>
              <a:t>添加文本</a:t>
            </a:r>
          </a:p>
          <a:p>
            <a:pPr eaLnBrk="1" hangingPunct="1"/>
            <a:r>
              <a:rPr lang="zh-CN" altLang="en-US" sz="1867">
                <a:solidFill>
                  <a:srgbClr val="000000"/>
                </a:solidFill>
                <a:latin typeface="微软雅黑" pitchFamily="34" charset="-122"/>
                <a:ea typeface="微软雅黑" pitchFamily="34" charset="-122"/>
              </a:rPr>
              <a:t>添加文本</a:t>
            </a:r>
          </a:p>
          <a:p>
            <a:pPr eaLnBrk="1" hangingPunct="1"/>
            <a:r>
              <a:rPr lang="zh-CN" altLang="en-US" sz="1867">
                <a:solidFill>
                  <a:srgbClr val="000000"/>
                </a:solidFill>
                <a:latin typeface="微软雅黑" pitchFamily="34" charset="-122"/>
                <a:ea typeface="微软雅黑" pitchFamily="34" charset="-122"/>
              </a:rPr>
              <a:t>添加文本</a:t>
            </a:r>
          </a:p>
        </p:txBody>
      </p:sp>
      <p:sp>
        <p:nvSpPr>
          <p:cNvPr id="93" name="TextBox 68"/>
          <p:cNvSpPr txBox="1">
            <a:spLocks noChangeArrowheads="1"/>
          </p:cNvSpPr>
          <p:nvPr/>
        </p:nvSpPr>
        <p:spPr bwMode="auto">
          <a:xfrm>
            <a:off x="7615913" y="4939747"/>
            <a:ext cx="1236113" cy="9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867">
                <a:solidFill>
                  <a:srgbClr val="000000"/>
                </a:solidFill>
                <a:latin typeface="微软雅黑" pitchFamily="34" charset="-122"/>
                <a:ea typeface="微软雅黑" pitchFamily="34" charset="-122"/>
              </a:rPr>
              <a:t>添加文本</a:t>
            </a:r>
          </a:p>
          <a:p>
            <a:pPr eaLnBrk="1" hangingPunct="1"/>
            <a:r>
              <a:rPr lang="zh-CN" altLang="en-US" sz="1867">
                <a:solidFill>
                  <a:srgbClr val="000000"/>
                </a:solidFill>
                <a:latin typeface="微软雅黑" pitchFamily="34" charset="-122"/>
                <a:ea typeface="微软雅黑" pitchFamily="34" charset="-122"/>
              </a:rPr>
              <a:t>添加文本</a:t>
            </a:r>
          </a:p>
          <a:p>
            <a:pPr eaLnBrk="1" hangingPunct="1"/>
            <a:r>
              <a:rPr lang="zh-CN" altLang="en-US" sz="1867">
                <a:solidFill>
                  <a:srgbClr val="000000"/>
                </a:solidFill>
                <a:latin typeface="微软雅黑" pitchFamily="34" charset="-122"/>
                <a:ea typeface="微软雅黑" pitchFamily="34" charset="-122"/>
              </a:rPr>
              <a:t>添加文本</a:t>
            </a:r>
          </a:p>
        </p:txBody>
      </p:sp>
      <p:pic>
        <p:nvPicPr>
          <p:cNvPr id="94" name="Picture 267" descr="人3"/>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9549670" y="1905040"/>
            <a:ext cx="2540573" cy="4792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663038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20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1000" fill="hold"/>
                                        <p:tgtEl>
                                          <p:spTgt spid="86"/>
                                        </p:tgtEl>
                                        <p:attrNameLst>
                                          <p:attrName>ppt_x</p:attrName>
                                        </p:attrNameLst>
                                      </p:cBhvr>
                                      <p:tavLst>
                                        <p:tav tm="0">
                                          <p:val>
                                            <p:strVal val="0-#ppt_w/2"/>
                                          </p:val>
                                        </p:tav>
                                        <p:tav tm="100000">
                                          <p:val>
                                            <p:strVal val="#ppt_x"/>
                                          </p:val>
                                        </p:tav>
                                      </p:tavLst>
                                    </p:anim>
                                    <p:anim calcmode="lin" valueType="num">
                                      <p:cBhvr additive="base">
                                        <p:cTn id="8" dur="1000" fill="hold"/>
                                        <p:tgtEl>
                                          <p:spTgt spid="8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40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1000" fill="hold"/>
                                        <p:tgtEl>
                                          <p:spTgt spid="46"/>
                                        </p:tgtEl>
                                        <p:attrNameLst>
                                          <p:attrName>ppt_x</p:attrName>
                                        </p:attrNameLst>
                                      </p:cBhvr>
                                      <p:tavLst>
                                        <p:tav tm="0">
                                          <p:val>
                                            <p:strVal val="0-#ppt_w/2"/>
                                          </p:val>
                                        </p:tav>
                                        <p:tav tm="100000">
                                          <p:val>
                                            <p:strVal val="#ppt_x"/>
                                          </p:val>
                                        </p:tav>
                                      </p:tavLst>
                                    </p:anim>
                                    <p:anim calcmode="lin" valueType="num">
                                      <p:cBhvr additive="base">
                                        <p:cTn id="12" dur="1000" fill="hold"/>
                                        <p:tgtEl>
                                          <p:spTgt spid="4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60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1000" fill="hold"/>
                                        <p:tgtEl>
                                          <p:spTgt spid="43"/>
                                        </p:tgtEl>
                                        <p:attrNameLst>
                                          <p:attrName>ppt_x</p:attrName>
                                        </p:attrNameLst>
                                      </p:cBhvr>
                                      <p:tavLst>
                                        <p:tav tm="0">
                                          <p:val>
                                            <p:strVal val="0-#ppt_w/2"/>
                                          </p:val>
                                        </p:tav>
                                        <p:tav tm="100000">
                                          <p:val>
                                            <p:strVal val="#ppt_x"/>
                                          </p:val>
                                        </p:tav>
                                      </p:tavLst>
                                    </p:anim>
                                    <p:anim calcmode="lin" valueType="num">
                                      <p:cBhvr additive="base">
                                        <p:cTn id="16" dur="1000" fill="hold"/>
                                        <p:tgtEl>
                                          <p:spTgt spid="43"/>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80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1000" fill="hold"/>
                                        <p:tgtEl>
                                          <p:spTgt spid="40"/>
                                        </p:tgtEl>
                                        <p:attrNameLst>
                                          <p:attrName>ppt_x</p:attrName>
                                        </p:attrNameLst>
                                      </p:cBhvr>
                                      <p:tavLst>
                                        <p:tav tm="0">
                                          <p:val>
                                            <p:strVal val="0-#ppt_w/2"/>
                                          </p:val>
                                        </p:tav>
                                        <p:tav tm="100000">
                                          <p:val>
                                            <p:strVal val="#ppt_x"/>
                                          </p:val>
                                        </p:tav>
                                      </p:tavLst>
                                    </p:anim>
                                    <p:anim calcmode="lin" valueType="num">
                                      <p:cBhvr additive="base">
                                        <p:cTn id="20" dur="1000" fill="hold"/>
                                        <p:tgtEl>
                                          <p:spTgt spid="40"/>
                                        </p:tgtEl>
                                        <p:attrNameLst>
                                          <p:attrName>ppt_y</p:attrName>
                                        </p:attrNameLst>
                                      </p:cBhvr>
                                      <p:tavLst>
                                        <p:tav tm="0">
                                          <p:val>
                                            <p:strVal val="#ppt_y"/>
                                          </p:val>
                                        </p:tav>
                                        <p:tav tm="100000">
                                          <p:val>
                                            <p:strVal val="#ppt_y"/>
                                          </p:val>
                                        </p:tav>
                                      </p:tavLst>
                                    </p:anim>
                                  </p:childTnLst>
                                </p:cTn>
                              </p:par>
                              <p:par>
                                <p:cTn id="21" presetID="12" presetClass="entr" presetSubtype="1" fill="hold" grpId="0" nodeType="withEffect">
                                  <p:stCondLst>
                                    <p:cond delay="1200"/>
                                  </p:stCondLst>
                                  <p:childTnLst>
                                    <p:set>
                                      <p:cBhvr>
                                        <p:cTn id="22" dur="1" fill="hold">
                                          <p:stCondLst>
                                            <p:cond delay="0"/>
                                          </p:stCondLst>
                                        </p:cTn>
                                        <p:tgtEl>
                                          <p:spTgt spid="93"/>
                                        </p:tgtEl>
                                        <p:attrNameLst>
                                          <p:attrName>style.visibility</p:attrName>
                                        </p:attrNameLst>
                                      </p:cBhvr>
                                      <p:to>
                                        <p:strVal val="visible"/>
                                      </p:to>
                                    </p:set>
                                    <p:anim calcmode="lin" valueType="num">
                                      <p:cBhvr additive="base">
                                        <p:cTn id="23" dur="500"/>
                                        <p:tgtEl>
                                          <p:spTgt spid="93"/>
                                        </p:tgtEl>
                                        <p:attrNameLst>
                                          <p:attrName>ppt_y</p:attrName>
                                        </p:attrNameLst>
                                      </p:cBhvr>
                                      <p:tavLst>
                                        <p:tav tm="0">
                                          <p:val>
                                            <p:strVal val="#ppt_y-#ppt_h*1.125000"/>
                                          </p:val>
                                        </p:tav>
                                        <p:tav tm="100000">
                                          <p:val>
                                            <p:strVal val="#ppt_y"/>
                                          </p:val>
                                        </p:tav>
                                      </p:tavLst>
                                    </p:anim>
                                    <p:animEffect transition="in" filter="wipe(down)">
                                      <p:cBhvr>
                                        <p:cTn id="24" dur="500"/>
                                        <p:tgtEl>
                                          <p:spTgt spid="93"/>
                                        </p:tgtEl>
                                      </p:cBhvr>
                                    </p:animEffect>
                                  </p:childTnLst>
                                </p:cTn>
                              </p:par>
                              <p:par>
                                <p:cTn id="25" presetID="12" presetClass="entr" presetSubtype="4" fill="hold" grpId="0" nodeType="withEffect">
                                  <p:stCondLst>
                                    <p:cond delay="1400"/>
                                  </p:stCondLst>
                                  <p:childTnLst>
                                    <p:set>
                                      <p:cBhvr>
                                        <p:cTn id="26" dur="1" fill="hold">
                                          <p:stCondLst>
                                            <p:cond delay="0"/>
                                          </p:stCondLst>
                                        </p:cTn>
                                        <p:tgtEl>
                                          <p:spTgt spid="92"/>
                                        </p:tgtEl>
                                        <p:attrNameLst>
                                          <p:attrName>style.visibility</p:attrName>
                                        </p:attrNameLst>
                                      </p:cBhvr>
                                      <p:to>
                                        <p:strVal val="visible"/>
                                      </p:to>
                                    </p:set>
                                    <p:anim calcmode="lin" valueType="num">
                                      <p:cBhvr additive="base">
                                        <p:cTn id="27" dur="500"/>
                                        <p:tgtEl>
                                          <p:spTgt spid="92"/>
                                        </p:tgtEl>
                                        <p:attrNameLst>
                                          <p:attrName>ppt_y</p:attrName>
                                        </p:attrNameLst>
                                      </p:cBhvr>
                                      <p:tavLst>
                                        <p:tav tm="0">
                                          <p:val>
                                            <p:strVal val="#ppt_y+#ppt_h*1.125000"/>
                                          </p:val>
                                        </p:tav>
                                        <p:tav tm="100000">
                                          <p:val>
                                            <p:strVal val="#ppt_y"/>
                                          </p:val>
                                        </p:tav>
                                      </p:tavLst>
                                    </p:anim>
                                    <p:animEffect transition="in" filter="wipe(up)">
                                      <p:cBhvr>
                                        <p:cTn id="28" dur="500"/>
                                        <p:tgtEl>
                                          <p:spTgt spid="92"/>
                                        </p:tgtEl>
                                      </p:cBhvr>
                                    </p:animEffect>
                                  </p:childTnLst>
                                </p:cTn>
                              </p:par>
                              <p:par>
                                <p:cTn id="29" presetID="12" presetClass="entr" presetSubtype="1" fill="hold" grpId="0" nodeType="withEffect">
                                  <p:stCondLst>
                                    <p:cond delay="1600"/>
                                  </p:stCondLst>
                                  <p:childTnLst>
                                    <p:set>
                                      <p:cBhvr>
                                        <p:cTn id="30" dur="1" fill="hold">
                                          <p:stCondLst>
                                            <p:cond delay="0"/>
                                          </p:stCondLst>
                                        </p:cTn>
                                        <p:tgtEl>
                                          <p:spTgt spid="91"/>
                                        </p:tgtEl>
                                        <p:attrNameLst>
                                          <p:attrName>style.visibility</p:attrName>
                                        </p:attrNameLst>
                                      </p:cBhvr>
                                      <p:to>
                                        <p:strVal val="visible"/>
                                      </p:to>
                                    </p:set>
                                    <p:anim calcmode="lin" valueType="num">
                                      <p:cBhvr additive="base">
                                        <p:cTn id="31" dur="500"/>
                                        <p:tgtEl>
                                          <p:spTgt spid="91"/>
                                        </p:tgtEl>
                                        <p:attrNameLst>
                                          <p:attrName>ppt_y</p:attrName>
                                        </p:attrNameLst>
                                      </p:cBhvr>
                                      <p:tavLst>
                                        <p:tav tm="0">
                                          <p:val>
                                            <p:strVal val="#ppt_y-#ppt_h*1.125000"/>
                                          </p:val>
                                        </p:tav>
                                        <p:tav tm="100000">
                                          <p:val>
                                            <p:strVal val="#ppt_y"/>
                                          </p:val>
                                        </p:tav>
                                      </p:tavLst>
                                    </p:anim>
                                    <p:animEffect transition="in" filter="wipe(down)">
                                      <p:cBhvr>
                                        <p:cTn id="32" dur="500"/>
                                        <p:tgtEl>
                                          <p:spTgt spid="91"/>
                                        </p:tgtEl>
                                      </p:cBhvr>
                                    </p:animEffect>
                                  </p:childTnLst>
                                </p:cTn>
                              </p:par>
                              <p:par>
                                <p:cTn id="33" presetID="12" presetClass="entr" presetSubtype="4" fill="hold" grpId="0" nodeType="withEffect">
                                  <p:stCondLst>
                                    <p:cond delay="1800"/>
                                  </p:stCondLst>
                                  <p:childTnLst>
                                    <p:set>
                                      <p:cBhvr>
                                        <p:cTn id="34" dur="1" fill="hold">
                                          <p:stCondLst>
                                            <p:cond delay="0"/>
                                          </p:stCondLst>
                                        </p:cTn>
                                        <p:tgtEl>
                                          <p:spTgt spid="89"/>
                                        </p:tgtEl>
                                        <p:attrNameLst>
                                          <p:attrName>style.visibility</p:attrName>
                                        </p:attrNameLst>
                                      </p:cBhvr>
                                      <p:to>
                                        <p:strVal val="visible"/>
                                      </p:to>
                                    </p:set>
                                    <p:anim calcmode="lin" valueType="num">
                                      <p:cBhvr additive="base">
                                        <p:cTn id="35" dur="500"/>
                                        <p:tgtEl>
                                          <p:spTgt spid="89"/>
                                        </p:tgtEl>
                                        <p:attrNameLst>
                                          <p:attrName>ppt_y</p:attrName>
                                        </p:attrNameLst>
                                      </p:cBhvr>
                                      <p:tavLst>
                                        <p:tav tm="0">
                                          <p:val>
                                            <p:strVal val="#ppt_y+#ppt_h*1.125000"/>
                                          </p:val>
                                        </p:tav>
                                        <p:tav tm="100000">
                                          <p:val>
                                            <p:strVal val="#ppt_y"/>
                                          </p:val>
                                        </p:tav>
                                      </p:tavLst>
                                    </p:anim>
                                    <p:animEffect transition="in" filter="wipe(up)">
                                      <p:cBhvr>
                                        <p:cTn id="36" dur="500"/>
                                        <p:tgtEl>
                                          <p:spTgt spid="89"/>
                                        </p:tgtEl>
                                      </p:cBhvr>
                                    </p:animEffect>
                                  </p:childTnLst>
                                </p:cTn>
                              </p:par>
                              <p:par>
                                <p:cTn id="37" presetID="2" presetClass="entr" presetSubtype="2" fill="hold" nodeType="withEffect">
                                  <p:stCondLst>
                                    <p:cond delay="2000"/>
                                  </p:stCondLst>
                                  <p:childTnLst>
                                    <p:set>
                                      <p:cBhvr>
                                        <p:cTn id="38" dur="1" fill="hold">
                                          <p:stCondLst>
                                            <p:cond delay="0"/>
                                          </p:stCondLst>
                                        </p:cTn>
                                        <p:tgtEl>
                                          <p:spTgt spid="94"/>
                                        </p:tgtEl>
                                        <p:attrNameLst>
                                          <p:attrName>style.visibility</p:attrName>
                                        </p:attrNameLst>
                                      </p:cBhvr>
                                      <p:to>
                                        <p:strVal val="visible"/>
                                      </p:to>
                                    </p:set>
                                    <p:anim calcmode="lin" valueType="num">
                                      <p:cBhvr additive="base">
                                        <p:cTn id="39" dur="500" fill="hold"/>
                                        <p:tgtEl>
                                          <p:spTgt spid="94"/>
                                        </p:tgtEl>
                                        <p:attrNameLst>
                                          <p:attrName>ppt_x</p:attrName>
                                        </p:attrNameLst>
                                      </p:cBhvr>
                                      <p:tavLst>
                                        <p:tav tm="0">
                                          <p:val>
                                            <p:strVal val="1+#ppt_w/2"/>
                                          </p:val>
                                        </p:tav>
                                        <p:tav tm="100000">
                                          <p:val>
                                            <p:strVal val="#ppt_x"/>
                                          </p:val>
                                        </p:tav>
                                      </p:tavLst>
                                    </p:anim>
                                    <p:anim calcmode="lin" valueType="num">
                                      <p:cBhvr additive="base">
                                        <p:cTn id="40" dur="500" fill="hold"/>
                                        <p:tgtEl>
                                          <p:spTgt spid="9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91" grpId="0"/>
      <p:bldP spid="92" grpId="0"/>
      <p:bldP spid="9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1" name="图片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8189" y="2576284"/>
            <a:ext cx="5229810" cy="4281716"/>
          </a:xfrm>
          <a:prstGeom prst="rect">
            <a:avLst/>
          </a:prstGeom>
        </p:spPr>
      </p:pic>
      <p:pic>
        <p:nvPicPr>
          <p:cNvPr id="12" name="图片 1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948847" y="3952904"/>
            <a:ext cx="6684791" cy="2665612"/>
          </a:xfrm>
          <a:prstGeom prst="rect">
            <a:avLst/>
          </a:prstGeom>
        </p:spPr>
      </p:pic>
      <p:sp>
        <p:nvSpPr>
          <p:cNvPr id="13" name="文本框 12"/>
          <p:cNvSpPr txBox="1"/>
          <p:nvPr/>
        </p:nvSpPr>
        <p:spPr>
          <a:xfrm>
            <a:off x="2457323" y="1285539"/>
            <a:ext cx="7532831" cy="830997"/>
          </a:xfrm>
          <a:prstGeom prst="rect">
            <a:avLst/>
          </a:prstGeom>
          <a:noFill/>
        </p:spPr>
        <p:txBody>
          <a:bodyPr wrap="none" rtlCol="0">
            <a:spAutoFit/>
          </a:bodyPr>
          <a:lstStyle/>
          <a:p>
            <a:r>
              <a:rPr lang="zh-CN" altLang="en-US" sz="4800" b="1" dirty="0" smtClean="0">
                <a:latin typeface="微软雅黑" panose="020B0503020204020204" pitchFamily="34" charset="-122"/>
                <a:ea typeface="微软雅黑" panose="020B0503020204020204" pitchFamily="34" charset="-122"/>
              </a:rPr>
              <a:t>儿童成长家庭教育</a:t>
            </a:r>
            <a:r>
              <a:rPr lang="en-US" altLang="zh-CN" sz="4800" b="1" dirty="0" smtClean="0">
                <a:latin typeface="微软雅黑" panose="020B0503020204020204" pitchFamily="34" charset="-122"/>
                <a:ea typeface="微软雅黑" panose="020B0503020204020204" pitchFamily="34" charset="-122"/>
              </a:rPr>
              <a:t>PPT</a:t>
            </a:r>
            <a:r>
              <a:rPr lang="zh-CN" altLang="en-US" sz="4800" b="1" dirty="0">
                <a:latin typeface="微软雅黑" panose="020B0503020204020204" pitchFamily="34" charset="-122"/>
                <a:ea typeface="微软雅黑" panose="020B0503020204020204" pitchFamily="34" charset="-122"/>
              </a:rPr>
              <a:t>模板</a:t>
            </a:r>
          </a:p>
        </p:txBody>
      </p:sp>
      <p:sp>
        <p:nvSpPr>
          <p:cNvPr id="14" name="圆角矩形 13"/>
          <p:cNvSpPr/>
          <p:nvPr/>
        </p:nvSpPr>
        <p:spPr>
          <a:xfrm>
            <a:off x="3396343" y="2220235"/>
            <a:ext cx="5150435" cy="614346"/>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3827384" y="2235021"/>
            <a:ext cx="4549643" cy="584775"/>
          </a:xfrm>
          <a:prstGeom prst="rect">
            <a:avLst/>
          </a:prstGeom>
          <a:noFill/>
        </p:spPr>
        <p:txBody>
          <a:bodyPr wrap="non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感谢您的观看 </a:t>
            </a:r>
            <a:r>
              <a:rPr lang="en-US" altLang="zh-CN" sz="3200" b="1" dirty="0" smtClean="0">
                <a:solidFill>
                  <a:schemeClr val="bg1"/>
                </a:solidFill>
                <a:latin typeface="微软雅黑" panose="020B0503020204020204" pitchFamily="34" charset="-122"/>
                <a:ea typeface="微软雅黑" panose="020B0503020204020204" pitchFamily="34" charset="-122"/>
              </a:rPr>
              <a:t>THANKS</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6472685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21"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arn(inVertical)">
                                      <p:cBhvr>
                                        <p:cTn id="17" dur="1000"/>
                                        <p:tgtEl>
                                          <p:spTgt spid="13"/>
                                        </p:tgtEl>
                                      </p:cBhvr>
                                    </p:animEffect>
                                  </p:childTnLst>
                                </p:cTn>
                              </p:par>
                            </p:childTnLst>
                          </p:cTn>
                        </p:par>
                        <p:par>
                          <p:cTn id="18" fill="hold">
                            <p:stCondLst>
                              <p:cond delay="2500"/>
                            </p:stCondLst>
                            <p:childTnLst>
                              <p:par>
                                <p:cTn id="19" presetID="42" presetClass="entr" presetSubtype="0"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1000"/>
                                        <p:tgtEl>
                                          <p:spTgt spid="14"/>
                                        </p:tgtEl>
                                      </p:cBhvr>
                                    </p:animEffect>
                                    <p:anim calcmode="lin" valueType="num">
                                      <p:cBhvr>
                                        <p:cTn id="27" dur="1000" fill="hold"/>
                                        <p:tgtEl>
                                          <p:spTgt spid="14"/>
                                        </p:tgtEl>
                                        <p:attrNameLst>
                                          <p:attrName>ppt_x</p:attrName>
                                        </p:attrNameLst>
                                      </p:cBhvr>
                                      <p:tavLst>
                                        <p:tav tm="0">
                                          <p:val>
                                            <p:strVal val="#ppt_x"/>
                                          </p:val>
                                        </p:tav>
                                        <p:tav tm="100000">
                                          <p:val>
                                            <p:strVal val="#ppt_x"/>
                                          </p:val>
                                        </p:tav>
                                      </p:tavLst>
                                    </p:anim>
                                    <p:anim calcmode="lin" valueType="num">
                                      <p:cBhvr>
                                        <p:cTn id="2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1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35869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8189" y="2576284"/>
            <a:ext cx="5229810" cy="4281716"/>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56962" y="3923875"/>
            <a:ext cx="6684791" cy="2665612"/>
          </a:xfrm>
          <a:prstGeom prst="rect">
            <a:avLst/>
          </a:prstGeom>
        </p:spPr>
      </p:pic>
      <p:sp>
        <p:nvSpPr>
          <p:cNvPr id="42" name="等腰三角形 41"/>
          <p:cNvSpPr/>
          <p:nvPr/>
        </p:nvSpPr>
        <p:spPr>
          <a:xfrm>
            <a:off x="1347894" y="684519"/>
            <a:ext cx="2376264" cy="2025056"/>
          </a:xfrm>
          <a:prstGeom prst="triangle">
            <a:avLst/>
          </a:prstGeom>
          <a:solidFill>
            <a:srgbClr val="92D050">
              <a:alpha val="14000"/>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3" name="TextBox 7"/>
          <p:cNvSpPr txBox="1"/>
          <p:nvPr/>
        </p:nvSpPr>
        <p:spPr>
          <a:xfrm>
            <a:off x="1737570" y="869923"/>
            <a:ext cx="1596912" cy="1938992"/>
          </a:xfrm>
          <a:prstGeom prst="rect">
            <a:avLst/>
          </a:prstGeom>
          <a:noFill/>
        </p:spPr>
        <p:txBody>
          <a:bodyPr wrap="none" rtlCol="0">
            <a:spAutoFit/>
          </a:bodyPr>
          <a:lstStyle>
            <a:defPPr>
              <a:defRPr lang="zh-CN"/>
            </a:defPPr>
            <a:lvl1pPr>
              <a:defRPr sz="12000">
                <a:solidFill>
                  <a:schemeClr val="accent2"/>
                </a:solidFill>
                <a:latin typeface="Impact" panose="020B0806030902050204" pitchFamily="34" charset="0"/>
              </a:defRPr>
            </a:lvl1pPr>
          </a:lstStyle>
          <a:p>
            <a:r>
              <a:rPr lang="en-US" altLang="zh-CN" dirty="0">
                <a:solidFill>
                  <a:srgbClr val="E6325C"/>
                </a:solidFill>
              </a:rPr>
              <a:t>01</a:t>
            </a:r>
            <a:endParaRPr lang="zh-CN" altLang="en-US" dirty="0">
              <a:solidFill>
                <a:srgbClr val="E6325C"/>
              </a:solidFill>
            </a:endParaRPr>
          </a:p>
        </p:txBody>
      </p:sp>
      <p:sp>
        <p:nvSpPr>
          <p:cNvPr id="44" name="等腰三角形 43"/>
          <p:cNvSpPr/>
          <p:nvPr/>
        </p:nvSpPr>
        <p:spPr>
          <a:xfrm rot="18035669">
            <a:off x="1700790" y="295384"/>
            <a:ext cx="360040" cy="310379"/>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5" name="等腰三角形 44"/>
          <p:cNvSpPr/>
          <p:nvPr/>
        </p:nvSpPr>
        <p:spPr>
          <a:xfrm rot="21283757">
            <a:off x="1286754" y="510582"/>
            <a:ext cx="191945" cy="16547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6" name="等腰三角形 45"/>
          <p:cNvSpPr/>
          <p:nvPr/>
        </p:nvSpPr>
        <p:spPr>
          <a:xfrm rot="15968008">
            <a:off x="981016" y="901685"/>
            <a:ext cx="304349" cy="22735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7" name="TextBox 8"/>
          <p:cNvSpPr txBox="1"/>
          <p:nvPr/>
        </p:nvSpPr>
        <p:spPr>
          <a:xfrm>
            <a:off x="5072052" y="827342"/>
            <a:ext cx="4339650" cy="923330"/>
          </a:xfrm>
          <a:prstGeom prst="rect">
            <a:avLst/>
          </a:prstGeom>
          <a:noFill/>
        </p:spPr>
        <p:txBody>
          <a:bodyPr wrap="none" rtlCol="0">
            <a:spAutoFit/>
          </a:bodyPr>
          <a:lstStyle/>
          <a:p>
            <a:r>
              <a:rPr lang="zh-CN" altLang="en-US" sz="5400" b="1" dirty="0">
                <a:solidFill>
                  <a:schemeClr val="bg1">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rPr>
              <a:t>第</a:t>
            </a:r>
            <a:r>
              <a:rPr lang="zh-CN" altLang="en-US" sz="5400" b="1" dirty="0" smtClean="0">
                <a:solidFill>
                  <a:schemeClr val="bg1">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rPr>
              <a:t>一部分内容</a:t>
            </a:r>
            <a:endParaRPr lang="zh-CN" altLang="en-US" sz="5400" b="1" dirty="0">
              <a:solidFill>
                <a:schemeClr val="bg1">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cxnSp>
        <p:nvCxnSpPr>
          <p:cNvPr id="48" name="直接连接符 47"/>
          <p:cNvCxnSpPr/>
          <p:nvPr/>
        </p:nvCxnSpPr>
        <p:spPr>
          <a:xfrm>
            <a:off x="3724158" y="1839419"/>
            <a:ext cx="6929328"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51" name="TextBox 14"/>
          <p:cNvSpPr txBox="1"/>
          <p:nvPr/>
        </p:nvSpPr>
        <p:spPr>
          <a:xfrm>
            <a:off x="5508069" y="2124800"/>
            <a:ext cx="3467616" cy="584775"/>
          </a:xfrm>
          <a:prstGeom prst="rect">
            <a:avLst/>
          </a:prstGeom>
          <a:noFill/>
        </p:spPr>
        <p:txBody>
          <a:bodyPr wrap="none" rtlCol="0">
            <a:spAutoFit/>
          </a:bodyPr>
          <a:lstStyle/>
          <a:p>
            <a:r>
              <a:rPr lang="zh-CN" altLang="en-US" sz="3200" dirty="0" smtClean="0">
                <a:solidFill>
                  <a:schemeClr val="bg1">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rPr>
              <a:t>单击添加文字内容</a:t>
            </a:r>
            <a:endParaRPr lang="zh-CN" altLang="en-US" sz="3200" dirty="0">
              <a:solidFill>
                <a:schemeClr val="bg1">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spTree>
    <p:extLst>
      <p:ext uri="{BB962C8B-B14F-4D97-AF65-F5344CB8AC3E}">
        <p14:creationId xmlns:p14="http://schemas.microsoft.com/office/powerpoint/2010/main" val="77612859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1100" fill="hold"/>
                                        <p:tgtEl>
                                          <p:spTgt spid="44"/>
                                        </p:tgtEl>
                                        <p:attrNameLst>
                                          <p:attrName>ppt_x</p:attrName>
                                        </p:attrNameLst>
                                      </p:cBhvr>
                                      <p:tavLst>
                                        <p:tav tm="0">
                                          <p:val>
                                            <p:strVal val="0-#ppt_w/2"/>
                                          </p:val>
                                        </p:tav>
                                        <p:tav tm="100000">
                                          <p:val>
                                            <p:strVal val="#ppt_x"/>
                                          </p:val>
                                        </p:tav>
                                      </p:tavLst>
                                    </p:anim>
                                    <p:anim calcmode="lin" valueType="num">
                                      <p:cBhvr additive="base">
                                        <p:cTn id="8" dur="1100" fill="hold"/>
                                        <p:tgtEl>
                                          <p:spTgt spid="44"/>
                                        </p:tgtEl>
                                        <p:attrNameLst>
                                          <p:attrName>ppt_y</p:attrName>
                                        </p:attrNameLst>
                                      </p:cBhvr>
                                      <p:tavLst>
                                        <p:tav tm="0">
                                          <p:val>
                                            <p:strVal val="0-#ppt_h/2"/>
                                          </p:val>
                                        </p:tav>
                                        <p:tav tm="100000">
                                          <p:val>
                                            <p:strVal val="#ppt_y"/>
                                          </p:val>
                                        </p:tav>
                                      </p:tavLst>
                                    </p:anim>
                                  </p:childTnLst>
                                </p:cTn>
                              </p:par>
                              <p:par>
                                <p:cTn id="9" presetID="8" presetClass="emph" presetSubtype="0" fill="hold" grpId="1" nodeType="withEffect">
                                  <p:stCondLst>
                                    <p:cond delay="0"/>
                                  </p:stCondLst>
                                  <p:childTnLst>
                                    <p:animRot by="21600000">
                                      <p:cBhvr>
                                        <p:cTn id="10" dur="1100" fill="hold"/>
                                        <p:tgtEl>
                                          <p:spTgt spid="44"/>
                                        </p:tgtEl>
                                        <p:attrNameLst>
                                          <p:attrName>r</p:attrName>
                                        </p:attrNameLst>
                                      </p:cBhvr>
                                    </p:animRot>
                                  </p:childTnLst>
                                </p:cTn>
                              </p:par>
                              <p:par>
                                <p:cTn id="11" presetID="2" presetClass="entr" presetSubtype="9" fill="hold" grpId="0" nodeType="withEffect">
                                  <p:stCondLst>
                                    <p:cond delay="600"/>
                                  </p:stCondLst>
                                  <p:childTnLst>
                                    <p:set>
                                      <p:cBhvr>
                                        <p:cTn id="12" dur="1" fill="hold">
                                          <p:stCondLst>
                                            <p:cond delay="0"/>
                                          </p:stCondLst>
                                        </p:cTn>
                                        <p:tgtEl>
                                          <p:spTgt spid="45"/>
                                        </p:tgtEl>
                                        <p:attrNameLst>
                                          <p:attrName>style.visibility</p:attrName>
                                        </p:attrNameLst>
                                      </p:cBhvr>
                                      <p:to>
                                        <p:strVal val="visible"/>
                                      </p:to>
                                    </p:set>
                                    <p:anim calcmode="lin" valueType="num">
                                      <p:cBhvr additive="base">
                                        <p:cTn id="13" dur="1100" fill="hold"/>
                                        <p:tgtEl>
                                          <p:spTgt spid="45"/>
                                        </p:tgtEl>
                                        <p:attrNameLst>
                                          <p:attrName>ppt_x</p:attrName>
                                        </p:attrNameLst>
                                      </p:cBhvr>
                                      <p:tavLst>
                                        <p:tav tm="0">
                                          <p:val>
                                            <p:strVal val="0-#ppt_w/2"/>
                                          </p:val>
                                        </p:tav>
                                        <p:tav tm="100000">
                                          <p:val>
                                            <p:strVal val="#ppt_x"/>
                                          </p:val>
                                        </p:tav>
                                      </p:tavLst>
                                    </p:anim>
                                    <p:anim calcmode="lin" valueType="num">
                                      <p:cBhvr additive="base">
                                        <p:cTn id="14" dur="1100" fill="hold"/>
                                        <p:tgtEl>
                                          <p:spTgt spid="45"/>
                                        </p:tgtEl>
                                        <p:attrNameLst>
                                          <p:attrName>ppt_y</p:attrName>
                                        </p:attrNameLst>
                                      </p:cBhvr>
                                      <p:tavLst>
                                        <p:tav tm="0">
                                          <p:val>
                                            <p:strVal val="0-#ppt_h/2"/>
                                          </p:val>
                                        </p:tav>
                                        <p:tav tm="100000">
                                          <p:val>
                                            <p:strVal val="#ppt_y"/>
                                          </p:val>
                                        </p:tav>
                                      </p:tavLst>
                                    </p:anim>
                                  </p:childTnLst>
                                </p:cTn>
                              </p:par>
                              <p:par>
                                <p:cTn id="15" presetID="8" presetClass="emph" presetSubtype="0" fill="hold" grpId="1" nodeType="withEffect">
                                  <p:stCondLst>
                                    <p:cond delay="600"/>
                                  </p:stCondLst>
                                  <p:childTnLst>
                                    <p:animRot by="21600000">
                                      <p:cBhvr>
                                        <p:cTn id="16" dur="1100" fill="hold"/>
                                        <p:tgtEl>
                                          <p:spTgt spid="45"/>
                                        </p:tgtEl>
                                        <p:attrNameLst>
                                          <p:attrName>r</p:attrName>
                                        </p:attrNameLst>
                                      </p:cBhvr>
                                    </p:animRot>
                                  </p:childTnLst>
                                </p:cTn>
                              </p:par>
                              <p:par>
                                <p:cTn id="17" presetID="2" presetClass="entr" presetSubtype="9" fill="hold" grpId="0" nodeType="withEffect">
                                  <p:stCondLst>
                                    <p:cond delay="1200"/>
                                  </p:stCondLst>
                                  <p:childTnLst>
                                    <p:set>
                                      <p:cBhvr>
                                        <p:cTn id="18" dur="1" fill="hold">
                                          <p:stCondLst>
                                            <p:cond delay="0"/>
                                          </p:stCondLst>
                                        </p:cTn>
                                        <p:tgtEl>
                                          <p:spTgt spid="46"/>
                                        </p:tgtEl>
                                        <p:attrNameLst>
                                          <p:attrName>style.visibility</p:attrName>
                                        </p:attrNameLst>
                                      </p:cBhvr>
                                      <p:to>
                                        <p:strVal val="visible"/>
                                      </p:to>
                                    </p:set>
                                    <p:anim calcmode="lin" valueType="num">
                                      <p:cBhvr additive="base">
                                        <p:cTn id="19" dur="1100" fill="hold"/>
                                        <p:tgtEl>
                                          <p:spTgt spid="46"/>
                                        </p:tgtEl>
                                        <p:attrNameLst>
                                          <p:attrName>ppt_x</p:attrName>
                                        </p:attrNameLst>
                                      </p:cBhvr>
                                      <p:tavLst>
                                        <p:tav tm="0">
                                          <p:val>
                                            <p:strVal val="0-#ppt_w/2"/>
                                          </p:val>
                                        </p:tav>
                                        <p:tav tm="100000">
                                          <p:val>
                                            <p:strVal val="#ppt_x"/>
                                          </p:val>
                                        </p:tav>
                                      </p:tavLst>
                                    </p:anim>
                                    <p:anim calcmode="lin" valueType="num">
                                      <p:cBhvr additive="base">
                                        <p:cTn id="20" dur="1100" fill="hold"/>
                                        <p:tgtEl>
                                          <p:spTgt spid="46"/>
                                        </p:tgtEl>
                                        <p:attrNameLst>
                                          <p:attrName>ppt_y</p:attrName>
                                        </p:attrNameLst>
                                      </p:cBhvr>
                                      <p:tavLst>
                                        <p:tav tm="0">
                                          <p:val>
                                            <p:strVal val="0-#ppt_h/2"/>
                                          </p:val>
                                        </p:tav>
                                        <p:tav tm="100000">
                                          <p:val>
                                            <p:strVal val="#ppt_y"/>
                                          </p:val>
                                        </p:tav>
                                      </p:tavLst>
                                    </p:anim>
                                  </p:childTnLst>
                                </p:cTn>
                              </p:par>
                              <p:par>
                                <p:cTn id="21" presetID="8" presetClass="emph" presetSubtype="0" fill="hold" grpId="1" nodeType="withEffect">
                                  <p:stCondLst>
                                    <p:cond delay="1200"/>
                                  </p:stCondLst>
                                  <p:childTnLst>
                                    <p:animRot by="21600000">
                                      <p:cBhvr>
                                        <p:cTn id="22" dur="1100" fill="hold"/>
                                        <p:tgtEl>
                                          <p:spTgt spid="46"/>
                                        </p:tgtEl>
                                        <p:attrNameLst>
                                          <p:attrName>r</p:attrName>
                                        </p:attrNameLst>
                                      </p:cBhvr>
                                    </p:animRot>
                                  </p:childTnLst>
                                </p:cTn>
                              </p:par>
                              <p:par>
                                <p:cTn id="23" presetID="2" presetClass="entr" presetSubtype="9" fill="hold" grpId="0" nodeType="withEffect">
                                  <p:stCondLst>
                                    <p:cond delay="600"/>
                                  </p:stCondLst>
                                  <p:childTnLst>
                                    <p:set>
                                      <p:cBhvr>
                                        <p:cTn id="24" dur="1" fill="hold">
                                          <p:stCondLst>
                                            <p:cond delay="0"/>
                                          </p:stCondLst>
                                        </p:cTn>
                                        <p:tgtEl>
                                          <p:spTgt spid="42"/>
                                        </p:tgtEl>
                                        <p:attrNameLst>
                                          <p:attrName>style.visibility</p:attrName>
                                        </p:attrNameLst>
                                      </p:cBhvr>
                                      <p:to>
                                        <p:strVal val="visible"/>
                                      </p:to>
                                    </p:set>
                                    <p:anim calcmode="lin" valueType="num">
                                      <p:cBhvr additive="base">
                                        <p:cTn id="25" dur="1100" fill="hold"/>
                                        <p:tgtEl>
                                          <p:spTgt spid="42"/>
                                        </p:tgtEl>
                                        <p:attrNameLst>
                                          <p:attrName>ppt_x</p:attrName>
                                        </p:attrNameLst>
                                      </p:cBhvr>
                                      <p:tavLst>
                                        <p:tav tm="0">
                                          <p:val>
                                            <p:strVal val="0-#ppt_w/2"/>
                                          </p:val>
                                        </p:tav>
                                        <p:tav tm="100000">
                                          <p:val>
                                            <p:strVal val="#ppt_x"/>
                                          </p:val>
                                        </p:tav>
                                      </p:tavLst>
                                    </p:anim>
                                    <p:anim calcmode="lin" valueType="num">
                                      <p:cBhvr additive="base">
                                        <p:cTn id="26" dur="1100" fill="hold"/>
                                        <p:tgtEl>
                                          <p:spTgt spid="42"/>
                                        </p:tgtEl>
                                        <p:attrNameLst>
                                          <p:attrName>ppt_y</p:attrName>
                                        </p:attrNameLst>
                                      </p:cBhvr>
                                      <p:tavLst>
                                        <p:tav tm="0">
                                          <p:val>
                                            <p:strVal val="0-#ppt_h/2"/>
                                          </p:val>
                                        </p:tav>
                                        <p:tav tm="100000">
                                          <p:val>
                                            <p:strVal val="#ppt_y"/>
                                          </p:val>
                                        </p:tav>
                                      </p:tavLst>
                                    </p:anim>
                                  </p:childTnLst>
                                </p:cTn>
                              </p:par>
                              <p:par>
                                <p:cTn id="27" presetID="8" presetClass="emph" presetSubtype="0" fill="hold" grpId="1" nodeType="withEffect">
                                  <p:stCondLst>
                                    <p:cond delay="700"/>
                                  </p:stCondLst>
                                  <p:childTnLst>
                                    <p:animRot by="21600000">
                                      <p:cBhvr>
                                        <p:cTn id="28" dur="1100" fill="hold"/>
                                        <p:tgtEl>
                                          <p:spTgt spid="42"/>
                                        </p:tgtEl>
                                        <p:attrNameLst>
                                          <p:attrName>r</p:attrName>
                                        </p:attrNameLst>
                                      </p:cBhvr>
                                    </p:animRot>
                                  </p:childTnLst>
                                </p:cTn>
                              </p:par>
                            </p:childTnLst>
                          </p:cTn>
                        </p:par>
                        <p:par>
                          <p:cTn id="29" fill="hold">
                            <p:stCondLst>
                              <p:cond delay="2300"/>
                            </p:stCondLst>
                            <p:childTnLst>
                              <p:par>
                                <p:cTn id="30" presetID="10" presetClass="entr" presetSubtype="0"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fade">
                                      <p:cBhvr>
                                        <p:cTn id="32" dur="500"/>
                                        <p:tgtEl>
                                          <p:spTgt spid="43"/>
                                        </p:tgtEl>
                                      </p:cBhvr>
                                    </p:animEffect>
                                  </p:childTnLst>
                                </p:cTn>
                              </p:par>
                            </p:childTnLst>
                          </p:cTn>
                        </p:par>
                        <p:par>
                          <p:cTn id="33" fill="hold">
                            <p:stCondLst>
                              <p:cond delay="2800"/>
                            </p:stCondLst>
                            <p:childTnLst>
                              <p:par>
                                <p:cTn id="34" presetID="22" presetClass="entr" presetSubtype="8" fill="hold" nodeType="after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wipe(left)">
                                      <p:cBhvr>
                                        <p:cTn id="36" dur="500"/>
                                        <p:tgtEl>
                                          <p:spTgt spid="48"/>
                                        </p:tgtEl>
                                      </p:cBhvr>
                                    </p:animEffect>
                                  </p:childTnLst>
                                </p:cTn>
                              </p:par>
                            </p:childTnLst>
                          </p:cTn>
                        </p:par>
                        <p:par>
                          <p:cTn id="37" fill="hold">
                            <p:stCondLst>
                              <p:cond delay="3300"/>
                            </p:stCondLst>
                            <p:childTnLst>
                              <p:par>
                                <p:cTn id="38" presetID="12" presetClass="entr" presetSubtype="1"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 calcmode="lin" valueType="num">
                                      <p:cBhvr additive="base">
                                        <p:cTn id="40" dur="500"/>
                                        <p:tgtEl>
                                          <p:spTgt spid="47"/>
                                        </p:tgtEl>
                                        <p:attrNameLst>
                                          <p:attrName>ppt_y</p:attrName>
                                        </p:attrNameLst>
                                      </p:cBhvr>
                                      <p:tavLst>
                                        <p:tav tm="0">
                                          <p:val>
                                            <p:strVal val="#ppt_y-#ppt_h*1.125000"/>
                                          </p:val>
                                        </p:tav>
                                        <p:tav tm="100000">
                                          <p:val>
                                            <p:strVal val="#ppt_y"/>
                                          </p:val>
                                        </p:tav>
                                      </p:tavLst>
                                    </p:anim>
                                    <p:animEffect transition="in" filter="wipe(down)">
                                      <p:cBhvr>
                                        <p:cTn id="41" dur="500"/>
                                        <p:tgtEl>
                                          <p:spTgt spid="47"/>
                                        </p:tgtEl>
                                      </p:cBhvr>
                                    </p:animEffect>
                                  </p:childTnLst>
                                </p:cTn>
                              </p:par>
                            </p:childTnLst>
                          </p:cTn>
                        </p:par>
                        <p:par>
                          <p:cTn id="42" fill="hold">
                            <p:stCondLst>
                              <p:cond delay="3800"/>
                            </p:stCondLst>
                            <p:childTnLst>
                              <p:par>
                                <p:cTn id="43" presetID="47" presetClass="entr" presetSubtype="0" fill="hold" grpId="0" nodeType="afterEffect">
                                  <p:stCondLst>
                                    <p:cond delay="0"/>
                                  </p:stCondLst>
                                  <p:childTnLst>
                                    <p:set>
                                      <p:cBhvr>
                                        <p:cTn id="44" dur="1" fill="hold">
                                          <p:stCondLst>
                                            <p:cond delay="0"/>
                                          </p:stCondLst>
                                        </p:cTn>
                                        <p:tgtEl>
                                          <p:spTgt spid="51"/>
                                        </p:tgtEl>
                                        <p:attrNameLst>
                                          <p:attrName>style.visibility</p:attrName>
                                        </p:attrNameLst>
                                      </p:cBhvr>
                                      <p:to>
                                        <p:strVal val="visible"/>
                                      </p:to>
                                    </p:set>
                                    <p:animEffect transition="in" filter="fade">
                                      <p:cBhvr>
                                        <p:cTn id="45" dur="1000"/>
                                        <p:tgtEl>
                                          <p:spTgt spid="51"/>
                                        </p:tgtEl>
                                      </p:cBhvr>
                                    </p:animEffect>
                                    <p:anim calcmode="lin" valueType="num">
                                      <p:cBhvr>
                                        <p:cTn id="46" dur="1000" fill="hold"/>
                                        <p:tgtEl>
                                          <p:spTgt spid="51"/>
                                        </p:tgtEl>
                                        <p:attrNameLst>
                                          <p:attrName>ppt_x</p:attrName>
                                        </p:attrNameLst>
                                      </p:cBhvr>
                                      <p:tavLst>
                                        <p:tav tm="0">
                                          <p:val>
                                            <p:strVal val="#ppt_x"/>
                                          </p:val>
                                        </p:tav>
                                        <p:tav tm="100000">
                                          <p:val>
                                            <p:strVal val="#ppt_x"/>
                                          </p:val>
                                        </p:tav>
                                      </p:tavLst>
                                    </p:anim>
                                    <p:anim calcmode="lin" valueType="num">
                                      <p:cBhvr>
                                        <p:cTn id="47"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3" grpId="0"/>
      <p:bldP spid="44" grpId="0" animBg="1"/>
      <p:bldP spid="44" grpId="1" animBg="1"/>
      <p:bldP spid="45" grpId="0" animBg="1"/>
      <p:bldP spid="45" grpId="1" animBg="1"/>
      <p:bldP spid="46" grpId="0" animBg="1"/>
      <p:bldP spid="46" grpId="1" animBg="1"/>
      <p:bldP spid="47" grpId="0"/>
      <p:bldP spid="5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11"/>
          <p:cNvSpPr>
            <a:spLocks/>
          </p:cNvSpPr>
          <p:nvPr/>
        </p:nvSpPr>
        <p:spPr bwMode="auto">
          <a:xfrm>
            <a:off x="8675871" y="5349213"/>
            <a:ext cx="2324608" cy="0"/>
          </a:xfrm>
          <a:custGeom>
            <a:avLst/>
            <a:gdLst>
              <a:gd name="T0" fmla="*/ 1984 w 1984"/>
              <a:gd name="T1" fmla="*/ 0 w 1984"/>
              <a:gd name="T2" fmla="*/ 1984 w 1984"/>
            </a:gdLst>
            <a:ahLst/>
            <a:cxnLst>
              <a:cxn ang="0">
                <a:pos x="T0" y="0"/>
              </a:cxn>
              <a:cxn ang="0">
                <a:pos x="T1" y="0"/>
              </a:cxn>
              <a:cxn ang="0">
                <a:pos x="T2" y="0"/>
              </a:cxn>
            </a:cxnLst>
            <a:rect l="0" t="0" r="r" b="b"/>
            <a:pathLst>
              <a:path w="1984">
                <a:moveTo>
                  <a:pt x="1984" y="0"/>
                </a:moveTo>
                <a:lnTo>
                  <a:pt x="0" y="0"/>
                </a:lnTo>
                <a:lnTo>
                  <a:pt x="1984"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20" name="Line 12"/>
          <p:cNvSpPr>
            <a:spLocks noChangeShapeType="1"/>
          </p:cNvSpPr>
          <p:nvPr/>
        </p:nvSpPr>
        <p:spPr bwMode="auto">
          <a:xfrm flipH="1">
            <a:off x="8675871" y="5349213"/>
            <a:ext cx="2324608" cy="0"/>
          </a:xfrm>
          <a:prstGeom prst="lin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cxnSp>
        <p:nvCxnSpPr>
          <p:cNvPr id="21" name="直接连接符 20"/>
          <p:cNvCxnSpPr>
            <a:stCxn id="70" idx="3"/>
          </p:cNvCxnSpPr>
          <p:nvPr/>
        </p:nvCxnSpPr>
        <p:spPr>
          <a:xfrm flipV="1">
            <a:off x="843207" y="2468896"/>
            <a:ext cx="0" cy="2022651"/>
          </a:xfrm>
          <a:prstGeom prst="line">
            <a:avLst/>
          </a:prstGeom>
          <a:ln>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3475423" y="2468895"/>
            <a:ext cx="0" cy="2022652"/>
          </a:xfrm>
          <a:prstGeom prst="line">
            <a:avLst/>
          </a:prstGeom>
          <a:ln>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6125464" y="2468895"/>
            <a:ext cx="0" cy="2022652"/>
          </a:xfrm>
          <a:prstGeom prst="line">
            <a:avLst/>
          </a:prstGeom>
          <a:ln>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8758857" y="2468895"/>
            <a:ext cx="0" cy="2022652"/>
          </a:xfrm>
          <a:prstGeom prst="line">
            <a:avLst/>
          </a:prstGeom>
          <a:ln>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25" name="组合 24"/>
          <p:cNvGrpSpPr/>
          <p:nvPr/>
        </p:nvGrpSpPr>
        <p:grpSpPr>
          <a:xfrm>
            <a:off x="8767262" y="4491547"/>
            <a:ext cx="2698373" cy="857668"/>
            <a:chOff x="6575446" y="3440667"/>
            <a:chExt cx="2023780" cy="643251"/>
          </a:xfrm>
        </p:grpSpPr>
        <p:sp>
          <p:nvSpPr>
            <p:cNvPr id="26" name="Freeform 13"/>
            <p:cNvSpPr>
              <a:spLocks/>
            </p:cNvSpPr>
            <p:nvPr/>
          </p:nvSpPr>
          <p:spPr bwMode="auto">
            <a:xfrm>
              <a:off x="6575446" y="3440667"/>
              <a:ext cx="2023780" cy="643251"/>
            </a:xfrm>
            <a:custGeom>
              <a:avLst/>
              <a:gdLst>
                <a:gd name="T0" fmla="*/ 1984 w 2303"/>
                <a:gd name="T1" fmla="*/ 732 h 732"/>
                <a:gd name="T2" fmla="*/ 0 w 2303"/>
                <a:gd name="T3" fmla="*/ 732 h 732"/>
                <a:gd name="T4" fmla="*/ 321 w 2303"/>
                <a:gd name="T5" fmla="*/ 366 h 732"/>
                <a:gd name="T6" fmla="*/ 0 w 2303"/>
                <a:gd name="T7" fmla="*/ 0 h 732"/>
                <a:gd name="T8" fmla="*/ 1984 w 2303"/>
                <a:gd name="T9" fmla="*/ 0 h 732"/>
                <a:gd name="T10" fmla="*/ 2303 w 2303"/>
                <a:gd name="T11" fmla="*/ 366 h 732"/>
                <a:gd name="T12" fmla="*/ 1984 w 2303"/>
                <a:gd name="T13" fmla="*/ 732 h 732"/>
              </a:gdLst>
              <a:ahLst/>
              <a:cxnLst>
                <a:cxn ang="0">
                  <a:pos x="T0" y="T1"/>
                </a:cxn>
                <a:cxn ang="0">
                  <a:pos x="T2" y="T3"/>
                </a:cxn>
                <a:cxn ang="0">
                  <a:pos x="T4" y="T5"/>
                </a:cxn>
                <a:cxn ang="0">
                  <a:pos x="T6" y="T7"/>
                </a:cxn>
                <a:cxn ang="0">
                  <a:pos x="T8" y="T9"/>
                </a:cxn>
                <a:cxn ang="0">
                  <a:pos x="T10" y="T11"/>
                </a:cxn>
                <a:cxn ang="0">
                  <a:pos x="T12" y="T13"/>
                </a:cxn>
              </a:cxnLst>
              <a:rect l="0" t="0" r="r" b="b"/>
              <a:pathLst>
                <a:path w="2303" h="732">
                  <a:moveTo>
                    <a:pt x="1984" y="732"/>
                  </a:moveTo>
                  <a:lnTo>
                    <a:pt x="0" y="732"/>
                  </a:lnTo>
                  <a:lnTo>
                    <a:pt x="321" y="366"/>
                  </a:lnTo>
                  <a:lnTo>
                    <a:pt x="0" y="0"/>
                  </a:lnTo>
                  <a:lnTo>
                    <a:pt x="1984" y="0"/>
                  </a:lnTo>
                  <a:lnTo>
                    <a:pt x="2303" y="366"/>
                  </a:lnTo>
                  <a:lnTo>
                    <a:pt x="1984" y="732"/>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grpSp>
          <p:nvGrpSpPr>
            <p:cNvPr id="27" name="组合 26"/>
            <p:cNvGrpSpPr/>
            <p:nvPr/>
          </p:nvGrpSpPr>
          <p:grpSpPr>
            <a:xfrm>
              <a:off x="6964552" y="3576351"/>
              <a:ext cx="1306500" cy="371881"/>
              <a:chOff x="1491944" y="1784655"/>
              <a:chExt cx="1306500" cy="371881"/>
            </a:xfrm>
          </p:grpSpPr>
          <p:grpSp>
            <p:nvGrpSpPr>
              <p:cNvPr id="28" name="Group 6"/>
              <p:cNvGrpSpPr>
                <a:grpSpLocks noChangeAspect="1"/>
              </p:cNvGrpSpPr>
              <p:nvPr/>
            </p:nvGrpSpPr>
            <p:grpSpPr bwMode="auto">
              <a:xfrm>
                <a:off x="1491944" y="1784655"/>
                <a:ext cx="415760" cy="371881"/>
                <a:chOff x="833" y="1348"/>
                <a:chExt cx="379" cy="339"/>
              </a:xfrm>
              <a:solidFill>
                <a:schemeClr val="bg1"/>
              </a:solidFill>
              <a:effectLst>
                <a:outerShdw blurRad="25400" dist="25400" dir="2700000" algn="tl" rotWithShape="0">
                  <a:prstClr val="black">
                    <a:alpha val="40000"/>
                  </a:prstClr>
                </a:outerShdw>
              </a:effectLst>
            </p:grpSpPr>
            <p:sp>
              <p:nvSpPr>
                <p:cNvPr id="30" name="Freeform 7"/>
                <p:cNvSpPr>
                  <a:spLocks/>
                </p:cNvSpPr>
                <p:nvPr/>
              </p:nvSpPr>
              <p:spPr bwMode="auto">
                <a:xfrm>
                  <a:off x="1101" y="1360"/>
                  <a:ext cx="111" cy="315"/>
                </a:xfrm>
                <a:custGeom>
                  <a:avLst/>
                  <a:gdLst>
                    <a:gd name="T0" fmla="*/ 15 w 19"/>
                    <a:gd name="T1" fmla="*/ 27 h 54"/>
                    <a:gd name="T2" fmla="*/ 0 w 19"/>
                    <a:gd name="T3" fmla="*/ 3 h 54"/>
                    <a:gd name="T4" fmla="*/ 2 w 19"/>
                    <a:gd name="T5" fmla="*/ 0 h 54"/>
                    <a:gd name="T6" fmla="*/ 19 w 19"/>
                    <a:gd name="T7" fmla="*/ 27 h 54"/>
                    <a:gd name="T8" fmla="*/ 1 w 19"/>
                    <a:gd name="T9" fmla="*/ 54 h 54"/>
                    <a:gd name="T10" fmla="*/ 0 w 19"/>
                    <a:gd name="T11" fmla="*/ 51 h 54"/>
                    <a:gd name="T12" fmla="*/ 15 w 19"/>
                    <a:gd name="T13" fmla="*/ 27 h 54"/>
                  </a:gdLst>
                  <a:ahLst/>
                  <a:cxnLst>
                    <a:cxn ang="0">
                      <a:pos x="T0" y="T1"/>
                    </a:cxn>
                    <a:cxn ang="0">
                      <a:pos x="T2" y="T3"/>
                    </a:cxn>
                    <a:cxn ang="0">
                      <a:pos x="T4" y="T5"/>
                    </a:cxn>
                    <a:cxn ang="0">
                      <a:pos x="T6" y="T7"/>
                    </a:cxn>
                    <a:cxn ang="0">
                      <a:pos x="T8" y="T9"/>
                    </a:cxn>
                    <a:cxn ang="0">
                      <a:pos x="T10" y="T11"/>
                    </a:cxn>
                    <a:cxn ang="0">
                      <a:pos x="T12" y="T13"/>
                    </a:cxn>
                  </a:cxnLst>
                  <a:rect l="0" t="0" r="r" b="b"/>
                  <a:pathLst>
                    <a:path w="19" h="54">
                      <a:moveTo>
                        <a:pt x="15" y="27"/>
                      </a:moveTo>
                      <a:cubicBezTo>
                        <a:pt x="15" y="16"/>
                        <a:pt x="9" y="7"/>
                        <a:pt x="0" y="3"/>
                      </a:cubicBezTo>
                      <a:cubicBezTo>
                        <a:pt x="2" y="0"/>
                        <a:pt x="2" y="0"/>
                        <a:pt x="2" y="0"/>
                      </a:cubicBezTo>
                      <a:cubicBezTo>
                        <a:pt x="12" y="5"/>
                        <a:pt x="19" y="15"/>
                        <a:pt x="19" y="27"/>
                      </a:cubicBezTo>
                      <a:cubicBezTo>
                        <a:pt x="19" y="39"/>
                        <a:pt x="11" y="49"/>
                        <a:pt x="1" y="54"/>
                      </a:cubicBezTo>
                      <a:cubicBezTo>
                        <a:pt x="0" y="51"/>
                        <a:pt x="0" y="51"/>
                        <a:pt x="0" y="51"/>
                      </a:cubicBezTo>
                      <a:cubicBezTo>
                        <a:pt x="9" y="47"/>
                        <a:pt x="15" y="38"/>
                        <a:pt x="15"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31" name="Freeform 8"/>
                <p:cNvSpPr>
                  <a:spLocks/>
                </p:cNvSpPr>
                <p:nvPr/>
              </p:nvSpPr>
              <p:spPr bwMode="auto">
                <a:xfrm>
                  <a:off x="1060" y="1389"/>
                  <a:ext cx="99" cy="257"/>
                </a:xfrm>
                <a:custGeom>
                  <a:avLst/>
                  <a:gdLst>
                    <a:gd name="T0" fmla="*/ 14 w 17"/>
                    <a:gd name="T1" fmla="*/ 22 h 44"/>
                    <a:gd name="T2" fmla="*/ 1 w 17"/>
                    <a:gd name="T3" fmla="*/ 3 h 44"/>
                    <a:gd name="T4" fmla="*/ 2 w 17"/>
                    <a:gd name="T5" fmla="*/ 0 h 44"/>
                    <a:gd name="T6" fmla="*/ 17 w 17"/>
                    <a:gd name="T7" fmla="*/ 22 h 44"/>
                    <a:gd name="T8" fmla="*/ 2 w 17"/>
                    <a:gd name="T9" fmla="*/ 44 h 44"/>
                    <a:gd name="T10" fmla="*/ 0 w 17"/>
                    <a:gd name="T11" fmla="*/ 41 h 44"/>
                    <a:gd name="T12" fmla="*/ 14 w 17"/>
                    <a:gd name="T13" fmla="*/ 22 h 44"/>
                  </a:gdLst>
                  <a:ahLst/>
                  <a:cxnLst>
                    <a:cxn ang="0">
                      <a:pos x="T0" y="T1"/>
                    </a:cxn>
                    <a:cxn ang="0">
                      <a:pos x="T2" y="T3"/>
                    </a:cxn>
                    <a:cxn ang="0">
                      <a:pos x="T4" y="T5"/>
                    </a:cxn>
                    <a:cxn ang="0">
                      <a:pos x="T6" y="T7"/>
                    </a:cxn>
                    <a:cxn ang="0">
                      <a:pos x="T8" y="T9"/>
                    </a:cxn>
                    <a:cxn ang="0">
                      <a:pos x="T10" y="T11"/>
                    </a:cxn>
                    <a:cxn ang="0">
                      <a:pos x="T12" y="T13"/>
                    </a:cxn>
                  </a:cxnLst>
                  <a:rect l="0" t="0" r="r" b="b"/>
                  <a:pathLst>
                    <a:path w="17" h="44">
                      <a:moveTo>
                        <a:pt x="14" y="22"/>
                      </a:moveTo>
                      <a:cubicBezTo>
                        <a:pt x="14" y="13"/>
                        <a:pt x="8" y="6"/>
                        <a:pt x="1" y="3"/>
                      </a:cubicBezTo>
                      <a:cubicBezTo>
                        <a:pt x="2" y="0"/>
                        <a:pt x="2" y="0"/>
                        <a:pt x="2" y="0"/>
                      </a:cubicBezTo>
                      <a:cubicBezTo>
                        <a:pt x="11" y="3"/>
                        <a:pt x="17" y="12"/>
                        <a:pt x="17" y="22"/>
                      </a:cubicBezTo>
                      <a:cubicBezTo>
                        <a:pt x="17" y="32"/>
                        <a:pt x="11" y="41"/>
                        <a:pt x="2" y="44"/>
                      </a:cubicBezTo>
                      <a:cubicBezTo>
                        <a:pt x="0" y="41"/>
                        <a:pt x="0" y="41"/>
                        <a:pt x="0" y="41"/>
                      </a:cubicBezTo>
                      <a:cubicBezTo>
                        <a:pt x="8" y="38"/>
                        <a:pt x="14" y="31"/>
                        <a:pt x="14"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32" name="Freeform 9"/>
                <p:cNvSpPr>
                  <a:spLocks/>
                </p:cNvSpPr>
                <p:nvPr/>
              </p:nvSpPr>
              <p:spPr bwMode="auto">
                <a:xfrm>
                  <a:off x="915" y="1348"/>
                  <a:ext cx="110" cy="339"/>
                </a:xfrm>
                <a:custGeom>
                  <a:avLst/>
                  <a:gdLst>
                    <a:gd name="T0" fmla="*/ 0 w 110"/>
                    <a:gd name="T1" fmla="*/ 99 h 339"/>
                    <a:gd name="T2" fmla="*/ 0 w 110"/>
                    <a:gd name="T3" fmla="*/ 240 h 339"/>
                    <a:gd name="T4" fmla="*/ 70 w 110"/>
                    <a:gd name="T5" fmla="*/ 298 h 339"/>
                    <a:gd name="T6" fmla="*/ 70 w 110"/>
                    <a:gd name="T7" fmla="*/ 175 h 339"/>
                    <a:gd name="T8" fmla="*/ 81 w 110"/>
                    <a:gd name="T9" fmla="*/ 175 h 339"/>
                    <a:gd name="T10" fmla="*/ 81 w 110"/>
                    <a:gd name="T11" fmla="*/ 310 h 339"/>
                    <a:gd name="T12" fmla="*/ 110 w 110"/>
                    <a:gd name="T13" fmla="*/ 339 h 339"/>
                    <a:gd name="T14" fmla="*/ 110 w 110"/>
                    <a:gd name="T15" fmla="*/ 0 h 339"/>
                    <a:gd name="T16" fmla="*/ 0 w 110"/>
                    <a:gd name="T17" fmla="*/ 9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339">
                      <a:moveTo>
                        <a:pt x="0" y="99"/>
                      </a:moveTo>
                      <a:lnTo>
                        <a:pt x="0" y="240"/>
                      </a:lnTo>
                      <a:lnTo>
                        <a:pt x="70" y="298"/>
                      </a:lnTo>
                      <a:lnTo>
                        <a:pt x="70" y="175"/>
                      </a:lnTo>
                      <a:lnTo>
                        <a:pt x="81" y="175"/>
                      </a:lnTo>
                      <a:lnTo>
                        <a:pt x="81" y="310"/>
                      </a:lnTo>
                      <a:lnTo>
                        <a:pt x="110" y="339"/>
                      </a:lnTo>
                      <a:lnTo>
                        <a:pt x="110" y="0"/>
                      </a:lnTo>
                      <a:lnTo>
                        <a:pt x="0"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33" name="Freeform 10"/>
                <p:cNvSpPr>
                  <a:spLocks/>
                </p:cNvSpPr>
                <p:nvPr/>
              </p:nvSpPr>
              <p:spPr bwMode="auto">
                <a:xfrm>
                  <a:off x="833" y="1453"/>
                  <a:ext cx="64" cy="129"/>
                </a:xfrm>
                <a:custGeom>
                  <a:avLst/>
                  <a:gdLst>
                    <a:gd name="T0" fmla="*/ 0 w 64"/>
                    <a:gd name="T1" fmla="*/ 0 h 129"/>
                    <a:gd name="T2" fmla="*/ 0 w 64"/>
                    <a:gd name="T3" fmla="*/ 129 h 129"/>
                    <a:gd name="T4" fmla="*/ 35 w 64"/>
                    <a:gd name="T5" fmla="*/ 129 h 129"/>
                    <a:gd name="T6" fmla="*/ 35 w 64"/>
                    <a:gd name="T7" fmla="*/ 59 h 129"/>
                    <a:gd name="T8" fmla="*/ 47 w 64"/>
                    <a:gd name="T9" fmla="*/ 59 h 129"/>
                    <a:gd name="T10" fmla="*/ 47 w 64"/>
                    <a:gd name="T11" fmla="*/ 129 h 129"/>
                    <a:gd name="T12" fmla="*/ 64 w 64"/>
                    <a:gd name="T13" fmla="*/ 129 h 129"/>
                    <a:gd name="T14" fmla="*/ 64 w 64"/>
                    <a:gd name="T15" fmla="*/ 0 h 129"/>
                    <a:gd name="T16" fmla="*/ 0 w 64"/>
                    <a:gd name="T17"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129">
                      <a:moveTo>
                        <a:pt x="0" y="0"/>
                      </a:moveTo>
                      <a:lnTo>
                        <a:pt x="0" y="129"/>
                      </a:lnTo>
                      <a:lnTo>
                        <a:pt x="35" y="129"/>
                      </a:lnTo>
                      <a:lnTo>
                        <a:pt x="35" y="59"/>
                      </a:lnTo>
                      <a:lnTo>
                        <a:pt x="47" y="59"/>
                      </a:lnTo>
                      <a:lnTo>
                        <a:pt x="47" y="129"/>
                      </a:lnTo>
                      <a:lnTo>
                        <a:pt x="64" y="129"/>
                      </a:lnTo>
                      <a:lnTo>
                        <a:pt x="64"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grpSp>
          <p:sp>
            <p:nvSpPr>
              <p:cNvPr id="29" name="TextBox 28"/>
              <p:cNvSpPr txBox="1"/>
              <p:nvPr/>
            </p:nvSpPr>
            <p:spPr>
              <a:xfrm>
                <a:off x="1931379" y="1831925"/>
                <a:ext cx="867065" cy="284742"/>
              </a:xfrm>
              <a:prstGeom prst="rect">
                <a:avLst/>
              </a:prstGeom>
              <a:noFill/>
            </p:spPr>
            <p:txBody>
              <a:bodyPr wrap="none" rtlCol="0">
                <a:spAutoFit/>
              </a:bodyPr>
              <a:lstStyle/>
              <a:p>
                <a:r>
                  <a:rPr lang="en-US" altLang="zh-CN" sz="1867" dirty="0">
                    <a:solidFill>
                      <a:prstClr val="white"/>
                    </a:solidFill>
                    <a:latin typeface="Impact" pitchFamily="34" charset="0"/>
                  </a:rPr>
                  <a:t>KEY WORD</a:t>
                </a:r>
                <a:endParaRPr lang="zh-CN" altLang="en-US" sz="1867" dirty="0">
                  <a:solidFill>
                    <a:prstClr val="white"/>
                  </a:solidFill>
                  <a:latin typeface="Impact" pitchFamily="34" charset="0"/>
                </a:endParaRPr>
              </a:p>
            </p:txBody>
          </p:sp>
        </p:grpSp>
      </p:grpSp>
      <p:grpSp>
        <p:nvGrpSpPr>
          <p:cNvPr id="34" name="组合 33"/>
          <p:cNvGrpSpPr/>
          <p:nvPr/>
        </p:nvGrpSpPr>
        <p:grpSpPr>
          <a:xfrm>
            <a:off x="6125520" y="4491547"/>
            <a:ext cx="2701888" cy="857668"/>
            <a:chOff x="4594140" y="3440667"/>
            <a:chExt cx="2026416" cy="643251"/>
          </a:xfrm>
        </p:grpSpPr>
        <p:sp>
          <p:nvSpPr>
            <p:cNvPr id="35" name="Freeform 8"/>
            <p:cNvSpPr>
              <a:spLocks/>
            </p:cNvSpPr>
            <p:nvPr/>
          </p:nvSpPr>
          <p:spPr bwMode="auto">
            <a:xfrm>
              <a:off x="4594140" y="3440667"/>
              <a:ext cx="2026416" cy="643251"/>
            </a:xfrm>
            <a:custGeom>
              <a:avLst/>
              <a:gdLst>
                <a:gd name="T0" fmla="*/ 1985 w 2306"/>
                <a:gd name="T1" fmla="*/ 732 h 732"/>
                <a:gd name="T2" fmla="*/ 0 w 2306"/>
                <a:gd name="T3" fmla="*/ 732 h 732"/>
                <a:gd name="T4" fmla="*/ 322 w 2306"/>
                <a:gd name="T5" fmla="*/ 366 h 732"/>
                <a:gd name="T6" fmla="*/ 0 w 2306"/>
                <a:gd name="T7" fmla="*/ 0 h 732"/>
                <a:gd name="T8" fmla="*/ 1985 w 2306"/>
                <a:gd name="T9" fmla="*/ 0 h 732"/>
                <a:gd name="T10" fmla="*/ 2306 w 2306"/>
                <a:gd name="T11" fmla="*/ 366 h 732"/>
                <a:gd name="T12" fmla="*/ 1985 w 2306"/>
                <a:gd name="T13" fmla="*/ 732 h 732"/>
              </a:gdLst>
              <a:ahLst/>
              <a:cxnLst>
                <a:cxn ang="0">
                  <a:pos x="T0" y="T1"/>
                </a:cxn>
                <a:cxn ang="0">
                  <a:pos x="T2" y="T3"/>
                </a:cxn>
                <a:cxn ang="0">
                  <a:pos x="T4" y="T5"/>
                </a:cxn>
                <a:cxn ang="0">
                  <a:pos x="T6" y="T7"/>
                </a:cxn>
                <a:cxn ang="0">
                  <a:pos x="T8" y="T9"/>
                </a:cxn>
                <a:cxn ang="0">
                  <a:pos x="T10" y="T11"/>
                </a:cxn>
                <a:cxn ang="0">
                  <a:pos x="T12" y="T13"/>
                </a:cxn>
              </a:cxnLst>
              <a:rect l="0" t="0" r="r" b="b"/>
              <a:pathLst>
                <a:path w="2306" h="732">
                  <a:moveTo>
                    <a:pt x="1985" y="732"/>
                  </a:moveTo>
                  <a:lnTo>
                    <a:pt x="0" y="732"/>
                  </a:lnTo>
                  <a:lnTo>
                    <a:pt x="322" y="366"/>
                  </a:lnTo>
                  <a:lnTo>
                    <a:pt x="0" y="0"/>
                  </a:lnTo>
                  <a:lnTo>
                    <a:pt x="1985" y="0"/>
                  </a:lnTo>
                  <a:lnTo>
                    <a:pt x="2306" y="366"/>
                  </a:lnTo>
                  <a:lnTo>
                    <a:pt x="1985" y="73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grpSp>
          <p:nvGrpSpPr>
            <p:cNvPr id="36" name="组合 35"/>
            <p:cNvGrpSpPr/>
            <p:nvPr/>
          </p:nvGrpSpPr>
          <p:grpSpPr>
            <a:xfrm>
              <a:off x="5068931" y="3515742"/>
              <a:ext cx="1141284" cy="493098"/>
              <a:chOff x="6086862" y="1851804"/>
              <a:chExt cx="1141284" cy="493098"/>
            </a:xfrm>
          </p:grpSpPr>
          <p:grpSp>
            <p:nvGrpSpPr>
              <p:cNvPr id="37" name="Group 29"/>
              <p:cNvGrpSpPr>
                <a:grpSpLocks noChangeAspect="1"/>
              </p:cNvGrpSpPr>
              <p:nvPr/>
            </p:nvGrpSpPr>
            <p:grpSpPr bwMode="auto">
              <a:xfrm>
                <a:off x="6086862" y="1851804"/>
                <a:ext cx="234382" cy="493098"/>
                <a:chOff x="4377" y="1861"/>
                <a:chExt cx="183" cy="385"/>
              </a:xfrm>
              <a:solidFill>
                <a:schemeClr val="bg1"/>
              </a:solidFill>
              <a:effectLst>
                <a:outerShdw blurRad="25400" dist="25400" dir="2700000" algn="tl" rotWithShape="0">
                  <a:prstClr val="black">
                    <a:alpha val="40000"/>
                  </a:prstClr>
                </a:outerShdw>
              </a:effectLst>
            </p:grpSpPr>
            <p:sp>
              <p:nvSpPr>
                <p:cNvPr id="47" name="Freeform 30"/>
                <p:cNvSpPr>
                  <a:spLocks/>
                </p:cNvSpPr>
                <p:nvPr/>
              </p:nvSpPr>
              <p:spPr bwMode="auto">
                <a:xfrm>
                  <a:off x="4473" y="1967"/>
                  <a:ext cx="87" cy="125"/>
                </a:xfrm>
                <a:custGeom>
                  <a:avLst/>
                  <a:gdLst>
                    <a:gd name="T0" fmla="*/ 3 w 18"/>
                    <a:gd name="T1" fmla="*/ 10 h 26"/>
                    <a:gd name="T2" fmla="*/ 5 w 18"/>
                    <a:gd name="T3" fmla="*/ 16 h 26"/>
                    <a:gd name="T4" fmla="*/ 0 w 18"/>
                    <a:gd name="T5" fmla="*/ 22 h 26"/>
                    <a:gd name="T6" fmla="*/ 0 w 18"/>
                    <a:gd name="T7" fmla="*/ 26 h 26"/>
                    <a:gd name="T8" fmla="*/ 18 w 18"/>
                    <a:gd name="T9" fmla="*/ 26 h 26"/>
                    <a:gd name="T10" fmla="*/ 11 w 18"/>
                    <a:gd name="T11" fmla="*/ 8 h 26"/>
                    <a:gd name="T12" fmla="*/ 0 w 18"/>
                    <a:gd name="T13" fmla="*/ 0 h 26"/>
                    <a:gd name="T14" fmla="*/ 0 w 18"/>
                    <a:gd name="T15" fmla="*/ 8 h 26"/>
                    <a:gd name="T16" fmla="*/ 3 w 18"/>
                    <a:gd name="T1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6">
                      <a:moveTo>
                        <a:pt x="3" y="10"/>
                      </a:moveTo>
                      <a:cubicBezTo>
                        <a:pt x="4" y="12"/>
                        <a:pt x="5" y="14"/>
                        <a:pt x="5" y="16"/>
                      </a:cubicBezTo>
                      <a:cubicBezTo>
                        <a:pt x="5" y="19"/>
                        <a:pt x="3" y="22"/>
                        <a:pt x="0" y="22"/>
                      </a:cubicBezTo>
                      <a:cubicBezTo>
                        <a:pt x="0" y="26"/>
                        <a:pt x="0" y="26"/>
                        <a:pt x="0" y="26"/>
                      </a:cubicBezTo>
                      <a:cubicBezTo>
                        <a:pt x="18" y="26"/>
                        <a:pt x="18" y="26"/>
                        <a:pt x="18" y="26"/>
                      </a:cubicBezTo>
                      <a:cubicBezTo>
                        <a:pt x="17" y="19"/>
                        <a:pt x="15" y="13"/>
                        <a:pt x="11" y="8"/>
                      </a:cubicBezTo>
                      <a:cubicBezTo>
                        <a:pt x="8" y="3"/>
                        <a:pt x="4" y="0"/>
                        <a:pt x="0" y="0"/>
                      </a:cubicBezTo>
                      <a:cubicBezTo>
                        <a:pt x="0" y="8"/>
                        <a:pt x="0" y="8"/>
                        <a:pt x="0" y="8"/>
                      </a:cubicBezTo>
                      <a:cubicBezTo>
                        <a:pt x="2" y="8"/>
                        <a:pt x="3" y="9"/>
                        <a:pt x="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48" name="Freeform 31"/>
                <p:cNvSpPr>
                  <a:spLocks/>
                </p:cNvSpPr>
                <p:nvPr/>
              </p:nvSpPr>
              <p:spPr bwMode="auto">
                <a:xfrm>
                  <a:off x="4464" y="1952"/>
                  <a:ext cx="5"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49" name="Freeform 32"/>
                <p:cNvSpPr>
                  <a:spLocks noEditPoints="1"/>
                </p:cNvSpPr>
                <p:nvPr/>
              </p:nvSpPr>
              <p:spPr bwMode="auto">
                <a:xfrm>
                  <a:off x="4377" y="2106"/>
                  <a:ext cx="183" cy="140"/>
                </a:xfrm>
                <a:custGeom>
                  <a:avLst/>
                  <a:gdLst>
                    <a:gd name="T0" fmla="*/ 0 w 38"/>
                    <a:gd name="T1" fmla="*/ 0 h 29"/>
                    <a:gd name="T2" fmla="*/ 0 w 38"/>
                    <a:gd name="T3" fmla="*/ 3 h 29"/>
                    <a:gd name="T4" fmla="*/ 6 w 38"/>
                    <a:gd name="T5" fmla="*/ 22 h 29"/>
                    <a:gd name="T6" fmla="*/ 19 w 38"/>
                    <a:gd name="T7" fmla="*/ 29 h 29"/>
                    <a:gd name="T8" fmla="*/ 33 w 38"/>
                    <a:gd name="T9" fmla="*/ 22 h 29"/>
                    <a:gd name="T10" fmla="*/ 38 w 38"/>
                    <a:gd name="T11" fmla="*/ 3 h 29"/>
                    <a:gd name="T12" fmla="*/ 38 w 38"/>
                    <a:gd name="T13" fmla="*/ 0 h 29"/>
                    <a:gd name="T14" fmla="*/ 0 w 38"/>
                    <a:gd name="T15" fmla="*/ 0 h 29"/>
                    <a:gd name="T16" fmla="*/ 22 w 38"/>
                    <a:gd name="T17" fmla="*/ 23 h 29"/>
                    <a:gd name="T18" fmla="*/ 22 w 38"/>
                    <a:gd name="T19" fmla="*/ 23 h 29"/>
                    <a:gd name="T20" fmla="*/ 22 w 38"/>
                    <a:gd name="T21" fmla="*/ 23 h 29"/>
                    <a:gd name="T22" fmla="*/ 21 w 38"/>
                    <a:gd name="T23" fmla="*/ 22 h 29"/>
                    <a:gd name="T24" fmla="*/ 22 w 38"/>
                    <a:gd name="T25" fmla="*/ 21 h 29"/>
                    <a:gd name="T26" fmla="*/ 34 w 38"/>
                    <a:gd name="T27" fmla="*/ 6 h 29"/>
                    <a:gd name="T28" fmla="*/ 34 w 38"/>
                    <a:gd name="T29" fmla="*/ 5 h 29"/>
                    <a:gd name="T30" fmla="*/ 35 w 38"/>
                    <a:gd name="T31" fmla="*/ 4 h 29"/>
                    <a:gd name="T32" fmla="*/ 36 w 38"/>
                    <a:gd name="T33" fmla="*/ 5 h 29"/>
                    <a:gd name="T34" fmla="*/ 36 w 38"/>
                    <a:gd name="T35" fmla="*/ 6 h 29"/>
                    <a:gd name="T36" fmla="*/ 22 w 38"/>
                    <a:gd name="T37" fmla="*/ 2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 h="29">
                      <a:moveTo>
                        <a:pt x="0" y="0"/>
                      </a:moveTo>
                      <a:cubicBezTo>
                        <a:pt x="0" y="1"/>
                        <a:pt x="0" y="2"/>
                        <a:pt x="0" y="3"/>
                      </a:cubicBezTo>
                      <a:cubicBezTo>
                        <a:pt x="0" y="11"/>
                        <a:pt x="2" y="17"/>
                        <a:pt x="6" y="22"/>
                      </a:cubicBezTo>
                      <a:cubicBezTo>
                        <a:pt x="9" y="26"/>
                        <a:pt x="14" y="29"/>
                        <a:pt x="19" y="29"/>
                      </a:cubicBezTo>
                      <a:cubicBezTo>
                        <a:pt x="24" y="29"/>
                        <a:pt x="29" y="26"/>
                        <a:pt x="33" y="22"/>
                      </a:cubicBezTo>
                      <a:cubicBezTo>
                        <a:pt x="36" y="17"/>
                        <a:pt x="38" y="11"/>
                        <a:pt x="38" y="3"/>
                      </a:cubicBezTo>
                      <a:cubicBezTo>
                        <a:pt x="38" y="2"/>
                        <a:pt x="38" y="1"/>
                        <a:pt x="38" y="0"/>
                      </a:cubicBezTo>
                      <a:lnTo>
                        <a:pt x="0" y="0"/>
                      </a:lnTo>
                      <a:close/>
                      <a:moveTo>
                        <a:pt x="22" y="23"/>
                      </a:moveTo>
                      <a:cubicBezTo>
                        <a:pt x="22" y="23"/>
                        <a:pt x="22" y="23"/>
                        <a:pt x="22" y="23"/>
                      </a:cubicBezTo>
                      <a:cubicBezTo>
                        <a:pt x="22" y="23"/>
                        <a:pt x="22" y="23"/>
                        <a:pt x="22" y="23"/>
                      </a:cubicBezTo>
                      <a:cubicBezTo>
                        <a:pt x="21" y="23"/>
                        <a:pt x="21" y="22"/>
                        <a:pt x="21" y="22"/>
                      </a:cubicBezTo>
                      <a:cubicBezTo>
                        <a:pt x="21" y="21"/>
                        <a:pt x="21" y="21"/>
                        <a:pt x="22" y="21"/>
                      </a:cubicBezTo>
                      <a:cubicBezTo>
                        <a:pt x="28" y="21"/>
                        <a:pt x="34" y="14"/>
                        <a:pt x="34" y="6"/>
                      </a:cubicBezTo>
                      <a:cubicBezTo>
                        <a:pt x="34" y="5"/>
                        <a:pt x="34" y="5"/>
                        <a:pt x="34" y="5"/>
                      </a:cubicBezTo>
                      <a:cubicBezTo>
                        <a:pt x="34" y="5"/>
                        <a:pt x="34" y="4"/>
                        <a:pt x="35" y="4"/>
                      </a:cubicBezTo>
                      <a:cubicBezTo>
                        <a:pt x="35" y="4"/>
                        <a:pt x="36" y="5"/>
                        <a:pt x="36" y="5"/>
                      </a:cubicBezTo>
                      <a:cubicBezTo>
                        <a:pt x="36" y="6"/>
                        <a:pt x="36" y="6"/>
                        <a:pt x="36" y="6"/>
                      </a:cubicBezTo>
                      <a:cubicBezTo>
                        <a:pt x="36" y="15"/>
                        <a:pt x="30" y="23"/>
                        <a:pt x="2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50" name="Freeform 33"/>
                <p:cNvSpPr>
                  <a:spLocks/>
                </p:cNvSpPr>
                <p:nvPr/>
              </p:nvSpPr>
              <p:spPr bwMode="auto">
                <a:xfrm>
                  <a:off x="4377" y="1967"/>
                  <a:ext cx="87" cy="125"/>
                </a:xfrm>
                <a:custGeom>
                  <a:avLst/>
                  <a:gdLst>
                    <a:gd name="T0" fmla="*/ 13 w 18"/>
                    <a:gd name="T1" fmla="*/ 16 h 26"/>
                    <a:gd name="T2" fmla="*/ 15 w 18"/>
                    <a:gd name="T3" fmla="*/ 10 h 26"/>
                    <a:gd name="T4" fmla="*/ 18 w 18"/>
                    <a:gd name="T5" fmla="*/ 8 h 26"/>
                    <a:gd name="T6" fmla="*/ 18 w 18"/>
                    <a:gd name="T7" fmla="*/ 0 h 26"/>
                    <a:gd name="T8" fmla="*/ 7 w 18"/>
                    <a:gd name="T9" fmla="*/ 8 h 26"/>
                    <a:gd name="T10" fmla="*/ 0 w 18"/>
                    <a:gd name="T11" fmla="*/ 26 h 26"/>
                    <a:gd name="T12" fmla="*/ 18 w 18"/>
                    <a:gd name="T13" fmla="*/ 26 h 26"/>
                    <a:gd name="T14" fmla="*/ 18 w 18"/>
                    <a:gd name="T15" fmla="*/ 22 h 26"/>
                    <a:gd name="T16" fmla="*/ 13 w 18"/>
                    <a:gd name="T17" fmla="*/ 1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6">
                      <a:moveTo>
                        <a:pt x="13" y="16"/>
                      </a:moveTo>
                      <a:cubicBezTo>
                        <a:pt x="13" y="14"/>
                        <a:pt x="14" y="12"/>
                        <a:pt x="15" y="10"/>
                      </a:cubicBezTo>
                      <a:cubicBezTo>
                        <a:pt x="15" y="9"/>
                        <a:pt x="16" y="8"/>
                        <a:pt x="18" y="8"/>
                      </a:cubicBezTo>
                      <a:cubicBezTo>
                        <a:pt x="18" y="0"/>
                        <a:pt x="18" y="0"/>
                        <a:pt x="18" y="0"/>
                      </a:cubicBezTo>
                      <a:cubicBezTo>
                        <a:pt x="14" y="0"/>
                        <a:pt x="10" y="3"/>
                        <a:pt x="7" y="8"/>
                      </a:cubicBezTo>
                      <a:cubicBezTo>
                        <a:pt x="3" y="13"/>
                        <a:pt x="1" y="20"/>
                        <a:pt x="0" y="26"/>
                      </a:cubicBezTo>
                      <a:cubicBezTo>
                        <a:pt x="18" y="26"/>
                        <a:pt x="18" y="26"/>
                        <a:pt x="18" y="26"/>
                      </a:cubicBezTo>
                      <a:cubicBezTo>
                        <a:pt x="18" y="22"/>
                        <a:pt x="18" y="22"/>
                        <a:pt x="18" y="22"/>
                      </a:cubicBezTo>
                      <a:cubicBezTo>
                        <a:pt x="15" y="22"/>
                        <a:pt x="13" y="19"/>
                        <a:pt x="1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51" name="Freeform 34"/>
                <p:cNvSpPr>
                  <a:spLocks/>
                </p:cNvSpPr>
                <p:nvPr/>
              </p:nvSpPr>
              <p:spPr bwMode="auto">
                <a:xfrm>
                  <a:off x="4469" y="1952"/>
                  <a:ext cx="4"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52" name="Freeform 35"/>
                <p:cNvSpPr>
                  <a:spLocks/>
                </p:cNvSpPr>
                <p:nvPr/>
              </p:nvSpPr>
              <p:spPr bwMode="auto">
                <a:xfrm>
                  <a:off x="4425" y="1861"/>
                  <a:ext cx="58" cy="91"/>
                </a:xfrm>
                <a:custGeom>
                  <a:avLst/>
                  <a:gdLst>
                    <a:gd name="T0" fmla="*/ 2 w 12"/>
                    <a:gd name="T1" fmla="*/ 8 h 19"/>
                    <a:gd name="T2" fmla="*/ 8 w 12"/>
                    <a:gd name="T3" fmla="*/ 10 h 19"/>
                    <a:gd name="T4" fmla="*/ 10 w 12"/>
                    <a:gd name="T5" fmla="*/ 11 h 19"/>
                    <a:gd name="T6" fmla="*/ 10 w 12"/>
                    <a:gd name="T7" fmla="*/ 12 h 19"/>
                    <a:gd name="T8" fmla="*/ 8 w 12"/>
                    <a:gd name="T9" fmla="*/ 17 h 19"/>
                    <a:gd name="T10" fmla="*/ 8 w 12"/>
                    <a:gd name="T11" fmla="*/ 19 h 19"/>
                    <a:gd name="T12" fmla="*/ 9 w 12"/>
                    <a:gd name="T13" fmla="*/ 19 h 19"/>
                    <a:gd name="T14" fmla="*/ 10 w 12"/>
                    <a:gd name="T15" fmla="*/ 18 h 19"/>
                    <a:gd name="T16" fmla="*/ 10 w 12"/>
                    <a:gd name="T17" fmla="*/ 18 h 19"/>
                    <a:gd name="T18" fmla="*/ 12 w 12"/>
                    <a:gd name="T19" fmla="*/ 12 h 19"/>
                    <a:gd name="T20" fmla="*/ 10 w 12"/>
                    <a:gd name="T21" fmla="*/ 9 h 19"/>
                    <a:gd name="T22" fmla="*/ 5 w 12"/>
                    <a:gd name="T23" fmla="*/ 7 h 19"/>
                    <a:gd name="T24" fmla="*/ 3 w 12"/>
                    <a:gd name="T25" fmla="*/ 7 h 19"/>
                    <a:gd name="T26" fmla="*/ 2 w 12"/>
                    <a:gd name="T27" fmla="*/ 5 h 19"/>
                    <a:gd name="T28" fmla="*/ 4 w 12"/>
                    <a:gd name="T29" fmla="*/ 1 h 19"/>
                    <a:gd name="T30" fmla="*/ 3 w 12"/>
                    <a:gd name="T31" fmla="*/ 0 h 19"/>
                    <a:gd name="T32" fmla="*/ 2 w 12"/>
                    <a:gd name="T33" fmla="*/ 0 h 19"/>
                    <a:gd name="T34" fmla="*/ 0 w 12"/>
                    <a:gd name="T35" fmla="*/ 5 h 19"/>
                    <a:gd name="T36" fmla="*/ 2 w 12"/>
                    <a:gd name="T37"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19">
                      <a:moveTo>
                        <a:pt x="2" y="8"/>
                      </a:moveTo>
                      <a:cubicBezTo>
                        <a:pt x="4" y="9"/>
                        <a:pt x="6" y="10"/>
                        <a:pt x="8" y="10"/>
                      </a:cubicBezTo>
                      <a:cubicBezTo>
                        <a:pt x="8" y="10"/>
                        <a:pt x="9" y="11"/>
                        <a:pt x="10" y="11"/>
                      </a:cubicBezTo>
                      <a:cubicBezTo>
                        <a:pt x="10" y="11"/>
                        <a:pt x="10" y="12"/>
                        <a:pt x="10" y="12"/>
                      </a:cubicBezTo>
                      <a:cubicBezTo>
                        <a:pt x="10" y="13"/>
                        <a:pt x="10" y="15"/>
                        <a:pt x="8" y="17"/>
                      </a:cubicBezTo>
                      <a:cubicBezTo>
                        <a:pt x="8" y="18"/>
                        <a:pt x="8" y="18"/>
                        <a:pt x="8" y="19"/>
                      </a:cubicBezTo>
                      <a:cubicBezTo>
                        <a:pt x="9" y="19"/>
                        <a:pt x="9" y="19"/>
                        <a:pt x="9" y="19"/>
                      </a:cubicBezTo>
                      <a:cubicBezTo>
                        <a:pt x="10" y="18"/>
                        <a:pt x="10" y="18"/>
                        <a:pt x="10" y="18"/>
                      </a:cubicBezTo>
                      <a:cubicBezTo>
                        <a:pt x="10" y="18"/>
                        <a:pt x="10" y="18"/>
                        <a:pt x="10" y="18"/>
                      </a:cubicBezTo>
                      <a:cubicBezTo>
                        <a:pt x="11" y="16"/>
                        <a:pt x="12" y="14"/>
                        <a:pt x="12" y="12"/>
                      </a:cubicBezTo>
                      <a:cubicBezTo>
                        <a:pt x="12" y="11"/>
                        <a:pt x="11" y="10"/>
                        <a:pt x="10" y="9"/>
                      </a:cubicBezTo>
                      <a:cubicBezTo>
                        <a:pt x="8" y="8"/>
                        <a:pt x="6" y="8"/>
                        <a:pt x="5" y="7"/>
                      </a:cubicBezTo>
                      <a:cubicBezTo>
                        <a:pt x="4" y="7"/>
                        <a:pt x="3" y="7"/>
                        <a:pt x="3" y="7"/>
                      </a:cubicBezTo>
                      <a:cubicBezTo>
                        <a:pt x="2" y="6"/>
                        <a:pt x="2" y="6"/>
                        <a:pt x="2" y="5"/>
                      </a:cubicBezTo>
                      <a:cubicBezTo>
                        <a:pt x="2" y="4"/>
                        <a:pt x="2" y="3"/>
                        <a:pt x="4" y="1"/>
                      </a:cubicBezTo>
                      <a:cubicBezTo>
                        <a:pt x="4" y="1"/>
                        <a:pt x="4" y="0"/>
                        <a:pt x="3" y="0"/>
                      </a:cubicBezTo>
                      <a:cubicBezTo>
                        <a:pt x="3" y="0"/>
                        <a:pt x="2" y="0"/>
                        <a:pt x="2" y="0"/>
                      </a:cubicBezTo>
                      <a:cubicBezTo>
                        <a:pt x="1" y="2"/>
                        <a:pt x="0" y="4"/>
                        <a:pt x="0" y="5"/>
                      </a:cubicBezTo>
                      <a:cubicBezTo>
                        <a:pt x="0" y="7"/>
                        <a:pt x="1" y="8"/>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grpSp>
          <p:sp>
            <p:nvSpPr>
              <p:cNvPr id="46" name="TextBox 45"/>
              <p:cNvSpPr txBox="1"/>
              <p:nvPr/>
            </p:nvSpPr>
            <p:spPr>
              <a:xfrm>
                <a:off x="6361081" y="1968354"/>
                <a:ext cx="867065" cy="284742"/>
              </a:xfrm>
              <a:prstGeom prst="rect">
                <a:avLst/>
              </a:prstGeom>
              <a:noFill/>
            </p:spPr>
            <p:txBody>
              <a:bodyPr wrap="none" rtlCol="0">
                <a:spAutoFit/>
              </a:bodyPr>
              <a:lstStyle/>
              <a:p>
                <a:r>
                  <a:rPr lang="en-US" altLang="zh-CN" sz="1867" dirty="0">
                    <a:solidFill>
                      <a:prstClr val="white"/>
                    </a:solidFill>
                    <a:latin typeface="Impact" pitchFamily="34" charset="0"/>
                  </a:rPr>
                  <a:t>KEY WORD</a:t>
                </a:r>
                <a:endParaRPr lang="zh-CN" altLang="en-US" sz="1867" dirty="0">
                  <a:solidFill>
                    <a:prstClr val="white"/>
                  </a:solidFill>
                  <a:latin typeface="Impact" pitchFamily="34" charset="0"/>
                </a:endParaRPr>
              </a:p>
            </p:txBody>
          </p:sp>
        </p:grpSp>
      </p:grpSp>
      <p:grpSp>
        <p:nvGrpSpPr>
          <p:cNvPr id="53" name="组合 52"/>
          <p:cNvGrpSpPr/>
          <p:nvPr/>
        </p:nvGrpSpPr>
        <p:grpSpPr>
          <a:xfrm>
            <a:off x="3484953" y="4491547"/>
            <a:ext cx="2700716" cy="857668"/>
            <a:chOff x="2613712" y="3440667"/>
            <a:chExt cx="2025537" cy="643251"/>
          </a:xfrm>
        </p:grpSpPr>
        <p:sp>
          <p:nvSpPr>
            <p:cNvPr id="54" name="Freeform 7"/>
            <p:cNvSpPr>
              <a:spLocks/>
            </p:cNvSpPr>
            <p:nvPr/>
          </p:nvSpPr>
          <p:spPr bwMode="auto">
            <a:xfrm>
              <a:off x="2613712" y="3440667"/>
              <a:ext cx="2025537" cy="643251"/>
            </a:xfrm>
            <a:custGeom>
              <a:avLst/>
              <a:gdLst>
                <a:gd name="T0" fmla="*/ 1984 w 2305"/>
                <a:gd name="T1" fmla="*/ 732 h 732"/>
                <a:gd name="T2" fmla="*/ 0 w 2305"/>
                <a:gd name="T3" fmla="*/ 732 h 732"/>
                <a:gd name="T4" fmla="*/ 321 w 2305"/>
                <a:gd name="T5" fmla="*/ 366 h 732"/>
                <a:gd name="T6" fmla="*/ 0 w 2305"/>
                <a:gd name="T7" fmla="*/ 0 h 732"/>
                <a:gd name="T8" fmla="*/ 1984 w 2305"/>
                <a:gd name="T9" fmla="*/ 0 h 732"/>
                <a:gd name="T10" fmla="*/ 2305 w 2305"/>
                <a:gd name="T11" fmla="*/ 366 h 732"/>
                <a:gd name="T12" fmla="*/ 1984 w 2305"/>
                <a:gd name="T13" fmla="*/ 732 h 732"/>
              </a:gdLst>
              <a:ahLst/>
              <a:cxnLst>
                <a:cxn ang="0">
                  <a:pos x="T0" y="T1"/>
                </a:cxn>
                <a:cxn ang="0">
                  <a:pos x="T2" y="T3"/>
                </a:cxn>
                <a:cxn ang="0">
                  <a:pos x="T4" y="T5"/>
                </a:cxn>
                <a:cxn ang="0">
                  <a:pos x="T6" y="T7"/>
                </a:cxn>
                <a:cxn ang="0">
                  <a:pos x="T8" y="T9"/>
                </a:cxn>
                <a:cxn ang="0">
                  <a:pos x="T10" y="T11"/>
                </a:cxn>
                <a:cxn ang="0">
                  <a:pos x="T12" y="T13"/>
                </a:cxn>
              </a:cxnLst>
              <a:rect l="0" t="0" r="r" b="b"/>
              <a:pathLst>
                <a:path w="2305" h="732">
                  <a:moveTo>
                    <a:pt x="1984" y="732"/>
                  </a:moveTo>
                  <a:lnTo>
                    <a:pt x="0" y="732"/>
                  </a:lnTo>
                  <a:lnTo>
                    <a:pt x="321" y="366"/>
                  </a:lnTo>
                  <a:lnTo>
                    <a:pt x="0" y="0"/>
                  </a:lnTo>
                  <a:lnTo>
                    <a:pt x="1984" y="0"/>
                  </a:lnTo>
                  <a:lnTo>
                    <a:pt x="2305" y="366"/>
                  </a:lnTo>
                  <a:lnTo>
                    <a:pt x="1984" y="73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grpSp>
          <p:nvGrpSpPr>
            <p:cNvPr id="55" name="组合 54"/>
            <p:cNvGrpSpPr/>
            <p:nvPr/>
          </p:nvGrpSpPr>
          <p:grpSpPr>
            <a:xfrm>
              <a:off x="2973796" y="3605948"/>
              <a:ext cx="1277391" cy="332887"/>
              <a:chOff x="1641394" y="3123021"/>
              <a:chExt cx="1277391" cy="332887"/>
            </a:xfrm>
          </p:grpSpPr>
          <p:grpSp>
            <p:nvGrpSpPr>
              <p:cNvPr id="56" name="Group 20"/>
              <p:cNvGrpSpPr>
                <a:grpSpLocks noChangeAspect="1"/>
              </p:cNvGrpSpPr>
              <p:nvPr/>
            </p:nvGrpSpPr>
            <p:grpSpPr bwMode="auto">
              <a:xfrm>
                <a:off x="1641394" y="3123021"/>
                <a:ext cx="433721" cy="332887"/>
                <a:chOff x="1066" y="1895"/>
                <a:chExt cx="314" cy="241"/>
              </a:xfrm>
              <a:solidFill>
                <a:schemeClr val="bg1"/>
              </a:solidFill>
              <a:effectLst>
                <a:outerShdw blurRad="25400" dist="25400" dir="2700000" algn="tl" rotWithShape="0">
                  <a:prstClr val="black">
                    <a:alpha val="40000"/>
                  </a:prstClr>
                </a:outerShdw>
              </a:effectLst>
            </p:grpSpPr>
            <p:sp>
              <p:nvSpPr>
                <p:cNvPr id="58" name="Freeform 21"/>
                <p:cNvSpPr>
                  <a:spLocks/>
                </p:cNvSpPr>
                <p:nvPr/>
              </p:nvSpPr>
              <p:spPr bwMode="auto">
                <a:xfrm>
                  <a:off x="1066" y="2128"/>
                  <a:ext cx="314" cy="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65" name="Rectangle 22"/>
                <p:cNvSpPr>
                  <a:spLocks noChangeArrowheads="1"/>
                </p:cNvSpPr>
                <p:nvPr/>
              </p:nvSpPr>
              <p:spPr bwMode="auto">
                <a:xfrm>
                  <a:off x="1107" y="1949"/>
                  <a:ext cx="46" cy="1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66" name="Rectangle 23"/>
                <p:cNvSpPr>
                  <a:spLocks noChangeArrowheads="1"/>
                </p:cNvSpPr>
                <p:nvPr/>
              </p:nvSpPr>
              <p:spPr bwMode="auto">
                <a:xfrm>
                  <a:off x="1173" y="1895"/>
                  <a:ext cx="46" cy="2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67" name="Rectangle 24"/>
                <p:cNvSpPr>
                  <a:spLocks noChangeArrowheads="1"/>
                </p:cNvSpPr>
                <p:nvPr/>
              </p:nvSpPr>
              <p:spPr bwMode="auto">
                <a:xfrm>
                  <a:off x="1235" y="1961"/>
                  <a:ext cx="46" cy="1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68" name="Rectangle 25"/>
                <p:cNvSpPr>
                  <a:spLocks noChangeArrowheads="1"/>
                </p:cNvSpPr>
                <p:nvPr/>
              </p:nvSpPr>
              <p:spPr bwMode="auto">
                <a:xfrm>
                  <a:off x="1306" y="2007"/>
                  <a:ext cx="45" cy="9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grpSp>
          <p:sp>
            <p:nvSpPr>
              <p:cNvPr id="57" name="TextBox 56"/>
              <p:cNvSpPr txBox="1"/>
              <p:nvPr/>
            </p:nvSpPr>
            <p:spPr>
              <a:xfrm>
                <a:off x="2051720" y="3158366"/>
                <a:ext cx="867065" cy="284742"/>
              </a:xfrm>
              <a:prstGeom prst="rect">
                <a:avLst/>
              </a:prstGeom>
              <a:noFill/>
            </p:spPr>
            <p:txBody>
              <a:bodyPr wrap="none" rtlCol="0">
                <a:spAutoFit/>
              </a:bodyPr>
              <a:lstStyle/>
              <a:p>
                <a:r>
                  <a:rPr lang="en-US" altLang="zh-CN" sz="1867" dirty="0">
                    <a:solidFill>
                      <a:prstClr val="white"/>
                    </a:solidFill>
                    <a:latin typeface="Impact" pitchFamily="34" charset="0"/>
                  </a:rPr>
                  <a:t>KEY WORD</a:t>
                </a:r>
                <a:endParaRPr lang="zh-CN" altLang="en-US" sz="1867" dirty="0">
                  <a:solidFill>
                    <a:prstClr val="white"/>
                  </a:solidFill>
                  <a:latin typeface="Impact" pitchFamily="34" charset="0"/>
                </a:endParaRPr>
              </a:p>
            </p:txBody>
          </p:sp>
        </p:grpSp>
      </p:grpSp>
      <p:grpSp>
        <p:nvGrpSpPr>
          <p:cNvPr id="69" name="组合 68"/>
          <p:cNvGrpSpPr/>
          <p:nvPr/>
        </p:nvGrpSpPr>
        <p:grpSpPr>
          <a:xfrm>
            <a:off x="843207" y="4491547"/>
            <a:ext cx="2701888" cy="857668"/>
            <a:chOff x="632405" y="3440667"/>
            <a:chExt cx="2026416" cy="643251"/>
          </a:xfrm>
        </p:grpSpPr>
        <p:sp>
          <p:nvSpPr>
            <p:cNvPr id="70" name="Freeform 6"/>
            <p:cNvSpPr>
              <a:spLocks/>
            </p:cNvSpPr>
            <p:nvPr/>
          </p:nvSpPr>
          <p:spPr bwMode="auto">
            <a:xfrm>
              <a:off x="632405" y="3440667"/>
              <a:ext cx="2026416" cy="643251"/>
            </a:xfrm>
            <a:custGeom>
              <a:avLst/>
              <a:gdLst>
                <a:gd name="T0" fmla="*/ 1984 w 2306"/>
                <a:gd name="T1" fmla="*/ 732 h 732"/>
                <a:gd name="T2" fmla="*/ 0 w 2306"/>
                <a:gd name="T3" fmla="*/ 732 h 732"/>
                <a:gd name="T4" fmla="*/ 321 w 2306"/>
                <a:gd name="T5" fmla="*/ 366 h 732"/>
                <a:gd name="T6" fmla="*/ 0 w 2306"/>
                <a:gd name="T7" fmla="*/ 0 h 732"/>
                <a:gd name="T8" fmla="*/ 1984 w 2306"/>
                <a:gd name="T9" fmla="*/ 0 h 732"/>
                <a:gd name="T10" fmla="*/ 2306 w 2306"/>
                <a:gd name="T11" fmla="*/ 366 h 732"/>
                <a:gd name="T12" fmla="*/ 1984 w 2306"/>
                <a:gd name="T13" fmla="*/ 732 h 732"/>
              </a:gdLst>
              <a:ahLst/>
              <a:cxnLst>
                <a:cxn ang="0">
                  <a:pos x="T0" y="T1"/>
                </a:cxn>
                <a:cxn ang="0">
                  <a:pos x="T2" y="T3"/>
                </a:cxn>
                <a:cxn ang="0">
                  <a:pos x="T4" y="T5"/>
                </a:cxn>
                <a:cxn ang="0">
                  <a:pos x="T6" y="T7"/>
                </a:cxn>
                <a:cxn ang="0">
                  <a:pos x="T8" y="T9"/>
                </a:cxn>
                <a:cxn ang="0">
                  <a:pos x="T10" y="T11"/>
                </a:cxn>
                <a:cxn ang="0">
                  <a:pos x="T12" y="T13"/>
                </a:cxn>
              </a:cxnLst>
              <a:rect l="0" t="0" r="r" b="b"/>
              <a:pathLst>
                <a:path w="2306" h="732">
                  <a:moveTo>
                    <a:pt x="1984" y="732"/>
                  </a:moveTo>
                  <a:lnTo>
                    <a:pt x="0" y="732"/>
                  </a:lnTo>
                  <a:lnTo>
                    <a:pt x="321" y="366"/>
                  </a:lnTo>
                  <a:lnTo>
                    <a:pt x="0" y="0"/>
                  </a:lnTo>
                  <a:lnTo>
                    <a:pt x="1984" y="0"/>
                  </a:lnTo>
                  <a:lnTo>
                    <a:pt x="2306" y="366"/>
                  </a:lnTo>
                  <a:lnTo>
                    <a:pt x="1984" y="732"/>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grpSp>
          <p:nvGrpSpPr>
            <p:cNvPr id="71" name="组合 70"/>
            <p:cNvGrpSpPr/>
            <p:nvPr/>
          </p:nvGrpSpPr>
          <p:grpSpPr>
            <a:xfrm>
              <a:off x="1072594" y="3573700"/>
              <a:ext cx="1297820" cy="351799"/>
              <a:chOff x="6008914" y="3093443"/>
              <a:chExt cx="1297820" cy="351799"/>
            </a:xfrm>
          </p:grpSpPr>
          <p:grpSp>
            <p:nvGrpSpPr>
              <p:cNvPr id="72" name="Group 14"/>
              <p:cNvGrpSpPr>
                <a:grpSpLocks noChangeAspect="1"/>
              </p:cNvGrpSpPr>
              <p:nvPr/>
            </p:nvGrpSpPr>
            <p:grpSpPr bwMode="auto">
              <a:xfrm>
                <a:off x="6008914" y="3093443"/>
                <a:ext cx="390557" cy="351799"/>
                <a:chOff x="4645" y="1318"/>
                <a:chExt cx="262" cy="236"/>
              </a:xfrm>
              <a:solidFill>
                <a:schemeClr val="bg1"/>
              </a:solidFill>
              <a:effectLst>
                <a:outerShdw blurRad="25400" dist="25400" dir="2700000" algn="tl" rotWithShape="0">
                  <a:prstClr val="black">
                    <a:alpha val="40000"/>
                  </a:prstClr>
                </a:outerShdw>
              </a:effectLst>
            </p:grpSpPr>
            <p:sp>
              <p:nvSpPr>
                <p:cNvPr id="74" name="Freeform 15"/>
                <p:cNvSpPr>
                  <a:spLocks/>
                </p:cNvSpPr>
                <p:nvPr/>
              </p:nvSpPr>
              <p:spPr bwMode="auto">
                <a:xfrm>
                  <a:off x="4645" y="1425"/>
                  <a:ext cx="262" cy="129"/>
                </a:xfrm>
                <a:custGeom>
                  <a:avLst/>
                  <a:gdLst>
                    <a:gd name="T0" fmla="*/ 44 w 71"/>
                    <a:gd name="T1" fmla="*/ 6 h 35"/>
                    <a:gd name="T2" fmla="*/ 42 w 71"/>
                    <a:gd name="T3" fmla="*/ 8 h 35"/>
                    <a:gd name="T4" fmla="*/ 29 w 71"/>
                    <a:gd name="T5" fmla="*/ 8 h 35"/>
                    <a:gd name="T6" fmla="*/ 27 w 71"/>
                    <a:gd name="T7" fmla="*/ 6 h 35"/>
                    <a:gd name="T8" fmla="*/ 27 w 71"/>
                    <a:gd name="T9" fmla="*/ 0 h 35"/>
                    <a:gd name="T10" fmla="*/ 0 w 71"/>
                    <a:gd name="T11" fmla="*/ 0 h 35"/>
                    <a:gd name="T12" fmla="*/ 0 w 71"/>
                    <a:gd name="T13" fmla="*/ 28 h 35"/>
                    <a:gd name="T14" fmla="*/ 7 w 71"/>
                    <a:gd name="T15" fmla="*/ 35 h 35"/>
                    <a:gd name="T16" fmla="*/ 64 w 71"/>
                    <a:gd name="T17" fmla="*/ 35 h 35"/>
                    <a:gd name="T18" fmla="*/ 71 w 71"/>
                    <a:gd name="T19" fmla="*/ 28 h 35"/>
                    <a:gd name="T20" fmla="*/ 71 w 71"/>
                    <a:gd name="T21" fmla="*/ 0 h 35"/>
                    <a:gd name="T22" fmla="*/ 44 w 71"/>
                    <a:gd name="T23" fmla="*/ 0 h 35"/>
                    <a:gd name="T24" fmla="*/ 44 w 71"/>
                    <a:gd name="T25" fmla="*/ 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 h="35">
                      <a:moveTo>
                        <a:pt x="44" y="6"/>
                      </a:moveTo>
                      <a:cubicBezTo>
                        <a:pt x="44" y="7"/>
                        <a:pt x="43" y="8"/>
                        <a:pt x="42" y="8"/>
                      </a:cubicBezTo>
                      <a:cubicBezTo>
                        <a:pt x="29" y="8"/>
                        <a:pt x="29" y="8"/>
                        <a:pt x="29" y="8"/>
                      </a:cubicBezTo>
                      <a:cubicBezTo>
                        <a:pt x="28" y="8"/>
                        <a:pt x="27" y="7"/>
                        <a:pt x="27" y="6"/>
                      </a:cubicBezTo>
                      <a:cubicBezTo>
                        <a:pt x="27" y="0"/>
                        <a:pt x="27" y="0"/>
                        <a:pt x="27" y="0"/>
                      </a:cubicBezTo>
                      <a:cubicBezTo>
                        <a:pt x="0" y="0"/>
                        <a:pt x="0" y="0"/>
                        <a:pt x="0" y="0"/>
                      </a:cubicBezTo>
                      <a:cubicBezTo>
                        <a:pt x="0" y="28"/>
                        <a:pt x="0" y="28"/>
                        <a:pt x="0" y="28"/>
                      </a:cubicBezTo>
                      <a:cubicBezTo>
                        <a:pt x="0" y="31"/>
                        <a:pt x="3" y="35"/>
                        <a:pt x="7" y="35"/>
                      </a:cubicBezTo>
                      <a:cubicBezTo>
                        <a:pt x="64" y="35"/>
                        <a:pt x="64" y="35"/>
                        <a:pt x="64" y="35"/>
                      </a:cubicBezTo>
                      <a:cubicBezTo>
                        <a:pt x="68" y="35"/>
                        <a:pt x="71" y="31"/>
                        <a:pt x="71" y="28"/>
                      </a:cubicBezTo>
                      <a:cubicBezTo>
                        <a:pt x="71" y="0"/>
                        <a:pt x="71" y="0"/>
                        <a:pt x="71" y="0"/>
                      </a:cubicBezTo>
                      <a:cubicBezTo>
                        <a:pt x="44" y="0"/>
                        <a:pt x="44" y="0"/>
                        <a:pt x="44" y="0"/>
                      </a:cubicBezTo>
                      <a:lnTo>
                        <a:pt x="44"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75" name="Freeform 16"/>
                <p:cNvSpPr>
                  <a:spLocks noEditPoints="1"/>
                </p:cNvSpPr>
                <p:nvPr/>
              </p:nvSpPr>
              <p:spPr bwMode="auto">
                <a:xfrm>
                  <a:off x="4645" y="1318"/>
                  <a:ext cx="262" cy="100"/>
                </a:xfrm>
                <a:custGeom>
                  <a:avLst/>
                  <a:gdLst>
                    <a:gd name="T0" fmla="*/ 64 w 71"/>
                    <a:gd name="T1" fmla="*/ 12 h 27"/>
                    <a:gd name="T2" fmla="*/ 47 w 71"/>
                    <a:gd name="T3" fmla="*/ 12 h 27"/>
                    <a:gd name="T4" fmla="*/ 47 w 71"/>
                    <a:gd name="T5" fmla="*/ 5 h 27"/>
                    <a:gd name="T6" fmla="*/ 43 w 71"/>
                    <a:gd name="T7" fmla="*/ 0 h 27"/>
                    <a:gd name="T8" fmla="*/ 28 w 71"/>
                    <a:gd name="T9" fmla="*/ 0 h 27"/>
                    <a:gd name="T10" fmla="*/ 23 w 71"/>
                    <a:gd name="T11" fmla="*/ 5 h 27"/>
                    <a:gd name="T12" fmla="*/ 23 w 71"/>
                    <a:gd name="T13" fmla="*/ 12 h 27"/>
                    <a:gd name="T14" fmla="*/ 7 w 71"/>
                    <a:gd name="T15" fmla="*/ 12 h 27"/>
                    <a:gd name="T16" fmla="*/ 0 w 71"/>
                    <a:gd name="T17" fmla="*/ 19 h 27"/>
                    <a:gd name="T18" fmla="*/ 0 w 71"/>
                    <a:gd name="T19" fmla="*/ 27 h 27"/>
                    <a:gd name="T20" fmla="*/ 71 w 71"/>
                    <a:gd name="T21" fmla="*/ 27 h 27"/>
                    <a:gd name="T22" fmla="*/ 71 w 71"/>
                    <a:gd name="T23" fmla="*/ 19 h 27"/>
                    <a:gd name="T24" fmla="*/ 64 w 71"/>
                    <a:gd name="T25" fmla="*/ 12 h 27"/>
                    <a:gd name="T26" fmla="*/ 28 w 71"/>
                    <a:gd name="T27" fmla="*/ 5 h 27"/>
                    <a:gd name="T28" fmla="*/ 43 w 71"/>
                    <a:gd name="T29" fmla="*/ 5 h 27"/>
                    <a:gd name="T30" fmla="*/ 43 w 71"/>
                    <a:gd name="T31" fmla="*/ 12 h 27"/>
                    <a:gd name="T32" fmla="*/ 28 w 71"/>
                    <a:gd name="T33" fmla="*/ 12 h 27"/>
                    <a:gd name="T34" fmla="*/ 28 w 71"/>
                    <a:gd name="T35" fmla="*/ 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1" h="27">
                      <a:moveTo>
                        <a:pt x="64" y="12"/>
                      </a:moveTo>
                      <a:cubicBezTo>
                        <a:pt x="47" y="12"/>
                        <a:pt x="47" y="12"/>
                        <a:pt x="47" y="12"/>
                      </a:cubicBezTo>
                      <a:cubicBezTo>
                        <a:pt x="47" y="5"/>
                        <a:pt x="47" y="5"/>
                        <a:pt x="47" y="5"/>
                      </a:cubicBezTo>
                      <a:cubicBezTo>
                        <a:pt x="47" y="2"/>
                        <a:pt x="45" y="0"/>
                        <a:pt x="43" y="0"/>
                      </a:cubicBezTo>
                      <a:cubicBezTo>
                        <a:pt x="28" y="0"/>
                        <a:pt x="28" y="0"/>
                        <a:pt x="28" y="0"/>
                      </a:cubicBezTo>
                      <a:cubicBezTo>
                        <a:pt x="25" y="0"/>
                        <a:pt x="23" y="2"/>
                        <a:pt x="23" y="5"/>
                      </a:cubicBezTo>
                      <a:cubicBezTo>
                        <a:pt x="23" y="12"/>
                        <a:pt x="23" y="12"/>
                        <a:pt x="23" y="12"/>
                      </a:cubicBezTo>
                      <a:cubicBezTo>
                        <a:pt x="7" y="12"/>
                        <a:pt x="7" y="12"/>
                        <a:pt x="7" y="12"/>
                      </a:cubicBezTo>
                      <a:cubicBezTo>
                        <a:pt x="3" y="12"/>
                        <a:pt x="0" y="15"/>
                        <a:pt x="0" y="19"/>
                      </a:cubicBezTo>
                      <a:cubicBezTo>
                        <a:pt x="0" y="27"/>
                        <a:pt x="0" y="27"/>
                        <a:pt x="0" y="27"/>
                      </a:cubicBezTo>
                      <a:cubicBezTo>
                        <a:pt x="71" y="27"/>
                        <a:pt x="71" y="27"/>
                        <a:pt x="71" y="27"/>
                      </a:cubicBezTo>
                      <a:cubicBezTo>
                        <a:pt x="71" y="19"/>
                        <a:pt x="71" y="19"/>
                        <a:pt x="71" y="19"/>
                      </a:cubicBezTo>
                      <a:cubicBezTo>
                        <a:pt x="71" y="15"/>
                        <a:pt x="68" y="12"/>
                        <a:pt x="64" y="12"/>
                      </a:cubicBezTo>
                      <a:close/>
                      <a:moveTo>
                        <a:pt x="28" y="5"/>
                      </a:moveTo>
                      <a:cubicBezTo>
                        <a:pt x="43" y="5"/>
                        <a:pt x="43" y="5"/>
                        <a:pt x="43" y="5"/>
                      </a:cubicBezTo>
                      <a:cubicBezTo>
                        <a:pt x="43" y="12"/>
                        <a:pt x="43" y="12"/>
                        <a:pt x="43" y="12"/>
                      </a:cubicBezTo>
                      <a:cubicBezTo>
                        <a:pt x="28" y="12"/>
                        <a:pt x="28" y="12"/>
                        <a:pt x="28" y="12"/>
                      </a:cubicBezTo>
                      <a:lnTo>
                        <a:pt x="28"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grpSp>
          <p:sp>
            <p:nvSpPr>
              <p:cNvPr id="73" name="TextBox 72"/>
              <p:cNvSpPr txBox="1"/>
              <p:nvPr/>
            </p:nvSpPr>
            <p:spPr>
              <a:xfrm>
                <a:off x="6439669" y="3137466"/>
                <a:ext cx="867065" cy="284742"/>
              </a:xfrm>
              <a:prstGeom prst="rect">
                <a:avLst/>
              </a:prstGeom>
              <a:noFill/>
            </p:spPr>
            <p:txBody>
              <a:bodyPr wrap="none" rtlCol="0">
                <a:spAutoFit/>
              </a:bodyPr>
              <a:lstStyle/>
              <a:p>
                <a:r>
                  <a:rPr lang="en-US" altLang="zh-CN" sz="1867" dirty="0">
                    <a:solidFill>
                      <a:prstClr val="white"/>
                    </a:solidFill>
                    <a:latin typeface="Impact" pitchFamily="34" charset="0"/>
                  </a:rPr>
                  <a:t>KEY WORD</a:t>
                </a:r>
                <a:endParaRPr lang="zh-CN" altLang="en-US" sz="1867" dirty="0">
                  <a:solidFill>
                    <a:prstClr val="white"/>
                  </a:solidFill>
                  <a:latin typeface="Impact" pitchFamily="34" charset="0"/>
                </a:endParaRPr>
              </a:p>
            </p:txBody>
          </p:sp>
        </p:grpSp>
      </p:grpSp>
      <p:sp>
        <p:nvSpPr>
          <p:cNvPr id="76" name="矩形 1"/>
          <p:cNvSpPr>
            <a:spLocks noChangeArrowheads="1"/>
          </p:cNvSpPr>
          <p:nvPr/>
        </p:nvSpPr>
        <p:spPr bwMode="auto">
          <a:xfrm>
            <a:off x="9008546" y="2905705"/>
            <a:ext cx="2176023" cy="1117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333"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随着计算机技术的发展及印刷技术进步，平面设计在视觉感观领域表现也越来越丰富，这真正的对今天的平面设计都提出问题。</a:t>
            </a:r>
          </a:p>
        </p:txBody>
      </p:sp>
      <p:sp>
        <p:nvSpPr>
          <p:cNvPr id="77" name="矩形 1"/>
          <p:cNvSpPr>
            <a:spLocks noChangeArrowheads="1"/>
          </p:cNvSpPr>
          <p:nvPr/>
        </p:nvSpPr>
        <p:spPr bwMode="auto">
          <a:xfrm>
            <a:off x="6352250" y="2905705"/>
            <a:ext cx="2176023" cy="1117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333"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随着计算机技术的发展及印刷技术进步，平面设计在视觉感观领域表现也越来越丰富，这真正的对今天的平面设计都提出问题。</a:t>
            </a:r>
          </a:p>
        </p:txBody>
      </p:sp>
      <p:sp>
        <p:nvSpPr>
          <p:cNvPr id="78" name="矩形 1"/>
          <p:cNvSpPr>
            <a:spLocks noChangeArrowheads="1"/>
          </p:cNvSpPr>
          <p:nvPr/>
        </p:nvSpPr>
        <p:spPr bwMode="auto">
          <a:xfrm>
            <a:off x="3695955" y="2905705"/>
            <a:ext cx="2176023" cy="1117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333"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随着计算机技术的发展及印刷技术进步，平面设计在视觉感观领域表现也越来越丰富，这真正的对今天的平面设计都提出问题。</a:t>
            </a:r>
          </a:p>
        </p:txBody>
      </p:sp>
      <p:sp>
        <p:nvSpPr>
          <p:cNvPr id="79" name="矩形 1"/>
          <p:cNvSpPr>
            <a:spLocks noChangeArrowheads="1"/>
          </p:cNvSpPr>
          <p:nvPr/>
        </p:nvSpPr>
        <p:spPr bwMode="auto">
          <a:xfrm>
            <a:off x="1039661" y="2905705"/>
            <a:ext cx="2176023" cy="1117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333"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随着计算机技术的发展及印刷技术进步，平面设计在视觉感观领域表现也越来越丰富，这真正的对今天的平面设计都提出问题。</a:t>
            </a:r>
          </a:p>
        </p:txBody>
      </p:sp>
    </p:spTree>
    <p:extLst>
      <p:ext uri="{BB962C8B-B14F-4D97-AF65-F5344CB8AC3E}">
        <p14:creationId xmlns:p14="http://schemas.microsoft.com/office/powerpoint/2010/main" val="31533305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200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8" decel="52000" fill="hold" nodeType="withEffect">
                                      <p:stCondLst>
                                        <p:cond delay="30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0-#ppt_w/2"/>
                                              </p:val>
                                            </p:tav>
                                            <p:tav tm="100000">
                                              <p:val>
                                                <p:strVal val="#ppt_x"/>
                                              </p:val>
                                            </p:tav>
                                          </p:tavLst>
                                        </p:anim>
                                        <p:anim calcmode="lin" valueType="num">
                                          <p:cBhvr additive="base">
                                            <p:cTn id="12" dur="500" fill="hold"/>
                                            <p:tgtEl>
                                              <p:spTgt spid="34"/>
                                            </p:tgtEl>
                                            <p:attrNameLst>
                                              <p:attrName>ppt_y</p:attrName>
                                            </p:attrNameLst>
                                          </p:cBhvr>
                                          <p:tavLst>
                                            <p:tav tm="0">
                                              <p:val>
                                                <p:strVal val="#ppt_y"/>
                                              </p:val>
                                            </p:tav>
                                            <p:tav tm="100000">
                                              <p:val>
                                                <p:strVal val="#ppt_y"/>
                                              </p:val>
                                            </p:tav>
                                          </p:tavLst>
                                        </p:anim>
                                      </p:childTnLst>
                                    </p:cTn>
                                  </p:par>
                                  <p:par>
                                    <p:cTn id="13" presetID="2" presetClass="entr" presetSubtype="8" decel="52000" fill="hold" nodeType="withEffect">
                                      <p:stCondLst>
                                        <p:cond delay="6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500" fill="hold"/>
                                            <p:tgtEl>
                                              <p:spTgt spid="53"/>
                                            </p:tgtEl>
                                            <p:attrNameLst>
                                              <p:attrName>ppt_x</p:attrName>
                                            </p:attrNameLst>
                                          </p:cBhvr>
                                          <p:tavLst>
                                            <p:tav tm="0">
                                              <p:val>
                                                <p:strVal val="0-#ppt_w/2"/>
                                              </p:val>
                                            </p:tav>
                                            <p:tav tm="100000">
                                              <p:val>
                                                <p:strVal val="#ppt_x"/>
                                              </p:val>
                                            </p:tav>
                                          </p:tavLst>
                                        </p:anim>
                                        <p:anim calcmode="lin" valueType="num">
                                          <p:cBhvr additive="base">
                                            <p:cTn id="16" dur="500" fill="hold"/>
                                            <p:tgtEl>
                                              <p:spTgt spid="53"/>
                                            </p:tgtEl>
                                            <p:attrNameLst>
                                              <p:attrName>ppt_y</p:attrName>
                                            </p:attrNameLst>
                                          </p:cBhvr>
                                          <p:tavLst>
                                            <p:tav tm="0">
                                              <p:val>
                                                <p:strVal val="#ppt_y"/>
                                              </p:val>
                                            </p:tav>
                                            <p:tav tm="100000">
                                              <p:val>
                                                <p:strVal val="#ppt_y"/>
                                              </p:val>
                                            </p:tav>
                                          </p:tavLst>
                                        </p:anim>
                                      </p:childTnLst>
                                    </p:cTn>
                                  </p:par>
                                  <p:par>
                                    <p:cTn id="17" presetID="2" presetClass="entr" presetSubtype="8" decel="52000" fill="hold" nodeType="withEffect">
                                      <p:stCondLst>
                                        <p:cond delay="900"/>
                                      </p:stCondLst>
                                      <p:childTnLst>
                                        <p:set>
                                          <p:cBhvr>
                                            <p:cTn id="18" dur="1" fill="hold">
                                              <p:stCondLst>
                                                <p:cond delay="0"/>
                                              </p:stCondLst>
                                            </p:cTn>
                                            <p:tgtEl>
                                              <p:spTgt spid="69"/>
                                            </p:tgtEl>
                                            <p:attrNameLst>
                                              <p:attrName>style.visibility</p:attrName>
                                            </p:attrNameLst>
                                          </p:cBhvr>
                                          <p:to>
                                            <p:strVal val="visible"/>
                                          </p:to>
                                        </p:set>
                                        <p:anim calcmode="lin" valueType="num">
                                          <p:cBhvr additive="base">
                                            <p:cTn id="19" dur="500" fill="hold"/>
                                            <p:tgtEl>
                                              <p:spTgt spid="69"/>
                                            </p:tgtEl>
                                            <p:attrNameLst>
                                              <p:attrName>ppt_x</p:attrName>
                                            </p:attrNameLst>
                                          </p:cBhvr>
                                          <p:tavLst>
                                            <p:tav tm="0">
                                              <p:val>
                                                <p:strVal val="0-#ppt_w/2"/>
                                              </p:val>
                                            </p:tav>
                                            <p:tav tm="100000">
                                              <p:val>
                                                <p:strVal val="#ppt_x"/>
                                              </p:val>
                                            </p:tav>
                                          </p:tavLst>
                                        </p:anim>
                                        <p:anim calcmode="lin" valueType="num">
                                          <p:cBhvr additive="base">
                                            <p:cTn id="20" dur="500" fill="hold"/>
                                            <p:tgtEl>
                                              <p:spTgt spid="69"/>
                                            </p:tgtEl>
                                            <p:attrNameLst>
                                              <p:attrName>ppt_y</p:attrName>
                                            </p:attrNameLst>
                                          </p:cBhvr>
                                          <p:tavLst>
                                            <p:tav tm="0">
                                              <p:val>
                                                <p:strVal val="#ppt_y"/>
                                              </p:val>
                                            </p:tav>
                                            <p:tav tm="100000">
                                              <p:val>
                                                <p:strVal val="#ppt_y"/>
                                              </p:val>
                                            </p:tav>
                                          </p:tavLst>
                                        </p:anim>
                                      </p:childTnLst>
                                    </p:cTn>
                                  </p:par>
                                </p:childTnLst>
                              </p:cTn>
                            </p:par>
                            <p:par>
                              <p:cTn id="21" fill="hold">
                                <p:stCondLst>
                                  <p:cond delay="1400"/>
                                </p:stCondLst>
                                <p:childTnLst>
                                  <p:par>
                                    <p:cTn id="22" presetID="22" presetClass="entr" presetSubtype="4" fill="hold" nodeType="after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wipe(down)">
                                          <p:cBhvr>
                                            <p:cTn id="24" dur="400"/>
                                            <p:tgtEl>
                                              <p:spTgt spid="24"/>
                                            </p:tgtEl>
                                          </p:cBhvr>
                                        </p:animEffect>
                                      </p:childTnLst>
                                    </p:cTn>
                                  </p:par>
                                  <p:par>
                                    <p:cTn id="25" presetID="22" presetClass="entr" presetSubtype="4" fill="hold" nodeType="withEffect">
                                      <p:stCondLst>
                                        <p:cond delay="200"/>
                                      </p:stCondLst>
                                      <p:childTnLst>
                                        <p:set>
                                          <p:cBhvr>
                                            <p:cTn id="26" dur="1" fill="hold">
                                              <p:stCondLst>
                                                <p:cond delay="0"/>
                                              </p:stCondLst>
                                            </p:cTn>
                                            <p:tgtEl>
                                              <p:spTgt spid="23"/>
                                            </p:tgtEl>
                                            <p:attrNameLst>
                                              <p:attrName>style.visibility</p:attrName>
                                            </p:attrNameLst>
                                          </p:cBhvr>
                                          <p:to>
                                            <p:strVal val="visible"/>
                                          </p:to>
                                        </p:set>
                                        <p:animEffect transition="in" filter="wipe(down)">
                                          <p:cBhvr>
                                            <p:cTn id="27" dur="400"/>
                                            <p:tgtEl>
                                              <p:spTgt spid="23"/>
                                            </p:tgtEl>
                                          </p:cBhvr>
                                        </p:animEffect>
                                      </p:childTnLst>
                                    </p:cTn>
                                  </p:par>
                                  <p:par>
                                    <p:cTn id="28" presetID="22" presetClass="entr" presetSubtype="4" fill="hold" nodeType="withEffect">
                                      <p:stCondLst>
                                        <p:cond delay="400"/>
                                      </p:stCondLst>
                                      <p:childTnLst>
                                        <p:set>
                                          <p:cBhvr>
                                            <p:cTn id="29" dur="1" fill="hold">
                                              <p:stCondLst>
                                                <p:cond delay="0"/>
                                              </p:stCondLst>
                                            </p:cTn>
                                            <p:tgtEl>
                                              <p:spTgt spid="22"/>
                                            </p:tgtEl>
                                            <p:attrNameLst>
                                              <p:attrName>style.visibility</p:attrName>
                                            </p:attrNameLst>
                                          </p:cBhvr>
                                          <p:to>
                                            <p:strVal val="visible"/>
                                          </p:to>
                                        </p:set>
                                        <p:animEffect transition="in" filter="wipe(down)">
                                          <p:cBhvr>
                                            <p:cTn id="30" dur="400"/>
                                            <p:tgtEl>
                                              <p:spTgt spid="22"/>
                                            </p:tgtEl>
                                          </p:cBhvr>
                                        </p:animEffect>
                                      </p:childTnLst>
                                    </p:cTn>
                                  </p:par>
                                  <p:par>
                                    <p:cTn id="31" presetID="22" presetClass="entr" presetSubtype="4" fill="hold" nodeType="withEffect">
                                      <p:stCondLst>
                                        <p:cond delay="600"/>
                                      </p:stCondLst>
                                      <p:childTnLst>
                                        <p:set>
                                          <p:cBhvr>
                                            <p:cTn id="32" dur="1" fill="hold">
                                              <p:stCondLst>
                                                <p:cond delay="0"/>
                                              </p:stCondLst>
                                            </p:cTn>
                                            <p:tgtEl>
                                              <p:spTgt spid="21"/>
                                            </p:tgtEl>
                                            <p:attrNameLst>
                                              <p:attrName>style.visibility</p:attrName>
                                            </p:attrNameLst>
                                          </p:cBhvr>
                                          <p:to>
                                            <p:strVal val="visible"/>
                                          </p:to>
                                        </p:set>
                                        <p:animEffect transition="in" filter="wipe(down)">
                                          <p:cBhvr>
                                            <p:cTn id="33" dur="400"/>
                                            <p:tgtEl>
                                              <p:spTgt spid="21"/>
                                            </p:tgtEl>
                                          </p:cBhvr>
                                        </p:animEffect>
                                      </p:childTnLst>
                                    </p:cTn>
                                  </p:par>
                                </p:childTnLst>
                              </p:cTn>
                            </p:par>
                            <p:par>
                              <p:cTn id="34" fill="hold">
                                <p:stCondLst>
                                  <p:cond delay="2400"/>
                                </p:stCondLst>
                                <p:childTnLst>
                                  <p:par>
                                    <p:cTn id="35" presetID="2" presetClass="entr" presetSubtype="2" fill="hold" grpId="0" nodeType="afterEffect" p14:presetBounceEnd="50000">
                                      <p:stCondLst>
                                        <p:cond delay="0"/>
                                      </p:stCondLst>
                                      <p:childTnLst>
                                        <p:set>
                                          <p:cBhvr>
                                            <p:cTn id="36" dur="1" fill="hold">
                                              <p:stCondLst>
                                                <p:cond delay="0"/>
                                              </p:stCondLst>
                                            </p:cTn>
                                            <p:tgtEl>
                                              <p:spTgt spid="76"/>
                                            </p:tgtEl>
                                            <p:attrNameLst>
                                              <p:attrName>style.visibility</p:attrName>
                                            </p:attrNameLst>
                                          </p:cBhvr>
                                          <p:to>
                                            <p:strVal val="visible"/>
                                          </p:to>
                                        </p:set>
                                        <p:anim calcmode="lin" valueType="num" p14:bounceEnd="50000">
                                          <p:cBhvr additive="base">
                                            <p:cTn id="37" dur="300" fill="hold"/>
                                            <p:tgtEl>
                                              <p:spTgt spid="76"/>
                                            </p:tgtEl>
                                            <p:attrNameLst>
                                              <p:attrName>ppt_x</p:attrName>
                                            </p:attrNameLst>
                                          </p:cBhvr>
                                          <p:tavLst>
                                            <p:tav tm="0">
                                              <p:val>
                                                <p:strVal val="1+#ppt_w/2"/>
                                              </p:val>
                                            </p:tav>
                                            <p:tav tm="100000">
                                              <p:val>
                                                <p:strVal val="#ppt_x"/>
                                              </p:val>
                                            </p:tav>
                                          </p:tavLst>
                                        </p:anim>
                                        <p:anim calcmode="lin" valueType="num" p14:bounceEnd="50000">
                                          <p:cBhvr additive="base">
                                            <p:cTn id="38" dur="300" fill="hold"/>
                                            <p:tgtEl>
                                              <p:spTgt spid="76"/>
                                            </p:tgtEl>
                                            <p:attrNameLst>
                                              <p:attrName>ppt_y</p:attrName>
                                            </p:attrNameLst>
                                          </p:cBhvr>
                                          <p:tavLst>
                                            <p:tav tm="0">
                                              <p:val>
                                                <p:strVal val="#ppt_y"/>
                                              </p:val>
                                            </p:tav>
                                            <p:tav tm="100000">
                                              <p:val>
                                                <p:strVal val="#ppt_y"/>
                                              </p:val>
                                            </p:tav>
                                          </p:tavLst>
                                        </p:anim>
                                      </p:childTnLst>
                                    </p:cTn>
                                  </p:par>
                                </p:childTnLst>
                              </p:cTn>
                            </p:par>
                            <p:par>
                              <p:cTn id="39" fill="hold">
                                <p:stCondLst>
                                  <p:cond delay="2700"/>
                                </p:stCondLst>
                                <p:childTnLst>
                                  <p:par>
                                    <p:cTn id="40" presetID="2" presetClass="entr" presetSubtype="2" fill="hold" grpId="0" nodeType="afterEffect" p14:presetBounceEnd="50000">
                                      <p:stCondLst>
                                        <p:cond delay="0"/>
                                      </p:stCondLst>
                                      <p:childTnLst>
                                        <p:set>
                                          <p:cBhvr>
                                            <p:cTn id="41" dur="1" fill="hold">
                                              <p:stCondLst>
                                                <p:cond delay="0"/>
                                              </p:stCondLst>
                                            </p:cTn>
                                            <p:tgtEl>
                                              <p:spTgt spid="77"/>
                                            </p:tgtEl>
                                            <p:attrNameLst>
                                              <p:attrName>style.visibility</p:attrName>
                                            </p:attrNameLst>
                                          </p:cBhvr>
                                          <p:to>
                                            <p:strVal val="visible"/>
                                          </p:to>
                                        </p:set>
                                        <p:anim calcmode="lin" valueType="num" p14:bounceEnd="50000">
                                          <p:cBhvr additive="base">
                                            <p:cTn id="42" dur="300" fill="hold"/>
                                            <p:tgtEl>
                                              <p:spTgt spid="77"/>
                                            </p:tgtEl>
                                            <p:attrNameLst>
                                              <p:attrName>ppt_x</p:attrName>
                                            </p:attrNameLst>
                                          </p:cBhvr>
                                          <p:tavLst>
                                            <p:tav tm="0">
                                              <p:val>
                                                <p:strVal val="1+#ppt_w/2"/>
                                              </p:val>
                                            </p:tav>
                                            <p:tav tm="100000">
                                              <p:val>
                                                <p:strVal val="#ppt_x"/>
                                              </p:val>
                                            </p:tav>
                                          </p:tavLst>
                                        </p:anim>
                                        <p:anim calcmode="lin" valueType="num" p14:bounceEnd="50000">
                                          <p:cBhvr additive="base">
                                            <p:cTn id="43" dur="300" fill="hold"/>
                                            <p:tgtEl>
                                              <p:spTgt spid="77"/>
                                            </p:tgtEl>
                                            <p:attrNameLst>
                                              <p:attrName>ppt_y</p:attrName>
                                            </p:attrNameLst>
                                          </p:cBhvr>
                                          <p:tavLst>
                                            <p:tav tm="0">
                                              <p:val>
                                                <p:strVal val="#ppt_y"/>
                                              </p:val>
                                            </p:tav>
                                            <p:tav tm="100000">
                                              <p:val>
                                                <p:strVal val="#ppt_y"/>
                                              </p:val>
                                            </p:tav>
                                          </p:tavLst>
                                        </p:anim>
                                      </p:childTnLst>
                                    </p:cTn>
                                  </p:par>
                                </p:childTnLst>
                              </p:cTn>
                            </p:par>
                            <p:par>
                              <p:cTn id="44" fill="hold">
                                <p:stCondLst>
                                  <p:cond delay="3000"/>
                                </p:stCondLst>
                                <p:childTnLst>
                                  <p:par>
                                    <p:cTn id="45" presetID="2" presetClass="entr" presetSubtype="2" fill="hold" grpId="0" nodeType="afterEffect" p14:presetBounceEnd="50000">
                                      <p:stCondLst>
                                        <p:cond delay="0"/>
                                      </p:stCondLst>
                                      <p:childTnLst>
                                        <p:set>
                                          <p:cBhvr>
                                            <p:cTn id="46" dur="1" fill="hold">
                                              <p:stCondLst>
                                                <p:cond delay="0"/>
                                              </p:stCondLst>
                                            </p:cTn>
                                            <p:tgtEl>
                                              <p:spTgt spid="78"/>
                                            </p:tgtEl>
                                            <p:attrNameLst>
                                              <p:attrName>style.visibility</p:attrName>
                                            </p:attrNameLst>
                                          </p:cBhvr>
                                          <p:to>
                                            <p:strVal val="visible"/>
                                          </p:to>
                                        </p:set>
                                        <p:anim calcmode="lin" valueType="num" p14:bounceEnd="50000">
                                          <p:cBhvr additive="base">
                                            <p:cTn id="47" dur="300" fill="hold"/>
                                            <p:tgtEl>
                                              <p:spTgt spid="78"/>
                                            </p:tgtEl>
                                            <p:attrNameLst>
                                              <p:attrName>ppt_x</p:attrName>
                                            </p:attrNameLst>
                                          </p:cBhvr>
                                          <p:tavLst>
                                            <p:tav tm="0">
                                              <p:val>
                                                <p:strVal val="1+#ppt_w/2"/>
                                              </p:val>
                                            </p:tav>
                                            <p:tav tm="100000">
                                              <p:val>
                                                <p:strVal val="#ppt_x"/>
                                              </p:val>
                                            </p:tav>
                                          </p:tavLst>
                                        </p:anim>
                                        <p:anim calcmode="lin" valueType="num" p14:bounceEnd="50000">
                                          <p:cBhvr additive="base">
                                            <p:cTn id="48" dur="300" fill="hold"/>
                                            <p:tgtEl>
                                              <p:spTgt spid="78"/>
                                            </p:tgtEl>
                                            <p:attrNameLst>
                                              <p:attrName>ppt_y</p:attrName>
                                            </p:attrNameLst>
                                          </p:cBhvr>
                                          <p:tavLst>
                                            <p:tav tm="0">
                                              <p:val>
                                                <p:strVal val="#ppt_y"/>
                                              </p:val>
                                            </p:tav>
                                            <p:tav tm="100000">
                                              <p:val>
                                                <p:strVal val="#ppt_y"/>
                                              </p:val>
                                            </p:tav>
                                          </p:tavLst>
                                        </p:anim>
                                      </p:childTnLst>
                                    </p:cTn>
                                  </p:par>
                                </p:childTnLst>
                              </p:cTn>
                            </p:par>
                            <p:par>
                              <p:cTn id="49" fill="hold">
                                <p:stCondLst>
                                  <p:cond delay="3300"/>
                                </p:stCondLst>
                                <p:childTnLst>
                                  <p:par>
                                    <p:cTn id="50" presetID="2" presetClass="entr" presetSubtype="2" fill="hold" grpId="0" nodeType="afterEffect" p14:presetBounceEnd="50000">
                                      <p:stCondLst>
                                        <p:cond delay="0"/>
                                      </p:stCondLst>
                                      <p:childTnLst>
                                        <p:set>
                                          <p:cBhvr>
                                            <p:cTn id="51" dur="1" fill="hold">
                                              <p:stCondLst>
                                                <p:cond delay="0"/>
                                              </p:stCondLst>
                                            </p:cTn>
                                            <p:tgtEl>
                                              <p:spTgt spid="79"/>
                                            </p:tgtEl>
                                            <p:attrNameLst>
                                              <p:attrName>style.visibility</p:attrName>
                                            </p:attrNameLst>
                                          </p:cBhvr>
                                          <p:to>
                                            <p:strVal val="visible"/>
                                          </p:to>
                                        </p:set>
                                        <p:anim calcmode="lin" valueType="num" p14:bounceEnd="50000">
                                          <p:cBhvr additive="base">
                                            <p:cTn id="52" dur="300" fill="hold"/>
                                            <p:tgtEl>
                                              <p:spTgt spid="79"/>
                                            </p:tgtEl>
                                            <p:attrNameLst>
                                              <p:attrName>ppt_x</p:attrName>
                                            </p:attrNameLst>
                                          </p:cBhvr>
                                          <p:tavLst>
                                            <p:tav tm="0">
                                              <p:val>
                                                <p:strVal val="1+#ppt_w/2"/>
                                              </p:val>
                                            </p:tav>
                                            <p:tav tm="100000">
                                              <p:val>
                                                <p:strVal val="#ppt_x"/>
                                              </p:val>
                                            </p:tav>
                                          </p:tavLst>
                                        </p:anim>
                                        <p:anim calcmode="lin" valueType="num" p14:bounceEnd="50000">
                                          <p:cBhvr additive="base">
                                            <p:cTn id="53" dur="300" fill="hold"/>
                                            <p:tgtEl>
                                              <p:spTgt spid="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p:bldP spid="78" grpId="0"/>
          <p:bldP spid="7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200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8" decel="52000" fill="hold" nodeType="withEffect">
                                      <p:stCondLst>
                                        <p:cond delay="30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0-#ppt_w/2"/>
                                              </p:val>
                                            </p:tav>
                                            <p:tav tm="100000">
                                              <p:val>
                                                <p:strVal val="#ppt_x"/>
                                              </p:val>
                                            </p:tav>
                                          </p:tavLst>
                                        </p:anim>
                                        <p:anim calcmode="lin" valueType="num">
                                          <p:cBhvr additive="base">
                                            <p:cTn id="12" dur="500" fill="hold"/>
                                            <p:tgtEl>
                                              <p:spTgt spid="34"/>
                                            </p:tgtEl>
                                            <p:attrNameLst>
                                              <p:attrName>ppt_y</p:attrName>
                                            </p:attrNameLst>
                                          </p:cBhvr>
                                          <p:tavLst>
                                            <p:tav tm="0">
                                              <p:val>
                                                <p:strVal val="#ppt_y"/>
                                              </p:val>
                                            </p:tav>
                                            <p:tav tm="100000">
                                              <p:val>
                                                <p:strVal val="#ppt_y"/>
                                              </p:val>
                                            </p:tav>
                                          </p:tavLst>
                                        </p:anim>
                                      </p:childTnLst>
                                    </p:cTn>
                                  </p:par>
                                  <p:par>
                                    <p:cTn id="13" presetID="2" presetClass="entr" presetSubtype="8" decel="52000" fill="hold" nodeType="withEffect">
                                      <p:stCondLst>
                                        <p:cond delay="6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500" fill="hold"/>
                                            <p:tgtEl>
                                              <p:spTgt spid="53"/>
                                            </p:tgtEl>
                                            <p:attrNameLst>
                                              <p:attrName>ppt_x</p:attrName>
                                            </p:attrNameLst>
                                          </p:cBhvr>
                                          <p:tavLst>
                                            <p:tav tm="0">
                                              <p:val>
                                                <p:strVal val="0-#ppt_w/2"/>
                                              </p:val>
                                            </p:tav>
                                            <p:tav tm="100000">
                                              <p:val>
                                                <p:strVal val="#ppt_x"/>
                                              </p:val>
                                            </p:tav>
                                          </p:tavLst>
                                        </p:anim>
                                        <p:anim calcmode="lin" valueType="num">
                                          <p:cBhvr additive="base">
                                            <p:cTn id="16" dur="500" fill="hold"/>
                                            <p:tgtEl>
                                              <p:spTgt spid="53"/>
                                            </p:tgtEl>
                                            <p:attrNameLst>
                                              <p:attrName>ppt_y</p:attrName>
                                            </p:attrNameLst>
                                          </p:cBhvr>
                                          <p:tavLst>
                                            <p:tav tm="0">
                                              <p:val>
                                                <p:strVal val="#ppt_y"/>
                                              </p:val>
                                            </p:tav>
                                            <p:tav tm="100000">
                                              <p:val>
                                                <p:strVal val="#ppt_y"/>
                                              </p:val>
                                            </p:tav>
                                          </p:tavLst>
                                        </p:anim>
                                      </p:childTnLst>
                                    </p:cTn>
                                  </p:par>
                                  <p:par>
                                    <p:cTn id="17" presetID="2" presetClass="entr" presetSubtype="8" decel="52000" fill="hold" nodeType="withEffect">
                                      <p:stCondLst>
                                        <p:cond delay="900"/>
                                      </p:stCondLst>
                                      <p:childTnLst>
                                        <p:set>
                                          <p:cBhvr>
                                            <p:cTn id="18" dur="1" fill="hold">
                                              <p:stCondLst>
                                                <p:cond delay="0"/>
                                              </p:stCondLst>
                                            </p:cTn>
                                            <p:tgtEl>
                                              <p:spTgt spid="69"/>
                                            </p:tgtEl>
                                            <p:attrNameLst>
                                              <p:attrName>style.visibility</p:attrName>
                                            </p:attrNameLst>
                                          </p:cBhvr>
                                          <p:to>
                                            <p:strVal val="visible"/>
                                          </p:to>
                                        </p:set>
                                        <p:anim calcmode="lin" valueType="num">
                                          <p:cBhvr additive="base">
                                            <p:cTn id="19" dur="500" fill="hold"/>
                                            <p:tgtEl>
                                              <p:spTgt spid="69"/>
                                            </p:tgtEl>
                                            <p:attrNameLst>
                                              <p:attrName>ppt_x</p:attrName>
                                            </p:attrNameLst>
                                          </p:cBhvr>
                                          <p:tavLst>
                                            <p:tav tm="0">
                                              <p:val>
                                                <p:strVal val="0-#ppt_w/2"/>
                                              </p:val>
                                            </p:tav>
                                            <p:tav tm="100000">
                                              <p:val>
                                                <p:strVal val="#ppt_x"/>
                                              </p:val>
                                            </p:tav>
                                          </p:tavLst>
                                        </p:anim>
                                        <p:anim calcmode="lin" valueType="num">
                                          <p:cBhvr additive="base">
                                            <p:cTn id="20" dur="500" fill="hold"/>
                                            <p:tgtEl>
                                              <p:spTgt spid="69"/>
                                            </p:tgtEl>
                                            <p:attrNameLst>
                                              <p:attrName>ppt_y</p:attrName>
                                            </p:attrNameLst>
                                          </p:cBhvr>
                                          <p:tavLst>
                                            <p:tav tm="0">
                                              <p:val>
                                                <p:strVal val="#ppt_y"/>
                                              </p:val>
                                            </p:tav>
                                            <p:tav tm="100000">
                                              <p:val>
                                                <p:strVal val="#ppt_y"/>
                                              </p:val>
                                            </p:tav>
                                          </p:tavLst>
                                        </p:anim>
                                      </p:childTnLst>
                                    </p:cTn>
                                  </p:par>
                                </p:childTnLst>
                              </p:cTn>
                            </p:par>
                            <p:par>
                              <p:cTn id="21" fill="hold">
                                <p:stCondLst>
                                  <p:cond delay="1400"/>
                                </p:stCondLst>
                                <p:childTnLst>
                                  <p:par>
                                    <p:cTn id="22" presetID="22" presetClass="entr" presetSubtype="4" fill="hold" nodeType="after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wipe(down)">
                                          <p:cBhvr>
                                            <p:cTn id="24" dur="400"/>
                                            <p:tgtEl>
                                              <p:spTgt spid="24"/>
                                            </p:tgtEl>
                                          </p:cBhvr>
                                        </p:animEffect>
                                      </p:childTnLst>
                                    </p:cTn>
                                  </p:par>
                                  <p:par>
                                    <p:cTn id="25" presetID="22" presetClass="entr" presetSubtype="4" fill="hold" nodeType="withEffect">
                                      <p:stCondLst>
                                        <p:cond delay="200"/>
                                      </p:stCondLst>
                                      <p:childTnLst>
                                        <p:set>
                                          <p:cBhvr>
                                            <p:cTn id="26" dur="1" fill="hold">
                                              <p:stCondLst>
                                                <p:cond delay="0"/>
                                              </p:stCondLst>
                                            </p:cTn>
                                            <p:tgtEl>
                                              <p:spTgt spid="23"/>
                                            </p:tgtEl>
                                            <p:attrNameLst>
                                              <p:attrName>style.visibility</p:attrName>
                                            </p:attrNameLst>
                                          </p:cBhvr>
                                          <p:to>
                                            <p:strVal val="visible"/>
                                          </p:to>
                                        </p:set>
                                        <p:animEffect transition="in" filter="wipe(down)">
                                          <p:cBhvr>
                                            <p:cTn id="27" dur="400"/>
                                            <p:tgtEl>
                                              <p:spTgt spid="23"/>
                                            </p:tgtEl>
                                          </p:cBhvr>
                                        </p:animEffect>
                                      </p:childTnLst>
                                    </p:cTn>
                                  </p:par>
                                  <p:par>
                                    <p:cTn id="28" presetID="22" presetClass="entr" presetSubtype="4" fill="hold" nodeType="withEffect">
                                      <p:stCondLst>
                                        <p:cond delay="400"/>
                                      </p:stCondLst>
                                      <p:childTnLst>
                                        <p:set>
                                          <p:cBhvr>
                                            <p:cTn id="29" dur="1" fill="hold">
                                              <p:stCondLst>
                                                <p:cond delay="0"/>
                                              </p:stCondLst>
                                            </p:cTn>
                                            <p:tgtEl>
                                              <p:spTgt spid="22"/>
                                            </p:tgtEl>
                                            <p:attrNameLst>
                                              <p:attrName>style.visibility</p:attrName>
                                            </p:attrNameLst>
                                          </p:cBhvr>
                                          <p:to>
                                            <p:strVal val="visible"/>
                                          </p:to>
                                        </p:set>
                                        <p:animEffect transition="in" filter="wipe(down)">
                                          <p:cBhvr>
                                            <p:cTn id="30" dur="400"/>
                                            <p:tgtEl>
                                              <p:spTgt spid="22"/>
                                            </p:tgtEl>
                                          </p:cBhvr>
                                        </p:animEffect>
                                      </p:childTnLst>
                                    </p:cTn>
                                  </p:par>
                                  <p:par>
                                    <p:cTn id="31" presetID="22" presetClass="entr" presetSubtype="4" fill="hold" nodeType="withEffect">
                                      <p:stCondLst>
                                        <p:cond delay="600"/>
                                      </p:stCondLst>
                                      <p:childTnLst>
                                        <p:set>
                                          <p:cBhvr>
                                            <p:cTn id="32" dur="1" fill="hold">
                                              <p:stCondLst>
                                                <p:cond delay="0"/>
                                              </p:stCondLst>
                                            </p:cTn>
                                            <p:tgtEl>
                                              <p:spTgt spid="21"/>
                                            </p:tgtEl>
                                            <p:attrNameLst>
                                              <p:attrName>style.visibility</p:attrName>
                                            </p:attrNameLst>
                                          </p:cBhvr>
                                          <p:to>
                                            <p:strVal val="visible"/>
                                          </p:to>
                                        </p:set>
                                        <p:animEffect transition="in" filter="wipe(down)">
                                          <p:cBhvr>
                                            <p:cTn id="33" dur="400"/>
                                            <p:tgtEl>
                                              <p:spTgt spid="21"/>
                                            </p:tgtEl>
                                          </p:cBhvr>
                                        </p:animEffect>
                                      </p:childTnLst>
                                    </p:cTn>
                                  </p:par>
                                </p:childTnLst>
                              </p:cTn>
                            </p:par>
                            <p:par>
                              <p:cTn id="34" fill="hold">
                                <p:stCondLst>
                                  <p:cond delay="2400"/>
                                </p:stCondLst>
                                <p:childTnLst>
                                  <p:par>
                                    <p:cTn id="35" presetID="2" presetClass="entr" presetSubtype="2" fill="hold" grpId="0" nodeType="afterEffect">
                                      <p:stCondLst>
                                        <p:cond delay="0"/>
                                      </p:stCondLst>
                                      <p:childTnLst>
                                        <p:set>
                                          <p:cBhvr>
                                            <p:cTn id="36" dur="1" fill="hold">
                                              <p:stCondLst>
                                                <p:cond delay="0"/>
                                              </p:stCondLst>
                                            </p:cTn>
                                            <p:tgtEl>
                                              <p:spTgt spid="76"/>
                                            </p:tgtEl>
                                            <p:attrNameLst>
                                              <p:attrName>style.visibility</p:attrName>
                                            </p:attrNameLst>
                                          </p:cBhvr>
                                          <p:to>
                                            <p:strVal val="visible"/>
                                          </p:to>
                                        </p:set>
                                        <p:anim calcmode="lin" valueType="num">
                                          <p:cBhvr additive="base">
                                            <p:cTn id="37" dur="300" fill="hold"/>
                                            <p:tgtEl>
                                              <p:spTgt spid="76"/>
                                            </p:tgtEl>
                                            <p:attrNameLst>
                                              <p:attrName>ppt_x</p:attrName>
                                            </p:attrNameLst>
                                          </p:cBhvr>
                                          <p:tavLst>
                                            <p:tav tm="0">
                                              <p:val>
                                                <p:strVal val="1+#ppt_w/2"/>
                                              </p:val>
                                            </p:tav>
                                            <p:tav tm="100000">
                                              <p:val>
                                                <p:strVal val="#ppt_x"/>
                                              </p:val>
                                            </p:tav>
                                          </p:tavLst>
                                        </p:anim>
                                        <p:anim calcmode="lin" valueType="num">
                                          <p:cBhvr additive="base">
                                            <p:cTn id="38" dur="300" fill="hold"/>
                                            <p:tgtEl>
                                              <p:spTgt spid="76"/>
                                            </p:tgtEl>
                                            <p:attrNameLst>
                                              <p:attrName>ppt_y</p:attrName>
                                            </p:attrNameLst>
                                          </p:cBhvr>
                                          <p:tavLst>
                                            <p:tav tm="0">
                                              <p:val>
                                                <p:strVal val="#ppt_y"/>
                                              </p:val>
                                            </p:tav>
                                            <p:tav tm="100000">
                                              <p:val>
                                                <p:strVal val="#ppt_y"/>
                                              </p:val>
                                            </p:tav>
                                          </p:tavLst>
                                        </p:anim>
                                      </p:childTnLst>
                                    </p:cTn>
                                  </p:par>
                                </p:childTnLst>
                              </p:cTn>
                            </p:par>
                            <p:par>
                              <p:cTn id="39" fill="hold">
                                <p:stCondLst>
                                  <p:cond delay="2700"/>
                                </p:stCondLst>
                                <p:childTnLst>
                                  <p:par>
                                    <p:cTn id="40" presetID="2" presetClass="entr" presetSubtype="2" fill="hold" grpId="0" nodeType="afterEffect">
                                      <p:stCondLst>
                                        <p:cond delay="0"/>
                                      </p:stCondLst>
                                      <p:childTnLst>
                                        <p:set>
                                          <p:cBhvr>
                                            <p:cTn id="41" dur="1" fill="hold">
                                              <p:stCondLst>
                                                <p:cond delay="0"/>
                                              </p:stCondLst>
                                            </p:cTn>
                                            <p:tgtEl>
                                              <p:spTgt spid="77"/>
                                            </p:tgtEl>
                                            <p:attrNameLst>
                                              <p:attrName>style.visibility</p:attrName>
                                            </p:attrNameLst>
                                          </p:cBhvr>
                                          <p:to>
                                            <p:strVal val="visible"/>
                                          </p:to>
                                        </p:set>
                                        <p:anim calcmode="lin" valueType="num">
                                          <p:cBhvr additive="base">
                                            <p:cTn id="42" dur="300" fill="hold"/>
                                            <p:tgtEl>
                                              <p:spTgt spid="77"/>
                                            </p:tgtEl>
                                            <p:attrNameLst>
                                              <p:attrName>ppt_x</p:attrName>
                                            </p:attrNameLst>
                                          </p:cBhvr>
                                          <p:tavLst>
                                            <p:tav tm="0">
                                              <p:val>
                                                <p:strVal val="1+#ppt_w/2"/>
                                              </p:val>
                                            </p:tav>
                                            <p:tav tm="100000">
                                              <p:val>
                                                <p:strVal val="#ppt_x"/>
                                              </p:val>
                                            </p:tav>
                                          </p:tavLst>
                                        </p:anim>
                                        <p:anim calcmode="lin" valueType="num">
                                          <p:cBhvr additive="base">
                                            <p:cTn id="43" dur="300" fill="hold"/>
                                            <p:tgtEl>
                                              <p:spTgt spid="77"/>
                                            </p:tgtEl>
                                            <p:attrNameLst>
                                              <p:attrName>ppt_y</p:attrName>
                                            </p:attrNameLst>
                                          </p:cBhvr>
                                          <p:tavLst>
                                            <p:tav tm="0">
                                              <p:val>
                                                <p:strVal val="#ppt_y"/>
                                              </p:val>
                                            </p:tav>
                                            <p:tav tm="100000">
                                              <p:val>
                                                <p:strVal val="#ppt_y"/>
                                              </p:val>
                                            </p:tav>
                                          </p:tavLst>
                                        </p:anim>
                                      </p:childTnLst>
                                    </p:cTn>
                                  </p:par>
                                </p:childTnLst>
                              </p:cTn>
                            </p:par>
                            <p:par>
                              <p:cTn id="44" fill="hold">
                                <p:stCondLst>
                                  <p:cond delay="3000"/>
                                </p:stCondLst>
                                <p:childTnLst>
                                  <p:par>
                                    <p:cTn id="45" presetID="2" presetClass="entr" presetSubtype="2"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 calcmode="lin" valueType="num">
                                          <p:cBhvr additive="base">
                                            <p:cTn id="47" dur="300" fill="hold"/>
                                            <p:tgtEl>
                                              <p:spTgt spid="78"/>
                                            </p:tgtEl>
                                            <p:attrNameLst>
                                              <p:attrName>ppt_x</p:attrName>
                                            </p:attrNameLst>
                                          </p:cBhvr>
                                          <p:tavLst>
                                            <p:tav tm="0">
                                              <p:val>
                                                <p:strVal val="1+#ppt_w/2"/>
                                              </p:val>
                                            </p:tav>
                                            <p:tav tm="100000">
                                              <p:val>
                                                <p:strVal val="#ppt_x"/>
                                              </p:val>
                                            </p:tav>
                                          </p:tavLst>
                                        </p:anim>
                                        <p:anim calcmode="lin" valueType="num">
                                          <p:cBhvr additive="base">
                                            <p:cTn id="48" dur="300" fill="hold"/>
                                            <p:tgtEl>
                                              <p:spTgt spid="78"/>
                                            </p:tgtEl>
                                            <p:attrNameLst>
                                              <p:attrName>ppt_y</p:attrName>
                                            </p:attrNameLst>
                                          </p:cBhvr>
                                          <p:tavLst>
                                            <p:tav tm="0">
                                              <p:val>
                                                <p:strVal val="#ppt_y"/>
                                              </p:val>
                                            </p:tav>
                                            <p:tav tm="100000">
                                              <p:val>
                                                <p:strVal val="#ppt_y"/>
                                              </p:val>
                                            </p:tav>
                                          </p:tavLst>
                                        </p:anim>
                                      </p:childTnLst>
                                    </p:cTn>
                                  </p:par>
                                </p:childTnLst>
                              </p:cTn>
                            </p:par>
                            <p:par>
                              <p:cTn id="49" fill="hold">
                                <p:stCondLst>
                                  <p:cond delay="3300"/>
                                </p:stCondLst>
                                <p:childTnLst>
                                  <p:par>
                                    <p:cTn id="50" presetID="2" presetClass="entr" presetSubtype="2" fill="hold" grpId="0" nodeType="afterEffect">
                                      <p:stCondLst>
                                        <p:cond delay="0"/>
                                      </p:stCondLst>
                                      <p:childTnLst>
                                        <p:set>
                                          <p:cBhvr>
                                            <p:cTn id="51" dur="1" fill="hold">
                                              <p:stCondLst>
                                                <p:cond delay="0"/>
                                              </p:stCondLst>
                                            </p:cTn>
                                            <p:tgtEl>
                                              <p:spTgt spid="79"/>
                                            </p:tgtEl>
                                            <p:attrNameLst>
                                              <p:attrName>style.visibility</p:attrName>
                                            </p:attrNameLst>
                                          </p:cBhvr>
                                          <p:to>
                                            <p:strVal val="visible"/>
                                          </p:to>
                                        </p:set>
                                        <p:anim calcmode="lin" valueType="num">
                                          <p:cBhvr additive="base">
                                            <p:cTn id="52" dur="300" fill="hold"/>
                                            <p:tgtEl>
                                              <p:spTgt spid="79"/>
                                            </p:tgtEl>
                                            <p:attrNameLst>
                                              <p:attrName>ppt_x</p:attrName>
                                            </p:attrNameLst>
                                          </p:cBhvr>
                                          <p:tavLst>
                                            <p:tav tm="0">
                                              <p:val>
                                                <p:strVal val="1+#ppt_w/2"/>
                                              </p:val>
                                            </p:tav>
                                            <p:tav tm="100000">
                                              <p:val>
                                                <p:strVal val="#ppt_x"/>
                                              </p:val>
                                            </p:tav>
                                          </p:tavLst>
                                        </p:anim>
                                        <p:anim calcmode="lin" valueType="num">
                                          <p:cBhvr additive="base">
                                            <p:cTn id="53" dur="300" fill="hold"/>
                                            <p:tgtEl>
                                              <p:spTgt spid="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p:bldP spid="78" grpId="0"/>
          <p:bldP spid="79"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 name="Group 2"/>
          <p:cNvGrpSpPr>
            <a:grpSpLocks/>
          </p:cNvGrpSpPr>
          <p:nvPr/>
        </p:nvGrpSpPr>
        <p:grpSpPr bwMode="auto">
          <a:xfrm flipH="1">
            <a:off x="1062059" y="1998155"/>
            <a:ext cx="2912533" cy="584775"/>
            <a:chOff x="0" y="0"/>
            <a:chExt cx="2183514" cy="438581"/>
          </a:xfrm>
        </p:grpSpPr>
        <p:sp>
          <p:nvSpPr>
            <p:cNvPr id="82" name="TextBox 17"/>
            <p:cNvSpPr txBox="1">
              <a:spLocks noChangeArrowheads="1"/>
            </p:cNvSpPr>
            <p:nvPr/>
          </p:nvSpPr>
          <p:spPr bwMode="auto">
            <a:xfrm>
              <a:off x="1037804" y="0"/>
              <a:ext cx="1145710"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1600">
                  <a:solidFill>
                    <a:srgbClr val="262626"/>
                  </a:solidFill>
                  <a:latin typeface="微软雅黑" pitchFamily="34" charset="-122"/>
                  <a:ea typeface="微软雅黑" pitchFamily="34" charset="-122"/>
                </a:rPr>
                <a:t>点击添加文本    </a:t>
              </a:r>
              <a:endParaRPr lang="en-US" sz="1600">
                <a:solidFill>
                  <a:srgbClr val="262626"/>
                </a:solidFill>
                <a:latin typeface="微软雅黑" pitchFamily="34" charset="-122"/>
                <a:ea typeface="微软雅黑" pitchFamily="34" charset="-122"/>
              </a:endParaRPr>
            </a:p>
            <a:p>
              <a:pPr eaLnBrk="1" hangingPunct="1"/>
              <a:r>
                <a:rPr lang="zh-CN" altLang="en-US" sz="1600">
                  <a:solidFill>
                    <a:srgbClr val="262626"/>
                  </a:solidFill>
                  <a:latin typeface="微软雅黑" pitchFamily="34" charset="-122"/>
                  <a:ea typeface="微软雅黑" pitchFamily="34" charset="-122"/>
                </a:rPr>
                <a:t>点击添加文本</a:t>
              </a:r>
              <a:endParaRPr lang="en-US" sz="1600">
                <a:solidFill>
                  <a:srgbClr val="262626"/>
                </a:solidFill>
                <a:latin typeface="微软雅黑" pitchFamily="34" charset="-122"/>
                <a:ea typeface="微软雅黑" pitchFamily="34" charset="-122"/>
              </a:endParaRPr>
            </a:p>
          </p:txBody>
        </p:sp>
        <p:sp>
          <p:nvSpPr>
            <p:cNvPr id="83" name="TextBox 11"/>
            <p:cNvSpPr txBox="1">
              <a:spLocks noChangeArrowheads="1"/>
            </p:cNvSpPr>
            <p:nvPr/>
          </p:nvSpPr>
          <p:spPr bwMode="auto">
            <a:xfrm>
              <a:off x="0" y="0"/>
              <a:ext cx="1145710"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1600">
                  <a:solidFill>
                    <a:srgbClr val="262626"/>
                  </a:solidFill>
                  <a:latin typeface="微软雅黑" pitchFamily="34" charset="-122"/>
                  <a:ea typeface="微软雅黑" pitchFamily="34" charset="-122"/>
                </a:rPr>
                <a:t>点击添加文本    </a:t>
              </a:r>
              <a:endParaRPr lang="en-US" sz="1600">
                <a:solidFill>
                  <a:srgbClr val="262626"/>
                </a:solidFill>
                <a:latin typeface="微软雅黑" pitchFamily="34" charset="-122"/>
                <a:ea typeface="微软雅黑" pitchFamily="34" charset="-122"/>
              </a:endParaRPr>
            </a:p>
            <a:p>
              <a:pPr eaLnBrk="1" hangingPunct="1"/>
              <a:r>
                <a:rPr lang="zh-CN" altLang="en-US" sz="1600">
                  <a:solidFill>
                    <a:srgbClr val="262626"/>
                  </a:solidFill>
                  <a:latin typeface="微软雅黑" pitchFamily="34" charset="-122"/>
                  <a:ea typeface="微软雅黑" pitchFamily="34" charset="-122"/>
                </a:rPr>
                <a:t>点击添加文本</a:t>
              </a:r>
              <a:endParaRPr lang="en-US" sz="1600">
                <a:solidFill>
                  <a:srgbClr val="262626"/>
                </a:solidFill>
                <a:latin typeface="微软雅黑" pitchFamily="34" charset="-122"/>
                <a:ea typeface="微软雅黑" pitchFamily="34" charset="-122"/>
              </a:endParaRPr>
            </a:p>
          </p:txBody>
        </p:sp>
      </p:grpSp>
      <p:sp>
        <p:nvSpPr>
          <p:cNvPr id="84" name="TextBox 11"/>
          <p:cNvSpPr txBox="1">
            <a:spLocks noChangeArrowheads="1"/>
          </p:cNvSpPr>
          <p:nvPr/>
        </p:nvSpPr>
        <p:spPr bwMode="auto">
          <a:xfrm flipH="1">
            <a:off x="1091693" y="1441472"/>
            <a:ext cx="194310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133" b="1">
                <a:solidFill>
                  <a:srgbClr val="000000"/>
                </a:solidFill>
                <a:latin typeface="微软雅黑" pitchFamily="34" charset="-122"/>
                <a:ea typeface="微软雅黑" pitchFamily="34" charset="-122"/>
              </a:rPr>
              <a:t>点击添加文本    </a:t>
            </a:r>
            <a:endParaRPr lang="en-US" sz="2133" b="1">
              <a:solidFill>
                <a:srgbClr val="000000"/>
              </a:solidFill>
              <a:latin typeface="微软雅黑" pitchFamily="34" charset="-122"/>
              <a:ea typeface="微软雅黑" pitchFamily="34" charset="-122"/>
            </a:endParaRPr>
          </a:p>
        </p:txBody>
      </p:sp>
      <p:grpSp>
        <p:nvGrpSpPr>
          <p:cNvPr id="85" name="Group 6"/>
          <p:cNvGrpSpPr>
            <a:grpSpLocks/>
          </p:cNvGrpSpPr>
          <p:nvPr/>
        </p:nvGrpSpPr>
        <p:grpSpPr bwMode="auto">
          <a:xfrm flipH="1">
            <a:off x="7989910" y="2607795"/>
            <a:ext cx="2912533" cy="584775"/>
            <a:chOff x="0" y="0"/>
            <a:chExt cx="2183514" cy="438581"/>
          </a:xfrm>
        </p:grpSpPr>
        <p:sp>
          <p:nvSpPr>
            <p:cNvPr id="86" name="TextBox 11"/>
            <p:cNvSpPr txBox="1">
              <a:spLocks noChangeArrowheads="1"/>
            </p:cNvSpPr>
            <p:nvPr/>
          </p:nvSpPr>
          <p:spPr bwMode="auto">
            <a:xfrm>
              <a:off x="1037804" y="0"/>
              <a:ext cx="1145710"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1600">
                  <a:solidFill>
                    <a:srgbClr val="262626"/>
                  </a:solidFill>
                  <a:latin typeface="微软雅黑" pitchFamily="34" charset="-122"/>
                  <a:ea typeface="微软雅黑" pitchFamily="34" charset="-122"/>
                </a:rPr>
                <a:t>点击添加文本    </a:t>
              </a:r>
              <a:endParaRPr lang="en-US" sz="1600">
                <a:solidFill>
                  <a:srgbClr val="262626"/>
                </a:solidFill>
                <a:latin typeface="微软雅黑" pitchFamily="34" charset="-122"/>
                <a:ea typeface="微软雅黑" pitchFamily="34" charset="-122"/>
              </a:endParaRPr>
            </a:p>
            <a:p>
              <a:pPr eaLnBrk="1" hangingPunct="1"/>
              <a:r>
                <a:rPr lang="zh-CN" altLang="en-US" sz="1600">
                  <a:solidFill>
                    <a:srgbClr val="262626"/>
                  </a:solidFill>
                  <a:latin typeface="微软雅黑" pitchFamily="34" charset="-122"/>
                  <a:ea typeface="微软雅黑" pitchFamily="34" charset="-122"/>
                </a:rPr>
                <a:t>点击添加文本</a:t>
              </a:r>
              <a:endParaRPr lang="en-US" sz="1600">
                <a:solidFill>
                  <a:srgbClr val="262626"/>
                </a:solidFill>
                <a:latin typeface="微软雅黑" pitchFamily="34" charset="-122"/>
                <a:ea typeface="微软雅黑" pitchFamily="34" charset="-122"/>
              </a:endParaRPr>
            </a:p>
          </p:txBody>
        </p:sp>
        <p:sp>
          <p:nvSpPr>
            <p:cNvPr id="87" name="TextBox 11"/>
            <p:cNvSpPr txBox="1">
              <a:spLocks noChangeArrowheads="1"/>
            </p:cNvSpPr>
            <p:nvPr/>
          </p:nvSpPr>
          <p:spPr bwMode="auto">
            <a:xfrm>
              <a:off x="0" y="0"/>
              <a:ext cx="1145710"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1600">
                  <a:solidFill>
                    <a:srgbClr val="262626"/>
                  </a:solidFill>
                  <a:latin typeface="微软雅黑" pitchFamily="34" charset="-122"/>
                  <a:ea typeface="微软雅黑" pitchFamily="34" charset="-122"/>
                </a:rPr>
                <a:t>点击添加文本    </a:t>
              </a:r>
              <a:endParaRPr lang="en-US" sz="1600">
                <a:solidFill>
                  <a:srgbClr val="262626"/>
                </a:solidFill>
                <a:latin typeface="微软雅黑" pitchFamily="34" charset="-122"/>
                <a:ea typeface="微软雅黑" pitchFamily="34" charset="-122"/>
              </a:endParaRPr>
            </a:p>
            <a:p>
              <a:pPr eaLnBrk="1" hangingPunct="1"/>
              <a:r>
                <a:rPr lang="zh-CN" altLang="en-US" sz="1600">
                  <a:solidFill>
                    <a:srgbClr val="262626"/>
                  </a:solidFill>
                  <a:latin typeface="微软雅黑" pitchFamily="34" charset="-122"/>
                  <a:ea typeface="微软雅黑" pitchFamily="34" charset="-122"/>
                </a:rPr>
                <a:t>点击添加文本</a:t>
              </a:r>
              <a:endParaRPr lang="en-US" sz="1600">
                <a:solidFill>
                  <a:srgbClr val="262626"/>
                </a:solidFill>
                <a:latin typeface="微软雅黑" pitchFamily="34" charset="-122"/>
                <a:ea typeface="微软雅黑" pitchFamily="34" charset="-122"/>
              </a:endParaRPr>
            </a:p>
          </p:txBody>
        </p:sp>
      </p:grpSp>
      <p:sp>
        <p:nvSpPr>
          <p:cNvPr id="88" name="TextBox 11"/>
          <p:cNvSpPr txBox="1">
            <a:spLocks noChangeArrowheads="1"/>
          </p:cNvSpPr>
          <p:nvPr/>
        </p:nvSpPr>
        <p:spPr bwMode="auto">
          <a:xfrm flipH="1">
            <a:off x="8019543" y="2053229"/>
            <a:ext cx="194310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133" b="1">
                <a:solidFill>
                  <a:srgbClr val="000000"/>
                </a:solidFill>
                <a:latin typeface="微软雅黑" pitchFamily="34" charset="-122"/>
                <a:ea typeface="微软雅黑" pitchFamily="34" charset="-122"/>
              </a:rPr>
              <a:t>点击添加文本    </a:t>
            </a:r>
            <a:endParaRPr lang="en-US" sz="2133" b="1">
              <a:solidFill>
                <a:srgbClr val="000000"/>
              </a:solidFill>
              <a:latin typeface="微软雅黑" pitchFamily="34" charset="-122"/>
              <a:ea typeface="微软雅黑" pitchFamily="34" charset="-122"/>
            </a:endParaRPr>
          </a:p>
        </p:txBody>
      </p:sp>
      <p:grpSp>
        <p:nvGrpSpPr>
          <p:cNvPr id="89" name="Group 10"/>
          <p:cNvGrpSpPr>
            <a:grpSpLocks/>
          </p:cNvGrpSpPr>
          <p:nvPr/>
        </p:nvGrpSpPr>
        <p:grpSpPr bwMode="auto">
          <a:xfrm flipH="1">
            <a:off x="8159243" y="4934012"/>
            <a:ext cx="2912533" cy="584775"/>
            <a:chOff x="0" y="0"/>
            <a:chExt cx="2183514" cy="438581"/>
          </a:xfrm>
        </p:grpSpPr>
        <p:sp>
          <p:nvSpPr>
            <p:cNvPr id="90" name="TextBox 11"/>
            <p:cNvSpPr txBox="1">
              <a:spLocks noChangeArrowheads="1"/>
            </p:cNvSpPr>
            <p:nvPr/>
          </p:nvSpPr>
          <p:spPr bwMode="auto">
            <a:xfrm>
              <a:off x="1037804" y="0"/>
              <a:ext cx="1145710"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1600">
                  <a:solidFill>
                    <a:srgbClr val="262626"/>
                  </a:solidFill>
                  <a:latin typeface="微软雅黑" pitchFamily="34" charset="-122"/>
                  <a:ea typeface="微软雅黑" pitchFamily="34" charset="-122"/>
                </a:rPr>
                <a:t>点击添加文本    </a:t>
              </a:r>
              <a:endParaRPr lang="en-US" sz="1600">
                <a:solidFill>
                  <a:srgbClr val="262626"/>
                </a:solidFill>
                <a:latin typeface="微软雅黑" pitchFamily="34" charset="-122"/>
                <a:ea typeface="微软雅黑" pitchFamily="34" charset="-122"/>
              </a:endParaRPr>
            </a:p>
            <a:p>
              <a:pPr eaLnBrk="1" hangingPunct="1"/>
              <a:r>
                <a:rPr lang="zh-CN" altLang="en-US" sz="1600">
                  <a:solidFill>
                    <a:srgbClr val="262626"/>
                  </a:solidFill>
                  <a:latin typeface="微软雅黑" pitchFamily="34" charset="-122"/>
                  <a:ea typeface="微软雅黑" pitchFamily="34" charset="-122"/>
                </a:rPr>
                <a:t>点击添加文本</a:t>
              </a:r>
              <a:endParaRPr lang="en-US" sz="1600">
                <a:solidFill>
                  <a:srgbClr val="262626"/>
                </a:solidFill>
                <a:latin typeface="微软雅黑" pitchFamily="34" charset="-122"/>
                <a:ea typeface="微软雅黑" pitchFamily="34" charset="-122"/>
              </a:endParaRPr>
            </a:p>
          </p:txBody>
        </p:sp>
        <p:sp>
          <p:nvSpPr>
            <p:cNvPr id="91" name="TextBox 90"/>
            <p:cNvSpPr txBox="1">
              <a:spLocks noChangeArrowheads="1"/>
            </p:cNvSpPr>
            <p:nvPr/>
          </p:nvSpPr>
          <p:spPr bwMode="auto">
            <a:xfrm>
              <a:off x="0" y="0"/>
              <a:ext cx="1145710"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1600">
                  <a:solidFill>
                    <a:srgbClr val="262626"/>
                  </a:solidFill>
                  <a:latin typeface="微软雅黑" pitchFamily="34" charset="-122"/>
                  <a:ea typeface="微软雅黑" pitchFamily="34" charset="-122"/>
                </a:rPr>
                <a:t>点击添加文本    </a:t>
              </a:r>
              <a:endParaRPr lang="en-US" sz="1600">
                <a:solidFill>
                  <a:srgbClr val="262626"/>
                </a:solidFill>
                <a:latin typeface="微软雅黑" pitchFamily="34" charset="-122"/>
                <a:ea typeface="微软雅黑" pitchFamily="34" charset="-122"/>
              </a:endParaRPr>
            </a:p>
            <a:p>
              <a:pPr eaLnBrk="1" hangingPunct="1"/>
              <a:r>
                <a:rPr lang="zh-CN" altLang="en-US" sz="1600">
                  <a:solidFill>
                    <a:srgbClr val="262626"/>
                  </a:solidFill>
                  <a:latin typeface="微软雅黑" pitchFamily="34" charset="-122"/>
                  <a:ea typeface="微软雅黑" pitchFamily="34" charset="-122"/>
                </a:rPr>
                <a:t>点击添加文本</a:t>
              </a:r>
              <a:endParaRPr lang="en-US" sz="1600">
                <a:solidFill>
                  <a:srgbClr val="262626"/>
                </a:solidFill>
                <a:latin typeface="微软雅黑" pitchFamily="34" charset="-122"/>
                <a:ea typeface="微软雅黑" pitchFamily="34" charset="-122"/>
              </a:endParaRPr>
            </a:p>
          </p:txBody>
        </p:sp>
      </p:grpSp>
      <p:sp>
        <p:nvSpPr>
          <p:cNvPr id="92" name="TextBox 11"/>
          <p:cNvSpPr txBox="1">
            <a:spLocks noChangeArrowheads="1"/>
          </p:cNvSpPr>
          <p:nvPr/>
        </p:nvSpPr>
        <p:spPr bwMode="auto">
          <a:xfrm flipH="1">
            <a:off x="8188877" y="4377329"/>
            <a:ext cx="1940983"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133" b="1">
                <a:solidFill>
                  <a:srgbClr val="000000"/>
                </a:solidFill>
                <a:latin typeface="微软雅黑" pitchFamily="34" charset="-122"/>
                <a:ea typeface="微软雅黑" pitchFamily="34" charset="-122"/>
              </a:rPr>
              <a:t>点击添加文本    </a:t>
            </a:r>
            <a:endParaRPr lang="en-US" sz="2133" b="1">
              <a:solidFill>
                <a:srgbClr val="000000"/>
              </a:solidFill>
              <a:latin typeface="微软雅黑" pitchFamily="34" charset="-122"/>
              <a:ea typeface="微软雅黑" pitchFamily="34" charset="-122"/>
            </a:endParaRPr>
          </a:p>
        </p:txBody>
      </p:sp>
      <p:grpSp>
        <p:nvGrpSpPr>
          <p:cNvPr id="93" name="Group 14"/>
          <p:cNvGrpSpPr>
            <a:grpSpLocks/>
          </p:cNvGrpSpPr>
          <p:nvPr/>
        </p:nvGrpSpPr>
        <p:grpSpPr bwMode="auto">
          <a:xfrm flipH="1">
            <a:off x="1030310" y="5204852"/>
            <a:ext cx="2912533" cy="584775"/>
            <a:chOff x="0" y="0"/>
            <a:chExt cx="2183514" cy="438581"/>
          </a:xfrm>
        </p:grpSpPr>
        <p:sp>
          <p:nvSpPr>
            <p:cNvPr id="94" name="TextBox 11"/>
            <p:cNvSpPr txBox="1">
              <a:spLocks noChangeArrowheads="1"/>
            </p:cNvSpPr>
            <p:nvPr/>
          </p:nvSpPr>
          <p:spPr bwMode="auto">
            <a:xfrm>
              <a:off x="1037804" y="0"/>
              <a:ext cx="1145710"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1600">
                  <a:solidFill>
                    <a:srgbClr val="262626"/>
                  </a:solidFill>
                  <a:latin typeface="微软雅黑" pitchFamily="34" charset="-122"/>
                  <a:ea typeface="微软雅黑" pitchFamily="34" charset="-122"/>
                </a:rPr>
                <a:t>点击添加文本    </a:t>
              </a:r>
              <a:endParaRPr lang="en-US" sz="1600">
                <a:solidFill>
                  <a:srgbClr val="262626"/>
                </a:solidFill>
                <a:latin typeface="微软雅黑" pitchFamily="34" charset="-122"/>
                <a:ea typeface="微软雅黑" pitchFamily="34" charset="-122"/>
              </a:endParaRPr>
            </a:p>
            <a:p>
              <a:pPr eaLnBrk="1" hangingPunct="1"/>
              <a:r>
                <a:rPr lang="zh-CN" altLang="en-US" sz="1600">
                  <a:solidFill>
                    <a:srgbClr val="262626"/>
                  </a:solidFill>
                  <a:latin typeface="微软雅黑" pitchFamily="34" charset="-122"/>
                  <a:ea typeface="微软雅黑" pitchFamily="34" charset="-122"/>
                </a:rPr>
                <a:t>点击添加文本</a:t>
              </a:r>
              <a:endParaRPr lang="en-US" sz="1600">
                <a:solidFill>
                  <a:srgbClr val="262626"/>
                </a:solidFill>
                <a:latin typeface="微软雅黑" pitchFamily="34" charset="-122"/>
                <a:ea typeface="微软雅黑" pitchFamily="34" charset="-122"/>
              </a:endParaRPr>
            </a:p>
          </p:txBody>
        </p:sp>
        <p:sp>
          <p:nvSpPr>
            <p:cNvPr id="95" name="TextBox 11"/>
            <p:cNvSpPr txBox="1">
              <a:spLocks noChangeArrowheads="1"/>
            </p:cNvSpPr>
            <p:nvPr/>
          </p:nvSpPr>
          <p:spPr bwMode="auto">
            <a:xfrm>
              <a:off x="0" y="0"/>
              <a:ext cx="1145710"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1600" dirty="0">
                  <a:solidFill>
                    <a:srgbClr val="262626"/>
                  </a:solidFill>
                  <a:latin typeface="微软雅黑" pitchFamily="34" charset="-122"/>
                  <a:ea typeface="微软雅黑" pitchFamily="34" charset="-122"/>
                </a:rPr>
                <a:t>点击添加文本    </a:t>
              </a:r>
              <a:endParaRPr lang="en-US" sz="1600" dirty="0">
                <a:solidFill>
                  <a:srgbClr val="262626"/>
                </a:solidFill>
                <a:latin typeface="微软雅黑" pitchFamily="34" charset="-122"/>
                <a:ea typeface="微软雅黑" pitchFamily="34" charset="-122"/>
              </a:endParaRPr>
            </a:p>
            <a:p>
              <a:pPr eaLnBrk="1" hangingPunct="1"/>
              <a:r>
                <a:rPr lang="zh-CN" altLang="en-US" sz="1600" dirty="0">
                  <a:solidFill>
                    <a:srgbClr val="262626"/>
                  </a:solidFill>
                  <a:latin typeface="微软雅黑" pitchFamily="34" charset="-122"/>
                  <a:ea typeface="微软雅黑" pitchFamily="34" charset="-122"/>
                </a:rPr>
                <a:t>点击添加文本</a:t>
              </a:r>
              <a:endParaRPr lang="en-US" sz="1600" dirty="0">
                <a:solidFill>
                  <a:srgbClr val="262626"/>
                </a:solidFill>
                <a:latin typeface="微软雅黑" pitchFamily="34" charset="-122"/>
                <a:ea typeface="微软雅黑" pitchFamily="34" charset="-122"/>
              </a:endParaRPr>
            </a:p>
          </p:txBody>
        </p:sp>
      </p:grpSp>
      <p:sp>
        <p:nvSpPr>
          <p:cNvPr id="96" name="TextBox 11"/>
          <p:cNvSpPr txBox="1">
            <a:spLocks noChangeArrowheads="1"/>
          </p:cNvSpPr>
          <p:nvPr/>
        </p:nvSpPr>
        <p:spPr bwMode="auto">
          <a:xfrm flipH="1">
            <a:off x="1059943" y="4648169"/>
            <a:ext cx="1940983"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133" b="1">
                <a:solidFill>
                  <a:srgbClr val="000000"/>
                </a:solidFill>
                <a:latin typeface="微软雅黑" pitchFamily="34" charset="-122"/>
                <a:ea typeface="微软雅黑" pitchFamily="34" charset="-122"/>
              </a:rPr>
              <a:t>点击添加文本    </a:t>
            </a:r>
            <a:endParaRPr lang="en-US" sz="2133" b="1">
              <a:solidFill>
                <a:srgbClr val="000000"/>
              </a:solidFill>
              <a:latin typeface="微软雅黑" pitchFamily="34" charset="-122"/>
              <a:ea typeface="微软雅黑" pitchFamily="34" charset="-122"/>
            </a:endParaRPr>
          </a:p>
        </p:txBody>
      </p:sp>
      <p:cxnSp>
        <p:nvCxnSpPr>
          <p:cNvPr id="97" name="直接连接符 32"/>
          <p:cNvCxnSpPr>
            <a:cxnSpLocks noChangeShapeType="1"/>
          </p:cNvCxnSpPr>
          <p:nvPr/>
        </p:nvCxnSpPr>
        <p:spPr bwMode="auto">
          <a:xfrm flipH="1">
            <a:off x="1091692" y="2616221"/>
            <a:ext cx="4328584" cy="0"/>
          </a:xfrm>
          <a:prstGeom prst="line">
            <a:avLst/>
          </a:prstGeom>
          <a:noFill/>
          <a:ln w="12700">
            <a:solidFill>
              <a:srgbClr val="005DDF"/>
            </a:solidFill>
            <a:prstDash val="sysDot"/>
            <a:round/>
            <a:headEnd type="oval" w="med" len="med"/>
            <a:tailEnd type="oval" w="med" len="med"/>
          </a:ln>
          <a:extLst>
            <a:ext uri="{909E8E84-426E-40DD-AFC4-6F175D3DCCD1}">
              <a14:hiddenFill xmlns:a14="http://schemas.microsoft.com/office/drawing/2010/main">
                <a:noFill/>
              </a14:hiddenFill>
            </a:ext>
          </a:extLst>
        </p:spPr>
      </p:cxnSp>
      <p:cxnSp>
        <p:nvCxnSpPr>
          <p:cNvPr id="98" name="直接连接符 33"/>
          <p:cNvCxnSpPr>
            <a:cxnSpLocks noChangeShapeType="1"/>
          </p:cNvCxnSpPr>
          <p:nvPr/>
        </p:nvCxnSpPr>
        <p:spPr bwMode="auto">
          <a:xfrm flipH="1">
            <a:off x="7627959" y="3225861"/>
            <a:ext cx="3397251" cy="0"/>
          </a:xfrm>
          <a:prstGeom prst="line">
            <a:avLst/>
          </a:prstGeom>
          <a:noFill/>
          <a:ln w="12700">
            <a:solidFill>
              <a:srgbClr val="BE1247"/>
            </a:solidFill>
            <a:prstDash val="sysDot"/>
            <a:round/>
            <a:headEnd type="oval" w="med" len="med"/>
            <a:tailEnd type="oval" w="med" len="med"/>
          </a:ln>
          <a:extLst>
            <a:ext uri="{909E8E84-426E-40DD-AFC4-6F175D3DCCD1}">
              <a14:hiddenFill xmlns:a14="http://schemas.microsoft.com/office/drawing/2010/main">
                <a:noFill/>
              </a14:hiddenFill>
            </a:ext>
          </a:extLst>
        </p:spPr>
      </p:cxnSp>
      <p:cxnSp>
        <p:nvCxnSpPr>
          <p:cNvPr id="99" name="直接连接符 34"/>
          <p:cNvCxnSpPr>
            <a:cxnSpLocks noChangeShapeType="1"/>
          </p:cNvCxnSpPr>
          <p:nvPr/>
        </p:nvCxnSpPr>
        <p:spPr bwMode="auto">
          <a:xfrm flipH="1" flipV="1">
            <a:off x="6666992" y="5552079"/>
            <a:ext cx="4351867" cy="8467"/>
          </a:xfrm>
          <a:prstGeom prst="line">
            <a:avLst/>
          </a:prstGeom>
          <a:noFill/>
          <a:ln w="12700">
            <a:solidFill>
              <a:srgbClr val="C73E01"/>
            </a:solidFill>
            <a:prstDash val="sysDot"/>
            <a:round/>
            <a:headEnd type="oval" w="med" len="med"/>
            <a:tailEnd type="oval" w="med" len="med"/>
          </a:ln>
          <a:extLst>
            <a:ext uri="{909E8E84-426E-40DD-AFC4-6F175D3DCCD1}">
              <a14:hiddenFill xmlns:a14="http://schemas.microsoft.com/office/drawing/2010/main">
                <a:noFill/>
              </a14:hiddenFill>
            </a:ext>
          </a:extLst>
        </p:spPr>
      </p:cxnSp>
      <p:grpSp>
        <p:nvGrpSpPr>
          <p:cNvPr id="100" name="Group 21"/>
          <p:cNvGrpSpPr>
            <a:grpSpLocks/>
          </p:cNvGrpSpPr>
          <p:nvPr/>
        </p:nvGrpSpPr>
        <p:grpSpPr bwMode="auto">
          <a:xfrm>
            <a:off x="3883576" y="1674345"/>
            <a:ext cx="4292600" cy="4417483"/>
            <a:chOff x="0" y="0"/>
            <a:chExt cx="3220358" cy="3312867"/>
          </a:xfrm>
        </p:grpSpPr>
        <p:pic>
          <p:nvPicPr>
            <p:cNvPr id="101" name="心形 5"/>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7340" y="843408"/>
              <a:ext cx="1573212" cy="1651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 name="心形 6"/>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61262" y="1751644"/>
              <a:ext cx="1652482" cy="1578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 name="心形 7"/>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627138" y="843408"/>
              <a:ext cx="1573212" cy="1651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 name="心形 8"/>
            <p:cNvSpPr>
              <a:spLocks/>
            </p:cNvSpPr>
            <p:nvPr/>
          </p:nvSpPr>
          <p:spPr bwMode="auto">
            <a:xfrm>
              <a:off x="795561" y="0"/>
              <a:ext cx="1611767" cy="1565159"/>
            </a:xfrm>
            <a:custGeom>
              <a:avLst/>
              <a:gdLst>
                <a:gd name="T0" fmla="*/ 805884 w 1611767"/>
                <a:gd name="T1" fmla="*/ 391290 h 1565159"/>
                <a:gd name="T2" fmla="*/ 805884 w 1611767"/>
                <a:gd name="T3" fmla="*/ 1565159 h 1565159"/>
                <a:gd name="T4" fmla="*/ 805884 w 1611767"/>
                <a:gd name="T5" fmla="*/ 391290 h 1565159"/>
                <a:gd name="T6" fmla="*/ 0 60000 65536"/>
                <a:gd name="T7" fmla="*/ 0 60000 65536"/>
                <a:gd name="T8" fmla="*/ 0 60000 65536"/>
              </a:gdLst>
              <a:ahLst/>
              <a:cxnLst>
                <a:cxn ang="T6">
                  <a:pos x="T0" y="T1"/>
                </a:cxn>
                <a:cxn ang="T7">
                  <a:pos x="T2" y="T3"/>
                </a:cxn>
                <a:cxn ang="T8">
                  <a:pos x="T4" y="T5"/>
                </a:cxn>
              </a:cxnLst>
              <a:rect l="0" t="0" r="r" b="b"/>
              <a:pathLst>
                <a:path w="1611767" h="1565159">
                  <a:moveTo>
                    <a:pt x="805884" y="391290"/>
                  </a:moveTo>
                  <a:cubicBezTo>
                    <a:pt x="1141668" y="-521720"/>
                    <a:pt x="2451229" y="391290"/>
                    <a:pt x="805884" y="1565159"/>
                  </a:cubicBezTo>
                  <a:cubicBezTo>
                    <a:pt x="-839462" y="391290"/>
                    <a:pt x="470099" y="-521720"/>
                    <a:pt x="805884" y="391290"/>
                  </a:cubicBezTo>
                  <a:close/>
                </a:path>
              </a:pathLst>
            </a:custGeom>
            <a:solidFill>
              <a:srgbClr val="D9D9D9">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2400"/>
            </a:p>
          </p:txBody>
        </p:sp>
        <p:grpSp>
          <p:nvGrpSpPr>
            <p:cNvPr id="105" name="Group 26"/>
            <p:cNvGrpSpPr>
              <a:grpSpLocks/>
            </p:cNvGrpSpPr>
            <p:nvPr/>
          </p:nvGrpSpPr>
          <p:grpSpPr bwMode="auto">
            <a:xfrm>
              <a:off x="871021" y="203375"/>
              <a:ext cx="743922" cy="1359307"/>
              <a:chOff x="0" y="0"/>
              <a:chExt cx="743712" cy="1359408"/>
            </a:xfrm>
          </p:grpSpPr>
          <p:pic>
            <p:nvPicPr>
              <p:cNvPr id="115" name="心形 7"/>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0" y="0"/>
                <a:ext cx="743712" cy="135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6" name="Text Box 28"/>
              <p:cNvSpPr txBox="1">
                <a:spLocks noChangeArrowheads="1"/>
              </p:cNvSpPr>
              <p:nvPr/>
            </p:nvSpPr>
            <p:spPr bwMode="auto">
              <a:xfrm>
                <a:off x="2473" y="-1758"/>
                <a:ext cx="741239" cy="1363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en-US" sz="2400">
                  <a:solidFill>
                    <a:srgbClr val="FFFFFF"/>
                  </a:solidFill>
                </a:endParaRPr>
              </a:p>
            </p:txBody>
          </p:sp>
        </p:grpSp>
        <p:pic>
          <p:nvPicPr>
            <p:cNvPr id="106" name="心形 8"/>
            <p:cNvPicPr>
              <a:picLocks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1657626" y="898268"/>
              <a:ext cx="1396378" cy="78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 name="心形 10"/>
            <p:cNvPicPr>
              <a:picLocks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1578356" y="1757740"/>
              <a:ext cx="774410" cy="1395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 name="心形 17"/>
            <p:cNvPicPr>
              <a:picLocks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175881" y="898268"/>
              <a:ext cx="1390280" cy="774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9" name="Group 32"/>
            <p:cNvGrpSpPr>
              <a:grpSpLocks/>
            </p:cNvGrpSpPr>
            <p:nvPr/>
          </p:nvGrpSpPr>
          <p:grpSpPr bwMode="auto">
            <a:xfrm>
              <a:off x="1608845" y="203375"/>
              <a:ext cx="743922" cy="1359307"/>
              <a:chOff x="0" y="0"/>
              <a:chExt cx="743712" cy="1359408"/>
            </a:xfrm>
          </p:grpSpPr>
          <p:pic>
            <p:nvPicPr>
              <p:cNvPr id="113" name="心形 7"/>
              <p:cNvPicPr>
                <a:picLocks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0" y="0"/>
                <a:ext cx="743712" cy="135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4" name="Text Box 34"/>
              <p:cNvSpPr txBox="1">
                <a:spLocks noChangeArrowheads="1"/>
              </p:cNvSpPr>
              <p:nvPr/>
            </p:nvSpPr>
            <p:spPr bwMode="auto">
              <a:xfrm>
                <a:off x="963" y="-1756"/>
                <a:ext cx="741912" cy="1363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en-US" sz="2400">
                  <a:solidFill>
                    <a:srgbClr val="FFFFFF"/>
                  </a:solidFill>
                </a:endParaRPr>
              </a:p>
            </p:txBody>
          </p:sp>
        </p:grpSp>
        <p:pic>
          <p:nvPicPr>
            <p:cNvPr id="110" name="心形 8"/>
            <p:cNvPicPr>
              <a:picLocks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1657626" y="1641925"/>
              <a:ext cx="1396378" cy="768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1" name="心形 10"/>
            <p:cNvPicPr>
              <a:picLocks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840532" y="1763836"/>
              <a:ext cx="774410" cy="1389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 name="心形 17"/>
            <p:cNvPicPr>
              <a:picLocks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175881" y="1641925"/>
              <a:ext cx="1396378" cy="774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117" name="直接连接符 36"/>
          <p:cNvCxnSpPr>
            <a:cxnSpLocks noChangeShapeType="1"/>
          </p:cNvCxnSpPr>
          <p:nvPr/>
        </p:nvCxnSpPr>
        <p:spPr bwMode="auto">
          <a:xfrm flipH="1">
            <a:off x="1091693" y="4548779"/>
            <a:ext cx="3458633" cy="0"/>
          </a:xfrm>
          <a:prstGeom prst="line">
            <a:avLst/>
          </a:prstGeom>
          <a:noFill/>
          <a:ln w="12700">
            <a:solidFill>
              <a:srgbClr val="119707"/>
            </a:solidFill>
            <a:prstDash val="sysDot"/>
            <a:round/>
            <a:headEnd type="oval" w="med" len="med"/>
            <a:tailEnd type="oval" w="med" len="med"/>
          </a:ln>
          <a:extLst>
            <a:ext uri="{909E8E84-426E-40DD-AFC4-6F175D3DCCD1}">
              <a14:hiddenFill xmlns:a14="http://schemas.microsoft.com/office/drawing/2010/main">
                <a:noFill/>
              </a14:hiddenFill>
            </a:ext>
          </a:extLst>
        </p:spPr>
      </p:cxnSp>
    </p:spTree>
    <p:custDataLst>
      <p:tags r:id="rId1"/>
    </p:custDataLst>
    <p:extLst>
      <p:ext uri="{BB962C8B-B14F-4D97-AF65-F5344CB8AC3E}">
        <p14:creationId xmlns:p14="http://schemas.microsoft.com/office/powerpoint/2010/main" val="170865676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p:cTn id="7" dur="750" fill="hold"/>
                                        <p:tgtEl>
                                          <p:spTgt spid="100"/>
                                        </p:tgtEl>
                                        <p:attrNameLst>
                                          <p:attrName>ppt_w</p:attrName>
                                        </p:attrNameLst>
                                      </p:cBhvr>
                                      <p:tavLst>
                                        <p:tav tm="0">
                                          <p:val>
                                            <p:fltVal val="0"/>
                                          </p:val>
                                        </p:tav>
                                        <p:tav tm="100000">
                                          <p:val>
                                            <p:strVal val="#ppt_w"/>
                                          </p:val>
                                        </p:tav>
                                      </p:tavLst>
                                    </p:anim>
                                    <p:anim calcmode="lin" valueType="num">
                                      <p:cBhvr>
                                        <p:cTn id="8" dur="750" fill="hold"/>
                                        <p:tgtEl>
                                          <p:spTgt spid="100"/>
                                        </p:tgtEl>
                                        <p:attrNameLst>
                                          <p:attrName>ppt_h</p:attrName>
                                        </p:attrNameLst>
                                      </p:cBhvr>
                                      <p:tavLst>
                                        <p:tav tm="0">
                                          <p:val>
                                            <p:fltVal val="0"/>
                                          </p:val>
                                        </p:tav>
                                        <p:tav tm="100000">
                                          <p:val>
                                            <p:strVal val="#ppt_h"/>
                                          </p:val>
                                        </p:tav>
                                      </p:tavLst>
                                    </p:anim>
                                    <p:anim calcmode="lin" valueType="num">
                                      <p:cBhvr>
                                        <p:cTn id="9" dur="750" fill="hold"/>
                                        <p:tgtEl>
                                          <p:spTgt spid="100"/>
                                        </p:tgtEl>
                                        <p:attrNameLst>
                                          <p:attrName>style.rotation</p:attrName>
                                        </p:attrNameLst>
                                      </p:cBhvr>
                                      <p:tavLst>
                                        <p:tav tm="0">
                                          <p:val>
                                            <p:fltVal val="360"/>
                                          </p:val>
                                        </p:tav>
                                        <p:tav tm="100000">
                                          <p:val>
                                            <p:fltVal val="0"/>
                                          </p:val>
                                        </p:tav>
                                      </p:tavLst>
                                    </p:anim>
                                    <p:animEffect transition="in" filter="fade">
                                      <p:cBhvr>
                                        <p:cTn id="10" dur="750"/>
                                        <p:tgtEl>
                                          <p:spTgt spid="100"/>
                                        </p:tgtEl>
                                      </p:cBhvr>
                                    </p:animEffect>
                                  </p:childTnLst>
                                </p:cTn>
                              </p:par>
                            </p:childTnLst>
                          </p:cTn>
                        </p:par>
                        <p:par>
                          <p:cTn id="11" fill="hold">
                            <p:stCondLst>
                              <p:cond delay="750"/>
                            </p:stCondLst>
                            <p:childTnLst>
                              <p:par>
                                <p:cTn id="12" presetID="12" presetClass="entr" presetSubtype="2" fill="hold" nodeType="afterEffect">
                                  <p:stCondLst>
                                    <p:cond delay="0"/>
                                  </p:stCondLst>
                                  <p:childTnLst>
                                    <p:set>
                                      <p:cBhvr>
                                        <p:cTn id="13" dur="1" fill="hold">
                                          <p:stCondLst>
                                            <p:cond delay="0"/>
                                          </p:stCondLst>
                                        </p:cTn>
                                        <p:tgtEl>
                                          <p:spTgt spid="97"/>
                                        </p:tgtEl>
                                        <p:attrNameLst>
                                          <p:attrName>style.visibility</p:attrName>
                                        </p:attrNameLst>
                                      </p:cBhvr>
                                      <p:to>
                                        <p:strVal val="visible"/>
                                      </p:to>
                                    </p:set>
                                    <p:anim calcmode="lin" valueType="num">
                                      <p:cBhvr additive="base">
                                        <p:cTn id="14" dur="500"/>
                                        <p:tgtEl>
                                          <p:spTgt spid="97"/>
                                        </p:tgtEl>
                                        <p:attrNameLst>
                                          <p:attrName>ppt_x</p:attrName>
                                        </p:attrNameLst>
                                      </p:cBhvr>
                                      <p:tavLst>
                                        <p:tav tm="0">
                                          <p:val>
                                            <p:strVal val="#ppt_x+#ppt_w*1.125000"/>
                                          </p:val>
                                        </p:tav>
                                        <p:tav tm="100000">
                                          <p:val>
                                            <p:strVal val="#ppt_x"/>
                                          </p:val>
                                        </p:tav>
                                      </p:tavLst>
                                    </p:anim>
                                    <p:animEffect transition="in" filter="wipe(left)">
                                      <p:cBhvr>
                                        <p:cTn id="15" dur="500"/>
                                        <p:tgtEl>
                                          <p:spTgt spid="97"/>
                                        </p:tgtEl>
                                      </p:cBhvr>
                                    </p:animEffect>
                                  </p:childTnLst>
                                </p:cTn>
                              </p:par>
                            </p:childTnLst>
                          </p:cTn>
                        </p:par>
                        <p:par>
                          <p:cTn id="16" fill="hold">
                            <p:stCondLst>
                              <p:cond delay="1250"/>
                            </p:stCondLst>
                            <p:childTnLst>
                              <p:par>
                                <p:cTn id="17" presetID="12" presetClass="entr" presetSubtype="4" fill="hold" nodeType="afterEffect">
                                  <p:stCondLst>
                                    <p:cond delay="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500"/>
                                        <p:tgtEl>
                                          <p:spTgt spid="81"/>
                                        </p:tgtEl>
                                        <p:attrNameLst>
                                          <p:attrName>ppt_y</p:attrName>
                                        </p:attrNameLst>
                                      </p:cBhvr>
                                      <p:tavLst>
                                        <p:tav tm="0">
                                          <p:val>
                                            <p:strVal val="#ppt_y+#ppt_h*1.125000"/>
                                          </p:val>
                                        </p:tav>
                                        <p:tav tm="100000">
                                          <p:val>
                                            <p:strVal val="#ppt_y"/>
                                          </p:val>
                                        </p:tav>
                                      </p:tavLst>
                                    </p:anim>
                                    <p:animEffect transition="in" filter="wipe(up)">
                                      <p:cBhvr>
                                        <p:cTn id="20" dur="500"/>
                                        <p:tgtEl>
                                          <p:spTgt spid="81"/>
                                        </p:tgtEl>
                                      </p:cBhvr>
                                    </p:animEffect>
                                  </p:childTnLst>
                                </p:cTn>
                              </p:par>
                            </p:childTnLst>
                          </p:cTn>
                        </p:par>
                        <p:par>
                          <p:cTn id="21" fill="hold">
                            <p:stCondLst>
                              <p:cond delay="1750"/>
                            </p:stCondLst>
                            <p:childTnLst>
                              <p:par>
                                <p:cTn id="22" presetID="12" presetClass="entr" presetSubtype="4" fill="hold" grpId="0" nodeType="afterEffect">
                                  <p:stCondLst>
                                    <p:cond delay="0"/>
                                  </p:stCondLst>
                                  <p:childTnLst>
                                    <p:set>
                                      <p:cBhvr>
                                        <p:cTn id="23" dur="1" fill="hold">
                                          <p:stCondLst>
                                            <p:cond delay="0"/>
                                          </p:stCondLst>
                                        </p:cTn>
                                        <p:tgtEl>
                                          <p:spTgt spid="84"/>
                                        </p:tgtEl>
                                        <p:attrNameLst>
                                          <p:attrName>style.visibility</p:attrName>
                                        </p:attrNameLst>
                                      </p:cBhvr>
                                      <p:to>
                                        <p:strVal val="visible"/>
                                      </p:to>
                                    </p:set>
                                    <p:anim calcmode="lin" valueType="num">
                                      <p:cBhvr additive="base">
                                        <p:cTn id="24" dur="500"/>
                                        <p:tgtEl>
                                          <p:spTgt spid="84"/>
                                        </p:tgtEl>
                                        <p:attrNameLst>
                                          <p:attrName>ppt_y</p:attrName>
                                        </p:attrNameLst>
                                      </p:cBhvr>
                                      <p:tavLst>
                                        <p:tav tm="0">
                                          <p:val>
                                            <p:strVal val="#ppt_y+#ppt_h*1.125000"/>
                                          </p:val>
                                        </p:tav>
                                        <p:tav tm="100000">
                                          <p:val>
                                            <p:strVal val="#ppt_y"/>
                                          </p:val>
                                        </p:tav>
                                      </p:tavLst>
                                    </p:anim>
                                    <p:animEffect transition="in" filter="wipe(up)">
                                      <p:cBhvr>
                                        <p:cTn id="25" dur="500"/>
                                        <p:tgtEl>
                                          <p:spTgt spid="84"/>
                                        </p:tgtEl>
                                      </p:cBhvr>
                                    </p:animEffect>
                                  </p:childTnLst>
                                </p:cTn>
                              </p:par>
                            </p:childTnLst>
                          </p:cTn>
                        </p:par>
                        <p:par>
                          <p:cTn id="26" fill="hold">
                            <p:stCondLst>
                              <p:cond delay="2250"/>
                            </p:stCondLst>
                            <p:childTnLst>
                              <p:par>
                                <p:cTn id="27" presetID="12" presetClass="entr" presetSubtype="2" fill="hold" nodeType="afterEffect">
                                  <p:stCondLst>
                                    <p:cond delay="0"/>
                                  </p:stCondLst>
                                  <p:childTnLst>
                                    <p:set>
                                      <p:cBhvr>
                                        <p:cTn id="28" dur="1" fill="hold">
                                          <p:stCondLst>
                                            <p:cond delay="0"/>
                                          </p:stCondLst>
                                        </p:cTn>
                                        <p:tgtEl>
                                          <p:spTgt spid="117"/>
                                        </p:tgtEl>
                                        <p:attrNameLst>
                                          <p:attrName>style.visibility</p:attrName>
                                        </p:attrNameLst>
                                      </p:cBhvr>
                                      <p:to>
                                        <p:strVal val="visible"/>
                                      </p:to>
                                    </p:set>
                                    <p:anim calcmode="lin" valueType="num">
                                      <p:cBhvr additive="base">
                                        <p:cTn id="29" dur="500"/>
                                        <p:tgtEl>
                                          <p:spTgt spid="117"/>
                                        </p:tgtEl>
                                        <p:attrNameLst>
                                          <p:attrName>ppt_x</p:attrName>
                                        </p:attrNameLst>
                                      </p:cBhvr>
                                      <p:tavLst>
                                        <p:tav tm="0">
                                          <p:val>
                                            <p:strVal val="#ppt_x+#ppt_w*1.125000"/>
                                          </p:val>
                                        </p:tav>
                                        <p:tav tm="100000">
                                          <p:val>
                                            <p:strVal val="#ppt_x"/>
                                          </p:val>
                                        </p:tav>
                                      </p:tavLst>
                                    </p:anim>
                                    <p:animEffect transition="in" filter="wipe(left)">
                                      <p:cBhvr>
                                        <p:cTn id="30" dur="500"/>
                                        <p:tgtEl>
                                          <p:spTgt spid="117"/>
                                        </p:tgtEl>
                                      </p:cBhvr>
                                    </p:animEffect>
                                  </p:childTnLst>
                                </p:cTn>
                              </p:par>
                            </p:childTnLst>
                          </p:cTn>
                        </p:par>
                        <p:par>
                          <p:cTn id="31" fill="hold">
                            <p:stCondLst>
                              <p:cond delay="2750"/>
                            </p:stCondLst>
                            <p:childTnLst>
                              <p:par>
                                <p:cTn id="32" presetID="12" presetClass="entr" presetSubtype="4" fill="hold" nodeType="afterEffect">
                                  <p:stCondLst>
                                    <p:cond delay="0"/>
                                  </p:stCondLst>
                                  <p:childTnLst>
                                    <p:set>
                                      <p:cBhvr>
                                        <p:cTn id="33" dur="1" fill="hold">
                                          <p:stCondLst>
                                            <p:cond delay="0"/>
                                          </p:stCondLst>
                                        </p:cTn>
                                        <p:tgtEl>
                                          <p:spTgt spid="93"/>
                                        </p:tgtEl>
                                        <p:attrNameLst>
                                          <p:attrName>style.visibility</p:attrName>
                                        </p:attrNameLst>
                                      </p:cBhvr>
                                      <p:to>
                                        <p:strVal val="visible"/>
                                      </p:to>
                                    </p:set>
                                    <p:anim calcmode="lin" valueType="num">
                                      <p:cBhvr additive="base">
                                        <p:cTn id="34" dur="500"/>
                                        <p:tgtEl>
                                          <p:spTgt spid="93"/>
                                        </p:tgtEl>
                                        <p:attrNameLst>
                                          <p:attrName>ppt_y</p:attrName>
                                        </p:attrNameLst>
                                      </p:cBhvr>
                                      <p:tavLst>
                                        <p:tav tm="0">
                                          <p:val>
                                            <p:strVal val="#ppt_y+#ppt_h*1.125000"/>
                                          </p:val>
                                        </p:tav>
                                        <p:tav tm="100000">
                                          <p:val>
                                            <p:strVal val="#ppt_y"/>
                                          </p:val>
                                        </p:tav>
                                      </p:tavLst>
                                    </p:anim>
                                    <p:animEffect transition="in" filter="wipe(up)">
                                      <p:cBhvr>
                                        <p:cTn id="35" dur="500"/>
                                        <p:tgtEl>
                                          <p:spTgt spid="93"/>
                                        </p:tgtEl>
                                      </p:cBhvr>
                                    </p:animEffect>
                                  </p:childTnLst>
                                </p:cTn>
                              </p:par>
                            </p:childTnLst>
                          </p:cTn>
                        </p:par>
                        <p:par>
                          <p:cTn id="36" fill="hold">
                            <p:stCondLst>
                              <p:cond delay="3250"/>
                            </p:stCondLst>
                            <p:childTnLst>
                              <p:par>
                                <p:cTn id="37" presetID="12" presetClass="entr" presetSubtype="4" fill="hold" grpId="0" nodeType="afterEffect">
                                  <p:stCondLst>
                                    <p:cond delay="0"/>
                                  </p:stCondLst>
                                  <p:childTnLst>
                                    <p:set>
                                      <p:cBhvr>
                                        <p:cTn id="38" dur="1" fill="hold">
                                          <p:stCondLst>
                                            <p:cond delay="0"/>
                                          </p:stCondLst>
                                        </p:cTn>
                                        <p:tgtEl>
                                          <p:spTgt spid="96"/>
                                        </p:tgtEl>
                                        <p:attrNameLst>
                                          <p:attrName>style.visibility</p:attrName>
                                        </p:attrNameLst>
                                      </p:cBhvr>
                                      <p:to>
                                        <p:strVal val="visible"/>
                                      </p:to>
                                    </p:set>
                                    <p:anim calcmode="lin" valueType="num">
                                      <p:cBhvr additive="base">
                                        <p:cTn id="39" dur="500"/>
                                        <p:tgtEl>
                                          <p:spTgt spid="96"/>
                                        </p:tgtEl>
                                        <p:attrNameLst>
                                          <p:attrName>ppt_y</p:attrName>
                                        </p:attrNameLst>
                                      </p:cBhvr>
                                      <p:tavLst>
                                        <p:tav tm="0">
                                          <p:val>
                                            <p:strVal val="#ppt_y+#ppt_h*1.125000"/>
                                          </p:val>
                                        </p:tav>
                                        <p:tav tm="100000">
                                          <p:val>
                                            <p:strVal val="#ppt_y"/>
                                          </p:val>
                                        </p:tav>
                                      </p:tavLst>
                                    </p:anim>
                                    <p:animEffect transition="in" filter="wipe(up)">
                                      <p:cBhvr>
                                        <p:cTn id="40" dur="500"/>
                                        <p:tgtEl>
                                          <p:spTgt spid="96"/>
                                        </p:tgtEl>
                                      </p:cBhvr>
                                    </p:animEffect>
                                  </p:childTnLst>
                                </p:cTn>
                              </p:par>
                            </p:childTnLst>
                          </p:cTn>
                        </p:par>
                        <p:par>
                          <p:cTn id="41" fill="hold">
                            <p:stCondLst>
                              <p:cond delay="3750"/>
                            </p:stCondLst>
                            <p:childTnLst>
                              <p:par>
                                <p:cTn id="42" presetID="12" presetClass="entr" presetSubtype="8" fill="hold" nodeType="afterEffect">
                                  <p:stCondLst>
                                    <p:cond delay="0"/>
                                  </p:stCondLst>
                                  <p:childTnLst>
                                    <p:set>
                                      <p:cBhvr>
                                        <p:cTn id="43" dur="1" fill="hold">
                                          <p:stCondLst>
                                            <p:cond delay="0"/>
                                          </p:stCondLst>
                                        </p:cTn>
                                        <p:tgtEl>
                                          <p:spTgt spid="98"/>
                                        </p:tgtEl>
                                        <p:attrNameLst>
                                          <p:attrName>style.visibility</p:attrName>
                                        </p:attrNameLst>
                                      </p:cBhvr>
                                      <p:to>
                                        <p:strVal val="visible"/>
                                      </p:to>
                                    </p:set>
                                    <p:anim calcmode="lin" valueType="num">
                                      <p:cBhvr additive="base">
                                        <p:cTn id="44" dur="500"/>
                                        <p:tgtEl>
                                          <p:spTgt spid="98"/>
                                        </p:tgtEl>
                                        <p:attrNameLst>
                                          <p:attrName>ppt_x</p:attrName>
                                        </p:attrNameLst>
                                      </p:cBhvr>
                                      <p:tavLst>
                                        <p:tav tm="0">
                                          <p:val>
                                            <p:strVal val="#ppt_x-#ppt_w*1.125000"/>
                                          </p:val>
                                        </p:tav>
                                        <p:tav tm="100000">
                                          <p:val>
                                            <p:strVal val="#ppt_x"/>
                                          </p:val>
                                        </p:tav>
                                      </p:tavLst>
                                    </p:anim>
                                    <p:animEffect transition="in" filter="wipe(right)">
                                      <p:cBhvr>
                                        <p:cTn id="45" dur="500"/>
                                        <p:tgtEl>
                                          <p:spTgt spid="98"/>
                                        </p:tgtEl>
                                      </p:cBhvr>
                                    </p:animEffect>
                                  </p:childTnLst>
                                </p:cTn>
                              </p:par>
                            </p:childTnLst>
                          </p:cTn>
                        </p:par>
                        <p:par>
                          <p:cTn id="46" fill="hold">
                            <p:stCondLst>
                              <p:cond delay="4250"/>
                            </p:stCondLst>
                            <p:childTnLst>
                              <p:par>
                                <p:cTn id="47" presetID="12" presetClass="entr" presetSubtype="4" fill="hold" nodeType="afterEffect">
                                  <p:stCondLst>
                                    <p:cond delay="0"/>
                                  </p:stCondLst>
                                  <p:childTnLst>
                                    <p:set>
                                      <p:cBhvr>
                                        <p:cTn id="48" dur="1" fill="hold">
                                          <p:stCondLst>
                                            <p:cond delay="0"/>
                                          </p:stCondLst>
                                        </p:cTn>
                                        <p:tgtEl>
                                          <p:spTgt spid="85"/>
                                        </p:tgtEl>
                                        <p:attrNameLst>
                                          <p:attrName>style.visibility</p:attrName>
                                        </p:attrNameLst>
                                      </p:cBhvr>
                                      <p:to>
                                        <p:strVal val="visible"/>
                                      </p:to>
                                    </p:set>
                                    <p:anim calcmode="lin" valueType="num">
                                      <p:cBhvr additive="base">
                                        <p:cTn id="49" dur="500"/>
                                        <p:tgtEl>
                                          <p:spTgt spid="85"/>
                                        </p:tgtEl>
                                        <p:attrNameLst>
                                          <p:attrName>ppt_y</p:attrName>
                                        </p:attrNameLst>
                                      </p:cBhvr>
                                      <p:tavLst>
                                        <p:tav tm="0">
                                          <p:val>
                                            <p:strVal val="#ppt_y+#ppt_h*1.125000"/>
                                          </p:val>
                                        </p:tav>
                                        <p:tav tm="100000">
                                          <p:val>
                                            <p:strVal val="#ppt_y"/>
                                          </p:val>
                                        </p:tav>
                                      </p:tavLst>
                                    </p:anim>
                                    <p:animEffect transition="in" filter="wipe(up)">
                                      <p:cBhvr>
                                        <p:cTn id="50" dur="500"/>
                                        <p:tgtEl>
                                          <p:spTgt spid="85"/>
                                        </p:tgtEl>
                                      </p:cBhvr>
                                    </p:animEffect>
                                  </p:childTnLst>
                                </p:cTn>
                              </p:par>
                            </p:childTnLst>
                          </p:cTn>
                        </p:par>
                        <p:par>
                          <p:cTn id="51" fill="hold">
                            <p:stCondLst>
                              <p:cond delay="4750"/>
                            </p:stCondLst>
                            <p:childTnLst>
                              <p:par>
                                <p:cTn id="52" presetID="12" presetClass="entr" presetSubtype="4" fill="hold" grpId="0" nodeType="afterEffect">
                                  <p:stCondLst>
                                    <p:cond delay="0"/>
                                  </p:stCondLst>
                                  <p:childTnLst>
                                    <p:set>
                                      <p:cBhvr>
                                        <p:cTn id="53" dur="1" fill="hold">
                                          <p:stCondLst>
                                            <p:cond delay="0"/>
                                          </p:stCondLst>
                                        </p:cTn>
                                        <p:tgtEl>
                                          <p:spTgt spid="88"/>
                                        </p:tgtEl>
                                        <p:attrNameLst>
                                          <p:attrName>style.visibility</p:attrName>
                                        </p:attrNameLst>
                                      </p:cBhvr>
                                      <p:to>
                                        <p:strVal val="visible"/>
                                      </p:to>
                                    </p:set>
                                    <p:anim calcmode="lin" valueType="num">
                                      <p:cBhvr additive="base">
                                        <p:cTn id="54" dur="500"/>
                                        <p:tgtEl>
                                          <p:spTgt spid="88"/>
                                        </p:tgtEl>
                                        <p:attrNameLst>
                                          <p:attrName>ppt_y</p:attrName>
                                        </p:attrNameLst>
                                      </p:cBhvr>
                                      <p:tavLst>
                                        <p:tav tm="0">
                                          <p:val>
                                            <p:strVal val="#ppt_y+#ppt_h*1.125000"/>
                                          </p:val>
                                        </p:tav>
                                        <p:tav tm="100000">
                                          <p:val>
                                            <p:strVal val="#ppt_y"/>
                                          </p:val>
                                        </p:tav>
                                      </p:tavLst>
                                    </p:anim>
                                    <p:animEffect transition="in" filter="wipe(up)">
                                      <p:cBhvr>
                                        <p:cTn id="55" dur="500"/>
                                        <p:tgtEl>
                                          <p:spTgt spid="88"/>
                                        </p:tgtEl>
                                      </p:cBhvr>
                                    </p:animEffect>
                                  </p:childTnLst>
                                </p:cTn>
                              </p:par>
                            </p:childTnLst>
                          </p:cTn>
                        </p:par>
                        <p:par>
                          <p:cTn id="56" fill="hold">
                            <p:stCondLst>
                              <p:cond delay="5250"/>
                            </p:stCondLst>
                            <p:childTnLst>
                              <p:par>
                                <p:cTn id="57" presetID="12" presetClass="entr" presetSubtype="8" fill="hold" nodeType="afterEffect">
                                  <p:stCondLst>
                                    <p:cond delay="0"/>
                                  </p:stCondLst>
                                  <p:childTnLst>
                                    <p:set>
                                      <p:cBhvr>
                                        <p:cTn id="58" dur="1" fill="hold">
                                          <p:stCondLst>
                                            <p:cond delay="0"/>
                                          </p:stCondLst>
                                        </p:cTn>
                                        <p:tgtEl>
                                          <p:spTgt spid="99"/>
                                        </p:tgtEl>
                                        <p:attrNameLst>
                                          <p:attrName>style.visibility</p:attrName>
                                        </p:attrNameLst>
                                      </p:cBhvr>
                                      <p:to>
                                        <p:strVal val="visible"/>
                                      </p:to>
                                    </p:set>
                                    <p:anim calcmode="lin" valueType="num">
                                      <p:cBhvr additive="base">
                                        <p:cTn id="59" dur="500"/>
                                        <p:tgtEl>
                                          <p:spTgt spid="99"/>
                                        </p:tgtEl>
                                        <p:attrNameLst>
                                          <p:attrName>ppt_x</p:attrName>
                                        </p:attrNameLst>
                                      </p:cBhvr>
                                      <p:tavLst>
                                        <p:tav tm="0">
                                          <p:val>
                                            <p:strVal val="#ppt_x-#ppt_w*1.125000"/>
                                          </p:val>
                                        </p:tav>
                                        <p:tav tm="100000">
                                          <p:val>
                                            <p:strVal val="#ppt_x"/>
                                          </p:val>
                                        </p:tav>
                                      </p:tavLst>
                                    </p:anim>
                                    <p:animEffect transition="in" filter="wipe(right)">
                                      <p:cBhvr>
                                        <p:cTn id="60" dur="500"/>
                                        <p:tgtEl>
                                          <p:spTgt spid="99"/>
                                        </p:tgtEl>
                                      </p:cBhvr>
                                    </p:animEffect>
                                  </p:childTnLst>
                                </p:cTn>
                              </p:par>
                            </p:childTnLst>
                          </p:cTn>
                        </p:par>
                        <p:par>
                          <p:cTn id="61" fill="hold">
                            <p:stCondLst>
                              <p:cond delay="5750"/>
                            </p:stCondLst>
                            <p:childTnLst>
                              <p:par>
                                <p:cTn id="62" presetID="12" presetClass="entr" presetSubtype="4" fill="hold" nodeType="afterEffect">
                                  <p:stCondLst>
                                    <p:cond delay="0"/>
                                  </p:stCondLst>
                                  <p:childTnLst>
                                    <p:set>
                                      <p:cBhvr>
                                        <p:cTn id="63" dur="1" fill="hold">
                                          <p:stCondLst>
                                            <p:cond delay="0"/>
                                          </p:stCondLst>
                                        </p:cTn>
                                        <p:tgtEl>
                                          <p:spTgt spid="89"/>
                                        </p:tgtEl>
                                        <p:attrNameLst>
                                          <p:attrName>style.visibility</p:attrName>
                                        </p:attrNameLst>
                                      </p:cBhvr>
                                      <p:to>
                                        <p:strVal val="visible"/>
                                      </p:to>
                                    </p:set>
                                    <p:anim calcmode="lin" valueType="num">
                                      <p:cBhvr additive="base">
                                        <p:cTn id="64" dur="500"/>
                                        <p:tgtEl>
                                          <p:spTgt spid="89"/>
                                        </p:tgtEl>
                                        <p:attrNameLst>
                                          <p:attrName>ppt_y</p:attrName>
                                        </p:attrNameLst>
                                      </p:cBhvr>
                                      <p:tavLst>
                                        <p:tav tm="0">
                                          <p:val>
                                            <p:strVal val="#ppt_y+#ppt_h*1.125000"/>
                                          </p:val>
                                        </p:tav>
                                        <p:tav tm="100000">
                                          <p:val>
                                            <p:strVal val="#ppt_y"/>
                                          </p:val>
                                        </p:tav>
                                      </p:tavLst>
                                    </p:anim>
                                    <p:animEffect transition="in" filter="wipe(up)">
                                      <p:cBhvr>
                                        <p:cTn id="65" dur="500"/>
                                        <p:tgtEl>
                                          <p:spTgt spid="89"/>
                                        </p:tgtEl>
                                      </p:cBhvr>
                                    </p:animEffect>
                                  </p:childTnLst>
                                </p:cTn>
                              </p:par>
                            </p:childTnLst>
                          </p:cTn>
                        </p:par>
                        <p:par>
                          <p:cTn id="66" fill="hold">
                            <p:stCondLst>
                              <p:cond delay="6250"/>
                            </p:stCondLst>
                            <p:childTnLst>
                              <p:par>
                                <p:cTn id="67" presetID="12" presetClass="entr" presetSubtype="4" fill="hold" grpId="0" nodeType="afterEffect">
                                  <p:stCondLst>
                                    <p:cond delay="0"/>
                                  </p:stCondLst>
                                  <p:childTnLst>
                                    <p:set>
                                      <p:cBhvr>
                                        <p:cTn id="68" dur="1" fill="hold">
                                          <p:stCondLst>
                                            <p:cond delay="0"/>
                                          </p:stCondLst>
                                        </p:cTn>
                                        <p:tgtEl>
                                          <p:spTgt spid="92"/>
                                        </p:tgtEl>
                                        <p:attrNameLst>
                                          <p:attrName>style.visibility</p:attrName>
                                        </p:attrNameLst>
                                      </p:cBhvr>
                                      <p:to>
                                        <p:strVal val="visible"/>
                                      </p:to>
                                    </p:set>
                                    <p:anim calcmode="lin" valueType="num">
                                      <p:cBhvr additive="base">
                                        <p:cTn id="69" dur="500"/>
                                        <p:tgtEl>
                                          <p:spTgt spid="92"/>
                                        </p:tgtEl>
                                        <p:attrNameLst>
                                          <p:attrName>ppt_y</p:attrName>
                                        </p:attrNameLst>
                                      </p:cBhvr>
                                      <p:tavLst>
                                        <p:tav tm="0">
                                          <p:val>
                                            <p:strVal val="#ppt_y+#ppt_h*1.125000"/>
                                          </p:val>
                                        </p:tav>
                                        <p:tav tm="100000">
                                          <p:val>
                                            <p:strVal val="#ppt_y"/>
                                          </p:val>
                                        </p:tav>
                                      </p:tavLst>
                                    </p:anim>
                                    <p:animEffect transition="in" filter="wipe(up)">
                                      <p:cBhvr>
                                        <p:cTn id="70"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utoUpdateAnimBg="0"/>
      <p:bldP spid="88" grpId="0" autoUpdateAnimBg="0"/>
      <p:bldP spid="92" grpId="0" autoUpdateAnimBg="0"/>
      <p:bldP spid="96"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8"/>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810423" y="1795167"/>
            <a:ext cx="1648325" cy="1745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图片 39"/>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87038" y="2802059"/>
            <a:ext cx="6661585" cy="1155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图片 4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456938" y="5067176"/>
            <a:ext cx="6240495" cy="828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图片 40"/>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681305" y="3935529"/>
            <a:ext cx="1764031" cy="1839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Text Box 182"/>
          <p:cNvSpPr txBox="1">
            <a:spLocks noChangeArrowheads="1"/>
          </p:cNvSpPr>
          <p:nvPr/>
        </p:nvSpPr>
        <p:spPr bwMode="auto">
          <a:xfrm>
            <a:off x="3683671" y="2621970"/>
            <a:ext cx="393017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2400">
                <a:solidFill>
                  <a:srgbClr val="000000"/>
                </a:solidFill>
                <a:latin typeface="微软雅黑" pitchFamily="34" charset="-122"/>
                <a:ea typeface="微软雅黑" pitchFamily="34" charset="-122"/>
              </a:rPr>
              <a:t>点击输入文字点击输入文字</a:t>
            </a:r>
          </a:p>
        </p:txBody>
      </p:sp>
      <p:grpSp>
        <p:nvGrpSpPr>
          <p:cNvPr id="36" name="Group 8"/>
          <p:cNvGrpSpPr>
            <a:grpSpLocks/>
          </p:cNvGrpSpPr>
          <p:nvPr/>
        </p:nvGrpSpPr>
        <p:grpSpPr bwMode="auto">
          <a:xfrm>
            <a:off x="8635936" y="1600249"/>
            <a:ext cx="2288377" cy="2288377"/>
            <a:chOff x="-138797" y="-117581"/>
            <a:chExt cx="1388387" cy="1387274"/>
          </a:xfrm>
        </p:grpSpPr>
        <p:pic>
          <p:nvPicPr>
            <p:cNvPr id="37" name="Oval 2"/>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38797" y="-117581"/>
              <a:ext cx="1388387" cy="1387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8" name="Group 10"/>
            <p:cNvGrpSpPr>
              <a:grpSpLocks/>
            </p:cNvGrpSpPr>
            <p:nvPr/>
          </p:nvGrpSpPr>
          <p:grpSpPr bwMode="auto">
            <a:xfrm>
              <a:off x="36335" y="23214"/>
              <a:ext cx="690757" cy="628394"/>
              <a:chOff x="0" y="0"/>
              <a:chExt cx="1225296" cy="1115568"/>
            </a:xfrm>
          </p:grpSpPr>
          <p:pic>
            <p:nvPicPr>
              <p:cNvPr id="45" name="椭圆 19"/>
              <p:cNvPicPr>
                <a:picLocks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0" y="0"/>
                <a:ext cx="1225296" cy="1115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Text Box 19"/>
              <p:cNvSpPr txBox="1">
                <a:spLocks noChangeArrowheads="1"/>
              </p:cNvSpPr>
              <p:nvPr/>
            </p:nvSpPr>
            <p:spPr bwMode="auto">
              <a:xfrm rot="-2211361">
                <a:off x="139933" y="219860"/>
                <a:ext cx="948539" cy="678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endParaRPr lang="zh-CN" altLang="en-US" sz="1467">
                  <a:solidFill>
                    <a:srgbClr val="FFFFFF"/>
                  </a:solidFill>
                  <a:latin typeface="Calibri" pitchFamily="34" charset="0"/>
                  <a:ea typeface="微软雅黑" pitchFamily="34" charset="-122"/>
                </a:endParaRPr>
              </a:p>
            </p:txBody>
          </p:sp>
        </p:grpSp>
        <p:grpSp>
          <p:nvGrpSpPr>
            <p:cNvPr id="42" name="Group 13"/>
            <p:cNvGrpSpPr>
              <a:grpSpLocks/>
            </p:cNvGrpSpPr>
            <p:nvPr/>
          </p:nvGrpSpPr>
          <p:grpSpPr bwMode="auto">
            <a:xfrm>
              <a:off x="85510" y="115920"/>
              <a:ext cx="930769" cy="858462"/>
              <a:chOff x="-34930" y="0"/>
              <a:chExt cx="1651040" cy="1524000"/>
            </a:xfrm>
          </p:grpSpPr>
          <p:pic>
            <p:nvPicPr>
              <p:cNvPr id="43" name="椭圆 20"/>
              <p:cNvPicPr>
                <a:picLocks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0" y="0"/>
                <a:ext cx="1511808"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Text Box 20"/>
              <p:cNvSpPr txBox="1">
                <a:spLocks noChangeArrowheads="1"/>
              </p:cNvSpPr>
              <p:nvPr/>
            </p:nvSpPr>
            <p:spPr bwMode="auto">
              <a:xfrm>
                <a:off x="-34930" y="229188"/>
                <a:ext cx="1651040" cy="1066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zh-CN" altLang="en-US" sz="2400" dirty="0">
                    <a:solidFill>
                      <a:srgbClr val="FFFFFF"/>
                    </a:solidFill>
                    <a:latin typeface="Calibri" pitchFamily="34" charset="0"/>
                    <a:ea typeface="微软雅黑" pitchFamily="34" charset="-122"/>
                  </a:rPr>
                  <a:t>添加文本</a:t>
                </a:r>
              </a:p>
            </p:txBody>
          </p:sp>
        </p:grpSp>
      </p:grpSp>
      <p:pic>
        <p:nvPicPr>
          <p:cNvPr id="47" name="图片 53"/>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8363077" y="3898436"/>
            <a:ext cx="2711193" cy="271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 name="Text Box 182"/>
          <p:cNvSpPr txBox="1">
            <a:spLocks noChangeArrowheads="1"/>
          </p:cNvSpPr>
          <p:nvPr/>
        </p:nvSpPr>
        <p:spPr bwMode="auto">
          <a:xfrm>
            <a:off x="3683671" y="4804253"/>
            <a:ext cx="393017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2400">
                <a:solidFill>
                  <a:srgbClr val="000000"/>
                </a:solidFill>
                <a:latin typeface="微软雅黑" pitchFamily="34" charset="-122"/>
                <a:ea typeface="微软雅黑" pitchFamily="34" charset="-122"/>
              </a:rPr>
              <a:t>点击输入文字点击输入文字</a:t>
            </a:r>
          </a:p>
        </p:txBody>
      </p:sp>
    </p:spTree>
    <p:custDataLst>
      <p:tags r:id="rId1"/>
    </p:custDataLst>
    <p:extLst>
      <p:ext uri="{BB962C8B-B14F-4D97-AF65-F5344CB8AC3E}">
        <p14:creationId xmlns:p14="http://schemas.microsoft.com/office/powerpoint/2010/main" val="183100473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0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20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1000"/>
                                        <p:tgtEl>
                                          <p:spTgt spid="36"/>
                                        </p:tgtEl>
                                      </p:cBhvr>
                                    </p:animEffect>
                                    <p:anim calcmode="lin" valueType="num">
                                      <p:cBhvr>
                                        <p:cTn id="13" dur="1000" fill="hold"/>
                                        <p:tgtEl>
                                          <p:spTgt spid="36"/>
                                        </p:tgtEl>
                                        <p:attrNameLst>
                                          <p:attrName>ppt_x</p:attrName>
                                        </p:attrNameLst>
                                      </p:cBhvr>
                                      <p:tavLst>
                                        <p:tav tm="0">
                                          <p:val>
                                            <p:strVal val="#ppt_x"/>
                                          </p:val>
                                        </p:tav>
                                        <p:tav tm="100000">
                                          <p:val>
                                            <p:strVal val="#ppt_x"/>
                                          </p:val>
                                        </p:tav>
                                      </p:tavLst>
                                    </p:anim>
                                    <p:anim calcmode="lin" valueType="num">
                                      <p:cBhvr>
                                        <p:cTn id="14" dur="1000" fill="hold"/>
                                        <p:tgtEl>
                                          <p:spTgt spid="36"/>
                                        </p:tgtEl>
                                        <p:attrNameLst>
                                          <p:attrName>ppt_y</p:attrName>
                                        </p:attrNameLst>
                                      </p:cBhvr>
                                      <p:tavLst>
                                        <p:tav tm="0">
                                          <p:val>
                                            <p:strVal val="#ppt_y-.1"/>
                                          </p:val>
                                        </p:tav>
                                        <p:tav tm="100000">
                                          <p:val>
                                            <p:strVal val="#ppt_y"/>
                                          </p:val>
                                        </p:tav>
                                      </p:tavLst>
                                    </p:anim>
                                  </p:childTnLst>
                                </p:cTn>
                              </p:par>
                              <p:par>
                                <p:cTn id="15" presetID="2" presetClass="entr" presetSubtype="3" fill="hold" nodeType="withEffect">
                                  <p:stCondLst>
                                    <p:cond delay="130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fill="hold"/>
                                        <p:tgtEl>
                                          <p:spTgt spid="31"/>
                                        </p:tgtEl>
                                        <p:attrNameLst>
                                          <p:attrName>ppt_x</p:attrName>
                                        </p:attrNameLst>
                                      </p:cBhvr>
                                      <p:tavLst>
                                        <p:tav tm="0">
                                          <p:val>
                                            <p:strVal val="1+#ppt_w/2"/>
                                          </p:val>
                                        </p:tav>
                                        <p:tav tm="100000">
                                          <p:val>
                                            <p:strVal val="#ppt_x"/>
                                          </p:val>
                                        </p:tav>
                                      </p:tavLst>
                                    </p:anim>
                                    <p:anim calcmode="lin" valueType="num">
                                      <p:cBhvr additive="base">
                                        <p:cTn id="18" dur="500" fill="hold"/>
                                        <p:tgtEl>
                                          <p:spTgt spid="31"/>
                                        </p:tgtEl>
                                        <p:attrNameLst>
                                          <p:attrName>ppt_y</p:attrName>
                                        </p:attrNameLst>
                                      </p:cBhvr>
                                      <p:tavLst>
                                        <p:tav tm="0">
                                          <p:val>
                                            <p:strVal val="0-#ppt_h/2"/>
                                          </p:val>
                                        </p:tav>
                                        <p:tav tm="100000">
                                          <p:val>
                                            <p:strVal val="#ppt_y"/>
                                          </p:val>
                                        </p:tav>
                                      </p:tavLst>
                                    </p:anim>
                                  </p:childTnLst>
                                </p:cTn>
                              </p:par>
                              <p:par>
                                <p:cTn id="19" presetID="22" presetClass="entr" presetSubtype="8" fill="hold" nodeType="withEffect">
                                  <p:stCondLst>
                                    <p:cond delay="1900"/>
                                  </p:stCondLst>
                                  <p:childTnLst>
                                    <p:set>
                                      <p:cBhvr>
                                        <p:cTn id="20" dur="1" fill="hold">
                                          <p:stCondLst>
                                            <p:cond delay="0"/>
                                          </p:stCondLst>
                                        </p:cTn>
                                        <p:tgtEl>
                                          <p:spTgt spid="32"/>
                                        </p:tgtEl>
                                        <p:attrNameLst>
                                          <p:attrName>style.visibility</p:attrName>
                                        </p:attrNameLst>
                                      </p:cBhvr>
                                      <p:to>
                                        <p:strVal val="visible"/>
                                      </p:to>
                                    </p:set>
                                    <p:animEffect transition="in" filter="wipe(left)">
                                      <p:cBhvr>
                                        <p:cTn id="21" dur="500"/>
                                        <p:tgtEl>
                                          <p:spTgt spid="32"/>
                                        </p:tgtEl>
                                      </p:cBhvr>
                                    </p:animEffect>
                                  </p:childTnLst>
                                </p:cTn>
                              </p:par>
                              <p:par>
                                <p:cTn id="22" presetID="41" presetClass="entr" presetSubtype="0" fill="hold" grpId="0" nodeType="withEffect">
                                  <p:stCondLst>
                                    <p:cond delay="2400"/>
                                  </p:stCondLst>
                                  <p:iterate type="lt">
                                    <p:tmPct val="10000"/>
                                  </p:iterate>
                                  <p:childTnLst>
                                    <p:set>
                                      <p:cBhvr>
                                        <p:cTn id="23" dur="1" fill="hold">
                                          <p:stCondLst>
                                            <p:cond delay="0"/>
                                          </p:stCondLst>
                                        </p:cTn>
                                        <p:tgtEl>
                                          <p:spTgt spid="35"/>
                                        </p:tgtEl>
                                        <p:attrNameLst>
                                          <p:attrName>style.visibility</p:attrName>
                                        </p:attrNameLst>
                                      </p:cBhvr>
                                      <p:to>
                                        <p:strVal val="visible"/>
                                      </p:to>
                                    </p:set>
                                    <p:anim calcmode="lin" valueType="num">
                                      <p:cBhvr>
                                        <p:cTn id="24"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35"/>
                                        </p:tgtEl>
                                        <p:attrNameLst>
                                          <p:attrName>ppt_y</p:attrName>
                                        </p:attrNameLst>
                                      </p:cBhvr>
                                      <p:tavLst>
                                        <p:tav tm="0">
                                          <p:val>
                                            <p:strVal val="#ppt_y"/>
                                          </p:val>
                                        </p:tav>
                                        <p:tav tm="100000">
                                          <p:val>
                                            <p:strVal val="#ppt_y"/>
                                          </p:val>
                                        </p:tav>
                                      </p:tavLst>
                                    </p:anim>
                                    <p:anim calcmode="lin" valueType="num">
                                      <p:cBhvr>
                                        <p:cTn id="26"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35"/>
                                        </p:tgtEl>
                                      </p:cBhvr>
                                    </p:animEffect>
                                  </p:childTnLst>
                                </p:cTn>
                              </p:par>
                              <p:par>
                                <p:cTn id="29" presetID="2" presetClass="entr" presetSubtype="6" fill="hold" nodeType="withEffect">
                                  <p:stCondLst>
                                    <p:cond delay="2500"/>
                                  </p:stCondLst>
                                  <p:childTnLst>
                                    <p:set>
                                      <p:cBhvr>
                                        <p:cTn id="30" dur="1" fill="hold">
                                          <p:stCondLst>
                                            <p:cond delay="0"/>
                                          </p:stCondLst>
                                        </p:cTn>
                                        <p:tgtEl>
                                          <p:spTgt spid="34"/>
                                        </p:tgtEl>
                                        <p:attrNameLst>
                                          <p:attrName>style.visibility</p:attrName>
                                        </p:attrNameLst>
                                      </p:cBhvr>
                                      <p:to>
                                        <p:strVal val="visible"/>
                                      </p:to>
                                    </p:set>
                                    <p:anim calcmode="lin" valueType="num">
                                      <p:cBhvr additive="base">
                                        <p:cTn id="31" dur="500" fill="hold"/>
                                        <p:tgtEl>
                                          <p:spTgt spid="34"/>
                                        </p:tgtEl>
                                        <p:attrNameLst>
                                          <p:attrName>ppt_x</p:attrName>
                                        </p:attrNameLst>
                                      </p:cBhvr>
                                      <p:tavLst>
                                        <p:tav tm="0">
                                          <p:val>
                                            <p:strVal val="1+#ppt_w/2"/>
                                          </p:val>
                                        </p:tav>
                                        <p:tav tm="100000">
                                          <p:val>
                                            <p:strVal val="#ppt_x"/>
                                          </p:val>
                                        </p:tav>
                                      </p:tavLst>
                                    </p:anim>
                                    <p:anim calcmode="lin" valueType="num">
                                      <p:cBhvr additive="base">
                                        <p:cTn id="32" dur="500" fill="hold"/>
                                        <p:tgtEl>
                                          <p:spTgt spid="34"/>
                                        </p:tgtEl>
                                        <p:attrNameLst>
                                          <p:attrName>ppt_y</p:attrName>
                                        </p:attrNameLst>
                                      </p:cBhvr>
                                      <p:tavLst>
                                        <p:tav tm="0">
                                          <p:val>
                                            <p:strVal val="1+#ppt_h/2"/>
                                          </p:val>
                                        </p:tav>
                                        <p:tav tm="100000">
                                          <p:val>
                                            <p:strVal val="#ppt_y"/>
                                          </p:val>
                                        </p:tav>
                                      </p:tavLst>
                                    </p:anim>
                                  </p:childTnLst>
                                </p:cTn>
                              </p:par>
                              <p:par>
                                <p:cTn id="33" presetID="22" presetClass="entr" presetSubtype="8" fill="hold" nodeType="withEffect">
                                  <p:stCondLst>
                                    <p:cond delay="310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par>
                                <p:cTn id="36" presetID="41" presetClass="entr" presetSubtype="0" fill="hold" grpId="0" nodeType="withEffect">
                                  <p:stCondLst>
                                    <p:cond delay="3600"/>
                                  </p:stCondLst>
                                  <p:iterate type="lt">
                                    <p:tmPct val="10000"/>
                                  </p:iterate>
                                  <p:childTnLst>
                                    <p:set>
                                      <p:cBhvr>
                                        <p:cTn id="37" dur="1" fill="hold">
                                          <p:stCondLst>
                                            <p:cond delay="0"/>
                                          </p:stCondLst>
                                        </p:cTn>
                                        <p:tgtEl>
                                          <p:spTgt spid="74"/>
                                        </p:tgtEl>
                                        <p:attrNameLst>
                                          <p:attrName>style.visibility</p:attrName>
                                        </p:attrNameLst>
                                      </p:cBhvr>
                                      <p:to>
                                        <p:strVal val="visible"/>
                                      </p:to>
                                    </p:set>
                                    <p:anim calcmode="lin" valueType="num">
                                      <p:cBhvr>
                                        <p:cTn id="38" dur="5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74"/>
                                        </p:tgtEl>
                                        <p:attrNameLst>
                                          <p:attrName>ppt_y</p:attrName>
                                        </p:attrNameLst>
                                      </p:cBhvr>
                                      <p:tavLst>
                                        <p:tav tm="0">
                                          <p:val>
                                            <p:strVal val="#ppt_y"/>
                                          </p:val>
                                        </p:tav>
                                        <p:tav tm="100000">
                                          <p:val>
                                            <p:strVal val="#ppt_y"/>
                                          </p:val>
                                        </p:tav>
                                      </p:tavLst>
                                    </p:anim>
                                    <p:anim calcmode="lin" valueType="num">
                                      <p:cBhvr>
                                        <p:cTn id="40" dur="5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7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Oval 11"/>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039704" y="2637423"/>
            <a:ext cx="5907617" cy="2338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Oval 11"/>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030304" y="1295457"/>
            <a:ext cx="3926417" cy="5031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Oval 11"/>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030304" y="1295457"/>
            <a:ext cx="3926417" cy="5031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圆角矩形 10"/>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617303" y="1375889"/>
            <a:ext cx="2567517" cy="1267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圆角矩形 11"/>
          <p:cNvPicPr>
            <a:picLocks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656337" y="3189873"/>
            <a:ext cx="2561167" cy="1259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圆角矩形 12"/>
          <p:cNvPicPr>
            <a:picLocks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1649054" y="5001740"/>
            <a:ext cx="2561167" cy="1259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2" name="组合 31"/>
          <p:cNvGrpSpPr/>
          <p:nvPr/>
        </p:nvGrpSpPr>
        <p:grpSpPr>
          <a:xfrm>
            <a:off x="6525853" y="4914956"/>
            <a:ext cx="1430867" cy="1344083"/>
            <a:chOff x="4992688" y="4506913"/>
            <a:chExt cx="1073150" cy="1008062"/>
          </a:xfrm>
        </p:grpSpPr>
        <p:grpSp>
          <p:nvGrpSpPr>
            <p:cNvPr id="33" name="Group 12"/>
            <p:cNvGrpSpPr>
              <a:grpSpLocks/>
            </p:cNvGrpSpPr>
            <p:nvPr/>
          </p:nvGrpSpPr>
          <p:grpSpPr bwMode="auto">
            <a:xfrm>
              <a:off x="5045075" y="4506913"/>
              <a:ext cx="1008063" cy="1008062"/>
              <a:chOff x="0" y="0"/>
              <a:chExt cx="1012166" cy="1008000"/>
            </a:xfrm>
          </p:grpSpPr>
          <p:pic>
            <p:nvPicPr>
              <p:cNvPr id="51" name="Oval 2"/>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242410" y="-209220"/>
                <a:ext cx="1493478" cy="14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椭圆 15"/>
              <p:cNvSpPr>
                <a:spLocks noChangeArrowheads="1"/>
              </p:cNvSpPr>
              <p:nvPr/>
            </p:nvSpPr>
            <p:spPr bwMode="auto">
              <a:xfrm rot="19388639">
                <a:off x="0" y="58733"/>
                <a:ext cx="683810" cy="468284"/>
              </a:xfrm>
              <a:prstGeom prst="ellipse">
                <a:avLst/>
              </a:prstGeom>
              <a:gradFill rotWithShape="1">
                <a:gsLst>
                  <a:gs pos="0">
                    <a:srgbClr val="FFFFFF"/>
                  </a:gs>
                  <a:gs pos="45000">
                    <a:srgbClr val="FFFFFF">
                      <a:alpha val="55000"/>
                    </a:srgbClr>
                  </a:gs>
                  <a:gs pos="100000">
                    <a:schemeClr val="bg1">
                      <a:alpha val="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endParaRPr lang="zh-CN" altLang="en-US" sz="2400">
                  <a:solidFill>
                    <a:srgbClr val="FFFFFF"/>
                  </a:solidFill>
                  <a:latin typeface="微软雅黑" pitchFamily="34" charset="-122"/>
                  <a:ea typeface="微软雅黑" pitchFamily="34" charset="-122"/>
                </a:endParaRPr>
              </a:p>
            </p:txBody>
          </p:sp>
          <p:grpSp>
            <p:nvGrpSpPr>
              <p:cNvPr id="53" name="Group 15"/>
              <p:cNvGrpSpPr>
                <a:grpSpLocks/>
              </p:cNvGrpSpPr>
              <p:nvPr/>
            </p:nvGrpSpPr>
            <p:grpSpPr bwMode="auto">
              <a:xfrm>
                <a:off x="106477" y="101657"/>
                <a:ext cx="801826" cy="804623"/>
                <a:chOff x="0" y="0"/>
                <a:chExt cx="798576" cy="804672"/>
              </a:xfrm>
            </p:grpSpPr>
            <p:pic>
              <p:nvPicPr>
                <p:cNvPr id="54" name="椭圆 16"/>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0" y="0"/>
                  <a:ext cx="798576" cy="80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Text Box 17"/>
                <p:cNvSpPr txBox="1">
                  <a:spLocks noChangeArrowheads="1"/>
                </p:cNvSpPr>
                <p:nvPr/>
              </p:nvSpPr>
              <p:spPr bwMode="auto">
                <a:xfrm>
                  <a:off x="121182" y="122337"/>
                  <a:ext cx="557757" cy="56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en-US" sz="2400">
                    <a:solidFill>
                      <a:srgbClr val="FFFFFF"/>
                    </a:solidFill>
                    <a:latin typeface="微软雅黑" pitchFamily="34" charset="-122"/>
                    <a:ea typeface="微软雅黑" pitchFamily="34" charset="-122"/>
                  </a:endParaRPr>
                </a:p>
              </p:txBody>
            </p:sp>
          </p:grpSp>
        </p:grpSp>
        <p:pic>
          <p:nvPicPr>
            <p:cNvPr id="34" name="TextBox 146"/>
            <p:cNvPicPr>
              <a:picLocks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4992688" y="4821238"/>
              <a:ext cx="1073150"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6" name="组合 55"/>
          <p:cNvGrpSpPr/>
          <p:nvPr/>
        </p:nvGrpSpPr>
        <p:grpSpPr>
          <a:xfrm>
            <a:off x="3941403" y="1297573"/>
            <a:ext cx="1439333" cy="1344084"/>
            <a:chOff x="3054350" y="1793875"/>
            <a:chExt cx="1079500" cy="1008063"/>
          </a:xfrm>
        </p:grpSpPr>
        <p:grpSp>
          <p:nvGrpSpPr>
            <p:cNvPr id="57" name="Group 19"/>
            <p:cNvGrpSpPr>
              <a:grpSpLocks/>
            </p:cNvGrpSpPr>
            <p:nvPr/>
          </p:nvGrpSpPr>
          <p:grpSpPr bwMode="auto">
            <a:xfrm>
              <a:off x="3101975" y="1793875"/>
              <a:ext cx="1008063" cy="1008063"/>
              <a:chOff x="0" y="0"/>
              <a:chExt cx="1012166" cy="1008000"/>
            </a:xfrm>
          </p:grpSpPr>
          <p:pic>
            <p:nvPicPr>
              <p:cNvPr id="59" name="Oval 2"/>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237819" y="-208902"/>
                <a:ext cx="1487357" cy="1493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椭圆 20"/>
              <p:cNvSpPr>
                <a:spLocks noChangeArrowheads="1"/>
              </p:cNvSpPr>
              <p:nvPr/>
            </p:nvSpPr>
            <p:spPr bwMode="auto">
              <a:xfrm rot="19388639">
                <a:off x="0" y="58734"/>
                <a:ext cx="683810" cy="468283"/>
              </a:xfrm>
              <a:prstGeom prst="ellipse">
                <a:avLst/>
              </a:prstGeom>
              <a:gradFill rotWithShape="1">
                <a:gsLst>
                  <a:gs pos="0">
                    <a:srgbClr val="FFFFFF"/>
                  </a:gs>
                  <a:gs pos="45000">
                    <a:srgbClr val="FFFFFF">
                      <a:alpha val="55000"/>
                    </a:srgbClr>
                  </a:gs>
                  <a:gs pos="100000">
                    <a:schemeClr val="bg1">
                      <a:alpha val="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endParaRPr lang="zh-CN" altLang="en-US" sz="2400">
                  <a:solidFill>
                    <a:srgbClr val="FFFFFF"/>
                  </a:solidFill>
                  <a:latin typeface="微软雅黑" pitchFamily="34" charset="-122"/>
                  <a:ea typeface="微软雅黑" pitchFamily="34" charset="-122"/>
                </a:endParaRPr>
              </a:p>
            </p:txBody>
          </p:sp>
          <p:grpSp>
            <p:nvGrpSpPr>
              <p:cNvPr id="61" name="Group 22"/>
              <p:cNvGrpSpPr>
                <a:grpSpLocks/>
              </p:cNvGrpSpPr>
              <p:nvPr/>
            </p:nvGrpSpPr>
            <p:grpSpPr bwMode="auto">
              <a:xfrm>
                <a:off x="104946" y="101975"/>
                <a:ext cx="807947" cy="804622"/>
                <a:chOff x="0" y="0"/>
                <a:chExt cx="804672" cy="804672"/>
              </a:xfrm>
            </p:grpSpPr>
            <p:pic>
              <p:nvPicPr>
                <p:cNvPr id="62" name="椭圆 21"/>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0" y="0"/>
                  <a:ext cx="804672" cy="80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Text Box 24"/>
                <p:cNvSpPr txBox="1">
                  <a:spLocks noChangeArrowheads="1"/>
                </p:cNvSpPr>
                <p:nvPr/>
              </p:nvSpPr>
              <p:spPr bwMode="auto">
                <a:xfrm>
                  <a:off x="122706" y="122019"/>
                  <a:ext cx="557757" cy="560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en-US" sz="2400">
                    <a:solidFill>
                      <a:srgbClr val="FFFFFF"/>
                    </a:solidFill>
                    <a:latin typeface="微软雅黑" pitchFamily="34" charset="-122"/>
                    <a:ea typeface="微软雅黑" pitchFamily="34" charset="-122"/>
                  </a:endParaRPr>
                </a:p>
              </p:txBody>
            </p:sp>
          </p:grpSp>
        </p:grpSp>
        <p:pic>
          <p:nvPicPr>
            <p:cNvPr id="58" name="TextBox 146"/>
            <p:cNvPicPr>
              <a:picLocks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3054350" y="2109788"/>
              <a:ext cx="1079500" cy="56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4" name="组合 63"/>
          <p:cNvGrpSpPr/>
          <p:nvPr/>
        </p:nvGrpSpPr>
        <p:grpSpPr>
          <a:xfrm>
            <a:off x="3958337" y="4914956"/>
            <a:ext cx="1437217" cy="1344083"/>
            <a:chOff x="3067050" y="4506913"/>
            <a:chExt cx="1077913" cy="1008062"/>
          </a:xfrm>
        </p:grpSpPr>
        <p:grpSp>
          <p:nvGrpSpPr>
            <p:cNvPr id="65" name="Group 26"/>
            <p:cNvGrpSpPr>
              <a:grpSpLocks/>
            </p:cNvGrpSpPr>
            <p:nvPr/>
          </p:nvGrpSpPr>
          <p:grpSpPr bwMode="auto">
            <a:xfrm>
              <a:off x="3127375" y="4506913"/>
              <a:ext cx="1008063" cy="1008062"/>
              <a:chOff x="0" y="0"/>
              <a:chExt cx="1012166" cy="1008000"/>
            </a:xfrm>
          </p:grpSpPr>
          <p:pic>
            <p:nvPicPr>
              <p:cNvPr id="67" name="Oval 2"/>
              <p:cNvPicPr>
                <a:picLocks noChangeAspect="1" noChangeArrowheads="1"/>
              </p:cNvPicPr>
              <p:nvPr/>
            </p:nvPicPr>
            <p:blipFill>
              <a:blip r:embed="rId16">
                <a:extLst>
                  <a:ext uri="{28A0092B-C50C-407E-A947-70E740481C1C}">
                    <a14:useLocalDpi xmlns:a14="http://schemas.microsoft.com/office/drawing/2010/main"/>
                  </a:ext>
                </a:extLst>
              </a:blip>
              <a:srcRect/>
              <a:stretch>
                <a:fillRect/>
              </a:stretch>
            </p:blipFill>
            <p:spPr bwMode="auto">
              <a:xfrm>
                <a:off x="-238839" y="-209220"/>
                <a:ext cx="1487357" cy="14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 name="椭圆 25"/>
              <p:cNvSpPr>
                <a:spLocks noChangeArrowheads="1"/>
              </p:cNvSpPr>
              <p:nvPr/>
            </p:nvSpPr>
            <p:spPr bwMode="auto">
              <a:xfrm rot="19388639">
                <a:off x="0" y="58733"/>
                <a:ext cx="683810" cy="468284"/>
              </a:xfrm>
              <a:prstGeom prst="ellipse">
                <a:avLst/>
              </a:prstGeom>
              <a:gradFill rotWithShape="1">
                <a:gsLst>
                  <a:gs pos="0">
                    <a:srgbClr val="FFFFFF"/>
                  </a:gs>
                  <a:gs pos="45000">
                    <a:srgbClr val="FFFFFF">
                      <a:alpha val="55000"/>
                    </a:srgbClr>
                  </a:gs>
                  <a:gs pos="100000">
                    <a:schemeClr val="bg1">
                      <a:alpha val="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endParaRPr lang="zh-CN" altLang="en-US" sz="2400">
                  <a:solidFill>
                    <a:srgbClr val="FFFFFF"/>
                  </a:solidFill>
                  <a:latin typeface="Calibri" pitchFamily="34" charset="0"/>
                </a:endParaRPr>
              </a:p>
            </p:txBody>
          </p:sp>
          <p:grpSp>
            <p:nvGrpSpPr>
              <p:cNvPr id="69" name="Group 29"/>
              <p:cNvGrpSpPr>
                <a:grpSpLocks/>
              </p:cNvGrpSpPr>
              <p:nvPr/>
            </p:nvGrpSpPr>
            <p:grpSpPr bwMode="auto">
              <a:xfrm>
                <a:off x="103926" y="101657"/>
                <a:ext cx="807947" cy="804623"/>
                <a:chOff x="0" y="0"/>
                <a:chExt cx="804672" cy="804672"/>
              </a:xfrm>
            </p:grpSpPr>
            <p:pic>
              <p:nvPicPr>
                <p:cNvPr id="70" name="椭圆 26"/>
                <p:cNvPicPr>
                  <a:picLocks noChangeAspect="1" noChangeArrowheads="1"/>
                </p:cNvPicPr>
                <p:nvPr/>
              </p:nvPicPr>
              <p:blipFill>
                <a:blip r:embed="rId17">
                  <a:extLst>
                    <a:ext uri="{28A0092B-C50C-407E-A947-70E740481C1C}">
                      <a14:useLocalDpi xmlns:a14="http://schemas.microsoft.com/office/drawing/2010/main"/>
                    </a:ext>
                  </a:extLst>
                </a:blip>
                <a:srcRect/>
                <a:stretch>
                  <a:fillRect/>
                </a:stretch>
              </p:blipFill>
              <p:spPr bwMode="auto">
                <a:xfrm>
                  <a:off x="0" y="0"/>
                  <a:ext cx="804672" cy="80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 name="Text Box 31"/>
                <p:cNvSpPr txBox="1">
                  <a:spLocks noChangeArrowheads="1"/>
                </p:cNvSpPr>
                <p:nvPr/>
              </p:nvSpPr>
              <p:spPr bwMode="auto">
                <a:xfrm>
                  <a:off x="123722" y="122337"/>
                  <a:ext cx="557757" cy="56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en-US" sz="2400">
                    <a:solidFill>
                      <a:srgbClr val="FFFFFF"/>
                    </a:solidFill>
                    <a:latin typeface="Calibri" pitchFamily="34" charset="0"/>
                  </a:endParaRPr>
                </a:p>
              </p:txBody>
            </p:sp>
          </p:grpSp>
        </p:grpSp>
        <p:pic>
          <p:nvPicPr>
            <p:cNvPr id="66" name="TextBox 146"/>
            <p:cNvPicPr>
              <a:picLocks noChangeArrowheads="1"/>
            </p:cNvPicPr>
            <p:nvPr/>
          </p:nvPicPr>
          <p:blipFill>
            <a:blip r:embed="rId18">
              <a:extLst>
                <a:ext uri="{28A0092B-C50C-407E-A947-70E740481C1C}">
                  <a14:useLocalDpi xmlns:a14="http://schemas.microsoft.com/office/drawing/2010/main"/>
                </a:ext>
              </a:extLst>
            </a:blip>
            <a:srcRect/>
            <a:stretch>
              <a:fillRect/>
            </a:stretch>
          </p:blipFill>
          <p:spPr bwMode="auto">
            <a:xfrm>
              <a:off x="3067050" y="4821238"/>
              <a:ext cx="1077913"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0" name="组合 79"/>
          <p:cNvGrpSpPr/>
          <p:nvPr/>
        </p:nvGrpSpPr>
        <p:grpSpPr>
          <a:xfrm>
            <a:off x="2974087" y="3100973"/>
            <a:ext cx="1439333" cy="1344084"/>
            <a:chOff x="2328863" y="3146425"/>
            <a:chExt cx="1079500" cy="1008063"/>
          </a:xfrm>
        </p:grpSpPr>
        <p:grpSp>
          <p:nvGrpSpPr>
            <p:cNvPr id="81" name="Group 38"/>
            <p:cNvGrpSpPr>
              <a:grpSpLocks/>
            </p:cNvGrpSpPr>
            <p:nvPr/>
          </p:nvGrpSpPr>
          <p:grpSpPr bwMode="auto">
            <a:xfrm>
              <a:off x="2386013" y="3146425"/>
              <a:ext cx="1008062" cy="1008063"/>
              <a:chOff x="0" y="0"/>
              <a:chExt cx="1012166" cy="1008000"/>
            </a:xfrm>
          </p:grpSpPr>
          <p:pic>
            <p:nvPicPr>
              <p:cNvPr id="83" name="Oval 2"/>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241199" y="-208140"/>
                <a:ext cx="1493480" cy="1493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4" name="椭圆 33"/>
              <p:cNvSpPr>
                <a:spLocks noChangeArrowheads="1"/>
              </p:cNvSpPr>
              <p:nvPr/>
            </p:nvSpPr>
            <p:spPr bwMode="auto">
              <a:xfrm rot="19388639">
                <a:off x="0" y="58734"/>
                <a:ext cx="683810" cy="468283"/>
              </a:xfrm>
              <a:prstGeom prst="ellipse">
                <a:avLst/>
              </a:prstGeom>
              <a:gradFill rotWithShape="1">
                <a:gsLst>
                  <a:gs pos="0">
                    <a:srgbClr val="FFFFFF"/>
                  </a:gs>
                  <a:gs pos="45000">
                    <a:srgbClr val="FFFFFF">
                      <a:alpha val="55000"/>
                    </a:srgbClr>
                  </a:gs>
                  <a:gs pos="100000">
                    <a:schemeClr val="bg1">
                      <a:alpha val="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endParaRPr lang="zh-CN" altLang="en-US" sz="2400">
                  <a:solidFill>
                    <a:srgbClr val="FFFFFF"/>
                  </a:solidFill>
                  <a:latin typeface="Calibri" pitchFamily="34" charset="0"/>
                </a:endParaRPr>
              </a:p>
            </p:txBody>
          </p:sp>
          <p:grpSp>
            <p:nvGrpSpPr>
              <p:cNvPr id="85" name="Group 41"/>
              <p:cNvGrpSpPr>
                <a:grpSpLocks/>
              </p:cNvGrpSpPr>
              <p:nvPr/>
            </p:nvGrpSpPr>
            <p:grpSpPr bwMode="auto">
              <a:xfrm>
                <a:off x="107688" y="102737"/>
                <a:ext cx="801827" cy="804622"/>
                <a:chOff x="0" y="0"/>
                <a:chExt cx="798576" cy="804672"/>
              </a:xfrm>
            </p:grpSpPr>
            <p:pic>
              <p:nvPicPr>
                <p:cNvPr id="86" name="椭圆 34"/>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0" y="0"/>
                  <a:ext cx="798576" cy="80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 name="Text Box 43"/>
                <p:cNvSpPr txBox="1">
                  <a:spLocks noChangeArrowheads="1"/>
                </p:cNvSpPr>
                <p:nvPr/>
              </p:nvSpPr>
              <p:spPr bwMode="auto">
                <a:xfrm>
                  <a:off x="119976" y="121257"/>
                  <a:ext cx="557757" cy="560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en-US" sz="2400">
                    <a:solidFill>
                      <a:srgbClr val="FFFFFF"/>
                    </a:solidFill>
                    <a:latin typeface="Calibri" pitchFamily="34" charset="0"/>
                  </a:endParaRPr>
                </a:p>
              </p:txBody>
            </p:sp>
          </p:grpSp>
        </p:grpSp>
        <p:pic>
          <p:nvPicPr>
            <p:cNvPr id="82" name="TextBox 146"/>
            <p:cNvPicPr>
              <a:picLocks noChangeArrowheads="1"/>
            </p:cNvPicPr>
            <p:nvPr/>
          </p:nvPicPr>
          <p:blipFill>
            <a:blip r:embed="rId21">
              <a:extLst>
                <a:ext uri="{28A0092B-C50C-407E-A947-70E740481C1C}">
                  <a14:useLocalDpi xmlns:a14="http://schemas.microsoft.com/office/drawing/2010/main"/>
                </a:ext>
              </a:extLst>
            </a:blip>
            <a:srcRect/>
            <a:stretch>
              <a:fillRect/>
            </a:stretch>
          </p:blipFill>
          <p:spPr bwMode="auto">
            <a:xfrm>
              <a:off x="2328863" y="3462338"/>
              <a:ext cx="1079500" cy="56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8" name="组合 87"/>
          <p:cNvGrpSpPr/>
          <p:nvPr/>
        </p:nvGrpSpPr>
        <p:grpSpPr>
          <a:xfrm>
            <a:off x="7436020" y="3100973"/>
            <a:ext cx="1439333" cy="1344084"/>
            <a:chOff x="5675313" y="3146425"/>
            <a:chExt cx="1079500" cy="1008063"/>
          </a:xfrm>
        </p:grpSpPr>
        <p:grpSp>
          <p:nvGrpSpPr>
            <p:cNvPr id="89" name="Group 32"/>
            <p:cNvGrpSpPr>
              <a:grpSpLocks/>
            </p:cNvGrpSpPr>
            <p:nvPr/>
          </p:nvGrpSpPr>
          <p:grpSpPr bwMode="auto">
            <a:xfrm>
              <a:off x="5730875" y="3146425"/>
              <a:ext cx="1008063" cy="1008063"/>
              <a:chOff x="0" y="0"/>
              <a:chExt cx="1012166" cy="1008000"/>
            </a:xfrm>
          </p:grpSpPr>
          <p:pic>
            <p:nvPicPr>
              <p:cNvPr id="91" name="Oval 2"/>
              <p:cNvPicPr>
                <a:picLocks noChangeAspect="1" noChangeArrowheads="1"/>
              </p:cNvPicPr>
              <p:nvPr/>
            </p:nvPicPr>
            <p:blipFill>
              <a:blip r:embed="rId22">
                <a:extLst>
                  <a:ext uri="{28A0092B-C50C-407E-A947-70E740481C1C}">
                    <a14:useLocalDpi xmlns:a14="http://schemas.microsoft.com/office/drawing/2010/main"/>
                  </a:ext>
                </a:extLst>
              </a:blip>
              <a:srcRect/>
              <a:stretch>
                <a:fillRect/>
              </a:stretch>
            </p:blipFill>
            <p:spPr bwMode="auto">
              <a:xfrm>
                <a:off x="-239349" y="-208140"/>
                <a:ext cx="1487357" cy="1493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 name="椭圆 29"/>
              <p:cNvSpPr>
                <a:spLocks noChangeArrowheads="1"/>
              </p:cNvSpPr>
              <p:nvPr/>
            </p:nvSpPr>
            <p:spPr bwMode="auto">
              <a:xfrm rot="19388639">
                <a:off x="0" y="58734"/>
                <a:ext cx="683810" cy="468283"/>
              </a:xfrm>
              <a:prstGeom prst="ellipse">
                <a:avLst/>
              </a:prstGeom>
              <a:gradFill rotWithShape="1">
                <a:gsLst>
                  <a:gs pos="0">
                    <a:srgbClr val="FFFFFF"/>
                  </a:gs>
                  <a:gs pos="45000">
                    <a:srgbClr val="FFFFFF">
                      <a:alpha val="55000"/>
                    </a:srgbClr>
                  </a:gs>
                  <a:gs pos="100000">
                    <a:schemeClr val="bg1">
                      <a:alpha val="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endParaRPr lang="zh-CN" altLang="en-US" sz="2400">
                  <a:solidFill>
                    <a:srgbClr val="FFFFFF"/>
                  </a:solidFill>
                  <a:latin typeface="Calibri" pitchFamily="34" charset="0"/>
                </a:endParaRPr>
              </a:p>
            </p:txBody>
          </p:sp>
          <p:grpSp>
            <p:nvGrpSpPr>
              <p:cNvPr id="93" name="Group 35"/>
              <p:cNvGrpSpPr>
                <a:grpSpLocks/>
              </p:cNvGrpSpPr>
              <p:nvPr/>
            </p:nvGrpSpPr>
            <p:grpSpPr bwMode="auto">
              <a:xfrm>
                <a:off x="103416" y="102737"/>
                <a:ext cx="807947" cy="804622"/>
                <a:chOff x="0" y="0"/>
                <a:chExt cx="804672" cy="804672"/>
              </a:xfrm>
            </p:grpSpPr>
            <p:pic>
              <p:nvPicPr>
                <p:cNvPr id="94" name="椭圆 30"/>
                <p:cNvPicPr>
                  <a:picLocks noChangeAspect="1" noChangeArrowheads="1"/>
                </p:cNvPicPr>
                <p:nvPr/>
              </p:nvPicPr>
              <p:blipFill>
                <a:blip r:embed="rId23">
                  <a:extLst>
                    <a:ext uri="{28A0092B-C50C-407E-A947-70E740481C1C}">
                      <a14:useLocalDpi xmlns:a14="http://schemas.microsoft.com/office/drawing/2010/main"/>
                    </a:ext>
                  </a:extLst>
                </a:blip>
                <a:srcRect/>
                <a:stretch>
                  <a:fillRect/>
                </a:stretch>
              </p:blipFill>
              <p:spPr bwMode="auto">
                <a:xfrm>
                  <a:off x="0" y="0"/>
                  <a:ext cx="804672" cy="80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5" name="Text Box 37"/>
                <p:cNvSpPr txBox="1">
                  <a:spLocks noChangeArrowheads="1"/>
                </p:cNvSpPr>
                <p:nvPr/>
              </p:nvSpPr>
              <p:spPr bwMode="auto">
                <a:xfrm>
                  <a:off x="124230" y="121257"/>
                  <a:ext cx="557757" cy="560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en-US" sz="2400">
                    <a:solidFill>
                      <a:srgbClr val="FFFFFF"/>
                    </a:solidFill>
                    <a:latin typeface="Calibri" pitchFamily="34" charset="0"/>
                  </a:endParaRPr>
                </a:p>
              </p:txBody>
            </p:sp>
          </p:grpSp>
        </p:grpSp>
        <p:pic>
          <p:nvPicPr>
            <p:cNvPr id="90" name="TextBox 146"/>
            <p:cNvPicPr>
              <a:picLocks noChangeArrowheads="1"/>
            </p:cNvPicPr>
            <p:nvPr/>
          </p:nvPicPr>
          <p:blipFill>
            <a:blip r:embed="rId24">
              <a:extLst>
                <a:ext uri="{28A0092B-C50C-407E-A947-70E740481C1C}">
                  <a14:useLocalDpi xmlns:a14="http://schemas.microsoft.com/office/drawing/2010/main"/>
                </a:ext>
              </a:extLst>
            </a:blip>
            <a:srcRect/>
            <a:stretch>
              <a:fillRect/>
            </a:stretch>
          </p:blipFill>
          <p:spPr bwMode="auto">
            <a:xfrm>
              <a:off x="5675313" y="3462338"/>
              <a:ext cx="1079500" cy="56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96" name="组合 95"/>
          <p:cNvGrpSpPr/>
          <p:nvPr/>
        </p:nvGrpSpPr>
        <p:grpSpPr>
          <a:xfrm>
            <a:off x="6508920" y="1297573"/>
            <a:ext cx="1430867" cy="1344084"/>
            <a:chOff x="4979988" y="1793875"/>
            <a:chExt cx="1073150" cy="1008063"/>
          </a:xfrm>
        </p:grpSpPr>
        <p:grpSp>
          <p:nvGrpSpPr>
            <p:cNvPr id="97" name="Group 44"/>
            <p:cNvGrpSpPr>
              <a:grpSpLocks/>
            </p:cNvGrpSpPr>
            <p:nvPr/>
          </p:nvGrpSpPr>
          <p:grpSpPr bwMode="auto">
            <a:xfrm>
              <a:off x="5027613" y="1793875"/>
              <a:ext cx="1008062" cy="1008063"/>
              <a:chOff x="0" y="0"/>
              <a:chExt cx="1012166" cy="1008000"/>
            </a:xfrm>
          </p:grpSpPr>
          <p:pic>
            <p:nvPicPr>
              <p:cNvPr id="99" name="Oval 2"/>
              <p:cNvPicPr>
                <a:picLocks noChangeAspect="1" noChangeArrowheads="1"/>
              </p:cNvPicPr>
              <p:nvPr/>
            </p:nvPicPr>
            <p:blipFill>
              <a:blip r:embed="rId25">
                <a:extLst>
                  <a:ext uri="{28A0092B-C50C-407E-A947-70E740481C1C}">
                    <a14:useLocalDpi xmlns:a14="http://schemas.microsoft.com/office/drawing/2010/main"/>
                  </a:ext>
                </a:extLst>
              </a:blip>
              <a:srcRect/>
              <a:stretch>
                <a:fillRect/>
              </a:stretch>
            </p:blipFill>
            <p:spPr bwMode="auto">
              <a:xfrm>
                <a:off x="-243239" y="-208902"/>
                <a:ext cx="1493480" cy="1493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0" name="椭圆 37"/>
              <p:cNvSpPr>
                <a:spLocks noChangeArrowheads="1"/>
              </p:cNvSpPr>
              <p:nvPr/>
            </p:nvSpPr>
            <p:spPr bwMode="auto">
              <a:xfrm rot="19388639">
                <a:off x="0" y="58734"/>
                <a:ext cx="683810" cy="468283"/>
              </a:xfrm>
              <a:prstGeom prst="ellipse">
                <a:avLst/>
              </a:prstGeom>
              <a:gradFill rotWithShape="1">
                <a:gsLst>
                  <a:gs pos="0">
                    <a:srgbClr val="FFFFFF"/>
                  </a:gs>
                  <a:gs pos="45000">
                    <a:srgbClr val="FFFFFF">
                      <a:alpha val="55000"/>
                    </a:srgbClr>
                  </a:gs>
                  <a:gs pos="100000">
                    <a:schemeClr val="bg1">
                      <a:alpha val="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endParaRPr lang="zh-CN" altLang="en-US" sz="2400">
                  <a:solidFill>
                    <a:srgbClr val="FFFFFF"/>
                  </a:solidFill>
                  <a:latin typeface="Calibri" pitchFamily="34" charset="0"/>
                </a:endParaRPr>
              </a:p>
            </p:txBody>
          </p:sp>
          <p:grpSp>
            <p:nvGrpSpPr>
              <p:cNvPr id="101" name="Group 47"/>
              <p:cNvGrpSpPr>
                <a:grpSpLocks/>
              </p:cNvGrpSpPr>
              <p:nvPr/>
            </p:nvGrpSpPr>
            <p:grpSpPr bwMode="auto">
              <a:xfrm>
                <a:off x="105647" y="101975"/>
                <a:ext cx="801827" cy="804622"/>
                <a:chOff x="0" y="0"/>
                <a:chExt cx="798576" cy="804672"/>
              </a:xfrm>
            </p:grpSpPr>
            <p:pic>
              <p:nvPicPr>
                <p:cNvPr id="102" name="椭圆 38"/>
                <p:cNvPicPr>
                  <a:picLocks noChangeAspect="1" noChangeArrowheads="1"/>
                </p:cNvPicPr>
                <p:nvPr/>
              </p:nvPicPr>
              <p:blipFill>
                <a:blip r:embed="rId26">
                  <a:extLst>
                    <a:ext uri="{28A0092B-C50C-407E-A947-70E740481C1C}">
                      <a14:useLocalDpi xmlns:a14="http://schemas.microsoft.com/office/drawing/2010/main"/>
                    </a:ext>
                  </a:extLst>
                </a:blip>
                <a:srcRect/>
                <a:stretch>
                  <a:fillRect/>
                </a:stretch>
              </p:blipFill>
              <p:spPr bwMode="auto">
                <a:xfrm>
                  <a:off x="0" y="0"/>
                  <a:ext cx="798576" cy="80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 name="Text Box 49"/>
                <p:cNvSpPr txBox="1">
                  <a:spLocks noChangeArrowheads="1"/>
                </p:cNvSpPr>
                <p:nvPr/>
              </p:nvSpPr>
              <p:spPr bwMode="auto">
                <a:xfrm>
                  <a:off x="122008" y="122019"/>
                  <a:ext cx="557757" cy="560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en-US" sz="2400">
                    <a:solidFill>
                      <a:srgbClr val="FFFFFF"/>
                    </a:solidFill>
                    <a:latin typeface="Calibri" pitchFamily="34" charset="0"/>
                  </a:endParaRPr>
                </a:p>
              </p:txBody>
            </p:sp>
          </p:grpSp>
        </p:grpSp>
        <p:pic>
          <p:nvPicPr>
            <p:cNvPr id="98" name="TextBox 146"/>
            <p:cNvPicPr>
              <a:picLocks noChangeArrowheads="1"/>
            </p:cNvPicPr>
            <p:nvPr/>
          </p:nvPicPr>
          <p:blipFill>
            <a:blip r:embed="rId27">
              <a:extLst>
                <a:ext uri="{28A0092B-C50C-407E-A947-70E740481C1C}">
                  <a14:useLocalDpi xmlns:a14="http://schemas.microsoft.com/office/drawing/2010/main"/>
                </a:ext>
              </a:extLst>
            </a:blip>
            <a:srcRect/>
            <a:stretch>
              <a:fillRect/>
            </a:stretch>
          </p:blipFill>
          <p:spPr bwMode="auto">
            <a:xfrm>
              <a:off x="4979988" y="2109788"/>
              <a:ext cx="1073150" cy="56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4" name="圆角矩形 10"/>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7964128" y="1436093"/>
            <a:ext cx="2567517" cy="1267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 name="圆角矩形 11"/>
          <p:cNvPicPr>
            <a:picLocks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8720329" y="3237964"/>
            <a:ext cx="2561167" cy="1259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 name="圆角矩形 12"/>
          <p:cNvPicPr>
            <a:picLocks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8153542" y="5061944"/>
            <a:ext cx="2561167" cy="1259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134239219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20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0-#ppt_w/2"/>
                                          </p:val>
                                        </p:tav>
                                        <p:tav tm="100000">
                                          <p:val>
                                            <p:strVal val="#ppt_x"/>
                                          </p:val>
                                        </p:tav>
                                      </p:tavLst>
                                    </p:anim>
                                    <p:anim calcmode="lin" valueType="num">
                                      <p:cBhvr additive="base">
                                        <p:cTn id="8" dur="500" fill="hold"/>
                                        <p:tgtEl>
                                          <p:spTgt spid="56"/>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400"/>
                                  </p:stCondLst>
                                  <p:childTnLst>
                                    <p:set>
                                      <p:cBhvr>
                                        <p:cTn id="10" dur="1" fill="hold">
                                          <p:stCondLst>
                                            <p:cond delay="0"/>
                                          </p:stCondLst>
                                        </p:cTn>
                                        <p:tgtEl>
                                          <p:spTgt spid="96"/>
                                        </p:tgtEl>
                                        <p:attrNameLst>
                                          <p:attrName>style.visibility</p:attrName>
                                        </p:attrNameLst>
                                      </p:cBhvr>
                                      <p:to>
                                        <p:strVal val="visible"/>
                                      </p:to>
                                    </p:set>
                                    <p:anim calcmode="lin" valueType="num">
                                      <p:cBhvr additive="base">
                                        <p:cTn id="11" dur="500" fill="hold"/>
                                        <p:tgtEl>
                                          <p:spTgt spid="96"/>
                                        </p:tgtEl>
                                        <p:attrNameLst>
                                          <p:attrName>ppt_x</p:attrName>
                                        </p:attrNameLst>
                                      </p:cBhvr>
                                      <p:tavLst>
                                        <p:tav tm="0">
                                          <p:val>
                                            <p:strVal val="1+#ppt_w/2"/>
                                          </p:val>
                                        </p:tav>
                                        <p:tav tm="100000">
                                          <p:val>
                                            <p:strVal val="#ppt_x"/>
                                          </p:val>
                                        </p:tav>
                                      </p:tavLst>
                                    </p:anim>
                                    <p:anim calcmode="lin" valueType="num">
                                      <p:cBhvr additive="base">
                                        <p:cTn id="12" dur="500" fill="hold"/>
                                        <p:tgtEl>
                                          <p:spTgt spid="96"/>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stCondLst>
                                    <p:cond delay="600"/>
                                  </p:stCondLst>
                                  <p:childTnLst>
                                    <p:set>
                                      <p:cBhvr>
                                        <p:cTn id="14" dur="1" fill="hold">
                                          <p:stCondLst>
                                            <p:cond delay="0"/>
                                          </p:stCondLst>
                                        </p:cTn>
                                        <p:tgtEl>
                                          <p:spTgt spid="88"/>
                                        </p:tgtEl>
                                        <p:attrNameLst>
                                          <p:attrName>style.visibility</p:attrName>
                                        </p:attrNameLst>
                                      </p:cBhvr>
                                      <p:to>
                                        <p:strVal val="visible"/>
                                      </p:to>
                                    </p:set>
                                    <p:anim calcmode="lin" valueType="num">
                                      <p:cBhvr additive="base">
                                        <p:cTn id="15" dur="500" fill="hold"/>
                                        <p:tgtEl>
                                          <p:spTgt spid="88"/>
                                        </p:tgtEl>
                                        <p:attrNameLst>
                                          <p:attrName>ppt_x</p:attrName>
                                        </p:attrNameLst>
                                      </p:cBhvr>
                                      <p:tavLst>
                                        <p:tav tm="0">
                                          <p:val>
                                            <p:strVal val="1+#ppt_w/2"/>
                                          </p:val>
                                        </p:tav>
                                        <p:tav tm="100000">
                                          <p:val>
                                            <p:strVal val="#ppt_x"/>
                                          </p:val>
                                        </p:tav>
                                      </p:tavLst>
                                    </p:anim>
                                    <p:anim calcmode="lin" valueType="num">
                                      <p:cBhvr additive="base">
                                        <p:cTn id="16" dur="500" fill="hold"/>
                                        <p:tgtEl>
                                          <p:spTgt spid="88"/>
                                        </p:tgtEl>
                                        <p:attrNameLst>
                                          <p:attrName>ppt_y</p:attrName>
                                        </p:attrNameLst>
                                      </p:cBhvr>
                                      <p:tavLst>
                                        <p:tav tm="0">
                                          <p:val>
                                            <p:strVal val="#ppt_y"/>
                                          </p:val>
                                        </p:tav>
                                        <p:tav tm="100000">
                                          <p:val>
                                            <p:strVal val="#ppt_y"/>
                                          </p:val>
                                        </p:tav>
                                      </p:tavLst>
                                    </p:anim>
                                  </p:childTnLst>
                                </p:cTn>
                              </p:par>
                              <p:par>
                                <p:cTn id="17" presetID="2" presetClass="entr" presetSubtype="6" fill="hold" nodeType="withEffect">
                                  <p:stCondLst>
                                    <p:cond delay="80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1+#ppt_w/2"/>
                                          </p:val>
                                        </p:tav>
                                        <p:tav tm="100000">
                                          <p:val>
                                            <p:strVal val="#ppt_x"/>
                                          </p:val>
                                        </p:tav>
                                      </p:tavLst>
                                    </p:anim>
                                    <p:anim calcmode="lin" valueType="num">
                                      <p:cBhvr additive="base">
                                        <p:cTn id="20" dur="500" fill="hold"/>
                                        <p:tgtEl>
                                          <p:spTgt spid="32"/>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stCondLst>
                                    <p:cond delay="1000"/>
                                  </p:stCondLst>
                                  <p:childTnLst>
                                    <p:set>
                                      <p:cBhvr>
                                        <p:cTn id="22" dur="1" fill="hold">
                                          <p:stCondLst>
                                            <p:cond delay="0"/>
                                          </p:stCondLst>
                                        </p:cTn>
                                        <p:tgtEl>
                                          <p:spTgt spid="64"/>
                                        </p:tgtEl>
                                        <p:attrNameLst>
                                          <p:attrName>style.visibility</p:attrName>
                                        </p:attrNameLst>
                                      </p:cBhvr>
                                      <p:to>
                                        <p:strVal val="visible"/>
                                      </p:to>
                                    </p:set>
                                    <p:anim calcmode="lin" valueType="num">
                                      <p:cBhvr additive="base">
                                        <p:cTn id="23" dur="500" fill="hold"/>
                                        <p:tgtEl>
                                          <p:spTgt spid="64"/>
                                        </p:tgtEl>
                                        <p:attrNameLst>
                                          <p:attrName>ppt_x</p:attrName>
                                        </p:attrNameLst>
                                      </p:cBhvr>
                                      <p:tavLst>
                                        <p:tav tm="0">
                                          <p:val>
                                            <p:strVal val="0-#ppt_w/2"/>
                                          </p:val>
                                        </p:tav>
                                        <p:tav tm="100000">
                                          <p:val>
                                            <p:strVal val="#ppt_x"/>
                                          </p:val>
                                        </p:tav>
                                      </p:tavLst>
                                    </p:anim>
                                    <p:anim calcmode="lin" valueType="num">
                                      <p:cBhvr additive="base">
                                        <p:cTn id="24" dur="500" fill="hold"/>
                                        <p:tgtEl>
                                          <p:spTgt spid="64"/>
                                        </p:tgtEl>
                                        <p:attrNameLst>
                                          <p:attrName>ppt_y</p:attrName>
                                        </p:attrNameLst>
                                      </p:cBhvr>
                                      <p:tavLst>
                                        <p:tav tm="0">
                                          <p:val>
                                            <p:strVal val="1+#ppt_h/2"/>
                                          </p:val>
                                        </p:tav>
                                        <p:tav tm="100000">
                                          <p:val>
                                            <p:strVal val="#ppt_y"/>
                                          </p:val>
                                        </p:tav>
                                      </p:tavLst>
                                    </p:anim>
                                  </p:childTnLst>
                                </p:cTn>
                              </p:par>
                              <p:par>
                                <p:cTn id="25" presetID="2" presetClass="entr" presetSubtype="8" fill="hold" nodeType="withEffect">
                                  <p:stCondLst>
                                    <p:cond delay="1200"/>
                                  </p:stCondLst>
                                  <p:childTnLst>
                                    <p:set>
                                      <p:cBhvr>
                                        <p:cTn id="26" dur="1" fill="hold">
                                          <p:stCondLst>
                                            <p:cond delay="0"/>
                                          </p:stCondLst>
                                        </p:cTn>
                                        <p:tgtEl>
                                          <p:spTgt spid="80"/>
                                        </p:tgtEl>
                                        <p:attrNameLst>
                                          <p:attrName>style.visibility</p:attrName>
                                        </p:attrNameLst>
                                      </p:cBhvr>
                                      <p:to>
                                        <p:strVal val="visible"/>
                                      </p:to>
                                    </p:set>
                                    <p:anim calcmode="lin" valueType="num">
                                      <p:cBhvr additive="base">
                                        <p:cTn id="27" dur="500" fill="hold"/>
                                        <p:tgtEl>
                                          <p:spTgt spid="80"/>
                                        </p:tgtEl>
                                        <p:attrNameLst>
                                          <p:attrName>ppt_x</p:attrName>
                                        </p:attrNameLst>
                                      </p:cBhvr>
                                      <p:tavLst>
                                        <p:tav tm="0">
                                          <p:val>
                                            <p:strVal val="0-#ppt_w/2"/>
                                          </p:val>
                                        </p:tav>
                                        <p:tav tm="100000">
                                          <p:val>
                                            <p:strVal val="#ppt_x"/>
                                          </p:val>
                                        </p:tav>
                                      </p:tavLst>
                                    </p:anim>
                                    <p:anim calcmode="lin" valueType="num">
                                      <p:cBhvr additive="base">
                                        <p:cTn id="28" dur="500" fill="hold"/>
                                        <p:tgtEl>
                                          <p:spTgt spid="80"/>
                                        </p:tgtEl>
                                        <p:attrNameLst>
                                          <p:attrName>ppt_y</p:attrName>
                                        </p:attrNameLst>
                                      </p:cBhvr>
                                      <p:tavLst>
                                        <p:tav tm="0">
                                          <p:val>
                                            <p:strVal val="#ppt_y"/>
                                          </p:val>
                                        </p:tav>
                                        <p:tav tm="100000">
                                          <p:val>
                                            <p:strVal val="#ppt_y"/>
                                          </p:val>
                                        </p:tav>
                                      </p:tavLst>
                                    </p:anim>
                                  </p:childTnLst>
                                </p:cTn>
                              </p:par>
                              <p:par>
                                <p:cTn id="29" presetID="2" presetClass="entr" presetSubtype="4" fill="hold" nodeType="withEffect">
                                  <p:stCondLst>
                                    <p:cond delay="180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fill="hold"/>
                                        <p:tgtEl>
                                          <p:spTgt spid="29"/>
                                        </p:tgtEl>
                                        <p:attrNameLst>
                                          <p:attrName>ppt_x</p:attrName>
                                        </p:attrNameLst>
                                      </p:cBhvr>
                                      <p:tavLst>
                                        <p:tav tm="0">
                                          <p:val>
                                            <p:strVal val="#ppt_x"/>
                                          </p:val>
                                        </p:tav>
                                        <p:tav tm="100000">
                                          <p:val>
                                            <p:strVal val="#ppt_x"/>
                                          </p:val>
                                        </p:tav>
                                      </p:tavLst>
                                    </p:anim>
                                    <p:anim calcmode="lin" valueType="num">
                                      <p:cBhvr additive="base">
                                        <p:cTn id="32" dur="500" fill="hold"/>
                                        <p:tgtEl>
                                          <p:spTgt spid="29"/>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190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ppt_x"/>
                                          </p:val>
                                        </p:tav>
                                        <p:tav tm="100000">
                                          <p:val>
                                            <p:strVal val="#ppt_x"/>
                                          </p:val>
                                        </p:tav>
                                      </p:tavLst>
                                    </p:anim>
                                    <p:anim calcmode="lin" valueType="num">
                                      <p:cBhvr additive="base">
                                        <p:cTn id="36" dur="500" fill="hold"/>
                                        <p:tgtEl>
                                          <p:spTgt spid="30"/>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200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fill="hold"/>
                                        <p:tgtEl>
                                          <p:spTgt spid="31"/>
                                        </p:tgtEl>
                                        <p:attrNameLst>
                                          <p:attrName>ppt_x</p:attrName>
                                        </p:attrNameLst>
                                      </p:cBhvr>
                                      <p:tavLst>
                                        <p:tav tm="0">
                                          <p:val>
                                            <p:strVal val="#ppt_x"/>
                                          </p:val>
                                        </p:tav>
                                        <p:tav tm="100000">
                                          <p:val>
                                            <p:strVal val="#ppt_x"/>
                                          </p:val>
                                        </p:tav>
                                      </p:tavLst>
                                    </p:anim>
                                    <p:anim calcmode="lin" valueType="num">
                                      <p:cBhvr additive="base">
                                        <p:cTn id="40" dur="500" fill="hold"/>
                                        <p:tgtEl>
                                          <p:spTgt spid="31"/>
                                        </p:tgtEl>
                                        <p:attrNameLst>
                                          <p:attrName>ppt_y</p:attrName>
                                        </p:attrNameLst>
                                      </p:cBhvr>
                                      <p:tavLst>
                                        <p:tav tm="0">
                                          <p:val>
                                            <p:strVal val="1+#ppt_h/2"/>
                                          </p:val>
                                        </p:tav>
                                        <p:tav tm="100000">
                                          <p:val>
                                            <p:strVal val="#ppt_y"/>
                                          </p:val>
                                        </p:tav>
                                      </p:tavLst>
                                    </p:anim>
                                  </p:childTnLst>
                                </p:cTn>
                              </p:par>
                              <p:par>
                                <p:cTn id="41" presetID="2" presetClass="entr" presetSubtype="1" fill="hold" nodeType="withEffect">
                                  <p:stCondLst>
                                    <p:cond delay="1800"/>
                                  </p:stCondLst>
                                  <p:childTnLst>
                                    <p:set>
                                      <p:cBhvr>
                                        <p:cTn id="42" dur="1" fill="hold">
                                          <p:stCondLst>
                                            <p:cond delay="0"/>
                                          </p:stCondLst>
                                        </p:cTn>
                                        <p:tgtEl>
                                          <p:spTgt spid="104"/>
                                        </p:tgtEl>
                                        <p:attrNameLst>
                                          <p:attrName>style.visibility</p:attrName>
                                        </p:attrNameLst>
                                      </p:cBhvr>
                                      <p:to>
                                        <p:strVal val="visible"/>
                                      </p:to>
                                    </p:set>
                                    <p:anim calcmode="lin" valueType="num">
                                      <p:cBhvr additive="base">
                                        <p:cTn id="43" dur="500" fill="hold"/>
                                        <p:tgtEl>
                                          <p:spTgt spid="104"/>
                                        </p:tgtEl>
                                        <p:attrNameLst>
                                          <p:attrName>ppt_x</p:attrName>
                                        </p:attrNameLst>
                                      </p:cBhvr>
                                      <p:tavLst>
                                        <p:tav tm="0">
                                          <p:val>
                                            <p:strVal val="#ppt_x"/>
                                          </p:val>
                                        </p:tav>
                                        <p:tav tm="100000">
                                          <p:val>
                                            <p:strVal val="#ppt_x"/>
                                          </p:val>
                                        </p:tav>
                                      </p:tavLst>
                                    </p:anim>
                                    <p:anim calcmode="lin" valueType="num">
                                      <p:cBhvr additive="base">
                                        <p:cTn id="44" dur="500" fill="hold"/>
                                        <p:tgtEl>
                                          <p:spTgt spid="104"/>
                                        </p:tgtEl>
                                        <p:attrNameLst>
                                          <p:attrName>ppt_y</p:attrName>
                                        </p:attrNameLst>
                                      </p:cBhvr>
                                      <p:tavLst>
                                        <p:tav tm="0">
                                          <p:val>
                                            <p:strVal val="0-#ppt_h/2"/>
                                          </p:val>
                                        </p:tav>
                                        <p:tav tm="100000">
                                          <p:val>
                                            <p:strVal val="#ppt_y"/>
                                          </p:val>
                                        </p:tav>
                                      </p:tavLst>
                                    </p:anim>
                                  </p:childTnLst>
                                </p:cTn>
                              </p:par>
                              <p:par>
                                <p:cTn id="45" presetID="2" presetClass="entr" presetSubtype="1" fill="hold" nodeType="withEffect">
                                  <p:stCondLst>
                                    <p:cond delay="1900"/>
                                  </p:stCondLst>
                                  <p:childTnLst>
                                    <p:set>
                                      <p:cBhvr>
                                        <p:cTn id="46" dur="1" fill="hold">
                                          <p:stCondLst>
                                            <p:cond delay="0"/>
                                          </p:stCondLst>
                                        </p:cTn>
                                        <p:tgtEl>
                                          <p:spTgt spid="105"/>
                                        </p:tgtEl>
                                        <p:attrNameLst>
                                          <p:attrName>style.visibility</p:attrName>
                                        </p:attrNameLst>
                                      </p:cBhvr>
                                      <p:to>
                                        <p:strVal val="visible"/>
                                      </p:to>
                                    </p:set>
                                    <p:anim calcmode="lin" valueType="num">
                                      <p:cBhvr additive="base">
                                        <p:cTn id="47" dur="500" fill="hold"/>
                                        <p:tgtEl>
                                          <p:spTgt spid="105"/>
                                        </p:tgtEl>
                                        <p:attrNameLst>
                                          <p:attrName>ppt_x</p:attrName>
                                        </p:attrNameLst>
                                      </p:cBhvr>
                                      <p:tavLst>
                                        <p:tav tm="0">
                                          <p:val>
                                            <p:strVal val="#ppt_x"/>
                                          </p:val>
                                        </p:tav>
                                        <p:tav tm="100000">
                                          <p:val>
                                            <p:strVal val="#ppt_x"/>
                                          </p:val>
                                        </p:tav>
                                      </p:tavLst>
                                    </p:anim>
                                    <p:anim calcmode="lin" valueType="num">
                                      <p:cBhvr additive="base">
                                        <p:cTn id="48" dur="500" fill="hold"/>
                                        <p:tgtEl>
                                          <p:spTgt spid="105"/>
                                        </p:tgtEl>
                                        <p:attrNameLst>
                                          <p:attrName>ppt_y</p:attrName>
                                        </p:attrNameLst>
                                      </p:cBhvr>
                                      <p:tavLst>
                                        <p:tav tm="0">
                                          <p:val>
                                            <p:strVal val="0-#ppt_h/2"/>
                                          </p:val>
                                        </p:tav>
                                        <p:tav tm="100000">
                                          <p:val>
                                            <p:strVal val="#ppt_y"/>
                                          </p:val>
                                        </p:tav>
                                      </p:tavLst>
                                    </p:anim>
                                  </p:childTnLst>
                                </p:cTn>
                              </p:par>
                              <p:par>
                                <p:cTn id="49" presetID="2" presetClass="entr" presetSubtype="1" fill="hold" nodeType="withEffect">
                                  <p:stCondLst>
                                    <p:cond delay="2000"/>
                                  </p:stCondLst>
                                  <p:childTnLst>
                                    <p:set>
                                      <p:cBhvr>
                                        <p:cTn id="50" dur="1" fill="hold">
                                          <p:stCondLst>
                                            <p:cond delay="0"/>
                                          </p:stCondLst>
                                        </p:cTn>
                                        <p:tgtEl>
                                          <p:spTgt spid="106"/>
                                        </p:tgtEl>
                                        <p:attrNameLst>
                                          <p:attrName>style.visibility</p:attrName>
                                        </p:attrNameLst>
                                      </p:cBhvr>
                                      <p:to>
                                        <p:strVal val="visible"/>
                                      </p:to>
                                    </p:set>
                                    <p:anim calcmode="lin" valueType="num">
                                      <p:cBhvr additive="base">
                                        <p:cTn id="51" dur="500" fill="hold"/>
                                        <p:tgtEl>
                                          <p:spTgt spid="106"/>
                                        </p:tgtEl>
                                        <p:attrNameLst>
                                          <p:attrName>ppt_x</p:attrName>
                                        </p:attrNameLst>
                                      </p:cBhvr>
                                      <p:tavLst>
                                        <p:tav tm="0">
                                          <p:val>
                                            <p:strVal val="#ppt_x"/>
                                          </p:val>
                                        </p:tav>
                                        <p:tav tm="100000">
                                          <p:val>
                                            <p:strVal val="#ppt_x"/>
                                          </p:val>
                                        </p:tav>
                                      </p:tavLst>
                                    </p:anim>
                                    <p:anim calcmode="lin" valueType="num">
                                      <p:cBhvr additive="base">
                                        <p:cTn id="52" dur="500" fill="hold"/>
                                        <p:tgtEl>
                                          <p:spTgt spid="10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292006" y="3410973"/>
            <a:ext cx="1800200" cy="1551897"/>
            <a:chOff x="2469011" y="1147395"/>
            <a:chExt cx="1800200" cy="1551897"/>
          </a:xfrm>
        </p:grpSpPr>
        <p:sp>
          <p:nvSpPr>
            <p:cNvPr id="3" name="六边形 2"/>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a:ext uri="{909E8E84-426E-40DD-AFC4-6F175D3DCCD1}">
                <a14:hiddenFill xmlns:a14="http://schemas.microsoft.com/office/drawing/2010/main">
                  <a:solidFill>
                    <a:srgbClr val="FFFFFF"/>
                  </a:solidFill>
                </a14:hiddenFill>
              </a:ext>
            </a:extLst>
          </p:spPr>
        </p:pic>
      </p:grpSp>
      <p:grpSp>
        <p:nvGrpSpPr>
          <p:cNvPr id="5" name="组合 4"/>
          <p:cNvGrpSpPr/>
          <p:nvPr/>
        </p:nvGrpSpPr>
        <p:grpSpPr>
          <a:xfrm>
            <a:off x="3331564" y="1786023"/>
            <a:ext cx="1800200" cy="1551897"/>
            <a:chOff x="2469011" y="1147395"/>
            <a:chExt cx="1800200" cy="1551897"/>
          </a:xfrm>
        </p:grpSpPr>
        <p:sp>
          <p:nvSpPr>
            <p:cNvPr id="6" name="六边形 5"/>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a:ext uri="{909E8E84-426E-40DD-AFC4-6F175D3DCCD1}">
                <a14:hiddenFill xmlns:a14="http://schemas.microsoft.com/office/drawing/2010/main">
                  <a:solidFill>
                    <a:srgbClr val="FFFFFF"/>
                  </a:solidFill>
                </a14:hiddenFill>
              </a:ext>
            </a:extLst>
          </p:spPr>
        </p:pic>
      </p:grpSp>
      <p:grpSp>
        <p:nvGrpSpPr>
          <p:cNvPr id="8" name="组合 7"/>
          <p:cNvGrpSpPr/>
          <p:nvPr/>
        </p:nvGrpSpPr>
        <p:grpSpPr>
          <a:xfrm>
            <a:off x="1844477" y="2570882"/>
            <a:ext cx="1800200" cy="1551897"/>
            <a:chOff x="828477" y="1932254"/>
            <a:chExt cx="1800200" cy="1551897"/>
          </a:xfrm>
        </p:grpSpPr>
        <p:grpSp>
          <p:nvGrpSpPr>
            <p:cNvPr id="9" name="组合 8"/>
            <p:cNvGrpSpPr/>
            <p:nvPr/>
          </p:nvGrpSpPr>
          <p:grpSpPr>
            <a:xfrm>
              <a:off x="828477" y="1932254"/>
              <a:ext cx="1800200" cy="1551897"/>
              <a:chOff x="985377" y="1960081"/>
              <a:chExt cx="1800200" cy="1551897"/>
            </a:xfrm>
          </p:grpSpPr>
          <p:sp>
            <p:nvSpPr>
              <p:cNvPr id="11" name="六边形 10"/>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六边形 11"/>
              <p:cNvSpPr/>
              <p:nvPr/>
            </p:nvSpPr>
            <p:spPr>
              <a:xfrm>
                <a:off x="1081631" y="2043058"/>
                <a:ext cx="1607692" cy="1385942"/>
              </a:xfrm>
              <a:prstGeom prst="hexagon">
                <a:avLst/>
              </a:prstGeom>
              <a:solidFill>
                <a:schemeClr val="accent4"/>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TextBox 39"/>
            <p:cNvSpPr txBox="1"/>
            <p:nvPr/>
          </p:nvSpPr>
          <p:spPr>
            <a:xfrm flipH="1">
              <a:off x="1225322" y="2301388"/>
              <a:ext cx="1043315" cy="830997"/>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lnSpc>
                  <a:spcPct val="100000"/>
                </a:lnSpc>
                <a:defRPr/>
              </a:pPr>
              <a:r>
                <a:rPr lang="zh-CN" altLang="en-US" sz="2400" b="1" dirty="0">
                  <a:ln>
                    <a:noFill/>
                  </a:ln>
                  <a:effectLst/>
                </a:rPr>
                <a:t>添加</a:t>
              </a:r>
              <a:endParaRPr lang="en-US" altLang="zh-CN" sz="2400" b="1" dirty="0">
                <a:ln>
                  <a:noFill/>
                </a:ln>
                <a:effectLst/>
              </a:endParaRPr>
            </a:p>
            <a:p>
              <a:pPr>
                <a:lnSpc>
                  <a:spcPct val="100000"/>
                </a:lnSpc>
                <a:defRPr/>
              </a:pPr>
              <a:r>
                <a:rPr lang="zh-CN" altLang="en-US" sz="2400" b="1" dirty="0">
                  <a:ln>
                    <a:noFill/>
                  </a:ln>
                  <a:effectLst/>
                </a:rPr>
                <a:t>文本</a:t>
              </a:r>
            </a:p>
          </p:txBody>
        </p:sp>
      </p:grpSp>
      <p:grpSp>
        <p:nvGrpSpPr>
          <p:cNvPr id="13" name="组合 12"/>
          <p:cNvGrpSpPr/>
          <p:nvPr/>
        </p:nvGrpSpPr>
        <p:grpSpPr>
          <a:xfrm>
            <a:off x="4810088" y="2598709"/>
            <a:ext cx="1800200" cy="1551897"/>
            <a:chOff x="3794088" y="1960081"/>
            <a:chExt cx="1800200" cy="1551897"/>
          </a:xfrm>
        </p:grpSpPr>
        <p:grpSp>
          <p:nvGrpSpPr>
            <p:cNvPr id="14" name="组合 13"/>
            <p:cNvGrpSpPr/>
            <p:nvPr/>
          </p:nvGrpSpPr>
          <p:grpSpPr>
            <a:xfrm>
              <a:off x="3794088" y="1960081"/>
              <a:ext cx="1800200" cy="1551897"/>
              <a:chOff x="985377" y="1960081"/>
              <a:chExt cx="1800200" cy="1551897"/>
            </a:xfrm>
          </p:grpSpPr>
          <p:sp>
            <p:nvSpPr>
              <p:cNvPr id="16" name="六边形 15"/>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六边形 16"/>
              <p:cNvSpPr/>
              <p:nvPr/>
            </p:nvSpPr>
            <p:spPr>
              <a:xfrm>
                <a:off x="1081631" y="2043058"/>
                <a:ext cx="1607692" cy="1385942"/>
              </a:xfrm>
              <a:prstGeom prst="hexagon">
                <a:avLst/>
              </a:prstGeom>
              <a:solidFill>
                <a:schemeClr val="bg2"/>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74"/>
            <p:cNvSpPr txBox="1"/>
            <p:nvPr/>
          </p:nvSpPr>
          <p:spPr>
            <a:xfrm flipH="1">
              <a:off x="4172530" y="2301388"/>
              <a:ext cx="1043315" cy="830997"/>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lnSpc>
                  <a:spcPct val="100000"/>
                </a:lnSpc>
                <a:defRPr/>
              </a:pPr>
              <a:r>
                <a:rPr lang="zh-CN" altLang="en-US" sz="2400" b="1" dirty="0">
                  <a:ln>
                    <a:noFill/>
                  </a:ln>
                  <a:effectLst/>
                </a:rPr>
                <a:t>添加</a:t>
              </a:r>
              <a:endParaRPr lang="en-US" altLang="zh-CN" sz="2400" b="1" dirty="0">
                <a:ln>
                  <a:noFill/>
                </a:ln>
                <a:effectLst/>
              </a:endParaRPr>
            </a:p>
            <a:p>
              <a:pPr>
                <a:lnSpc>
                  <a:spcPct val="100000"/>
                </a:lnSpc>
                <a:defRPr/>
              </a:pPr>
              <a:r>
                <a:rPr lang="zh-CN" altLang="en-US" sz="2400" b="1" dirty="0">
                  <a:ln>
                    <a:noFill/>
                  </a:ln>
                  <a:effectLst/>
                </a:rPr>
                <a:t>文本</a:t>
              </a:r>
            </a:p>
          </p:txBody>
        </p:sp>
      </p:grpSp>
      <p:grpSp>
        <p:nvGrpSpPr>
          <p:cNvPr id="18" name="组合 17"/>
          <p:cNvGrpSpPr/>
          <p:nvPr/>
        </p:nvGrpSpPr>
        <p:grpSpPr>
          <a:xfrm>
            <a:off x="7784011" y="2598708"/>
            <a:ext cx="1800200" cy="1551897"/>
            <a:chOff x="6768011" y="1960080"/>
            <a:chExt cx="1800200" cy="1551897"/>
          </a:xfrm>
        </p:grpSpPr>
        <p:grpSp>
          <p:nvGrpSpPr>
            <p:cNvPr id="19" name="组合 18"/>
            <p:cNvGrpSpPr/>
            <p:nvPr/>
          </p:nvGrpSpPr>
          <p:grpSpPr>
            <a:xfrm>
              <a:off x="6768011" y="1960080"/>
              <a:ext cx="1800200" cy="1551897"/>
              <a:chOff x="985377" y="1960081"/>
              <a:chExt cx="1800200" cy="1551897"/>
            </a:xfrm>
          </p:grpSpPr>
          <p:sp>
            <p:nvSpPr>
              <p:cNvPr id="21" name="六边形 20"/>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六边形 21"/>
              <p:cNvSpPr/>
              <p:nvPr/>
            </p:nvSpPr>
            <p:spPr>
              <a:xfrm>
                <a:off x="1081631" y="2043058"/>
                <a:ext cx="1607692" cy="1385942"/>
              </a:xfrm>
              <a:prstGeom prst="hexagon">
                <a:avLst/>
              </a:prstGeom>
              <a:solidFill>
                <a:srgbClr val="FF9201"/>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TextBox 79"/>
            <p:cNvSpPr txBox="1"/>
            <p:nvPr/>
          </p:nvSpPr>
          <p:spPr>
            <a:xfrm flipH="1">
              <a:off x="7146453" y="2301388"/>
              <a:ext cx="1043315" cy="830997"/>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lnSpc>
                  <a:spcPct val="100000"/>
                </a:lnSpc>
                <a:defRPr/>
              </a:pPr>
              <a:r>
                <a:rPr lang="zh-CN" altLang="en-US" sz="2400" b="1" dirty="0">
                  <a:ln>
                    <a:noFill/>
                  </a:ln>
                  <a:effectLst/>
                </a:rPr>
                <a:t>添加</a:t>
              </a:r>
              <a:endParaRPr lang="en-US" altLang="zh-CN" sz="2400" b="1" dirty="0">
                <a:ln>
                  <a:noFill/>
                </a:ln>
                <a:effectLst/>
              </a:endParaRPr>
            </a:p>
            <a:p>
              <a:pPr>
                <a:lnSpc>
                  <a:spcPct val="100000"/>
                </a:lnSpc>
                <a:defRPr/>
              </a:pPr>
              <a:r>
                <a:rPr lang="zh-CN" altLang="en-US" sz="2400" b="1" dirty="0">
                  <a:ln>
                    <a:noFill/>
                  </a:ln>
                  <a:effectLst/>
                </a:rPr>
                <a:t>文本</a:t>
              </a:r>
            </a:p>
          </p:txBody>
        </p:sp>
      </p:grpSp>
      <p:grpSp>
        <p:nvGrpSpPr>
          <p:cNvPr id="23" name="组合 22"/>
          <p:cNvGrpSpPr/>
          <p:nvPr/>
        </p:nvGrpSpPr>
        <p:grpSpPr>
          <a:xfrm>
            <a:off x="6292006" y="1786022"/>
            <a:ext cx="1800200" cy="1551897"/>
            <a:chOff x="5276006" y="1147394"/>
            <a:chExt cx="1800200" cy="1551897"/>
          </a:xfrm>
        </p:grpSpPr>
        <p:grpSp>
          <p:nvGrpSpPr>
            <p:cNvPr id="24" name="组合 23"/>
            <p:cNvGrpSpPr/>
            <p:nvPr/>
          </p:nvGrpSpPr>
          <p:grpSpPr>
            <a:xfrm>
              <a:off x="5276006" y="1147394"/>
              <a:ext cx="1800200" cy="1551897"/>
              <a:chOff x="985377" y="1960081"/>
              <a:chExt cx="1800200" cy="1551897"/>
            </a:xfrm>
          </p:grpSpPr>
          <p:sp>
            <p:nvSpPr>
              <p:cNvPr id="26" name="六边形 25"/>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六边形 26"/>
              <p:cNvSpPr/>
              <p:nvPr/>
            </p:nvSpPr>
            <p:spPr>
              <a:xfrm>
                <a:off x="1081631" y="2043058"/>
                <a:ext cx="1607692" cy="1385942"/>
              </a:xfrm>
              <a:prstGeom prst="hexagon">
                <a:avLst/>
              </a:prstGeom>
              <a:solidFill>
                <a:schemeClr val="accent3"/>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TextBox 84"/>
            <p:cNvSpPr txBox="1"/>
            <p:nvPr/>
          </p:nvSpPr>
          <p:spPr>
            <a:xfrm flipH="1">
              <a:off x="5653013" y="1476201"/>
              <a:ext cx="1043315" cy="830997"/>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lnSpc>
                  <a:spcPct val="100000"/>
                </a:lnSpc>
                <a:defRPr/>
              </a:pPr>
              <a:r>
                <a:rPr lang="zh-CN" altLang="en-US" sz="2400" b="1" dirty="0">
                  <a:ln>
                    <a:noFill/>
                  </a:ln>
                  <a:effectLst/>
                </a:rPr>
                <a:t>添加</a:t>
              </a:r>
              <a:endParaRPr lang="en-US" altLang="zh-CN" sz="2400" b="1" dirty="0">
                <a:ln>
                  <a:noFill/>
                </a:ln>
                <a:effectLst/>
              </a:endParaRPr>
            </a:p>
            <a:p>
              <a:pPr>
                <a:lnSpc>
                  <a:spcPct val="100000"/>
                </a:lnSpc>
                <a:defRPr/>
              </a:pPr>
              <a:r>
                <a:rPr lang="zh-CN" altLang="en-US" sz="2400" b="1" dirty="0">
                  <a:ln>
                    <a:noFill/>
                  </a:ln>
                  <a:effectLst/>
                </a:rPr>
                <a:t>文本</a:t>
              </a:r>
            </a:p>
          </p:txBody>
        </p:sp>
      </p:grpSp>
      <p:sp>
        <p:nvSpPr>
          <p:cNvPr id="28" name="Title 3"/>
          <p:cNvSpPr txBox="1">
            <a:spLocks/>
          </p:cNvSpPr>
          <p:nvPr/>
        </p:nvSpPr>
        <p:spPr>
          <a:xfrm>
            <a:off x="3011101" y="4347077"/>
            <a:ext cx="2839779" cy="249299"/>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a:r>
              <a:rPr lang="zh-CN" altLang="en-US" sz="1800" b="1" dirty="0" smtClean="0">
                <a:latin typeface="微软雅黑" pitchFamily="34" charset="-122"/>
                <a:ea typeface="微软雅黑" pitchFamily="34" charset="-122"/>
              </a:rPr>
              <a:t>单击填加标题</a:t>
            </a:r>
            <a:endParaRPr lang="en-US" sz="1800" b="1" dirty="0">
              <a:latin typeface="微软雅黑" pitchFamily="34" charset="-122"/>
              <a:ea typeface="微软雅黑" pitchFamily="34" charset="-122"/>
            </a:endParaRPr>
          </a:p>
        </p:txBody>
      </p:sp>
      <p:sp>
        <p:nvSpPr>
          <p:cNvPr id="29" name="Title 3"/>
          <p:cNvSpPr txBox="1">
            <a:spLocks/>
          </p:cNvSpPr>
          <p:nvPr/>
        </p:nvSpPr>
        <p:spPr>
          <a:xfrm>
            <a:off x="3109154" y="4740216"/>
            <a:ext cx="2839779" cy="830997"/>
          </a:xfrm>
          <a:prstGeom prst="rect">
            <a:avLst/>
          </a:prstGeom>
        </p:spPr>
        <p:txBody>
          <a:bodyPr vert="horz" wrap="square" lIns="0" tIns="0" rIns="0" bIns="0" rtlCol="0" anchor="t">
            <a:spAutoFit/>
          </a:bodyPr>
          <a:lstStyle>
            <a:lvl1pPr algn="l" defTabSz="685487" rtl="0" eaLnBrk="1" latinLnBrk="0" hangingPunct="1">
              <a:lnSpc>
                <a:spcPct val="90000"/>
              </a:lnSpc>
              <a:spcBef>
                <a:spcPct val="0"/>
              </a:spcBef>
              <a:buNone/>
              <a:defRPr lang="en-US" sz="3300" b="0" kern="1200" cap="none" spc="-75"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a:lnSpc>
                <a:spcPct val="150000"/>
              </a:lnSpc>
            </a:pPr>
            <a:r>
              <a:rPr lang="zh-CN" altLang="en-US" sz="1200" dirty="0">
                <a:solidFill>
                  <a:schemeClr val="tx1"/>
                </a:solidFill>
                <a:latin typeface="微软雅黑" pitchFamily="34" charset="-122"/>
                <a:ea typeface="微软雅黑" pitchFamily="34" charset="-122"/>
              </a:rPr>
              <a:t>单击填加文字内容单击填加文字内容</a:t>
            </a:r>
            <a:endParaRPr lang="en-US" altLang="zh-CN" sz="1200" dirty="0">
              <a:solidFill>
                <a:schemeClr val="tx1"/>
              </a:solidFill>
              <a:latin typeface="微软雅黑" pitchFamily="34" charset="-122"/>
              <a:ea typeface="微软雅黑" pitchFamily="34" charset="-122"/>
            </a:endParaRPr>
          </a:p>
          <a:p>
            <a:pPr>
              <a:lnSpc>
                <a:spcPct val="150000"/>
              </a:lnSpc>
            </a:pPr>
            <a:r>
              <a:rPr lang="zh-CN" altLang="en-US" sz="1200" dirty="0" smtClean="0">
                <a:solidFill>
                  <a:schemeClr val="tx1"/>
                </a:solidFill>
                <a:latin typeface="微软雅黑" pitchFamily="34" charset="-122"/>
                <a:ea typeface="微软雅黑" pitchFamily="34" charset="-122"/>
              </a:rPr>
              <a:t>单击</a:t>
            </a:r>
            <a:r>
              <a:rPr lang="zh-CN" altLang="en-US" sz="1200" dirty="0">
                <a:solidFill>
                  <a:schemeClr val="tx1"/>
                </a:solidFill>
                <a:latin typeface="微软雅黑" pitchFamily="34" charset="-122"/>
                <a:ea typeface="微软雅黑" pitchFamily="34" charset="-122"/>
              </a:rPr>
              <a:t>填加文字</a:t>
            </a:r>
            <a:r>
              <a:rPr lang="zh-CN" altLang="en-US" sz="1200" dirty="0" smtClean="0">
                <a:solidFill>
                  <a:schemeClr val="tx1"/>
                </a:solidFill>
                <a:latin typeface="微软雅黑" pitchFamily="34" charset="-122"/>
                <a:ea typeface="微软雅黑" pitchFamily="34" charset="-122"/>
              </a:rPr>
              <a:t>内容单击</a:t>
            </a:r>
            <a:r>
              <a:rPr lang="zh-CN" altLang="en-US" sz="1200" dirty="0">
                <a:solidFill>
                  <a:schemeClr val="tx1"/>
                </a:solidFill>
                <a:latin typeface="微软雅黑" pitchFamily="34" charset="-122"/>
                <a:ea typeface="微软雅黑" pitchFamily="34" charset="-122"/>
              </a:rPr>
              <a:t>填加文字内容</a:t>
            </a:r>
          </a:p>
          <a:p>
            <a:pPr>
              <a:lnSpc>
                <a:spcPct val="150000"/>
              </a:lnSpc>
            </a:pPr>
            <a:endParaRPr lang="zh-CN" altLang="en-US" sz="1200" dirty="0">
              <a:solidFill>
                <a:schemeClr val="tx1"/>
              </a:solidFill>
              <a:latin typeface="微软雅黑" pitchFamily="34" charset="-122"/>
              <a:ea typeface="微软雅黑" pitchFamily="34" charset="-122"/>
            </a:endParaRPr>
          </a:p>
        </p:txBody>
      </p:sp>
    </p:spTree>
    <p:extLst>
      <p:ext uri="{BB962C8B-B14F-4D97-AF65-F5344CB8AC3E}">
        <p14:creationId xmlns:p14="http://schemas.microsoft.com/office/powerpoint/2010/main" val="361789952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350" fill="hold"/>
                                        <p:tgtEl>
                                          <p:spTgt spid="8"/>
                                        </p:tgtEl>
                                        <p:attrNameLst>
                                          <p:attrName>ppt_w</p:attrName>
                                        </p:attrNameLst>
                                      </p:cBhvr>
                                      <p:tavLst>
                                        <p:tav tm="0">
                                          <p:val>
                                            <p:fltVal val="0"/>
                                          </p:val>
                                        </p:tav>
                                        <p:tav tm="100000">
                                          <p:val>
                                            <p:strVal val="#ppt_w"/>
                                          </p:val>
                                        </p:tav>
                                      </p:tavLst>
                                    </p:anim>
                                    <p:anim calcmode="lin" valueType="num">
                                      <p:cBhvr>
                                        <p:cTn id="8" dur="350" fill="hold"/>
                                        <p:tgtEl>
                                          <p:spTgt spid="8"/>
                                        </p:tgtEl>
                                        <p:attrNameLst>
                                          <p:attrName>ppt_h</p:attrName>
                                        </p:attrNameLst>
                                      </p:cBhvr>
                                      <p:tavLst>
                                        <p:tav tm="0">
                                          <p:val>
                                            <p:fltVal val="0"/>
                                          </p:val>
                                        </p:tav>
                                        <p:tav tm="100000">
                                          <p:val>
                                            <p:strVal val="#ppt_h"/>
                                          </p:val>
                                        </p:tav>
                                      </p:tavLst>
                                    </p:anim>
                                    <p:animEffect transition="in" filter="fade">
                                      <p:cBhvr>
                                        <p:cTn id="9" dur="350"/>
                                        <p:tgtEl>
                                          <p:spTgt spid="8"/>
                                        </p:tgtEl>
                                      </p:cBhvr>
                                    </p:animEffect>
                                    <p:anim calcmode="lin" valueType="num">
                                      <p:cBhvr>
                                        <p:cTn id="10" dur="350" fill="hold"/>
                                        <p:tgtEl>
                                          <p:spTgt spid="8"/>
                                        </p:tgtEl>
                                        <p:attrNameLst>
                                          <p:attrName>ppt_x</p:attrName>
                                        </p:attrNameLst>
                                      </p:cBhvr>
                                      <p:tavLst>
                                        <p:tav tm="0">
                                          <p:val>
                                            <p:fltVal val="0.5"/>
                                          </p:val>
                                        </p:tav>
                                        <p:tav tm="100000">
                                          <p:val>
                                            <p:strVal val="#ppt_x"/>
                                          </p:val>
                                        </p:tav>
                                      </p:tavLst>
                                    </p:anim>
                                    <p:anim calcmode="lin" valueType="num">
                                      <p:cBhvr>
                                        <p:cTn id="11" dur="350" fill="hold"/>
                                        <p:tgtEl>
                                          <p:spTgt spid="8"/>
                                        </p:tgtEl>
                                        <p:attrNameLst>
                                          <p:attrName>ppt_y</p:attrName>
                                        </p:attrNameLst>
                                      </p:cBhvr>
                                      <p:tavLst>
                                        <p:tav tm="0">
                                          <p:val>
                                            <p:fltVal val="0.5"/>
                                          </p:val>
                                        </p:tav>
                                        <p:tav tm="100000">
                                          <p:val>
                                            <p:strVal val="#ppt_y"/>
                                          </p:val>
                                        </p:tav>
                                      </p:tavLst>
                                    </p:anim>
                                  </p:childTnLst>
                                </p:cTn>
                              </p:par>
                            </p:childTnLst>
                          </p:cTn>
                        </p:par>
                        <p:par>
                          <p:cTn id="12" fill="hold">
                            <p:stCondLst>
                              <p:cond delay="350"/>
                            </p:stCondLst>
                            <p:childTnLst>
                              <p:par>
                                <p:cTn id="13" presetID="53" presetClass="entr" presetSubtype="528"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350" fill="hold"/>
                                        <p:tgtEl>
                                          <p:spTgt spid="5"/>
                                        </p:tgtEl>
                                        <p:attrNameLst>
                                          <p:attrName>ppt_w</p:attrName>
                                        </p:attrNameLst>
                                      </p:cBhvr>
                                      <p:tavLst>
                                        <p:tav tm="0">
                                          <p:val>
                                            <p:fltVal val="0"/>
                                          </p:val>
                                        </p:tav>
                                        <p:tav tm="100000">
                                          <p:val>
                                            <p:strVal val="#ppt_w"/>
                                          </p:val>
                                        </p:tav>
                                      </p:tavLst>
                                    </p:anim>
                                    <p:anim calcmode="lin" valueType="num">
                                      <p:cBhvr>
                                        <p:cTn id="16" dur="350" fill="hold"/>
                                        <p:tgtEl>
                                          <p:spTgt spid="5"/>
                                        </p:tgtEl>
                                        <p:attrNameLst>
                                          <p:attrName>ppt_h</p:attrName>
                                        </p:attrNameLst>
                                      </p:cBhvr>
                                      <p:tavLst>
                                        <p:tav tm="0">
                                          <p:val>
                                            <p:fltVal val="0"/>
                                          </p:val>
                                        </p:tav>
                                        <p:tav tm="100000">
                                          <p:val>
                                            <p:strVal val="#ppt_h"/>
                                          </p:val>
                                        </p:tav>
                                      </p:tavLst>
                                    </p:anim>
                                    <p:animEffect transition="in" filter="fade">
                                      <p:cBhvr>
                                        <p:cTn id="17" dur="350"/>
                                        <p:tgtEl>
                                          <p:spTgt spid="5"/>
                                        </p:tgtEl>
                                      </p:cBhvr>
                                    </p:animEffect>
                                    <p:anim calcmode="lin" valueType="num">
                                      <p:cBhvr>
                                        <p:cTn id="18" dur="350" fill="hold"/>
                                        <p:tgtEl>
                                          <p:spTgt spid="5"/>
                                        </p:tgtEl>
                                        <p:attrNameLst>
                                          <p:attrName>ppt_x</p:attrName>
                                        </p:attrNameLst>
                                      </p:cBhvr>
                                      <p:tavLst>
                                        <p:tav tm="0">
                                          <p:val>
                                            <p:fltVal val="0.5"/>
                                          </p:val>
                                        </p:tav>
                                        <p:tav tm="100000">
                                          <p:val>
                                            <p:strVal val="#ppt_x"/>
                                          </p:val>
                                        </p:tav>
                                      </p:tavLst>
                                    </p:anim>
                                    <p:anim calcmode="lin" valueType="num">
                                      <p:cBhvr>
                                        <p:cTn id="19" dur="350" fill="hold"/>
                                        <p:tgtEl>
                                          <p:spTgt spid="5"/>
                                        </p:tgtEl>
                                        <p:attrNameLst>
                                          <p:attrName>ppt_y</p:attrName>
                                        </p:attrNameLst>
                                      </p:cBhvr>
                                      <p:tavLst>
                                        <p:tav tm="0">
                                          <p:val>
                                            <p:fltVal val="0.5"/>
                                          </p:val>
                                        </p:tav>
                                        <p:tav tm="100000">
                                          <p:val>
                                            <p:strVal val="#ppt_y"/>
                                          </p:val>
                                        </p:tav>
                                      </p:tavLst>
                                    </p:anim>
                                  </p:childTnLst>
                                </p:cTn>
                              </p:par>
                            </p:childTnLst>
                          </p:cTn>
                        </p:par>
                        <p:par>
                          <p:cTn id="20" fill="hold">
                            <p:stCondLst>
                              <p:cond delay="700"/>
                            </p:stCondLst>
                            <p:childTnLst>
                              <p:par>
                                <p:cTn id="21" presetID="53" presetClass="entr" presetSubtype="528"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350" fill="hold"/>
                                        <p:tgtEl>
                                          <p:spTgt spid="13"/>
                                        </p:tgtEl>
                                        <p:attrNameLst>
                                          <p:attrName>ppt_w</p:attrName>
                                        </p:attrNameLst>
                                      </p:cBhvr>
                                      <p:tavLst>
                                        <p:tav tm="0">
                                          <p:val>
                                            <p:fltVal val="0"/>
                                          </p:val>
                                        </p:tav>
                                        <p:tav tm="100000">
                                          <p:val>
                                            <p:strVal val="#ppt_w"/>
                                          </p:val>
                                        </p:tav>
                                      </p:tavLst>
                                    </p:anim>
                                    <p:anim calcmode="lin" valueType="num">
                                      <p:cBhvr>
                                        <p:cTn id="24" dur="350" fill="hold"/>
                                        <p:tgtEl>
                                          <p:spTgt spid="13"/>
                                        </p:tgtEl>
                                        <p:attrNameLst>
                                          <p:attrName>ppt_h</p:attrName>
                                        </p:attrNameLst>
                                      </p:cBhvr>
                                      <p:tavLst>
                                        <p:tav tm="0">
                                          <p:val>
                                            <p:fltVal val="0"/>
                                          </p:val>
                                        </p:tav>
                                        <p:tav tm="100000">
                                          <p:val>
                                            <p:strVal val="#ppt_h"/>
                                          </p:val>
                                        </p:tav>
                                      </p:tavLst>
                                    </p:anim>
                                    <p:animEffect transition="in" filter="fade">
                                      <p:cBhvr>
                                        <p:cTn id="25" dur="350"/>
                                        <p:tgtEl>
                                          <p:spTgt spid="13"/>
                                        </p:tgtEl>
                                      </p:cBhvr>
                                    </p:animEffect>
                                    <p:anim calcmode="lin" valueType="num">
                                      <p:cBhvr>
                                        <p:cTn id="26" dur="350" fill="hold"/>
                                        <p:tgtEl>
                                          <p:spTgt spid="13"/>
                                        </p:tgtEl>
                                        <p:attrNameLst>
                                          <p:attrName>ppt_x</p:attrName>
                                        </p:attrNameLst>
                                      </p:cBhvr>
                                      <p:tavLst>
                                        <p:tav tm="0">
                                          <p:val>
                                            <p:fltVal val="0.5"/>
                                          </p:val>
                                        </p:tav>
                                        <p:tav tm="100000">
                                          <p:val>
                                            <p:strVal val="#ppt_x"/>
                                          </p:val>
                                        </p:tav>
                                      </p:tavLst>
                                    </p:anim>
                                    <p:anim calcmode="lin" valueType="num">
                                      <p:cBhvr>
                                        <p:cTn id="27" dur="350" fill="hold"/>
                                        <p:tgtEl>
                                          <p:spTgt spid="13"/>
                                        </p:tgtEl>
                                        <p:attrNameLst>
                                          <p:attrName>ppt_y</p:attrName>
                                        </p:attrNameLst>
                                      </p:cBhvr>
                                      <p:tavLst>
                                        <p:tav tm="0">
                                          <p:val>
                                            <p:fltVal val="0.5"/>
                                          </p:val>
                                        </p:tav>
                                        <p:tav tm="100000">
                                          <p:val>
                                            <p:strVal val="#ppt_y"/>
                                          </p:val>
                                        </p:tav>
                                      </p:tavLst>
                                    </p:anim>
                                  </p:childTnLst>
                                </p:cTn>
                              </p:par>
                            </p:childTnLst>
                          </p:cTn>
                        </p:par>
                        <p:par>
                          <p:cTn id="28" fill="hold">
                            <p:stCondLst>
                              <p:cond delay="1050"/>
                            </p:stCondLst>
                            <p:childTnLst>
                              <p:par>
                                <p:cTn id="29" presetID="53" presetClass="entr" presetSubtype="528"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350" fill="hold"/>
                                        <p:tgtEl>
                                          <p:spTgt spid="23"/>
                                        </p:tgtEl>
                                        <p:attrNameLst>
                                          <p:attrName>ppt_w</p:attrName>
                                        </p:attrNameLst>
                                      </p:cBhvr>
                                      <p:tavLst>
                                        <p:tav tm="0">
                                          <p:val>
                                            <p:fltVal val="0"/>
                                          </p:val>
                                        </p:tav>
                                        <p:tav tm="100000">
                                          <p:val>
                                            <p:strVal val="#ppt_w"/>
                                          </p:val>
                                        </p:tav>
                                      </p:tavLst>
                                    </p:anim>
                                    <p:anim calcmode="lin" valueType="num">
                                      <p:cBhvr>
                                        <p:cTn id="32" dur="350" fill="hold"/>
                                        <p:tgtEl>
                                          <p:spTgt spid="23"/>
                                        </p:tgtEl>
                                        <p:attrNameLst>
                                          <p:attrName>ppt_h</p:attrName>
                                        </p:attrNameLst>
                                      </p:cBhvr>
                                      <p:tavLst>
                                        <p:tav tm="0">
                                          <p:val>
                                            <p:fltVal val="0"/>
                                          </p:val>
                                        </p:tav>
                                        <p:tav tm="100000">
                                          <p:val>
                                            <p:strVal val="#ppt_h"/>
                                          </p:val>
                                        </p:tav>
                                      </p:tavLst>
                                    </p:anim>
                                    <p:animEffect transition="in" filter="fade">
                                      <p:cBhvr>
                                        <p:cTn id="33" dur="350"/>
                                        <p:tgtEl>
                                          <p:spTgt spid="23"/>
                                        </p:tgtEl>
                                      </p:cBhvr>
                                    </p:animEffect>
                                    <p:anim calcmode="lin" valueType="num">
                                      <p:cBhvr>
                                        <p:cTn id="34" dur="350" fill="hold"/>
                                        <p:tgtEl>
                                          <p:spTgt spid="23"/>
                                        </p:tgtEl>
                                        <p:attrNameLst>
                                          <p:attrName>ppt_x</p:attrName>
                                        </p:attrNameLst>
                                      </p:cBhvr>
                                      <p:tavLst>
                                        <p:tav tm="0">
                                          <p:val>
                                            <p:fltVal val="0.5"/>
                                          </p:val>
                                        </p:tav>
                                        <p:tav tm="100000">
                                          <p:val>
                                            <p:strVal val="#ppt_x"/>
                                          </p:val>
                                        </p:tav>
                                      </p:tavLst>
                                    </p:anim>
                                    <p:anim calcmode="lin" valueType="num">
                                      <p:cBhvr>
                                        <p:cTn id="35" dur="350" fill="hold"/>
                                        <p:tgtEl>
                                          <p:spTgt spid="23"/>
                                        </p:tgtEl>
                                        <p:attrNameLst>
                                          <p:attrName>ppt_y</p:attrName>
                                        </p:attrNameLst>
                                      </p:cBhvr>
                                      <p:tavLst>
                                        <p:tav tm="0">
                                          <p:val>
                                            <p:fltVal val="0.5"/>
                                          </p:val>
                                        </p:tav>
                                        <p:tav tm="100000">
                                          <p:val>
                                            <p:strVal val="#ppt_y"/>
                                          </p:val>
                                        </p:tav>
                                      </p:tavLst>
                                    </p:anim>
                                  </p:childTnLst>
                                </p:cTn>
                              </p:par>
                            </p:childTnLst>
                          </p:cTn>
                        </p:par>
                        <p:par>
                          <p:cTn id="36" fill="hold">
                            <p:stCondLst>
                              <p:cond delay="1400"/>
                            </p:stCondLst>
                            <p:childTnLst>
                              <p:par>
                                <p:cTn id="37" presetID="53" presetClass="entr" presetSubtype="528"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p:cTn id="39" dur="350" fill="hold"/>
                                        <p:tgtEl>
                                          <p:spTgt spid="2"/>
                                        </p:tgtEl>
                                        <p:attrNameLst>
                                          <p:attrName>ppt_w</p:attrName>
                                        </p:attrNameLst>
                                      </p:cBhvr>
                                      <p:tavLst>
                                        <p:tav tm="0">
                                          <p:val>
                                            <p:fltVal val="0"/>
                                          </p:val>
                                        </p:tav>
                                        <p:tav tm="100000">
                                          <p:val>
                                            <p:strVal val="#ppt_w"/>
                                          </p:val>
                                        </p:tav>
                                      </p:tavLst>
                                    </p:anim>
                                    <p:anim calcmode="lin" valueType="num">
                                      <p:cBhvr>
                                        <p:cTn id="40" dur="350" fill="hold"/>
                                        <p:tgtEl>
                                          <p:spTgt spid="2"/>
                                        </p:tgtEl>
                                        <p:attrNameLst>
                                          <p:attrName>ppt_h</p:attrName>
                                        </p:attrNameLst>
                                      </p:cBhvr>
                                      <p:tavLst>
                                        <p:tav tm="0">
                                          <p:val>
                                            <p:fltVal val="0"/>
                                          </p:val>
                                        </p:tav>
                                        <p:tav tm="100000">
                                          <p:val>
                                            <p:strVal val="#ppt_h"/>
                                          </p:val>
                                        </p:tav>
                                      </p:tavLst>
                                    </p:anim>
                                    <p:animEffect transition="in" filter="fade">
                                      <p:cBhvr>
                                        <p:cTn id="41" dur="350"/>
                                        <p:tgtEl>
                                          <p:spTgt spid="2"/>
                                        </p:tgtEl>
                                      </p:cBhvr>
                                    </p:animEffect>
                                    <p:anim calcmode="lin" valueType="num">
                                      <p:cBhvr>
                                        <p:cTn id="42" dur="350" fill="hold"/>
                                        <p:tgtEl>
                                          <p:spTgt spid="2"/>
                                        </p:tgtEl>
                                        <p:attrNameLst>
                                          <p:attrName>ppt_x</p:attrName>
                                        </p:attrNameLst>
                                      </p:cBhvr>
                                      <p:tavLst>
                                        <p:tav tm="0">
                                          <p:val>
                                            <p:fltVal val="0.5"/>
                                          </p:val>
                                        </p:tav>
                                        <p:tav tm="100000">
                                          <p:val>
                                            <p:strVal val="#ppt_x"/>
                                          </p:val>
                                        </p:tav>
                                      </p:tavLst>
                                    </p:anim>
                                    <p:anim calcmode="lin" valueType="num">
                                      <p:cBhvr>
                                        <p:cTn id="43" dur="350" fill="hold"/>
                                        <p:tgtEl>
                                          <p:spTgt spid="2"/>
                                        </p:tgtEl>
                                        <p:attrNameLst>
                                          <p:attrName>ppt_y</p:attrName>
                                        </p:attrNameLst>
                                      </p:cBhvr>
                                      <p:tavLst>
                                        <p:tav tm="0">
                                          <p:val>
                                            <p:fltVal val="0.5"/>
                                          </p:val>
                                        </p:tav>
                                        <p:tav tm="100000">
                                          <p:val>
                                            <p:strVal val="#ppt_y"/>
                                          </p:val>
                                        </p:tav>
                                      </p:tavLst>
                                    </p:anim>
                                  </p:childTnLst>
                                </p:cTn>
                              </p:par>
                            </p:childTnLst>
                          </p:cTn>
                        </p:par>
                        <p:par>
                          <p:cTn id="44" fill="hold">
                            <p:stCondLst>
                              <p:cond delay="1750"/>
                            </p:stCondLst>
                            <p:childTnLst>
                              <p:par>
                                <p:cTn id="45" presetID="53" presetClass="entr" presetSubtype="528"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p:cTn id="47" dur="350" fill="hold"/>
                                        <p:tgtEl>
                                          <p:spTgt spid="18"/>
                                        </p:tgtEl>
                                        <p:attrNameLst>
                                          <p:attrName>ppt_w</p:attrName>
                                        </p:attrNameLst>
                                      </p:cBhvr>
                                      <p:tavLst>
                                        <p:tav tm="0">
                                          <p:val>
                                            <p:fltVal val="0"/>
                                          </p:val>
                                        </p:tav>
                                        <p:tav tm="100000">
                                          <p:val>
                                            <p:strVal val="#ppt_w"/>
                                          </p:val>
                                        </p:tav>
                                      </p:tavLst>
                                    </p:anim>
                                    <p:anim calcmode="lin" valueType="num">
                                      <p:cBhvr>
                                        <p:cTn id="48" dur="350" fill="hold"/>
                                        <p:tgtEl>
                                          <p:spTgt spid="18"/>
                                        </p:tgtEl>
                                        <p:attrNameLst>
                                          <p:attrName>ppt_h</p:attrName>
                                        </p:attrNameLst>
                                      </p:cBhvr>
                                      <p:tavLst>
                                        <p:tav tm="0">
                                          <p:val>
                                            <p:fltVal val="0"/>
                                          </p:val>
                                        </p:tav>
                                        <p:tav tm="100000">
                                          <p:val>
                                            <p:strVal val="#ppt_h"/>
                                          </p:val>
                                        </p:tav>
                                      </p:tavLst>
                                    </p:anim>
                                    <p:animEffect transition="in" filter="fade">
                                      <p:cBhvr>
                                        <p:cTn id="49" dur="350"/>
                                        <p:tgtEl>
                                          <p:spTgt spid="18"/>
                                        </p:tgtEl>
                                      </p:cBhvr>
                                    </p:animEffect>
                                    <p:anim calcmode="lin" valueType="num">
                                      <p:cBhvr>
                                        <p:cTn id="50" dur="350" fill="hold"/>
                                        <p:tgtEl>
                                          <p:spTgt spid="18"/>
                                        </p:tgtEl>
                                        <p:attrNameLst>
                                          <p:attrName>ppt_x</p:attrName>
                                        </p:attrNameLst>
                                      </p:cBhvr>
                                      <p:tavLst>
                                        <p:tav tm="0">
                                          <p:val>
                                            <p:fltVal val="0.5"/>
                                          </p:val>
                                        </p:tav>
                                        <p:tav tm="100000">
                                          <p:val>
                                            <p:strVal val="#ppt_x"/>
                                          </p:val>
                                        </p:tav>
                                      </p:tavLst>
                                    </p:anim>
                                    <p:anim calcmode="lin" valueType="num">
                                      <p:cBhvr>
                                        <p:cTn id="51" dur="350" fill="hold"/>
                                        <p:tgtEl>
                                          <p:spTgt spid="18"/>
                                        </p:tgtEl>
                                        <p:attrNameLst>
                                          <p:attrName>ppt_y</p:attrName>
                                        </p:attrNameLst>
                                      </p:cBhvr>
                                      <p:tavLst>
                                        <p:tav tm="0">
                                          <p:val>
                                            <p:fltVal val="0.5"/>
                                          </p:val>
                                        </p:tav>
                                        <p:tav tm="100000">
                                          <p:val>
                                            <p:strVal val="#ppt_y"/>
                                          </p:val>
                                        </p:tav>
                                      </p:tavLst>
                                    </p:anim>
                                  </p:childTnLst>
                                </p:cTn>
                              </p:par>
                            </p:childTnLst>
                          </p:cTn>
                        </p:par>
                        <p:par>
                          <p:cTn id="52" fill="hold">
                            <p:stCondLst>
                              <p:cond delay="2100"/>
                            </p:stCondLst>
                            <p:childTnLst>
                              <p:par>
                                <p:cTn id="53" presetID="16" presetClass="entr" presetSubtype="21"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barn(inVertical)">
                                      <p:cBhvr>
                                        <p:cTn id="55" dur="1000"/>
                                        <p:tgtEl>
                                          <p:spTgt spid="28"/>
                                        </p:tgtEl>
                                      </p:cBhvr>
                                    </p:animEffect>
                                  </p:childTnLst>
                                </p:cTn>
                              </p:par>
                            </p:childTnLst>
                          </p:cTn>
                        </p:par>
                        <p:par>
                          <p:cTn id="56" fill="hold">
                            <p:stCondLst>
                              <p:cond delay="3100"/>
                            </p:stCondLst>
                            <p:childTnLst>
                              <p:par>
                                <p:cTn id="57" presetID="10" presetClass="entr" presetSubtype="0"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fade">
                                      <p:cBhvr>
                                        <p:cTn id="59"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8189" y="2576284"/>
            <a:ext cx="5229810" cy="4281716"/>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56962" y="3923875"/>
            <a:ext cx="6684791" cy="2665612"/>
          </a:xfrm>
          <a:prstGeom prst="rect">
            <a:avLst/>
          </a:prstGeom>
        </p:spPr>
      </p:pic>
      <p:sp>
        <p:nvSpPr>
          <p:cNvPr id="42" name="等腰三角形 41"/>
          <p:cNvSpPr/>
          <p:nvPr/>
        </p:nvSpPr>
        <p:spPr>
          <a:xfrm>
            <a:off x="1347894" y="684519"/>
            <a:ext cx="2376264" cy="2025056"/>
          </a:xfrm>
          <a:prstGeom prst="triangle">
            <a:avLst/>
          </a:prstGeom>
          <a:solidFill>
            <a:srgbClr val="92D050">
              <a:alpha val="14000"/>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3" name="TextBox 7"/>
          <p:cNvSpPr txBox="1"/>
          <p:nvPr/>
        </p:nvSpPr>
        <p:spPr>
          <a:xfrm>
            <a:off x="1737570" y="869923"/>
            <a:ext cx="1782860" cy="1938992"/>
          </a:xfrm>
          <a:prstGeom prst="rect">
            <a:avLst/>
          </a:prstGeom>
          <a:noFill/>
        </p:spPr>
        <p:txBody>
          <a:bodyPr wrap="none" rtlCol="0">
            <a:spAutoFit/>
          </a:bodyPr>
          <a:lstStyle>
            <a:defPPr>
              <a:defRPr lang="zh-CN"/>
            </a:defPPr>
            <a:lvl1pPr>
              <a:defRPr sz="12000">
                <a:solidFill>
                  <a:schemeClr val="accent2"/>
                </a:solidFill>
                <a:latin typeface="Impact" panose="020B0806030902050204" pitchFamily="34" charset="0"/>
              </a:defRPr>
            </a:lvl1pPr>
          </a:lstStyle>
          <a:p>
            <a:r>
              <a:rPr lang="en-US" altLang="zh-CN" dirty="0" smtClean="0">
                <a:solidFill>
                  <a:srgbClr val="E6325C"/>
                </a:solidFill>
              </a:rPr>
              <a:t>02</a:t>
            </a:r>
            <a:endParaRPr lang="zh-CN" altLang="en-US" dirty="0">
              <a:solidFill>
                <a:srgbClr val="E6325C"/>
              </a:solidFill>
            </a:endParaRPr>
          </a:p>
        </p:txBody>
      </p:sp>
      <p:sp>
        <p:nvSpPr>
          <p:cNvPr id="44" name="等腰三角形 43"/>
          <p:cNvSpPr/>
          <p:nvPr/>
        </p:nvSpPr>
        <p:spPr>
          <a:xfrm rot="18035669">
            <a:off x="1700790" y="295384"/>
            <a:ext cx="360040" cy="310379"/>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5" name="等腰三角形 44"/>
          <p:cNvSpPr/>
          <p:nvPr/>
        </p:nvSpPr>
        <p:spPr>
          <a:xfrm rot="21283757">
            <a:off x="1286754" y="510582"/>
            <a:ext cx="191945" cy="16547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6" name="等腰三角形 45"/>
          <p:cNvSpPr/>
          <p:nvPr/>
        </p:nvSpPr>
        <p:spPr>
          <a:xfrm rot="15968008">
            <a:off x="981016" y="901685"/>
            <a:ext cx="304349" cy="22735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7" name="TextBox 8"/>
          <p:cNvSpPr txBox="1"/>
          <p:nvPr/>
        </p:nvSpPr>
        <p:spPr>
          <a:xfrm>
            <a:off x="5072052" y="827342"/>
            <a:ext cx="4339650" cy="923330"/>
          </a:xfrm>
          <a:prstGeom prst="rect">
            <a:avLst/>
          </a:prstGeom>
          <a:noFill/>
        </p:spPr>
        <p:txBody>
          <a:bodyPr wrap="none" rtlCol="0">
            <a:spAutoFit/>
          </a:bodyPr>
          <a:lstStyle/>
          <a:p>
            <a:r>
              <a:rPr lang="zh-CN" altLang="en-US" sz="5400" b="1" dirty="0" smtClean="0">
                <a:solidFill>
                  <a:schemeClr val="bg1">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rPr>
              <a:t>第二部分内容</a:t>
            </a:r>
            <a:endParaRPr lang="zh-CN" altLang="en-US" sz="5400" b="1" dirty="0">
              <a:solidFill>
                <a:schemeClr val="bg1">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cxnSp>
        <p:nvCxnSpPr>
          <p:cNvPr id="48" name="直接连接符 47"/>
          <p:cNvCxnSpPr/>
          <p:nvPr/>
        </p:nvCxnSpPr>
        <p:spPr>
          <a:xfrm>
            <a:off x="3724158" y="1839419"/>
            <a:ext cx="6929328"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51" name="TextBox 14"/>
          <p:cNvSpPr txBox="1"/>
          <p:nvPr/>
        </p:nvSpPr>
        <p:spPr>
          <a:xfrm>
            <a:off x="5508069" y="2124800"/>
            <a:ext cx="3467616" cy="584775"/>
          </a:xfrm>
          <a:prstGeom prst="rect">
            <a:avLst/>
          </a:prstGeom>
          <a:noFill/>
        </p:spPr>
        <p:txBody>
          <a:bodyPr wrap="none" rtlCol="0">
            <a:spAutoFit/>
          </a:bodyPr>
          <a:lstStyle/>
          <a:p>
            <a:r>
              <a:rPr lang="zh-CN" altLang="en-US" sz="3200" dirty="0" smtClean="0">
                <a:solidFill>
                  <a:schemeClr val="bg1">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rPr>
              <a:t>单击添加文字内容</a:t>
            </a:r>
            <a:endParaRPr lang="zh-CN" altLang="en-US" sz="3200" dirty="0">
              <a:solidFill>
                <a:schemeClr val="bg1">
                  <a:alpha val="91000"/>
                </a:scheme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spTree>
    <p:extLst>
      <p:ext uri="{BB962C8B-B14F-4D97-AF65-F5344CB8AC3E}">
        <p14:creationId xmlns:p14="http://schemas.microsoft.com/office/powerpoint/2010/main" val="343855444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1100" fill="hold"/>
                                        <p:tgtEl>
                                          <p:spTgt spid="44"/>
                                        </p:tgtEl>
                                        <p:attrNameLst>
                                          <p:attrName>ppt_x</p:attrName>
                                        </p:attrNameLst>
                                      </p:cBhvr>
                                      <p:tavLst>
                                        <p:tav tm="0">
                                          <p:val>
                                            <p:strVal val="0-#ppt_w/2"/>
                                          </p:val>
                                        </p:tav>
                                        <p:tav tm="100000">
                                          <p:val>
                                            <p:strVal val="#ppt_x"/>
                                          </p:val>
                                        </p:tav>
                                      </p:tavLst>
                                    </p:anim>
                                    <p:anim calcmode="lin" valueType="num">
                                      <p:cBhvr additive="base">
                                        <p:cTn id="8" dur="1100" fill="hold"/>
                                        <p:tgtEl>
                                          <p:spTgt spid="44"/>
                                        </p:tgtEl>
                                        <p:attrNameLst>
                                          <p:attrName>ppt_y</p:attrName>
                                        </p:attrNameLst>
                                      </p:cBhvr>
                                      <p:tavLst>
                                        <p:tav tm="0">
                                          <p:val>
                                            <p:strVal val="0-#ppt_h/2"/>
                                          </p:val>
                                        </p:tav>
                                        <p:tav tm="100000">
                                          <p:val>
                                            <p:strVal val="#ppt_y"/>
                                          </p:val>
                                        </p:tav>
                                      </p:tavLst>
                                    </p:anim>
                                  </p:childTnLst>
                                </p:cTn>
                              </p:par>
                              <p:par>
                                <p:cTn id="9" presetID="8" presetClass="emph" presetSubtype="0" fill="hold" grpId="1" nodeType="withEffect">
                                  <p:stCondLst>
                                    <p:cond delay="0"/>
                                  </p:stCondLst>
                                  <p:childTnLst>
                                    <p:animRot by="21600000">
                                      <p:cBhvr>
                                        <p:cTn id="10" dur="1100" fill="hold"/>
                                        <p:tgtEl>
                                          <p:spTgt spid="44"/>
                                        </p:tgtEl>
                                        <p:attrNameLst>
                                          <p:attrName>r</p:attrName>
                                        </p:attrNameLst>
                                      </p:cBhvr>
                                    </p:animRot>
                                  </p:childTnLst>
                                </p:cTn>
                              </p:par>
                              <p:par>
                                <p:cTn id="11" presetID="2" presetClass="entr" presetSubtype="9" fill="hold" grpId="0" nodeType="withEffect">
                                  <p:stCondLst>
                                    <p:cond delay="600"/>
                                  </p:stCondLst>
                                  <p:childTnLst>
                                    <p:set>
                                      <p:cBhvr>
                                        <p:cTn id="12" dur="1" fill="hold">
                                          <p:stCondLst>
                                            <p:cond delay="0"/>
                                          </p:stCondLst>
                                        </p:cTn>
                                        <p:tgtEl>
                                          <p:spTgt spid="45"/>
                                        </p:tgtEl>
                                        <p:attrNameLst>
                                          <p:attrName>style.visibility</p:attrName>
                                        </p:attrNameLst>
                                      </p:cBhvr>
                                      <p:to>
                                        <p:strVal val="visible"/>
                                      </p:to>
                                    </p:set>
                                    <p:anim calcmode="lin" valueType="num">
                                      <p:cBhvr additive="base">
                                        <p:cTn id="13" dur="1100" fill="hold"/>
                                        <p:tgtEl>
                                          <p:spTgt spid="45"/>
                                        </p:tgtEl>
                                        <p:attrNameLst>
                                          <p:attrName>ppt_x</p:attrName>
                                        </p:attrNameLst>
                                      </p:cBhvr>
                                      <p:tavLst>
                                        <p:tav tm="0">
                                          <p:val>
                                            <p:strVal val="0-#ppt_w/2"/>
                                          </p:val>
                                        </p:tav>
                                        <p:tav tm="100000">
                                          <p:val>
                                            <p:strVal val="#ppt_x"/>
                                          </p:val>
                                        </p:tav>
                                      </p:tavLst>
                                    </p:anim>
                                    <p:anim calcmode="lin" valueType="num">
                                      <p:cBhvr additive="base">
                                        <p:cTn id="14" dur="1100" fill="hold"/>
                                        <p:tgtEl>
                                          <p:spTgt spid="45"/>
                                        </p:tgtEl>
                                        <p:attrNameLst>
                                          <p:attrName>ppt_y</p:attrName>
                                        </p:attrNameLst>
                                      </p:cBhvr>
                                      <p:tavLst>
                                        <p:tav tm="0">
                                          <p:val>
                                            <p:strVal val="0-#ppt_h/2"/>
                                          </p:val>
                                        </p:tav>
                                        <p:tav tm="100000">
                                          <p:val>
                                            <p:strVal val="#ppt_y"/>
                                          </p:val>
                                        </p:tav>
                                      </p:tavLst>
                                    </p:anim>
                                  </p:childTnLst>
                                </p:cTn>
                              </p:par>
                              <p:par>
                                <p:cTn id="15" presetID="8" presetClass="emph" presetSubtype="0" fill="hold" grpId="1" nodeType="withEffect">
                                  <p:stCondLst>
                                    <p:cond delay="600"/>
                                  </p:stCondLst>
                                  <p:childTnLst>
                                    <p:animRot by="21600000">
                                      <p:cBhvr>
                                        <p:cTn id="16" dur="1100" fill="hold"/>
                                        <p:tgtEl>
                                          <p:spTgt spid="45"/>
                                        </p:tgtEl>
                                        <p:attrNameLst>
                                          <p:attrName>r</p:attrName>
                                        </p:attrNameLst>
                                      </p:cBhvr>
                                    </p:animRot>
                                  </p:childTnLst>
                                </p:cTn>
                              </p:par>
                              <p:par>
                                <p:cTn id="17" presetID="2" presetClass="entr" presetSubtype="9" fill="hold" grpId="0" nodeType="withEffect">
                                  <p:stCondLst>
                                    <p:cond delay="1200"/>
                                  </p:stCondLst>
                                  <p:childTnLst>
                                    <p:set>
                                      <p:cBhvr>
                                        <p:cTn id="18" dur="1" fill="hold">
                                          <p:stCondLst>
                                            <p:cond delay="0"/>
                                          </p:stCondLst>
                                        </p:cTn>
                                        <p:tgtEl>
                                          <p:spTgt spid="46"/>
                                        </p:tgtEl>
                                        <p:attrNameLst>
                                          <p:attrName>style.visibility</p:attrName>
                                        </p:attrNameLst>
                                      </p:cBhvr>
                                      <p:to>
                                        <p:strVal val="visible"/>
                                      </p:to>
                                    </p:set>
                                    <p:anim calcmode="lin" valueType="num">
                                      <p:cBhvr additive="base">
                                        <p:cTn id="19" dur="1100" fill="hold"/>
                                        <p:tgtEl>
                                          <p:spTgt spid="46"/>
                                        </p:tgtEl>
                                        <p:attrNameLst>
                                          <p:attrName>ppt_x</p:attrName>
                                        </p:attrNameLst>
                                      </p:cBhvr>
                                      <p:tavLst>
                                        <p:tav tm="0">
                                          <p:val>
                                            <p:strVal val="0-#ppt_w/2"/>
                                          </p:val>
                                        </p:tav>
                                        <p:tav tm="100000">
                                          <p:val>
                                            <p:strVal val="#ppt_x"/>
                                          </p:val>
                                        </p:tav>
                                      </p:tavLst>
                                    </p:anim>
                                    <p:anim calcmode="lin" valueType="num">
                                      <p:cBhvr additive="base">
                                        <p:cTn id="20" dur="1100" fill="hold"/>
                                        <p:tgtEl>
                                          <p:spTgt spid="46"/>
                                        </p:tgtEl>
                                        <p:attrNameLst>
                                          <p:attrName>ppt_y</p:attrName>
                                        </p:attrNameLst>
                                      </p:cBhvr>
                                      <p:tavLst>
                                        <p:tav tm="0">
                                          <p:val>
                                            <p:strVal val="0-#ppt_h/2"/>
                                          </p:val>
                                        </p:tav>
                                        <p:tav tm="100000">
                                          <p:val>
                                            <p:strVal val="#ppt_y"/>
                                          </p:val>
                                        </p:tav>
                                      </p:tavLst>
                                    </p:anim>
                                  </p:childTnLst>
                                </p:cTn>
                              </p:par>
                              <p:par>
                                <p:cTn id="21" presetID="8" presetClass="emph" presetSubtype="0" fill="hold" grpId="1" nodeType="withEffect">
                                  <p:stCondLst>
                                    <p:cond delay="1200"/>
                                  </p:stCondLst>
                                  <p:childTnLst>
                                    <p:animRot by="21600000">
                                      <p:cBhvr>
                                        <p:cTn id="22" dur="1100" fill="hold"/>
                                        <p:tgtEl>
                                          <p:spTgt spid="46"/>
                                        </p:tgtEl>
                                        <p:attrNameLst>
                                          <p:attrName>r</p:attrName>
                                        </p:attrNameLst>
                                      </p:cBhvr>
                                    </p:animRot>
                                  </p:childTnLst>
                                </p:cTn>
                              </p:par>
                              <p:par>
                                <p:cTn id="23" presetID="2" presetClass="entr" presetSubtype="9" fill="hold" grpId="0" nodeType="withEffect">
                                  <p:stCondLst>
                                    <p:cond delay="600"/>
                                  </p:stCondLst>
                                  <p:childTnLst>
                                    <p:set>
                                      <p:cBhvr>
                                        <p:cTn id="24" dur="1" fill="hold">
                                          <p:stCondLst>
                                            <p:cond delay="0"/>
                                          </p:stCondLst>
                                        </p:cTn>
                                        <p:tgtEl>
                                          <p:spTgt spid="42"/>
                                        </p:tgtEl>
                                        <p:attrNameLst>
                                          <p:attrName>style.visibility</p:attrName>
                                        </p:attrNameLst>
                                      </p:cBhvr>
                                      <p:to>
                                        <p:strVal val="visible"/>
                                      </p:to>
                                    </p:set>
                                    <p:anim calcmode="lin" valueType="num">
                                      <p:cBhvr additive="base">
                                        <p:cTn id="25" dur="1100" fill="hold"/>
                                        <p:tgtEl>
                                          <p:spTgt spid="42"/>
                                        </p:tgtEl>
                                        <p:attrNameLst>
                                          <p:attrName>ppt_x</p:attrName>
                                        </p:attrNameLst>
                                      </p:cBhvr>
                                      <p:tavLst>
                                        <p:tav tm="0">
                                          <p:val>
                                            <p:strVal val="0-#ppt_w/2"/>
                                          </p:val>
                                        </p:tav>
                                        <p:tav tm="100000">
                                          <p:val>
                                            <p:strVal val="#ppt_x"/>
                                          </p:val>
                                        </p:tav>
                                      </p:tavLst>
                                    </p:anim>
                                    <p:anim calcmode="lin" valueType="num">
                                      <p:cBhvr additive="base">
                                        <p:cTn id="26" dur="1100" fill="hold"/>
                                        <p:tgtEl>
                                          <p:spTgt spid="42"/>
                                        </p:tgtEl>
                                        <p:attrNameLst>
                                          <p:attrName>ppt_y</p:attrName>
                                        </p:attrNameLst>
                                      </p:cBhvr>
                                      <p:tavLst>
                                        <p:tav tm="0">
                                          <p:val>
                                            <p:strVal val="0-#ppt_h/2"/>
                                          </p:val>
                                        </p:tav>
                                        <p:tav tm="100000">
                                          <p:val>
                                            <p:strVal val="#ppt_y"/>
                                          </p:val>
                                        </p:tav>
                                      </p:tavLst>
                                    </p:anim>
                                  </p:childTnLst>
                                </p:cTn>
                              </p:par>
                              <p:par>
                                <p:cTn id="27" presetID="8" presetClass="emph" presetSubtype="0" fill="hold" grpId="1" nodeType="withEffect">
                                  <p:stCondLst>
                                    <p:cond delay="700"/>
                                  </p:stCondLst>
                                  <p:childTnLst>
                                    <p:animRot by="21600000">
                                      <p:cBhvr>
                                        <p:cTn id="28" dur="1100" fill="hold"/>
                                        <p:tgtEl>
                                          <p:spTgt spid="42"/>
                                        </p:tgtEl>
                                        <p:attrNameLst>
                                          <p:attrName>r</p:attrName>
                                        </p:attrNameLst>
                                      </p:cBhvr>
                                    </p:animRot>
                                  </p:childTnLst>
                                </p:cTn>
                              </p:par>
                            </p:childTnLst>
                          </p:cTn>
                        </p:par>
                        <p:par>
                          <p:cTn id="29" fill="hold">
                            <p:stCondLst>
                              <p:cond delay="2300"/>
                            </p:stCondLst>
                            <p:childTnLst>
                              <p:par>
                                <p:cTn id="30" presetID="10" presetClass="entr" presetSubtype="0"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fade">
                                      <p:cBhvr>
                                        <p:cTn id="32" dur="500"/>
                                        <p:tgtEl>
                                          <p:spTgt spid="43"/>
                                        </p:tgtEl>
                                      </p:cBhvr>
                                    </p:animEffect>
                                  </p:childTnLst>
                                </p:cTn>
                              </p:par>
                            </p:childTnLst>
                          </p:cTn>
                        </p:par>
                        <p:par>
                          <p:cTn id="33" fill="hold">
                            <p:stCondLst>
                              <p:cond delay="2800"/>
                            </p:stCondLst>
                            <p:childTnLst>
                              <p:par>
                                <p:cTn id="34" presetID="22" presetClass="entr" presetSubtype="8" fill="hold" nodeType="after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wipe(left)">
                                      <p:cBhvr>
                                        <p:cTn id="36" dur="500"/>
                                        <p:tgtEl>
                                          <p:spTgt spid="48"/>
                                        </p:tgtEl>
                                      </p:cBhvr>
                                    </p:animEffect>
                                  </p:childTnLst>
                                </p:cTn>
                              </p:par>
                            </p:childTnLst>
                          </p:cTn>
                        </p:par>
                        <p:par>
                          <p:cTn id="37" fill="hold">
                            <p:stCondLst>
                              <p:cond delay="3300"/>
                            </p:stCondLst>
                            <p:childTnLst>
                              <p:par>
                                <p:cTn id="38" presetID="12" presetClass="entr" presetSubtype="1"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 calcmode="lin" valueType="num">
                                      <p:cBhvr additive="base">
                                        <p:cTn id="40" dur="500"/>
                                        <p:tgtEl>
                                          <p:spTgt spid="47"/>
                                        </p:tgtEl>
                                        <p:attrNameLst>
                                          <p:attrName>ppt_y</p:attrName>
                                        </p:attrNameLst>
                                      </p:cBhvr>
                                      <p:tavLst>
                                        <p:tav tm="0">
                                          <p:val>
                                            <p:strVal val="#ppt_y-#ppt_h*1.125000"/>
                                          </p:val>
                                        </p:tav>
                                        <p:tav tm="100000">
                                          <p:val>
                                            <p:strVal val="#ppt_y"/>
                                          </p:val>
                                        </p:tav>
                                      </p:tavLst>
                                    </p:anim>
                                    <p:animEffect transition="in" filter="wipe(down)">
                                      <p:cBhvr>
                                        <p:cTn id="41" dur="500"/>
                                        <p:tgtEl>
                                          <p:spTgt spid="47"/>
                                        </p:tgtEl>
                                      </p:cBhvr>
                                    </p:animEffect>
                                  </p:childTnLst>
                                </p:cTn>
                              </p:par>
                            </p:childTnLst>
                          </p:cTn>
                        </p:par>
                        <p:par>
                          <p:cTn id="42" fill="hold">
                            <p:stCondLst>
                              <p:cond delay="3800"/>
                            </p:stCondLst>
                            <p:childTnLst>
                              <p:par>
                                <p:cTn id="43" presetID="47" presetClass="entr" presetSubtype="0" fill="hold" grpId="0" nodeType="afterEffect">
                                  <p:stCondLst>
                                    <p:cond delay="0"/>
                                  </p:stCondLst>
                                  <p:childTnLst>
                                    <p:set>
                                      <p:cBhvr>
                                        <p:cTn id="44" dur="1" fill="hold">
                                          <p:stCondLst>
                                            <p:cond delay="0"/>
                                          </p:stCondLst>
                                        </p:cTn>
                                        <p:tgtEl>
                                          <p:spTgt spid="51"/>
                                        </p:tgtEl>
                                        <p:attrNameLst>
                                          <p:attrName>style.visibility</p:attrName>
                                        </p:attrNameLst>
                                      </p:cBhvr>
                                      <p:to>
                                        <p:strVal val="visible"/>
                                      </p:to>
                                    </p:set>
                                    <p:animEffect transition="in" filter="fade">
                                      <p:cBhvr>
                                        <p:cTn id="45" dur="1000"/>
                                        <p:tgtEl>
                                          <p:spTgt spid="51"/>
                                        </p:tgtEl>
                                      </p:cBhvr>
                                    </p:animEffect>
                                    <p:anim calcmode="lin" valueType="num">
                                      <p:cBhvr>
                                        <p:cTn id="46" dur="1000" fill="hold"/>
                                        <p:tgtEl>
                                          <p:spTgt spid="51"/>
                                        </p:tgtEl>
                                        <p:attrNameLst>
                                          <p:attrName>ppt_x</p:attrName>
                                        </p:attrNameLst>
                                      </p:cBhvr>
                                      <p:tavLst>
                                        <p:tav tm="0">
                                          <p:val>
                                            <p:strVal val="#ppt_x"/>
                                          </p:val>
                                        </p:tav>
                                        <p:tav tm="100000">
                                          <p:val>
                                            <p:strVal val="#ppt_x"/>
                                          </p:val>
                                        </p:tav>
                                      </p:tavLst>
                                    </p:anim>
                                    <p:anim calcmode="lin" valueType="num">
                                      <p:cBhvr>
                                        <p:cTn id="47"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3" grpId="0"/>
      <p:bldP spid="44" grpId="0" animBg="1"/>
      <p:bldP spid="44" grpId="1" animBg="1"/>
      <p:bldP spid="45" grpId="0" animBg="1"/>
      <p:bldP spid="45" grpId="1" animBg="1"/>
      <p:bldP spid="46" grpId="0" animBg="1"/>
      <p:bldP spid="46" grpId="1" animBg="1"/>
      <p:bldP spid="47" grpId="0"/>
      <p:bldP spid="51"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2"/>
</p:tagLst>
</file>

<file path=ppt/tags/tag10.xml><?xml version="1.0" encoding="utf-8"?>
<p:tagLst xmlns:a="http://schemas.openxmlformats.org/drawingml/2006/main" xmlns:r="http://schemas.openxmlformats.org/officeDocument/2006/relationships" xmlns:p="http://schemas.openxmlformats.org/presentationml/2006/main">
  <p:tag name="TIMING" val="|0.4"/>
</p:tagLst>
</file>

<file path=ppt/tags/tag11.xml><?xml version="1.0" encoding="utf-8"?>
<p:tagLst xmlns:a="http://schemas.openxmlformats.org/drawingml/2006/main" xmlns:r="http://schemas.openxmlformats.org/officeDocument/2006/relationships" xmlns:p="http://schemas.openxmlformats.org/presentationml/2006/main">
  <p:tag name="TIMING" val="|0.1"/>
</p:tagLst>
</file>

<file path=ppt/tags/tag12.xml><?xml version="1.0" encoding="utf-8"?>
<p:tagLst xmlns:a="http://schemas.openxmlformats.org/drawingml/2006/main" xmlns:r="http://schemas.openxmlformats.org/officeDocument/2006/relationships" xmlns:p="http://schemas.openxmlformats.org/presentationml/2006/main">
  <p:tag name="TIMING" val="|0.3"/>
</p:tagLst>
</file>

<file path=ppt/tags/tag2.xml><?xml version="1.0" encoding="utf-8"?>
<p:tagLst xmlns:a="http://schemas.openxmlformats.org/drawingml/2006/main" xmlns:r="http://schemas.openxmlformats.org/officeDocument/2006/relationships" xmlns:p="http://schemas.openxmlformats.org/presentationml/2006/main">
  <p:tag name="TIMING" val="|0.2"/>
</p:tagLst>
</file>

<file path=ppt/tags/tag3.xml><?xml version="1.0" encoding="utf-8"?>
<p:tagLst xmlns:a="http://schemas.openxmlformats.org/drawingml/2006/main" xmlns:r="http://schemas.openxmlformats.org/officeDocument/2006/relationships" xmlns:p="http://schemas.openxmlformats.org/presentationml/2006/main">
  <p:tag name="TIMING" val="|0.2"/>
</p:tagLst>
</file>

<file path=ppt/tags/tag4.xml><?xml version="1.0" encoding="utf-8"?>
<p:tagLst xmlns:a="http://schemas.openxmlformats.org/drawingml/2006/main" xmlns:r="http://schemas.openxmlformats.org/officeDocument/2006/relationships" xmlns:p="http://schemas.openxmlformats.org/presentationml/2006/main">
  <p:tag name="TIMING" val="|0.1"/>
</p:tagLst>
</file>

<file path=ppt/tags/tag5.xml><?xml version="1.0" encoding="utf-8"?>
<p:tagLst xmlns:a="http://schemas.openxmlformats.org/drawingml/2006/main" xmlns:r="http://schemas.openxmlformats.org/officeDocument/2006/relationships" xmlns:p="http://schemas.openxmlformats.org/presentationml/2006/main">
  <p:tag name="TIMING" val="|0.8"/>
</p:tagLst>
</file>

<file path=ppt/tags/tag6.xml><?xml version="1.0" encoding="utf-8"?>
<p:tagLst xmlns:a="http://schemas.openxmlformats.org/drawingml/2006/main" xmlns:r="http://schemas.openxmlformats.org/officeDocument/2006/relationships" xmlns:p="http://schemas.openxmlformats.org/presentationml/2006/main">
  <p:tag name="TIMING" val="|0.2"/>
</p:tagLst>
</file>

<file path=ppt/tags/tag7.xml><?xml version="1.0" encoding="utf-8"?>
<p:tagLst xmlns:a="http://schemas.openxmlformats.org/drawingml/2006/main" xmlns:r="http://schemas.openxmlformats.org/officeDocument/2006/relationships" xmlns:p="http://schemas.openxmlformats.org/presentationml/2006/main">
  <p:tag name="TIMING" val="|0.2"/>
</p:tagLst>
</file>

<file path=ppt/tags/tag8.xml><?xml version="1.0" encoding="utf-8"?>
<p:tagLst xmlns:a="http://schemas.openxmlformats.org/drawingml/2006/main" xmlns:r="http://schemas.openxmlformats.org/officeDocument/2006/relationships" xmlns:p="http://schemas.openxmlformats.org/presentationml/2006/main">
  <p:tag name="TIMING" val="|0.3"/>
</p:tagLst>
</file>

<file path=ppt/tags/tag9.xml><?xml version="1.0" encoding="utf-8"?>
<p:tagLst xmlns:a="http://schemas.openxmlformats.org/drawingml/2006/main" xmlns:r="http://schemas.openxmlformats.org/officeDocument/2006/relationships" xmlns:p="http://schemas.openxmlformats.org/presentationml/2006/main">
  <p:tag name="TIMING" val="|0.4"/>
</p:tagLst>
</file>

<file path=ppt/theme/theme1.xml><?xml version="1.0" encoding="utf-8"?>
<a:theme xmlns:a="http://schemas.openxmlformats.org/drawingml/2006/main" name="第一PPT，www.1ppt.com">
  <a:themeElements>
    <a:clrScheme name="黄色">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TotalTime>
  <Words>2744</Words>
  <Application>Microsoft Office PowerPoint</Application>
  <PresentationFormat>自定义</PresentationFormat>
  <Paragraphs>264</Paragraphs>
  <Slides>29</Slides>
  <Notes>12</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成长教育</dc:title>
  <dc:creator>第一PPT</dc:creator>
  <cp:keywords>www.1ppt.com</cp:keywords>
  <cp:lastModifiedBy>Windows User</cp:lastModifiedBy>
  <cp:revision>7</cp:revision>
  <dcterms:created xsi:type="dcterms:W3CDTF">2016-12-15T08:07:30Z</dcterms:created>
  <dcterms:modified xsi:type="dcterms:W3CDTF">2018-11-12T14:36:47Z</dcterms:modified>
</cp:coreProperties>
</file>