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60" r:id="rId14"/>
    <p:sldId id="270" r:id="rId15"/>
    <p:sldId id="271" r:id="rId16"/>
    <p:sldId id="272" r:id="rId17"/>
    <p:sldId id="261" r:id="rId18"/>
    <p:sldId id="273" r:id="rId19"/>
    <p:sldId id="274" r:id="rId20"/>
    <p:sldId id="275" r:id="rId21"/>
    <p:sldId id="262" r:id="rId22"/>
    <p:sldId id="276"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0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2136735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3910879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1327661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896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143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965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1878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5673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475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8848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753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36555606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6229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29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1798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3109102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2559540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32A02C-46F3-4B23-B3CB-8C6AF6773EF5}" type="slidenum">
              <a:rPr lang="zh-CN" altLang="en-US" smtClean="0"/>
              <a:t>‹#›</a:t>
            </a:fld>
            <a:endParaRPr lang="zh-CN" altLang="en-US"/>
          </a:p>
        </p:txBody>
      </p:sp>
      <p:sp>
        <p:nvSpPr>
          <p:cNvPr id="11" name="矩形 10"/>
          <p:cNvSpPr/>
          <p:nvPr userDrawn="1"/>
        </p:nvSpPr>
        <p:spPr>
          <a:xfrm>
            <a:off x="7423528" y="42848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414467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1665724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3103858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364233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7117713-04CC-41B2-BE31-ECDFCC6B1951}" type="datetimeFigureOut">
              <a:rPr lang="zh-CN" altLang="en-US" smtClean="0"/>
              <a:t>2018/11/12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229850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narVert">
          <a:fgClr>
            <a:schemeClr val="bg2"/>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7117713-04CC-41B2-BE31-ECDFCC6B1951}" type="datetimeFigureOut">
              <a:rPr lang="zh-CN" altLang="en-US" smtClean="0"/>
              <a:t>2018/11/12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F32A02C-46F3-4B23-B3CB-8C6AF6773EF5}" type="slidenum">
              <a:rPr lang="zh-CN" altLang="en-US" smtClean="0"/>
              <a:t>‹#›</a:t>
            </a:fld>
            <a:endParaRPr lang="zh-CN" altLang="en-US"/>
          </a:p>
        </p:txBody>
      </p:sp>
    </p:spTree>
    <p:extLst>
      <p:ext uri="{BB962C8B-B14F-4D97-AF65-F5344CB8AC3E}">
        <p14:creationId xmlns:p14="http://schemas.microsoft.com/office/powerpoint/2010/main" val="36450439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594338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779662"/>
            <a:ext cx="9144000" cy="2513562"/>
          </a:xfrm>
          <a:prstGeom prst="rect">
            <a:avLst/>
          </a:prstGeom>
        </p:spPr>
      </p:pic>
      <p:grpSp>
        <p:nvGrpSpPr>
          <p:cNvPr id="5" name="组合 4"/>
          <p:cNvGrpSpPr/>
          <p:nvPr/>
        </p:nvGrpSpPr>
        <p:grpSpPr>
          <a:xfrm>
            <a:off x="1135772" y="721796"/>
            <a:ext cx="1942890" cy="1942890"/>
            <a:chOff x="1763688" y="645596"/>
            <a:chExt cx="1942890" cy="1942890"/>
          </a:xfrm>
        </p:grpSpPr>
        <p:pic>
          <p:nvPicPr>
            <p:cNvPr id="6"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TextBox 5"/>
            <p:cNvSpPr txBox="1"/>
            <p:nvPr/>
          </p:nvSpPr>
          <p:spPr>
            <a:xfrm>
              <a:off x="2267081" y="893766"/>
              <a:ext cx="936104" cy="1446550"/>
            </a:xfrm>
            <a:prstGeom prst="rect">
              <a:avLst/>
            </a:prstGeom>
            <a:noFill/>
          </p:spPr>
          <p:txBody>
            <a:bodyPr wrap="square" rtlCol="0">
              <a:spAutoFit/>
            </a:bodyPr>
            <a:lstStyle/>
            <a:p>
              <a:r>
                <a:rPr lang="en-US" altLang="zh-CN" sz="8800" b="1" smtClean="0">
                  <a:solidFill>
                    <a:srgbClr val="AC0000"/>
                  </a:solidFill>
                  <a:effectLst>
                    <a:outerShdw blurRad="38100" dist="38100" dir="2700000" algn="tl">
                      <a:srgbClr val="000000">
                        <a:alpha val="43137"/>
                      </a:srgbClr>
                    </a:outerShdw>
                  </a:effectLst>
                  <a:latin typeface="Britannic Bold" panose="020B0903060703020204" pitchFamily="34" charset="0"/>
                </a:rPr>
                <a:t>2</a:t>
              </a:r>
              <a:endParaRPr lang="zh-CN" altLang="en-US" sz="8800" b="1">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grpSp>
        <p:nvGrpSpPr>
          <p:cNvPr id="8" name="组合 7"/>
          <p:cNvGrpSpPr/>
          <p:nvPr/>
        </p:nvGrpSpPr>
        <p:grpSpPr>
          <a:xfrm>
            <a:off x="2758526" y="721796"/>
            <a:ext cx="1942890" cy="1942890"/>
            <a:chOff x="1763688" y="645596"/>
            <a:chExt cx="1942890" cy="1942890"/>
          </a:xfrm>
        </p:grpSpPr>
        <p:pic>
          <p:nvPicPr>
            <p:cNvPr id="9"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267081" y="893766"/>
              <a:ext cx="936104" cy="1446550"/>
            </a:xfrm>
            <a:prstGeom prst="rect">
              <a:avLst/>
            </a:prstGeom>
            <a:noFill/>
          </p:spPr>
          <p:txBody>
            <a:bodyPr wrap="square" rtlCol="0">
              <a:spAutoFit/>
            </a:bodyPr>
            <a:lstStyle/>
            <a:p>
              <a:r>
                <a:rPr lang="en-US" altLang="zh-CN" sz="8800" b="1">
                  <a:solidFill>
                    <a:srgbClr val="AC0000"/>
                  </a:solidFill>
                  <a:effectLst>
                    <a:outerShdw blurRad="38100" dist="38100" dir="2700000" algn="tl">
                      <a:srgbClr val="000000">
                        <a:alpha val="43137"/>
                      </a:srgbClr>
                    </a:outerShdw>
                  </a:effectLst>
                  <a:latin typeface="Britannic Bold" panose="020B0903060703020204" pitchFamily="34" charset="0"/>
                </a:rPr>
                <a:t>0</a:t>
              </a:r>
              <a:endParaRPr lang="zh-CN" altLang="en-US" sz="8800" b="1">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grpSp>
        <p:nvGrpSpPr>
          <p:cNvPr id="11" name="组合 10"/>
          <p:cNvGrpSpPr/>
          <p:nvPr/>
        </p:nvGrpSpPr>
        <p:grpSpPr>
          <a:xfrm>
            <a:off x="4381280" y="721796"/>
            <a:ext cx="1942890" cy="1942890"/>
            <a:chOff x="1763688" y="645596"/>
            <a:chExt cx="1942890" cy="1942890"/>
          </a:xfrm>
        </p:grpSpPr>
        <p:pic>
          <p:nvPicPr>
            <p:cNvPr id="12"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267081" y="893766"/>
              <a:ext cx="936104" cy="1446550"/>
            </a:xfrm>
            <a:prstGeom prst="rect">
              <a:avLst/>
            </a:prstGeom>
            <a:noFill/>
          </p:spPr>
          <p:txBody>
            <a:bodyPr wrap="square" rtlCol="0">
              <a:spAutoFit/>
            </a:bodyPr>
            <a:lstStyle/>
            <a:p>
              <a:r>
                <a:rPr lang="en-US" altLang="zh-CN" sz="8800" b="1" dirty="0">
                  <a:solidFill>
                    <a:srgbClr val="AC0000"/>
                  </a:solidFill>
                  <a:effectLst>
                    <a:outerShdw blurRad="38100" dist="38100" dir="2700000" algn="tl">
                      <a:srgbClr val="000000">
                        <a:alpha val="43137"/>
                      </a:srgbClr>
                    </a:outerShdw>
                  </a:effectLst>
                  <a:latin typeface="Britannic Bold" panose="020B0903060703020204" pitchFamily="34" charset="0"/>
                </a:rPr>
                <a:t>X</a:t>
              </a:r>
              <a:endParaRPr lang="zh-CN" altLang="en-US" sz="8800" b="1" dirty="0">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grpSp>
        <p:nvGrpSpPr>
          <p:cNvPr id="14" name="组合 13"/>
          <p:cNvGrpSpPr/>
          <p:nvPr/>
        </p:nvGrpSpPr>
        <p:grpSpPr>
          <a:xfrm>
            <a:off x="6004033" y="721796"/>
            <a:ext cx="1942890" cy="1942890"/>
            <a:chOff x="1763688" y="645596"/>
            <a:chExt cx="1942890" cy="1942890"/>
          </a:xfrm>
        </p:grpSpPr>
        <p:pic>
          <p:nvPicPr>
            <p:cNvPr id="15"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267081" y="893766"/>
              <a:ext cx="936104" cy="1446550"/>
            </a:xfrm>
            <a:prstGeom prst="rect">
              <a:avLst/>
            </a:prstGeom>
            <a:noFill/>
          </p:spPr>
          <p:txBody>
            <a:bodyPr wrap="square" rtlCol="0">
              <a:spAutoFit/>
            </a:bodyPr>
            <a:lstStyle/>
            <a:p>
              <a:r>
                <a:rPr lang="en-US" altLang="zh-CN" sz="8800" b="1" dirty="0">
                  <a:solidFill>
                    <a:srgbClr val="AC0000"/>
                  </a:solidFill>
                  <a:effectLst>
                    <a:outerShdw blurRad="38100" dist="38100" dir="2700000" algn="tl">
                      <a:srgbClr val="000000">
                        <a:alpha val="43137"/>
                      </a:srgbClr>
                    </a:outerShdw>
                  </a:effectLst>
                  <a:latin typeface="Britannic Bold" panose="020B0903060703020204" pitchFamily="34" charset="0"/>
                </a:rPr>
                <a:t>X</a:t>
              </a:r>
              <a:endParaRPr lang="zh-CN" altLang="en-US" sz="8800" b="1" dirty="0">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sp>
        <p:nvSpPr>
          <p:cNvPr id="17" name="TextBox 7"/>
          <p:cNvSpPr>
            <a:spLocks noChangeArrowheads="1"/>
          </p:cNvSpPr>
          <p:nvPr/>
        </p:nvSpPr>
        <p:spPr bwMode="auto">
          <a:xfrm>
            <a:off x="1691680" y="2713277"/>
            <a:ext cx="5592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600" b="1" dirty="0">
                <a:solidFill>
                  <a:schemeClr val="bg1"/>
                </a:solidFill>
                <a:latin typeface="Verdana" pitchFamily="34" charset="0"/>
                <a:ea typeface="微软雅黑" pitchFamily="34" charset="-122"/>
                <a:sym typeface="微软雅黑" pitchFamily="34" charset="-122"/>
              </a:rPr>
              <a:t>工作</a:t>
            </a:r>
            <a:r>
              <a:rPr lang="zh-CN" altLang="en-US" sz="3600" b="1" dirty="0" smtClean="0">
                <a:solidFill>
                  <a:schemeClr val="bg1"/>
                </a:solidFill>
                <a:latin typeface="Verdana" pitchFamily="34" charset="0"/>
                <a:ea typeface="微软雅黑" pitchFamily="34" charset="-122"/>
                <a:sym typeface="微软雅黑" pitchFamily="34" charset="-122"/>
              </a:rPr>
              <a:t>总结汇报</a:t>
            </a:r>
            <a:r>
              <a:rPr lang="zh-CN" altLang="en-US" sz="3600" dirty="0" smtClean="0">
                <a:solidFill>
                  <a:schemeClr val="bg1"/>
                </a:solidFill>
                <a:latin typeface="Verdana" pitchFamily="34" charset="0"/>
                <a:ea typeface="微软雅黑" pitchFamily="34" charset="-122"/>
                <a:sym typeface="微软雅黑" pitchFamily="34" charset="-122"/>
              </a:rPr>
              <a:t>暨</a:t>
            </a:r>
            <a:r>
              <a:rPr lang="zh-CN" altLang="en-US" sz="3600" dirty="0">
                <a:solidFill>
                  <a:schemeClr val="bg1"/>
                </a:solidFill>
                <a:latin typeface="Verdana" pitchFamily="34" charset="0"/>
                <a:ea typeface="微软雅黑" pitchFamily="34" charset="-122"/>
                <a:sym typeface="微软雅黑" pitchFamily="34" charset="-122"/>
              </a:rPr>
              <a:t>工作</a:t>
            </a:r>
            <a:r>
              <a:rPr lang="zh-CN" altLang="en-US" sz="3600" dirty="0" smtClean="0">
                <a:solidFill>
                  <a:schemeClr val="bg1"/>
                </a:solidFill>
                <a:latin typeface="Verdana" pitchFamily="34" charset="0"/>
                <a:ea typeface="微软雅黑" pitchFamily="34" charset="-122"/>
                <a:sym typeface="微软雅黑" pitchFamily="34" charset="-122"/>
              </a:rPr>
              <a:t>计划</a:t>
            </a:r>
            <a:endParaRPr lang="zh-CN" altLang="en-US" sz="3600" dirty="0">
              <a:solidFill>
                <a:schemeClr val="bg1"/>
              </a:solidFill>
              <a:latin typeface="Verdana" pitchFamily="34" charset="0"/>
              <a:ea typeface="微软雅黑" pitchFamily="34" charset="-122"/>
              <a:sym typeface="微软雅黑" pitchFamily="34" charset="-122"/>
            </a:endParaRPr>
          </a:p>
        </p:txBody>
      </p:sp>
      <p:sp>
        <p:nvSpPr>
          <p:cNvPr id="18" name="圆角矩形 17"/>
          <p:cNvSpPr/>
          <p:nvPr/>
        </p:nvSpPr>
        <p:spPr>
          <a:xfrm>
            <a:off x="2457790" y="3598506"/>
            <a:ext cx="4391725" cy="431915"/>
          </a:xfrm>
          <a:prstGeom prst="roundRect">
            <a:avLst/>
          </a:prstGeom>
          <a:solidFill>
            <a:schemeClr val="bg1"/>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TextBox 18"/>
          <p:cNvSpPr txBox="1"/>
          <p:nvPr/>
        </p:nvSpPr>
        <p:spPr>
          <a:xfrm>
            <a:off x="3042128" y="3578350"/>
            <a:ext cx="2890480" cy="461637"/>
          </a:xfrm>
          <a:prstGeom prst="rect">
            <a:avLst/>
          </a:prstGeom>
          <a:noFill/>
        </p:spPr>
        <p:txBody>
          <a:bodyPr wrap="none" lIns="91413" tIns="45706" rIns="91413" bIns="45706" rtlCol="0">
            <a:spAutoFit/>
          </a:bodyPr>
          <a:lstStyle/>
          <a:p>
            <a:r>
              <a:rPr lang="zh-CN" altLang="en-US" sz="2400" dirty="0" smtClean="0">
                <a:solidFill>
                  <a:srgbClr val="AC0000"/>
                </a:solidFill>
                <a:latin typeface="微软雅黑" panose="020B0503020204020204" pitchFamily="34" charset="-122"/>
                <a:ea typeface="微软雅黑" panose="020B0503020204020204" pitchFamily="34" charset="-122"/>
              </a:rPr>
              <a:t>框架完整微立体</a:t>
            </a:r>
            <a:r>
              <a:rPr lang="en-US" altLang="zh-CN" sz="2400" dirty="0" smtClean="0">
                <a:solidFill>
                  <a:srgbClr val="AC0000"/>
                </a:solidFill>
                <a:latin typeface="微软雅黑" panose="020B0503020204020204" pitchFamily="34" charset="-122"/>
                <a:ea typeface="微软雅黑" panose="020B0503020204020204" pitchFamily="34" charset="-122"/>
              </a:rPr>
              <a:t>PPT</a:t>
            </a:r>
            <a:endParaRPr lang="zh-CN" altLang="en-US" sz="2400" dirty="0">
              <a:solidFill>
                <a:srgbClr val="AC0000"/>
              </a:solidFill>
              <a:latin typeface="微软雅黑" panose="020B0503020204020204" pitchFamily="34" charset="-122"/>
              <a:ea typeface="微软雅黑" panose="020B0503020204020204" pitchFamily="34" charset="-122"/>
            </a:endParaRPr>
          </a:p>
        </p:txBody>
      </p:sp>
      <p:grpSp>
        <p:nvGrpSpPr>
          <p:cNvPr id="20" name="Group 91"/>
          <p:cNvGrpSpPr>
            <a:grpSpLocks/>
          </p:cNvGrpSpPr>
          <p:nvPr/>
        </p:nvGrpSpPr>
        <p:grpSpPr bwMode="auto">
          <a:xfrm>
            <a:off x="2468506" y="3614026"/>
            <a:ext cx="390552" cy="616758"/>
            <a:chOff x="936" y="1480"/>
            <a:chExt cx="1589" cy="2510"/>
          </a:xfrm>
        </p:grpSpPr>
        <p:grpSp>
          <p:nvGrpSpPr>
            <p:cNvPr id="21" name="组合 33"/>
            <p:cNvGrpSpPr>
              <a:grpSpLocks/>
            </p:cNvGrpSpPr>
            <p:nvPr/>
          </p:nvGrpSpPr>
          <p:grpSpPr bwMode="auto">
            <a:xfrm>
              <a:off x="985" y="1584"/>
              <a:ext cx="1441" cy="2406"/>
              <a:chOff x="1754168" y="3653262"/>
              <a:chExt cx="1857599" cy="3105885"/>
            </a:xfrm>
          </p:grpSpPr>
          <p:sp>
            <p:nvSpPr>
              <p:cNvPr id="26" name="椭圆 25"/>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00" dirty="0">
                  <a:latin typeface="微软雅黑" panose="020B0503020204020204" pitchFamily="34" charset="-122"/>
                  <a:ea typeface="微软雅黑" panose="020B0503020204020204" pitchFamily="34" charset="-122"/>
                </a:endParaRPr>
              </a:p>
            </p:txBody>
          </p:sp>
          <p:sp>
            <p:nvSpPr>
              <p:cNvPr id="27" name="椭圆 26"/>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endParaRPr>
              </a:p>
            </p:txBody>
          </p:sp>
          <p:sp>
            <p:nvSpPr>
              <p:cNvPr id="28" name="椭圆 27"/>
              <p:cNvSpPr/>
              <p:nvPr/>
            </p:nvSpPr>
            <p:spPr>
              <a:xfrm>
                <a:off x="1890879" y="3789973"/>
                <a:ext cx="1584176" cy="1584174"/>
              </a:xfrm>
              <a:prstGeom prst="ellipse">
                <a:avLst/>
              </a:prstGeom>
              <a:solidFill>
                <a:srgbClr val="8A0000"/>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00" dirty="0">
                  <a:solidFill>
                    <a:srgbClr val="0087CF"/>
                  </a:solidFill>
                  <a:latin typeface="微软雅黑" panose="020B0503020204020204" pitchFamily="34" charset="-122"/>
                  <a:ea typeface="微软雅黑" panose="020B0503020204020204" pitchFamily="34" charset="-122"/>
                </a:endParaRPr>
              </a:p>
            </p:txBody>
          </p:sp>
          <p:sp>
            <p:nvSpPr>
              <p:cNvPr id="29" name="矩形 28"/>
              <p:cNvSpPr/>
              <p:nvPr/>
            </p:nvSpPr>
            <p:spPr>
              <a:xfrm>
                <a:off x="2196990" y="4091803"/>
                <a:ext cx="968886" cy="2667344"/>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anose="020B0503020204020204" pitchFamily="34" charset="-122"/>
                  <a:ea typeface="微软雅黑" panose="020B0503020204020204" pitchFamily="34" charset="-122"/>
                </a:endParaRPr>
              </a:p>
            </p:txBody>
          </p:sp>
        </p:grpSp>
        <p:grpSp>
          <p:nvGrpSpPr>
            <p:cNvPr id="22" name="组合 4"/>
            <p:cNvGrpSpPr>
              <a:grpSpLocks/>
            </p:cNvGrpSpPr>
            <p:nvPr/>
          </p:nvGrpSpPr>
          <p:grpSpPr bwMode="auto">
            <a:xfrm>
              <a:off x="936" y="1480"/>
              <a:ext cx="1589" cy="1588"/>
              <a:chOff x="3733576" y="3930057"/>
              <a:chExt cx="1801556" cy="1800152"/>
            </a:xfrm>
          </p:grpSpPr>
          <p:sp>
            <p:nvSpPr>
              <p:cNvPr id="23" name="椭圆 22"/>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4"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2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endParaRPr>
              </a:p>
            </p:txBody>
          </p:sp>
        </p:grpSp>
      </p:grpSp>
      <p:pic>
        <p:nvPicPr>
          <p:cNvPr id="30"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12063" y="3672552"/>
            <a:ext cx="1475294" cy="3535779"/>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819" y="0"/>
            <a:ext cx="2215073" cy="860905"/>
            <a:chOff x="844759" y="1545222"/>
            <a:chExt cx="2215073" cy="860905"/>
          </a:xfrm>
        </p:grpSpPr>
        <p:sp>
          <p:nvSpPr>
            <p:cNvPr id="32" name="TextBox 31"/>
            <p:cNvSpPr txBox="1"/>
            <p:nvPr/>
          </p:nvSpPr>
          <p:spPr>
            <a:xfrm>
              <a:off x="899592" y="1545222"/>
              <a:ext cx="2160240" cy="707886"/>
            </a:xfrm>
            <a:prstGeom prst="rect">
              <a:avLst/>
            </a:prstGeom>
            <a:noFill/>
          </p:spPr>
          <p:txBody>
            <a:bodyPr wrap="square" rtlCol="0">
              <a:spAutoFit/>
            </a:bodyPr>
            <a:lstStyle/>
            <a:p>
              <a:r>
                <a:rPr lang="en-US" altLang="zh-CN" sz="4000" b="1" smtClean="0">
                  <a:solidFill>
                    <a:srgbClr val="AC0000"/>
                  </a:solidFill>
                  <a:latin typeface="Something Fishy" panose="020B0806030902050204" pitchFamily="34" charset="0"/>
                </a:rPr>
                <a:t>LOGO</a:t>
              </a:r>
              <a:endParaRPr lang="zh-CN" altLang="en-US" sz="4000" b="1">
                <a:solidFill>
                  <a:srgbClr val="AC0000"/>
                </a:solidFill>
                <a:latin typeface="Something Fishy" panose="020B0806030902050204" pitchFamily="34" charset="0"/>
              </a:endParaRPr>
            </a:p>
          </p:txBody>
        </p:sp>
        <p:sp>
          <p:nvSpPr>
            <p:cNvPr id="33" name="TextBox 32"/>
            <p:cNvSpPr txBox="1"/>
            <p:nvPr/>
          </p:nvSpPr>
          <p:spPr>
            <a:xfrm>
              <a:off x="844759" y="2129128"/>
              <a:ext cx="1728192" cy="276999"/>
            </a:xfrm>
            <a:prstGeom prst="rect">
              <a:avLst/>
            </a:prstGeom>
            <a:noFill/>
          </p:spPr>
          <p:txBody>
            <a:bodyPr wrap="square" rtlCol="0">
              <a:spAutoFit/>
            </a:bodyPr>
            <a:lstStyle/>
            <a:p>
              <a:r>
                <a:rPr lang="zh-CN" altLang="en-US" sz="1200" b="1" smtClean="0">
                  <a:solidFill>
                    <a:srgbClr val="AC0000"/>
                  </a:solidFill>
                  <a:latin typeface="方正华隶_GBK" panose="03000509000000000000" pitchFamily="65" charset="-122"/>
                  <a:ea typeface="方正华隶_GBK" panose="03000509000000000000" pitchFamily="65" charset="-122"/>
                </a:rPr>
                <a:t>这里替换</a:t>
              </a:r>
              <a:r>
                <a:rPr lang="en-US" altLang="zh-CN" sz="1200" b="1" smtClean="0">
                  <a:solidFill>
                    <a:srgbClr val="AC0000"/>
                  </a:solidFill>
                  <a:latin typeface="方正华隶_GBK" panose="03000509000000000000" pitchFamily="65" charset="-122"/>
                  <a:ea typeface="方正华隶_GBK" panose="03000509000000000000" pitchFamily="65" charset="-122"/>
                </a:rPr>
                <a:t>LOGO</a:t>
              </a:r>
              <a:endParaRPr lang="zh-CN" altLang="en-US" sz="1200" b="1">
                <a:solidFill>
                  <a:srgbClr val="AC0000"/>
                </a:solidFill>
                <a:latin typeface="方正华隶_GBK" panose="03000509000000000000" pitchFamily="65" charset="-122"/>
                <a:ea typeface="方正华隶_GBK" panose="03000509000000000000" pitchFamily="65" charset="-122"/>
              </a:endParaRPr>
            </a:p>
          </p:txBody>
        </p:sp>
      </p:grpSp>
    </p:spTree>
    <p:extLst>
      <p:ext uri="{BB962C8B-B14F-4D97-AF65-F5344CB8AC3E}">
        <p14:creationId xmlns:p14="http://schemas.microsoft.com/office/powerpoint/2010/main" val="145892974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ppt_x</p:attrName>
                                        </p:attrNameLst>
                                      </p:cBhvr>
                                      <p:tavLst>
                                        <p:tav tm="0">
                                          <p:val>
                                            <p:fltVal val="0.5"/>
                                          </p:val>
                                        </p:tav>
                                        <p:tav tm="100000">
                                          <p:val>
                                            <p:strVal val="#ppt_x"/>
                                          </p:val>
                                        </p:tav>
                                      </p:tavLst>
                                    </p:anim>
                                    <p:anim calcmode="lin" valueType="num">
                                      <p:cBhvr>
                                        <p:cTn id="14" dur="500" fill="hold"/>
                                        <p:tgtEl>
                                          <p:spTgt spid="5"/>
                                        </p:tgtEl>
                                        <p:attrNameLst>
                                          <p:attrName>ppt_y</p:attrName>
                                        </p:attrNameLst>
                                      </p:cBhvr>
                                      <p:tavLst>
                                        <p:tav tm="0">
                                          <p:val>
                                            <p:fltVal val="0.5"/>
                                          </p:val>
                                        </p:tav>
                                        <p:tav tm="100000">
                                          <p:val>
                                            <p:strVal val="#ppt_y"/>
                                          </p:val>
                                        </p:tav>
                                      </p:tavLst>
                                    </p:anim>
                                  </p:childTnLst>
                                </p:cTn>
                              </p:par>
                            </p:childTnLst>
                          </p:cTn>
                        </p:par>
                        <p:par>
                          <p:cTn id="15" fill="hold">
                            <p:stCondLst>
                              <p:cond delay="1000"/>
                            </p:stCondLst>
                            <p:childTnLst>
                              <p:par>
                                <p:cTn id="16" presetID="23" presetClass="entr" presetSubtype="52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ppt_x</p:attrName>
                                        </p:attrNameLst>
                                      </p:cBhvr>
                                      <p:tavLst>
                                        <p:tav tm="0">
                                          <p:val>
                                            <p:fltVal val="0.5"/>
                                          </p:val>
                                        </p:tav>
                                        <p:tav tm="100000">
                                          <p:val>
                                            <p:strVal val="#ppt_x"/>
                                          </p:val>
                                        </p:tav>
                                      </p:tavLst>
                                    </p:anim>
                                    <p:anim calcmode="lin" valueType="num">
                                      <p:cBhvr>
                                        <p:cTn id="21" dur="500" fill="hold"/>
                                        <p:tgtEl>
                                          <p:spTgt spid="8"/>
                                        </p:tgtEl>
                                        <p:attrNameLst>
                                          <p:attrName>ppt_y</p:attrName>
                                        </p:attrNameLst>
                                      </p:cBhvr>
                                      <p:tavLst>
                                        <p:tav tm="0">
                                          <p:val>
                                            <p:fltVal val="0.5"/>
                                          </p:val>
                                        </p:tav>
                                        <p:tav tm="100000">
                                          <p:val>
                                            <p:strVal val="#ppt_y"/>
                                          </p:val>
                                        </p:tav>
                                      </p:tavLst>
                                    </p:anim>
                                  </p:childTnLst>
                                </p:cTn>
                              </p:par>
                            </p:childTnLst>
                          </p:cTn>
                        </p:par>
                        <p:par>
                          <p:cTn id="22" fill="hold">
                            <p:stCondLst>
                              <p:cond delay="1500"/>
                            </p:stCondLst>
                            <p:childTnLst>
                              <p:par>
                                <p:cTn id="23" presetID="23" presetClass="entr" presetSubtype="52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childTnLst>
                          </p:cTn>
                        </p:par>
                        <p:par>
                          <p:cTn id="29" fill="hold">
                            <p:stCondLst>
                              <p:cond delay="2000"/>
                            </p:stCondLst>
                            <p:childTnLst>
                              <p:par>
                                <p:cTn id="30" presetID="23" presetClass="entr" presetSubtype="52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 calcmode="lin" valueType="num">
                                      <p:cBhvr>
                                        <p:cTn id="34" dur="500" fill="hold"/>
                                        <p:tgtEl>
                                          <p:spTgt spid="14"/>
                                        </p:tgtEl>
                                        <p:attrNameLst>
                                          <p:attrName>ppt_x</p:attrName>
                                        </p:attrNameLst>
                                      </p:cBhvr>
                                      <p:tavLst>
                                        <p:tav tm="0">
                                          <p:val>
                                            <p:fltVal val="0.5"/>
                                          </p:val>
                                        </p:tav>
                                        <p:tav tm="100000">
                                          <p:val>
                                            <p:strVal val="#ppt_x"/>
                                          </p:val>
                                        </p:tav>
                                      </p:tavLst>
                                    </p:anim>
                                    <p:anim calcmode="lin" valueType="num">
                                      <p:cBhvr>
                                        <p:cTn id="35" dur="500" fill="hold"/>
                                        <p:tgtEl>
                                          <p:spTgt spid="14"/>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52" presetClass="entr" presetSubtype="0" fill="hold" grpId="0" nodeType="after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Scale>
                                      <p:cBhvr>
                                        <p:cTn id="39"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7"/>
                                        </p:tgtEl>
                                        <p:attrNameLst>
                                          <p:attrName>ppt_x</p:attrName>
                                          <p:attrName>ppt_y</p:attrName>
                                        </p:attrNameLst>
                                      </p:cBhvr>
                                    </p:animMotion>
                                    <p:animEffect transition="in" filter="fade">
                                      <p:cBhvr>
                                        <p:cTn id="41" dur="1000"/>
                                        <p:tgtEl>
                                          <p:spTgt spid="17"/>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5000"/>
                            </p:stCondLst>
                            <p:childTnLst>
                              <p:par>
                                <p:cTn id="47" presetID="10" presetClass="entr" presetSubtype="0"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5500"/>
                            </p:stCondLst>
                            <p:childTnLst>
                              <p:par>
                                <p:cTn id="51" presetID="2" presetClass="entr" presetSubtype="4"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childTnLst>
                          </p:cTn>
                        </p:par>
                        <p:par>
                          <p:cTn id="55" fill="hold">
                            <p:stCondLst>
                              <p:cond delay="6000"/>
                            </p:stCondLst>
                            <p:childTnLst>
                              <p:par>
                                <p:cTn id="56" presetID="42" presetClass="path" presetSubtype="0" accel="50000" decel="50000" fill="hold" nodeType="afterEffect">
                                  <p:stCondLst>
                                    <p:cond delay="0"/>
                                  </p:stCondLst>
                                  <p:childTnLst>
                                    <p:animMotion origin="layout" path="M -1.38889E-6 -6.17284E-7 L 0.42031 0.00093 " pathEditMode="relative" rAng="0" ptsTypes="AA">
                                      <p:cBhvr>
                                        <p:cTn id="57" dur="2000" fill="hold"/>
                                        <p:tgtEl>
                                          <p:spTgt spid="20"/>
                                        </p:tgtEl>
                                        <p:attrNameLst>
                                          <p:attrName>ppt_x</p:attrName>
                                          <p:attrName>ppt_y</p:attrName>
                                        </p:attrNameLst>
                                      </p:cBhvr>
                                      <p:rCtr x="21007" y="31"/>
                                    </p:animMotion>
                                  </p:childTnLst>
                                </p:cTn>
                              </p:par>
                              <p:par>
                                <p:cTn id="58" presetID="42" presetClass="path" presetSubtype="0" accel="50000" decel="50000" fill="hold" nodeType="withEffect">
                                  <p:stCondLst>
                                    <p:cond delay="0"/>
                                  </p:stCondLst>
                                  <p:childTnLst>
                                    <p:animMotion origin="layout" path="M -3.05556E-6 1.23457E-6 L 0.41459 -0.00216 " pathEditMode="relative" rAng="0" ptsTypes="AA">
                                      <p:cBhvr>
                                        <p:cTn id="59" dur="2000" fill="hold"/>
                                        <p:tgtEl>
                                          <p:spTgt spid="30"/>
                                        </p:tgtEl>
                                        <p:attrNameLst>
                                          <p:attrName>ppt_x</p:attrName>
                                          <p:attrName>ppt_y</p:attrName>
                                        </p:attrNameLst>
                                      </p:cBhvr>
                                      <p:rCtr x="20729" y="-123"/>
                                    </p:animMotion>
                                  </p:childTnLst>
                                </p:cTn>
                              </p:par>
                              <p:par>
                                <p:cTn id="60" presetID="22" presetClass="entr" presetSubtype="8" fill="hold" grpId="0" nodeType="withEffect">
                                  <p:stCondLst>
                                    <p:cond delay="40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1600"/>
                                        <p:tgtEl>
                                          <p:spTgt spid="19"/>
                                        </p:tgtEl>
                                      </p:cBhvr>
                                    </p:animEffect>
                                  </p:childTnLst>
                                </p:cTn>
                              </p:par>
                            </p:childTnLst>
                          </p:cTn>
                        </p:par>
                        <p:par>
                          <p:cTn id="63" fill="hold">
                            <p:stCondLst>
                              <p:cond delay="8000"/>
                            </p:stCondLst>
                            <p:childTnLst>
                              <p:par>
                                <p:cTn id="64" presetID="10" presetClass="exit" presetSubtype="0" fill="hold" nodeType="after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30"/>
                                        </p:tgtEl>
                                      </p:cBhvr>
                                    </p:animEffect>
                                    <p:set>
                                      <p:cBhvr>
                                        <p:cTn id="69" dur="1" fill="hold">
                                          <p:stCondLst>
                                            <p:cond delay="499"/>
                                          </p:stCondLst>
                                        </p:cTn>
                                        <p:tgtEl>
                                          <p:spTgt spid="30"/>
                                        </p:tgtEl>
                                        <p:attrNameLst>
                                          <p:attrName>style.visibility</p:attrName>
                                        </p:attrNameLst>
                                      </p:cBhvr>
                                      <p:to>
                                        <p:strVal val="hidden"/>
                                      </p:to>
                                    </p:set>
                                  </p:childTnLst>
                                </p:cTn>
                              </p:par>
                            </p:childTnLst>
                          </p:cTn>
                        </p:par>
                        <p:par>
                          <p:cTn id="70" fill="hold">
                            <p:stCondLst>
                              <p:cond delay="8500"/>
                            </p:stCondLst>
                            <p:childTnLst>
                              <p:par>
                                <p:cTn id="71" presetID="53" presetClass="entr" presetSubtype="16" fill="hold" nodeType="after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3793191" y="2141040"/>
            <a:ext cx="1720121" cy="1184969"/>
            <a:chOff x="2183817" y="975542"/>
            <a:chExt cx="1632394" cy="1407237"/>
          </a:xfrm>
        </p:grpSpPr>
        <p:sp>
          <p:nvSpPr>
            <p:cNvPr id="11" name="六边形 10"/>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六边形 11"/>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文本框 2"/>
          <p:cNvSpPr txBox="1"/>
          <p:nvPr/>
        </p:nvSpPr>
        <p:spPr>
          <a:xfrm>
            <a:off x="4144231" y="1504387"/>
            <a:ext cx="1021912" cy="553998"/>
          </a:xfrm>
          <a:prstGeom prst="rect">
            <a:avLst/>
          </a:prstGeom>
          <a:noFill/>
        </p:spPr>
        <p:txBody>
          <a:bodyPr wrap="square" rtlCol="0">
            <a:spAutoFit/>
          </a:bodyPr>
          <a:lstStyle/>
          <a:p>
            <a:pPr algn="ctr"/>
            <a:r>
              <a:rPr lang="en-US" altLang="zh-CN" sz="3000" dirty="0">
                <a:solidFill>
                  <a:srgbClr val="C00000"/>
                </a:solidFill>
                <a:latin typeface="Impact" panose="020B0806030902050204" pitchFamily="34" charset="0"/>
                <a:ea typeface="方正正中黑简体" panose="02000000000000000000" pitchFamily="2" charset="-122"/>
              </a:rPr>
              <a:t>VS</a:t>
            </a:r>
            <a:endParaRPr lang="zh-CN" altLang="en-US" sz="3000" dirty="0">
              <a:solidFill>
                <a:srgbClr val="C00000"/>
              </a:solidFill>
              <a:latin typeface="Impact" panose="020B0806030902050204" pitchFamily="34" charset="0"/>
              <a:ea typeface="方正正中黑简体" panose="02000000000000000000" pitchFamily="2" charset="-122"/>
            </a:endParaRPr>
          </a:p>
        </p:txBody>
      </p:sp>
      <p:cxnSp>
        <p:nvCxnSpPr>
          <p:cNvPr id="14" name="直接连接符 13"/>
          <p:cNvCxnSpPr/>
          <p:nvPr/>
        </p:nvCxnSpPr>
        <p:spPr>
          <a:xfrm>
            <a:off x="4653251" y="2327300"/>
            <a:ext cx="0" cy="815663"/>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 name="文本框 4"/>
          <p:cNvSpPr txBox="1"/>
          <p:nvPr/>
        </p:nvSpPr>
        <p:spPr>
          <a:xfrm>
            <a:off x="3834311" y="2551333"/>
            <a:ext cx="885941" cy="392415"/>
          </a:xfrm>
          <a:prstGeom prst="rect">
            <a:avLst/>
          </a:prstGeom>
          <a:noFill/>
        </p:spPr>
        <p:txBody>
          <a:bodyPr wrap="square" rtlCol="0">
            <a:spAutoFit/>
          </a:bodyPr>
          <a:lstStyle/>
          <a:p>
            <a:pPr algn="ctr"/>
            <a:r>
              <a:rPr lang="en-US" altLang="zh-CN" sz="1950" dirty="0">
                <a:solidFill>
                  <a:srgbClr val="C00000"/>
                </a:solidFill>
                <a:latin typeface="Impact" panose="020B0806030902050204" pitchFamily="34" charset="0"/>
              </a:rPr>
              <a:t>2015</a:t>
            </a:r>
            <a:endParaRPr lang="zh-CN" altLang="en-US" sz="1950" dirty="0">
              <a:solidFill>
                <a:srgbClr val="C00000"/>
              </a:solidFill>
              <a:latin typeface="Impact" panose="020B0806030902050204" pitchFamily="34" charset="0"/>
            </a:endParaRPr>
          </a:p>
        </p:txBody>
      </p:sp>
      <p:sp>
        <p:nvSpPr>
          <p:cNvPr id="16" name="文本框 38"/>
          <p:cNvSpPr txBox="1"/>
          <p:nvPr/>
        </p:nvSpPr>
        <p:spPr>
          <a:xfrm>
            <a:off x="4581753" y="2551333"/>
            <a:ext cx="885941" cy="392415"/>
          </a:xfrm>
          <a:prstGeom prst="rect">
            <a:avLst/>
          </a:prstGeom>
          <a:noFill/>
        </p:spPr>
        <p:txBody>
          <a:bodyPr wrap="square" rtlCol="0">
            <a:spAutoFit/>
          </a:bodyPr>
          <a:lstStyle/>
          <a:p>
            <a:pPr algn="ctr"/>
            <a:r>
              <a:rPr lang="en-US" altLang="zh-CN" sz="1950" dirty="0">
                <a:solidFill>
                  <a:srgbClr val="BFBFBF"/>
                </a:solidFill>
                <a:latin typeface="Impact" panose="020B0806030902050204" pitchFamily="34" charset="0"/>
              </a:rPr>
              <a:t>2016</a:t>
            </a:r>
            <a:endParaRPr lang="zh-CN" altLang="en-US" sz="1950" dirty="0">
              <a:solidFill>
                <a:srgbClr val="BFBFBF"/>
              </a:solidFill>
              <a:latin typeface="Impact" panose="020B0806030902050204" pitchFamily="34" charset="0"/>
            </a:endParaRPr>
          </a:p>
        </p:txBody>
      </p:sp>
      <p:grpSp>
        <p:nvGrpSpPr>
          <p:cNvPr id="17" name="组合 16"/>
          <p:cNvGrpSpPr/>
          <p:nvPr/>
        </p:nvGrpSpPr>
        <p:grpSpPr>
          <a:xfrm>
            <a:off x="697322" y="1548619"/>
            <a:ext cx="3389017" cy="1184969"/>
            <a:chOff x="929640" y="2065302"/>
            <a:chExt cx="4518101" cy="1580325"/>
          </a:xfrm>
        </p:grpSpPr>
        <p:grpSp>
          <p:nvGrpSpPr>
            <p:cNvPr id="18" name="组合 17"/>
            <p:cNvGrpSpPr/>
            <p:nvPr/>
          </p:nvGrpSpPr>
          <p:grpSpPr>
            <a:xfrm>
              <a:off x="929640" y="2065302"/>
              <a:ext cx="4518101" cy="1580325"/>
              <a:chOff x="2183817" y="975542"/>
              <a:chExt cx="1632394" cy="1407237"/>
            </a:xfrm>
          </p:grpSpPr>
          <p:sp>
            <p:nvSpPr>
              <p:cNvPr id="24" name="六边形 23"/>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六边形 24"/>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 name="Group 17"/>
            <p:cNvGrpSpPr>
              <a:grpSpLocks noChangeAspect="1"/>
            </p:cNvGrpSpPr>
            <p:nvPr/>
          </p:nvGrpSpPr>
          <p:grpSpPr bwMode="auto">
            <a:xfrm>
              <a:off x="1571813" y="2534224"/>
              <a:ext cx="575135" cy="617371"/>
              <a:chOff x="231" y="1205"/>
              <a:chExt cx="640" cy="687"/>
            </a:xfrm>
            <a:solidFill>
              <a:srgbClr val="E46E6F"/>
            </a:solidFill>
          </p:grpSpPr>
          <p:sp>
            <p:nvSpPr>
              <p:cNvPr id="2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0" name="文本框 64"/>
            <p:cNvSpPr txBox="1"/>
            <p:nvPr/>
          </p:nvSpPr>
          <p:spPr>
            <a:xfrm>
              <a:off x="2191038" y="2287482"/>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1" name="文本框 113"/>
            <p:cNvSpPr txBox="1"/>
            <p:nvPr/>
          </p:nvSpPr>
          <p:spPr>
            <a:xfrm>
              <a:off x="2260529" y="2786208"/>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26" name="组合 25"/>
          <p:cNvGrpSpPr/>
          <p:nvPr/>
        </p:nvGrpSpPr>
        <p:grpSpPr>
          <a:xfrm>
            <a:off x="5215668" y="1546714"/>
            <a:ext cx="3389017" cy="1184969"/>
            <a:chOff x="6953318" y="2062762"/>
            <a:chExt cx="4518101" cy="1580325"/>
          </a:xfrm>
        </p:grpSpPr>
        <p:grpSp>
          <p:nvGrpSpPr>
            <p:cNvPr id="27" name="组合 26"/>
            <p:cNvGrpSpPr/>
            <p:nvPr/>
          </p:nvGrpSpPr>
          <p:grpSpPr>
            <a:xfrm>
              <a:off x="6953318" y="2062762"/>
              <a:ext cx="4518101" cy="1580325"/>
              <a:chOff x="2183817" y="975542"/>
              <a:chExt cx="1632394" cy="1407237"/>
            </a:xfrm>
          </p:grpSpPr>
          <p:sp>
            <p:nvSpPr>
              <p:cNvPr id="36" name="六边形 3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六边形 3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a:off x="7544244" y="2524088"/>
              <a:ext cx="502883" cy="520841"/>
              <a:chOff x="9450388" y="2662238"/>
              <a:chExt cx="133350" cy="138112"/>
            </a:xfrm>
            <a:solidFill>
              <a:srgbClr val="01ACBE"/>
            </a:solidFill>
          </p:grpSpPr>
          <p:sp>
            <p:nvSpPr>
              <p:cNvPr id="31" name="Rectangle 239"/>
              <p:cNvSpPr>
                <a:spLocks noChangeArrowheads="1"/>
              </p:cNvSpPr>
              <p:nvPr/>
            </p:nvSpPr>
            <p:spPr bwMode="auto">
              <a:xfrm>
                <a:off x="9450388" y="2778125"/>
                <a:ext cx="26988" cy="2222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Rectangle 240"/>
              <p:cNvSpPr>
                <a:spLocks noChangeArrowheads="1"/>
              </p:cNvSpPr>
              <p:nvPr/>
            </p:nvSpPr>
            <p:spPr bwMode="auto">
              <a:xfrm>
                <a:off x="9488488" y="2751138"/>
                <a:ext cx="22225" cy="4921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Rectangle 241"/>
              <p:cNvSpPr>
                <a:spLocks noChangeArrowheads="1"/>
              </p:cNvSpPr>
              <p:nvPr/>
            </p:nvSpPr>
            <p:spPr bwMode="auto">
              <a:xfrm>
                <a:off x="9521825" y="2713038"/>
                <a:ext cx="23813" cy="8731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9" name="文本框 70"/>
            <p:cNvSpPr txBox="1"/>
            <p:nvPr/>
          </p:nvSpPr>
          <p:spPr>
            <a:xfrm>
              <a:off x="8195811" y="2287481"/>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0" name="文本框 113"/>
            <p:cNvSpPr txBox="1"/>
            <p:nvPr/>
          </p:nvSpPr>
          <p:spPr>
            <a:xfrm>
              <a:off x="8198093" y="2721457"/>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38" name="组合 37"/>
          <p:cNvGrpSpPr/>
          <p:nvPr/>
        </p:nvGrpSpPr>
        <p:grpSpPr>
          <a:xfrm>
            <a:off x="702084" y="2736619"/>
            <a:ext cx="3389017" cy="1184969"/>
            <a:chOff x="935990" y="3649669"/>
            <a:chExt cx="4518101" cy="1580325"/>
          </a:xfrm>
        </p:grpSpPr>
        <p:grpSp>
          <p:nvGrpSpPr>
            <p:cNvPr id="39" name="组合 38"/>
            <p:cNvGrpSpPr/>
            <p:nvPr/>
          </p:nvGrpSpPr>
          <p:grpSpPr>
            <a:xfrm>
              <a:off x="935990" y="3649669"/>
              <a:ext cx="4518101" cy="1580325"/>
              <a:chOff x="2183817" y="975542"/>
              <a:chExt cx="1632394" cy="1407237"/>
            </a:xfrm>
          </p:grpSpPr>
          <p:sp>
            <p:nvSpPr>
              <p:cNvPr id="47" name="六边形 46"/>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六边形 47"/>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 name="组合 39"/>
            <p:cNvGrpSpPr/>
            <p:nvPr/>
          </p:nvGrpSpPr>
          <p:grpSpPr>
            <a:xfrm>
              <a:off x="1580508" y="4209268"/>
              <a:ext cx="556825" cy="558452"/>
              <a:chOff x="458010" y="4063526"/>
              <a:chExt cx="1087437" cy="1090612"/>
            </a:xfrm>
            <a:solidFill>
              <a:srgbClr val="E46E6F"/>
            </a:solidFill>
          </p:grpSpPr>
          <p:sp>
            <p:nvSpPr>
              <p:cNvPr id="43"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Rectangle 12"/>
              <p:cNvSpPr>
                <a:spLocks noChangeArrowheads="1"/>
              </p:cNvSpPr>
              <p:nvPr/>
            </p:nvSpPr>
            <p:spPr bwMode="auto">
              <a:xfrm>
                <a:off x="682625" y="4338638"/>
                <a:ext cx="636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Rectangle 13"/>
              <p:cNvSpPr>
                <a:spLocks noChangeArrowheads="1"/>
              </p:cNvSpPr>
              <p:nvPr/>
            </p:nvSpPr>
            <p:spPr bwMode="auto">
              <a:xfrm>
                <a:off x="682625" y="4562475"/>
                <a:ext cx="636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Rectangle 14"/>
              <p:cNvSpPr>
                <a:spLocks noChangeArrowheads="1"/>
              </p:cNvSpPr>
              <p:nvPr/>
            </p:nvSpPr>
            <p:spPr bwMode="auto">
              <a:xfrm>
                <a:off x="682625" y="4786313"/>
                <a:ext cx="382587" cy="71437"/>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1" name="文本框 67"/>
            <p:cNvSpPr txBox="1"/>
            <p:nvPr/>
          </p:nvSpPr>
          <p:spPr>
            <a:xfrm>
              <a:off x="2191039" y="3885373"/>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42" name="文本框 113"/>
            <p:cNvSpPr txBox="1"/>
            <p:nvPr/>
          </p:nvSpPr>
          <p:spPr>
            <a:xfrm>
              <a:off x="2227623" y="4305634"/>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49" name="组合 48"/>
          <p:cNvGrpSpPr/>
          <p:nvPr/>
        </p:nvGrpSpPr>
        <p:grpSpPr>
          <a:xfrm>
            <a:off x="5220432" y="2729953"/>
            <a:ext cx="3389017" cy="1184969"/>
            <a:chOff x="6959668" y="3640779"/>
            <a:chExt cx="4518101" cy="1580325"/>
          </a:xfrm>
        </p:grpSpPr>
        <p:grpSp>
          <p:nvGrpSpPr>
            <p:cNvPr id="50" name="组合 49"/>
            <p:cNvGrpSpPr/>
            <p:nvPr/>
          </p:nvGrpSpPr>
          <p:grpSpPr>
            <a:xfrm>
              <a:off x="6959668" y="3640779"/>
              <a:ext cx="4518101" cy="1580325"/>
              <a:chOff x="2183817" y="975542"/>
              <a:chExt cx="1632394" cy="1407237"/>
            </a:xfrm>
          </p:grpSpPr>
          <p:sp>
            <p:nvSpPr>
              <p:cNvPr id="57" name="六边形 56"/>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六边形 57"/>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1" name="Group 4"/>
            <p:cNvGrpSpPr>
              <a:grpSpLocks noChangeAspect="1"/>
            </p:cNvGrpSpPr>
            <p:nvPr/>
          </p:nvGrpSpPr>
          <p:grpSpPr bwMode="auto">
            <a:xfrm>
              <a:off x="7405088" y="4168016"/>
              <a:ext cx="640595" cy="495344"/>
              <a:chOff x="3494" y="1896"/>
              <a:chExt cx="688" cy="532"/>
            </a:xfrm>
            <a:solidFill>
              <a:srgbClr val="01ACBE"/>
            </a:solidFill>
          </p:grpSpPr>
          <p:sp>
            <p:nvSpPr>
              <p:cNvPr id="54" name="Rectangle 5"/>
              <p:cNvSpPr>
                <a:spLocks noChangeArrowheads="1"/>
              </p:cNvSpPr>
              <p:nvPr/>
            </p:nvSpPr>
            <p:spPr bwMode="auto">
              <a:xfrm>
                <a:off x="4124" y="2007"/>
                <a:ext cx="58" cy="42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Rectangle 7"/>
              <p:cNvSpPr>
                <a:spLocks noChangeArrowheads="1"/>
              </p:cNvSpPr>
              <p:nvPr/>
            </p:nvSpPr>
            <p:spPr bwMode="auto">
              <a:xfrm>
                <a:off x="3494" y="2007"/>
                <a:ext cx="57" cy="42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2" name="文本框 51"/>
            <p:cNvSpPr txBox="1"/>
            <p:nvPr/>
          </p:nvSpPr>
          <p:spPr>
            <a:xfrm>
              <a:off x="8195811" y="3885373"/>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53" name="文本框 113"/>
            <p:cNvSpPr txBox="1"/>
            <p:nvPr/>
          </p:nvSpPr>
          <p:spPr>
            <a:xfrm>
              <a:off x="8165186" y="4305634"/>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38990919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37"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900" decel="100000" fill="hold"/>
                                            <p:tgtEl>
                                              <p:spTgt spid="1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30" fill="hold">
                                <p:stCondLst>
                                  <p:cond delay="2500"/>
                                </p:stCondLst>
                                <p:childTnLst>
                                  <p:par>
                                    <p:cTn id="31" presetID="16" presetClass="entr" presetSubtype="42"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arn(outHorizontal)">
                                          <p:cBhvr>
                                            <p:cTn id="33" dur="500"/>
                                            <p:tgtEl>
                                              <p:spTgt spid="14"/>
                                            </p:tgtEl>
                                          </p:cBhvr>
                                        </p:animEffect>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down)">
                                          <p:cBhvr>
                                            <p:cTn id="44" dur="500"/>
                                            <p:tgtEl>
                                              <p:spTgt spid="16"/>
                                            </p:tgtEl>
                                          </p:cBhvr>
                                        </p:animEffect>
                                      </p:childTnLst>
                                    </p:cTn>
                                  </p:par>
                                </p:childTnLst>
                              </p:cTn>
                            </p:par>
                            <p:par>
                              <p:cTn id="45" fill="hold">
                                <p:stCondLst>
                                  <p:cond delay="4000"/>
                                </p:stCondLst>
                                <p:childTnLst>
                                  <p:par>
                                    <p:cTn id="46" presetID="2" presetClass="entr" presetSubtype="8" accel="40000" fill="hold" nodeType="afterEffect" p14:presetBounceEnd="40000">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14:bounceEnd="40000">
                                          <p:cBhvr additive="base">
                                            <p:cTn id="48" dur="100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49" dur="1000" fill="hold"/>
                                            <p:tgtEl>
                                              <p:spTgt spid="17"/>
                                            </p:tgtEl>
                                            <p:attrNameLst>
                                              <p:attrName>ppt_y</p:attrName>
                                            </p:attrNameLst>
                                          </p:cBhvr>
                                          <p:tavLst>
                                            <p:tav tm="0">
                                              <p:val>
                                                <p:strVal val="#ppt_y"/>
                                              </p:val>
                                            </p:tav>
                                            <p:tav tm="100000">
                                              <p:val>
                                                <p:strVal val="#ppt_y"/>
                                              </p:val>
                                            </p:tav>
                                          </p:tavLst>
                                        </p:anim>
                                      </p:childTnLst>
                                    </p:cTn>
                                  </p:par>
                                  <p:par>
                                    <p:cTn id="50" presetID="2" presetClass="entr" presetSubtype="8" accel="40000" fill="hold" nodeType="withEffect" p14:presetBounceEnd="40000">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14:bounceEnd="40000">
                                          <p:cBhvr additive="base">
                                            <p:cTn id="52" dur="100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53" dur="1000" fill="hold"/>
                                            <p:tgtEl>
                                              <p:spTgt spid="38"/>
                                            </p:tgtEl>
                                            <p:attrNameLst>
                                              <p:attrName>ppt_y</p:attrName>
                                            </p:attrNameLst>
                                          </p:cBhvr>
                                          <p:tavLst>
                                            <p:tav tm="0">
                                              <p:val>
                                                <p:strVal val="#ppt_y"/>
                                              </p:val>
                                            </p:tav>
                                            <p:tav tm="100000">
                                              <p:val>
                                                <p:strVal val="#ppt_y"/>
                                              </p:val>
                                            </p:tav>
                                          </p:tavLst>
                                        </p:anim>
                                      </p:childTnLst>
                                    </p:cTn>
                                  </p:par>
                                  <p:par>
                                    <p:cTn id="54" presetID="2" presetClass="entr" presetSubtype="2" accel="40000" fill="hold" nodeType="withEffect" p14:presetBounceEnd="40000">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14:bounceEnd="40000">
                                          <p:cBhvr additive="base">
                                            <p:cTn id="56" dur="10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57" dur="10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accel="40000" fill="hold" nodeType="withEffect" p14:presetBounceEnd="40000">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14:bounceEnd="40000">
                                          <p:cBhvr additive="base">
                                            <p:cTn id="60" dur="1000" fill="hold"/>
                                            <p:tgtEl>
                                              <p:spTgt spid="49"/>
                                            </p:tgtEl>
                                            <p:attrNameLst>
                                              <p:attrName>ppt_x</p:attrName>
                                            </p:attrNameLst>
                                          </p:cBhvr>
                                          <p:tavLst>
                                            <p:tav tm="0">
                                              <p:val>
                                                <p:strVal val="1+#ppt_w/2"/>
                                              </p:val>
                                            </p:tav>
                                            <p:tav tm="100000">
                                              <p:val>
                                                <p:strVal val="#ppt_x"/>
                                              </p:val>
                                            </p:tav>
                                          </p:tavLst>
                                        </p:anim>
                                        <p:anim calcmode="lin" valueType="num" p14:bounceEnd="40000">
                                          <p:cBhvr additive="base">
                                            <p:cTn id="61"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37"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900" decel="100000" fill="hold"/>
                                            <p:tgtEl>
                                              <p:spTgt spid="10"/>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30" fill="hold">
                                <p:stCondLst>
                                  <p:cond delay="2500"/>
                                </p:stCondLst>
                                <p:childTnLst>
                                  <p:par>
                                    <p:cTn id="31" presetID="16" presetClass="entr" presetSubtype="42"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arn(outHorizontal)">
                                          <p:cBhvr>
                                            <p:cTn id="33" dur="500"/>
                                            <p:tgtEl>
                                              <p:spTgt spid="14"/>
                                            </p:tgtEl>
                                          </p:cBhvr>
                                        </p:animEffect>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down)">
                                          <p:cBhvr>
                                            <p:cTn id="41" dur="500"/>
                                            <p:tgtEl>
                                              <p:spTgt spid="1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down)">
                                          <p:cBhvr>
                                            <p:cTn id="44" dur="500"/>
                                            <p:tgtEl>
                                              <p:spTgt spid="16"/>
                                            </p:tgtEl>
                                          </p:cBhvr>
                                        </p:animEffect>
                                      </p:childTnLst>
                                    </p:cTn>
                                  </p:par>
                                </p:childTnLst>
                              </p:cTn>
                            </p:par>
                            <p:par>
                              <p:cTn id="45" fill="hold">
                                <p:stCondLst>
                                  <p:cond delay="4000"/>
                                </p:stCondLst>
                                <p:childTnLst>
                                  <p:par>
                                    <p:cTn id="46" presetID="2" presetClass="entr" presetSubtype="8" accel="4000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1000" fill="hold"/>
                                            <p:tgtEl>
                                              <p:spTgt spid="17"/>
                                            </p:tgtEl>
                                            <p:attrNameLst>
                                              <p:attrName>ppt_x</p:attrName>
                                            </p:attrNameLst>
                                          </p:cBhvr>
                                          <p:tavLst>
                                            <p:tav tm="0">
                                              <p:val>
                                                <p:strVal val="0-#ppt_w/2"/>
                                              </p:val>
                                            </p:tav>
                                            <p:tav tm="100000">
                                              <p:val>
                                                <p:strVal val="#ppt_x"/>
                                              </p:val>
                                            </p:tav>
                                          </p:tavLst>
                                        </p:anim>
                                        <p:anim calcmode="lin" valueType="num">
                                          <p:cBhvr additive="base">
                                            <p:cTn id="49" dur="1000" fill="hold"/>
                                            <p:tgtEl>
                                              <p:spTgt spid="17"/>
                                            </p:tgtEl>
                                            <p:attrNameLst>
                                              <p:attrName>ppt_y</p:attrName>
                                            </p:attrNameLst>
                                          </p:cBhvr>
                                          <p:tavLst>
                                            <p:tav tm="0">
                                              <p:val>
                                                <p:strVal val="#ppt_y"/>
                                              </p:val>
                                            </p:tav>
                                            <p:tav tm="100000">
                                              <p:val>
                                                <p:strVal val="#ppt_y"/>
                                              </p:val>
                                            </p:tav>
                                          </p:tavLst>
                                        </p:anim>
                                      </p:childTnLst>
                                    </p:cTn>
                                  </p:par>
                                  <p:par>
                                    <p:cTn id="50" presetID="2" presetClass="entr" presetSubtype="8" accel="40000" fill="hold"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1000" fill="hold"/>
                                            <p:tgtEl>
                                              <p:spTgt spid="38"/>
                                            </p:tgtEl>
                                            <p:attrNameLst>
                                              <p:attrName>ppt_x</p:attrName>
                                            </p:attrNameLst>
                                          </p:cBhvr>
                                          <p:tavLst>
                                            <p:tav tm="0">
                                              <p:val>
                                                <p:strVal val="0-#ppt_w/2"/>
                                              </p:val>
                                            </p:tav>
                                            <p:tav tm="100000">
                                              <p:val>
                                                <p:strVal val="#ppt_x"/>
                                              </p:val>
                                            </p:tav>
                                          </p:tavLst>
                                        </p:anim>
                                        <p:anim calcmode="lin" valueType="num">
                                          <p:cBhvr additive="base">
                                            <p:cTn id="53" dur="1000" fill="hold"/>
                                            <p:tgtEl>
                                              <p:spTgt spid="38"/>
                                            </p:tgtEl>
                                            <p:attrNameLst>
                                              <p:attrName>ppt_y</p:attrName>
                                            </p:attrNameLst>
                                          </p:cBhvr>
                                          <p:tavLst>
                                            <p:tav tm="0">
                                              <p:val>
                                                <p:strVal val="#ppt_y"/>
                                              </p:val>
                                            </p:tav>
                                            <p:tav tm="100000">
                                              <p:val>
                                                <p:strVal val="#ppt_y"/>
                                              </p:val>
                                            </p:tav>
                                          </p:tavLst>
                                        </p:anim>
                                      </p:childTnLst>
                                    </p:cTn>
                                  </p:par>
                                  <p:par>
                                    <p:cTn id="54" presetID="2" presetClass="entr" presetSubtype="2" accel="40000"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1000" fill="hold"/>
                                            <p:tgtEl>
                                              <p:spTgt spid="26"/>
                                            </p:tgtEl>
                                            <p:attrNameLst>
                                              <p:attrName>ppt_x</p:attrName>
                                            </p:attrNameLst>
                                          </p:cBhvr>
                                          <p:tavLst>
                                            <p:tav tm="0">
                                              <p:val>
                                                <p:strVal val="1+#ppt_w/2"/>
                                              </p:val>
                                            </p:tav>
                                            <p:tav tm="100000">
                                              <p:val>
                                                <p:strVal val="#ppt_x"/>
                                              </p:val>
                                            </p:tav>
                                          </p:tavLst>
                                        </p:anim>
                                        <p:anim calcmode="lin" valueType="num">
                                          <p:cBhvr additive="base">
                                            <p:cTn id="57" dur="10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2" accel="40000" fill="hold" nodeType="with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1000" fill="hold"/>
                                            <p:tgtEl>
                                              <p:spTgt spid="49"/>
                                            </p:tgtEl>
                                            <p:attrNameLst>
                                              <p:attrName>ppt_x</p:attrName>
                                            </p:attrNameLst>
                                          </p:cBhvr>
                                          <p:tavLst>
                                            <p:tav tm="0">
                                              <p:val>
                                                <p:strVal val="1+#ppt_w/2"/>
                                              </p:val>
                                            </p:tav>
                                            <p:tav tm="100000">
                                              <p:val>
                                                <p:strVal val="#ppt_x"/>
                                              </p:val>
                                            </p:tav>
                                          </p:tavLst>
                                        </p:anim>
                                        <p:anim calcmode="lin" valueType="num">
                                          <p:cBhvr additive="base">
                                            <p:cTn id="61"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5" grpId="0"/>
          <p:bldP spid="1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圆角矩形 9"/>
          <p:cNvSpPr/>
          <p:nvPr/>
        </p:nvSpPr>
        <p:spPr>
          <a:xfrm>
            <a:off x="1329890" y="2970909"/>
            <a:ext cx="6588287" cy="189000"/>
          </a:xfrm>
          <a:prstGeom prst="roundRect">
            <a:avLst>
              <a:gd name="adj" fmla="val 50000"/>
            </a:avLst>
          </a:prstGeom>
          <a:solidFill>
            <a:schemeClr val="bg1">
              <a:lumMod val="9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11" name="椭圆 10"/>
          <p:cNvSpPr/>
          <p:nvPr/>
        </p:nvSpPr>
        <p:spPr>
          <a:xfrm>
            <a:off x="2264774"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sp>
        <p:nvSpPr>
          <p:cNvPr id="12" name="椭圆 11"/>
          <p:cNvSpPr/>
          <p:nvPr/>
        </p:nvSpPr>
        <p:spPr>
          <a:xfrm>
            <a:off x="4497799"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sp>
        <p:nvSpPr>
          <p:cNvPr id="13" name="椭圆 12"/>
          <p:cNvSpPr/>
          <p:nvPr/>
        </p:nvSpPr>
        <p:spPr>
          <a:xfrm>
            <a:off x="6730825"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grpSp>
        <p:nvGrpSpPr>
          <p:cNvPr id="14" name="组合 13"/>
          <p:cNvGrpSpPr/>
          <p:nvPr/>
        </p:nvGrpSpPr>
        <p:grpSpPr>
          <a:xfrm>
            <a:off x="6079410" y="1208823"/>
            <a:ext cx="1451230" cy="1856587"/>
            <a:chOff x="6080669" y="1209196"/>
            <a:chExt cx="1451678" cy="1857160"/>
          </a:xfrm>
        </p:grpSpPr>
        <p:sp>
          <p:nvSpPr>
            <p:cNvPr id="15" name="椭圆 14"/>
            <p:cNvSpPr/>
            <p:nvPr/>
          </p:nvSpPr>
          <p:spPr bwMode="auto">
            <a:xfrm>
              <a:off x="6080669"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16" name="椭圆 14"/>
            <p:cNvSpPr/>
            <p:nvPr/>
          </p:nvSpPr>
          <p:spPr bwMode="auto">
            <a:xfrm>
              <a:off x="6141686" y="1265580"/>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endParaRPr lang="zh-CN" altLang="en-US"/>
            </a:p>
          </p:txBody>
        </p:sp>
      </p:grpSp>
      <p:grpSp>
        <p:nvGrpSpPr>
          <p:cNvPr id="17" name="组合 16"/>
          <p:cNvGrpSpPr/>
          <p:nvPr/>
        </p:nvGrpSpPr>
        <p:grpSpPr>
          <a:xfrm>
            <a:off x="3846384" y="1208823"/>
            <a:ext cx="1451230" cy="1856587"/>
            <a:chOff x="3846954" y="1209196"/>
            <a:chExt cx="1451678" cy="1857160"/>
          </a:xfrm>
        </p:grpSpPr>
        <p:sp>
          <p:nvSpPr>
            <p:cNvPr id="18" name="椭圆 14"/>
            <p:cNvSpPr/>
            <p:nvPr/>
          </p:nvSpPr>
          <p:spPr bwMode="auto">
            <a:xfrm>
              <a:off x="3846954"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19" name="椭圆 14"/>
            <p:cNvSpPr/>
            <p:nvPr/>
          </p:nvSpPr>
          <p:spPr bwMode="auto">
            <a:xfrm>
              <a:off x="3899005" y="1257483"/>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C00000"/>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endParaRPr lang="zh-CN" altLang="en-US"/>
            </a:p>
          </p:txBody>
        </p:sp>
      </p:grpSp>
      <p:grpSp>
        <p:nvGrpSpPr>
          <p:cNvPr id="20" name="组合 19"/>
          <p:cNvGrpSpPr/>
          <p:nvPr/>
        </p:nvGrpSpPr>
        <p:grpSpPr>
          <a:xfrm>
            <a:off x="1613359" y="1208823"/>
            <a:ext cx="1451230" cy="1856587"/>
            <a:chOff x="1613240" y="1209196"/>
            <a:chExt cx="1451678" cy="1857160"/>
          </a:xfrm>
        </p:grpSpPr>
        <p:sp>
          <p:nvSpPr>
            <p:cNvPr id="21" name="椭圆 14"/>
            <p:cNvSpPr/>
            <p:nvPr/>
          </p:nvSpPr>
          <p:spPr bwMode="auto">
            <a:xfrm>
              <a:off x="1613240"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2" name="椭圆 14"/>
            <p:cNvSpPr/>
            <p:nvPr/>
          </p:nvSpPr>
          <p:spPr bwMode="auto">
            <a:xfrm>
              <a:off x="1665290" y="1249344"/>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endParaRPr lang="zh-CN" altLang="en-US"/>
            </a:p>
          </p:txBody>
        </p:sp>
      </p:grpSp>
      <p:sp>
        <p:nvSpPr>
          <p:cNvPr id="23" name="文本框 22"/>
          <p:cNvSpPr txBox="1"/>
          <p:nvPr/>
        </p:nvSpPr>
        <p:spPr>
          <a:xfrm>
            <a:off x="1768785" y="1482054"/>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799" dirty="0">
                <a:solidFill>
                  <a:schemeClr val="accent3">
                    <a:lumMod val="75000"/>
                  </a:schemeClr>
                </a:solidFill>
                <a:latin typeface="微软雅黑" panose="020B0503020204020204" pitchFamily="34" charset="-122"/>
                <a:ea typeface="微软雅黑" panose="020B0503020204020204" pitchFamily="34" charset="-122"/>
              </a:rPr>
              <a:t>发展趋势</a:t>
            </a:r>
          </a:p>
        </p:txBody>
      </p:sp>
      <p:sp>
        <p:nvSpPr>
          <p:cNvPr id="24" name="TextBox 10"/>
          <p:cNvSpPr>
            <a:spLocks noChangeArrowheads="1"/>
          </p:cNvSpPr>
          <p:nvPr/>
        </p:nvSpPr>
        <p:spPr bwMode="auto">
          <a:xfrm>
            <a:off x="1432712" y="3239222"/>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
        <p:nvSpPr>
          <p:cNvPr id="25" name="文本框 33"/>
          <p:cNvSpPr txBox="1"/>
          <p:nvPr/>
        </p:nvSpPr>
        <p:spPr>
          <a:xfrm>
            <a:off x="4017126" y="1504532"/>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799" dirty="0">
                <a:solidFill>
                  <a:schemeClr val="bg1"/>
                </a:solidFill>
                <a:latin typeface="微软雅黑" panose="020B0503020204020204" pitchFamily="34" charset="-122"/>
                <a:ea typeface="微软雅黑" panose="020B0503020204020204" pitchFamily="34" charset="-122"/>
              </a:rPr>
              <a:t>消费习惯</a:t>
            </a:r>
          </a:p>
        </p:txBody>
      </p:sp>
      <p:sp>
        <p:nvSpPr>
          <p:cNvPr id="26" name="文本框 33"/>
          <p:cNvSpPr txBox="1"/>
          <p:nvPr/>
        </p:nvSpPr>
        <p:spPr>
          <a:xfrm>
            <a:off x="6259115" y="1482054"/>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799" dirty="0">
                <a:solidFill>
                  <a:schemeClr val="accent3">
                    <a:lumMod val="75000"/>
                  </a:schemeClr>
                </a:solidFill>
                <a:latin typeface="微软雅黑" panose="020B0503020204020204" pitchFamily="34" charset="-122"/>
                <a:ea typeface="微软雅黑" panose="020B0503020204020204" pitchFamily="34" charset="-122"/>
              </a:rPr>
              <a:t>政策扶持</a:t>
            </a:r>
          </a:p>
        </p:txBody>
      </p:sp>
      <p:sp>
        <p:nvSpPr>
          <p:cNvPr id="27" name="TextBox 10"/>
          <p:cNvSpPr>
            <a:spLocks noChangeArrowheads="1"/>
          </p:cNvSpPr>
          <p:nvPr/>
        </p:nvSpPr>
        <p:spPr bwMode="auto">
          <a:xfrm>
            <a:off x="3641831" y="3234114"/>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
        <p:nvSpPr>
          <p:cNvPr id="28" name="TextBox 10"/>
          <p:cNvSpPr>
            <a:spLocks noChangeArrowheads="1"/>
          </p:cNvSpPr>
          <p:nvPr/>
        </p:nvSpPr>
        <p:spPr bwMode="auto">
          <a:xfrm>
            <a:off x="5943177" y="3215997"/>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176055807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22" presetClass="entr" presetSubtype="8" fill="hold" grpId="0" nodeType="withEffect">
                                  <p:stCondLst>
                                    <p:cond delay="4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800"/>
                                        <p:tgtEl>
                                          <p:spTgt spid="10"/>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par>
                                <p:cTn id="49" presetID="53" presetClass="entr" presetSubtype="16"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nodeType="with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500"/>
                                        <p:tgtEl>
                                          <p:spTgt spid="25"/>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par>
                          <p:cTn id="68" fill="hold">
                            <p:stCondLst>
                              <p:cond delay="3500"/>
                            </p:stCondLst>
                            <p:childTnLst>
                              <p:par>
                                <p:cTn id="69" presetID="22" presetClass="entr" presetSubtype="1"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500"/>
                                        <p:tgtEl>
                                          <p:spTgt spid="24"/>
                                        </p:tgtEl>
                                      </p:cBhvr>
                                    </p:animEffect>
                                  </p:childTnLst>
                                </p:cTn>
                              </p:par>
                            </p:childTnLst>
                          </p:cTn>
                        </p:par>
                        <p:par>
                          <p:cTn id="72" fill="hold">
                            <p:stCondLst>
                              <p:cond delay="400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4500"/>
                            </p:stCondLst>
                            <p:childTnLst>
                              <p:par>
                                <p:cTn id="77" presetID="22" presetClass="entr" presetSubtype="1"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up)">
                                      <p:cBhvr>
                                        <p:cTn id="7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2" name="文本框 11"/>
          <p:cNvSpPr txBox="1"/>
          <p:nvPr/>
        </p:nvSpPr>
        <p:spPr>
          <a:xfrm>
            <a:off x="4184786" y="47547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3" name="KSO_Shape"/>
          <p:cNvSpPr>
            <a:spLocks/>
          </p:cNvSpPr>
          <p:nvPr/>
        </p:nvSpPr>
        <p:spPr bwMode="auto">
          <a:xfrm>
            <a:off x="4195719" y="1834428"/>
            <a:ext cx="752562" cy="74503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279725537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fltVal val="0.5"/>
                                          </p:val>
                                        </p:tav>
                                        <p:tav tm="100000">
                                          <p:val>
                                            <p:strVal val="#ppt_x"/>
                                          </p:val>
                                        </p:tav>
                                      </p:tavLst>
                                    </p:anim>
                                    <p:anim calcmode="lin" valueType="num">
                                      <p:cBhvr>
                                        <p:cTn id="21" dur="500" fill="hold"/>
                                        <p:tgtEl>
                                          <p:spTgt spid="13"/>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p:bldP spid="10" grpId="0"/>
      <p:bldP spid="11" grpId="0"/>
      <p:bldP spid="12"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28" name="组合 127"/>
          <p:cNvGrpSpPr/>
          <p:nvPr/>
        </p:nvGrpSpPr>
        <p:grpSpPr>
          <a:xfrm>
            <a:off x="717150" y="1498880"/>
            <a:ext cx="2500355" cy="1132145"/>
            <a:chOff x="4304043" y="1286668"/>
            <a:chExt cx="3837944" cy="2757793"/>
          </a:xfrm>
          <a:effectLst>
            <a:outerShdw blurRad="381000" dist="254000" dir="8100000" algn="tr" rotWithShape="0">
              <a:prstClr val="black">
                <a:alpha val="40000"/>
              </a:prstClr>
            </a:outerShdw>
          </a:effectLst>
        </p:grpSpPr>
        <p:sp>
          <p:nvSpPr>
            <p:cNvPr id="129" name="圆角矩形 1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Round Diagonal Corner Rectangle 3"/>
          <p:cNvSpPr/>
          <p:nvPr/>
        </p:nvSpPr>
        <p:spPr bwMode="auto">
          <a:xfrm rot="5400000">
            <a:off x="6735109" y="1089227"/>
            <a:ext cx="1187368" cy="2019471"/>
          </a:xfrm>
          <a:prstGeom prst="round2DiagRect">
            <a:avLst/>
          </a:prstGeom>
          <a:blipFill dpi="0" rotWithShape="0">
            <a:blip r:embed="rId2"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sp>
        <p:nvSpPr>
          <p:cNvPr id="132" name="Round Diagonal Corner Rectangle 180"/>
          <p:cNvSpPr/>
          <p:nvPr/>
        </p:nvSpPr>
        <p:spPr bwMode="auto">
          <a:xfrm rot="5400000">
            <a:off x="6735109" y="2568040"/>
            <a:ext cx="1187366" cy="2019467"/>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133" name="组合 132"/>
          <p:cNvGrpSpPr/>
          <p:nvPr/>
        </p:nvGrpSpPr>
        <p:grpSpPr>
          <a:xfrm>
            <a:off x="868170" y="1717765"/>
            <a:ext cx="620854" cy="620853"/>
            <a:chOff x="304800" y="673100"/>
            <a:chExt cx="4000500" cy="4000500"/>
          </a:xfrm>
          <a:effectLst>
            <a:outerShdw blurRad="444500" dist="254000" dir="8100000" algn="tr" rotWithShape="0">
              <a:prstClr val="black">
                <a:alpha val="50000"/>
              </a:prstClr>
            </a:outerShdw>
          </a:effectLst>
        </p:grpSpPr>
        <p:sp>
          <p:nvSpPr>
            <p:cNvPr id="134" name="同心圆 1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5" name="椭圆 1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36" name="Group 41"/>
          <p:cNvGrpSpPr>
            <a:grpSpLocks/>
          </p:cNvGrpSpPr>
          <p:nvPr/>
        </p:nvGrpSpPr>
        <p:grpSpPr bwMode="auto">
          <a:xfrm>
            <a:off x="1581139" y="1717764"/>
            <a:ext cx="1457721" cy="799505"/>
            <a:chOff x="0" y="0"/>
            <a:chExt cx="2419" cy="1343"/>
          </a:xfrm>
        </p:grpSpPr>
        <p:sp>
          <p:nvSpPr>
            <p:cNvPr id="13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3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39" name="Freeform 9"/>
          <p:cNvSpPr>
            <a:spLocks noEditPoints="1"/>
          </p:cNvSpPr>
          <p:nvPr/>
        </p:nvSpPr>
        <p:spPr bwMode="auto">
          <a:xfrm>
            <a:off x="1011621" y="1908449"/>
            <a:ext cx="281873" cy="224397"/>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40" name="组合 139"/>
          <p:cNvGrpSpPr/>
          <p:nvPr/>
        </p:nvGrpSpPr>
        <p:grpSpPr>
          <a:xfrm>
            <a:off x="3548377" y="1498880"/>
            <a:ext cx="2500355" cy="1132145"/>
            <a:chOff x="4304043" y="1286668"/>
            <a:chExt cx="3837944" cy="2757793"/>
          </a:xfrm>
          <a:effectLst>
            <a:outerShdw blurRad="381000" dist="254000" dir="8100000" algn="tr" rotWithShape="0">
              <a:prstClr val="black">
                <a:alpha val="40000"/>
              </a:prstClr>
            </a:outerShdw>
          </a:effectLst>
        </p:grpSpPr>
        <p:sp>
          <p:nvSpPr>
            <p:cNvPr id="141" name="圆角矩形 14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3" name="组合 142"/>
          <p:cNvGrpSpPr/>
          <p:nvPr/>
        </p:nvGrpSpPr>
        <p:grpSpPr>
          <a:xfrm>
            <a:off x="3699397" y="1717765"/>
            <a:ext cx="620854" cy="620853"/>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6" name="Group 41"/>
          <p:cNvGrpSpPr>
            <a:grpSpLocks/>
          </p:cNvGrpSpPr>
          <p:nvPr/>
        </p:nvGrpSpPr>
        <p:grpSpPr bwMode="auto">
          <a:xfrm>
            <a:off x="4412365" y="1717764"/>
            <a:ext cx="1457721" cy="799505"/>
            <a:chOff x="0" y="0"/>
            <a:chExt cx="2419" cy="1343"/>
          </a:xfrm>
        </p:grpSpPr>
        <p:sp>
          <p:nvSpPr>
            <p:cNvPr id="14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4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49" name="Freeform 8"/>
          <p:cNvSpPr>
            <a:spLocks noEditPoints="1"/>
          </p:cNvSpPr>
          <p:nvPr/>
        </p:nvSpPr>
        <p:spPr bwMode="auto">
          <a:xfrm>
            <a:off x="3887628" y="1948698"/>
            <a:ext cx="244391"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50" name="组合 149"/>
          <p:cNvGrpSpPr/>
          <p:nvPr/>
        </p:nvGrpSpPr>
        <p:grpSpPr>
          <a:xfrm>
            <a:off x="717150" y="2958929"/>
            <a:ext cx="2500355" cy="1132145"/>
            <a:chOff x="4304043" y="1286668"/>
            <a:chExt cx="3837944" cy="2757793"/>
          </a:xfrm>
          <a:effectLst>
            <a:outerShdw blurRad="381000" dist="254000" dir="8100000" algn="tr" rotWithShape="0">
              <a:prstClr val="black">
                <a:alpha val="40000"/>
              </a:prstClr>
            </a:outerShdw>
          </a:effectLst>
        </p:grpSpPr>
        <p:sp>
          <p:nvSpPr>
            <p:cNvPr id="151" name="圆角矩形 15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3" name="组合 152"/>
          <p:cNvGrpSpPr/>
          <p:nvPr/>
        </p:nvGrpSpPr>
        <p:grpSpPr>
          <a:xfrm>
            <a:off x="868170" y="3177815"/>
            <a:ext cx="620854" cy="620853"/>
            <a:chOff x="304800" y="673100"/>
            <a:chExt cx="4000500" cy="4000500"/>
          </a:xfrm>
          <a:effectLst>
            <a:outerShdw blurRad="444500" dist="254000" dir="8100000" algn="tr" rotWithShape="0">
              <a:prstClr val="black">
                <a:alpha val="50000"/>
              </a:prstClr>
            </a:outerShdw>
          </a:effectLst>
        </p:grpSpPr>
        <p:sp>
          <p:nvSpPr>
            <p:cNvPr id="154" name="同心圆 1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55" name="椭圆 1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56" name="Group 41"/>
          <p:cNvGrpSpPr>
            <a:grpSpLocks/>
          </p:cNvGrpSpPr>
          <p:nvPr/>
        </p:nvGrpSpPr>
        <p:grpSpPr bwMode="auto">
          <a:xfrm>
            <a:off x="1581139" y="3177813"/>
            <a:ext cx="1457721" cy="799505"/>
            <a:chOff x="0" y="0"/>
            <a:chExt cx="2419" cy="1343"/>
          </a:xfrm>
        </p:grpSpPr>
        <p:sp>
          <p:nvSpPr>
            <p:cNvPr id="15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5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59" name="Freeform 7"/>
          <p:cNvSpPr>
            <a:spLocks/>
          </p:cNvSpPr>
          <p:nvPr/>
        </p:nvSpPr>
        <p:spPr bwMode="auto">
          <a:xfrm>
            <a:off x="1003623" y="3339383"/>
            <a:ext cx="296118"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nvGrpSpPr>
          <p:cNvPr id="160" name="组合 159"/>
          <p:cNvGrpSpPr/>
          <p:nvPr/>
        </p:nvGrpSpPr>
        <p:grpSpPr>
          <a:xfrm>
            <a:off x="3549628" y="2958929"/>
            <a:ext cx="2500355" cy="1132145"/>
            <a:chOff x="4304043" y="1286668"/>
            <a:chExt cx="3837944" cy="2757793"/>
          </a:xfrm>
          <a:effectLst>
            <a:outerShdw blurRad="381000" dist="254000" dir="8100000" algn="tr" rotWithShape="0">
              <a:prstClr val="black">
                <a:alpha val="40000"/>
              </a:prstClr>
            </a:outerShdw>
          </a:effectLst>
        </p:grpSpPr>
        <p:sp>
          <p:nvSpPr>
            <p:cNvPr id="161" name="圆角矩形 1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3" name="组合 162"/>
          <p:cNvGrpSpPr/>
          <p:nvPr/>
        </p:nvGrpSpPr>
        <p:grpSpPr>
          <a:xfrm>
            <a:off x="3700648" y="3177815"/>
            <a:ext cx="620854" cy="620853"/>
            <a:chOff x="304800" y="673100"/>
            <a:chExt cx="4000500" cy="4000500"/>
          </a:xfrm>
          <a:effectLst>
            <a:outerShdw blurRad="444500" dist="254000" dir="8100000" algn="tr" rotWithShape="0">
              <a:prstClr val="black">
                <a:alpha val="50000"/>
              </a:prstClr>
            </a:outerShdw>
          </a:effectLst>
        </p:grpSpPr>
        <p:sp>
          <p:nvSpPr>
            <p:cNvPr id="164" name="同心圆 1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65" name="椭圆 1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66" name="Group 41"/>
          <p:cNvGrpSpPr>
            <a:grpSpLocks/>
          </p:cNvGrpSpPr>
          <p:nvPr/>
        </p:nvGrpSpPr>
        <p:grpSpPr bwMode="auto">
          <a:xfrm>
            <a:off x="4413616" y="3177813"/>
            <a:ext cx="1457721" cy="799505"/>
            <a:chOff x="0" y="0"/>
            <a:chExt cx="2419" cy="1343"/>
          </a:xfrm>
        </p:grpSpPr>
        <p:sp>
          <p:nvSpPr>
            <p:cNvPr id="167"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a:ea typeface="微软雅黑"/>
                  <a:cs typeface="Bebas Neue" charset="0"/>
                  <a:sym typeface="Bebas Neue" charset="0"/>
                </a:rPr>
                <a:t>单击此处添加标题</a:t>
              </a:r>
              <a:endParaRPr lang="en-US" sz="1200" b="0" dirty="0">
                <a:solidFill>
                  <a:srgbClr val="000000"/>
                </a:solidFill>
                <a:latin typeface="微软雅黑"/>
                <a:ea typeface="微软雅黑"/>
                <a:cs typeface="Bebas Neue" charset="0"/>
                <a:sym typeface="Bebas Neue" charset="0"/>
              </a:endParaRPr>
            </a:p>
          </p:txBody>
        </p:sp>
        <p:sp>
          <p:nvSpPr>
            <p:cNvPr id="168"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a:ea typeface="微软雅黑"/>
                <a:cs typeface="Lato Light" charset="0"/>
                <a:sym typeface="Lato Light" charset="0"/>
              </a:endParaRPr>
            </a:p>
          </p:txBody>
        </p:sp>
      </p:grpSp>
      <p:sp>
        <p:nvSpPr>
          <p:cNvPr id="169" name="Freeform 6"/>
          <p:cNvSpPr>
            <a:spLocks noEditPoints="1"/>
          </p:cNvSpPr>
          <p:nvPr/>
        </p:nvSpPr>
        <p:spPr bwMode="auto">
          <a:xfrm>
            <a:off x="3890941" y="3360860"/>
            <a:ext cx="272128" cy="2762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spTree>
    <p:extLst>
      <p:ext uri="{BB962C8B-B14F-4D97-AF65-F5344CB8AC3E}">
        <p14:creationId xmlns:p14="http://schemas.microsoft.com/office/powerpoint/2010/main" val="9909440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131"/>
                                        </p:tgtEl>
                                        <p:attrNameLst>
                                          <p:attrName>style.visibility</p:attrName>
                                        </p:attrNameLst>
                                      </p:cBhvr>
                                      <p:to>
                                        <p:strVal val="visible"/>
                                      </p:to>
                                    </p:set>
                                    <p:anim calcmode="lin" valueType="num">
                                      <p:cBhvr additive="base">
                                        <p:cTn id="26" dur="500" fill="hold"/>
                                        <p:tgtEl>
                                          <p:spTgt spid="131"/>
                                        </p:tgtEl>
                                        <p:attrNameLst>
                                          <p:attrName>ppt_x</p:attrName>
                                        </p:attrNameLst>
                                      </p:cBhvr>
                                      <p:tavLst>
                                        <p:tav tm="0">
                                          <p:val>
                                            <p:strVal val="1+#ppt_w/2"/>
                                          </p:val>
                                        </p:tav>
                                        <p:tav tm="100000">
                                          <p:val>
                                            <p:strVal val="#ppt_x"/>
                                          </p:val>
                                        </p:tav>
                                      </p:tavLst>
                                    </p:anim>
                                    <p:anim calcmode="lin" valueType="num">
                                      <p:cBhvr additive="base">
                                        <p:cTn id="27" dur="500" fill="hold"/>
                                        <p:tgtEl>
                                          <p:spTgt spid="131"/>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132"/>
                                        </p:tgtEl>
                                        <p:attrNameLst>
                                          <p:attrName>style.visibility</p:attrName>
                                        </p:attrNameLst>
                                      </p:cBhvr>
                                      <p:to>
                                        <p:strVal val="visible"/>
                                      </p:to>
                                    </p:set>
                                    <p:anim calcmode="lin" valueType="num">
                                      <p:cBhvr additive="base">
                                        <p:cTn id="31" dur="500" fill="hold"/>
                                        <p:tgtEl>
                                          <p:spTgt spid="132"/>
                                        </p:tgtEl>
                                        <p:attrNameLst>
                                          <p:attrName>ppt_x</p:attrName>
                                        </p:attrNameLst>
                                      </p:cBhvr>
                                      <p:tavLst>
                                        <p:tav tm="0">
                                          <p:val>
                                            <p:strVal val="1+#ppt_w/2"/>
                                          </p:val>
                                        </p:tav>
                                        <p:tav tm="100000">
                                          <p:val>
                                            <p:strVal val="#ppt_x"/>
                                          </p:val>
                                        </p:tav>
                                      </p:tavLst>
                                    </p:anim>
                                    <p:anim calcmode="lin" valueType="num">
                                      <p:cBhvr additive="base">
                                        <p:cTn id="32" dur="500" fill="hold"/>
                                        <p:tgtEl>
                                          <p:spTgt spid="13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33"/>
                                        </p:tgtEl>
                                        <p:attrNameLst>
                                          <p:attrName>style.visibility</p:attrName>
                                        </p:attrNameLst>
                                      </p:cBhvr>
                                      <p:to>
                                        <p:strVal val="visible"/>
                                      </p:to>
                                    </p:set>
                                    <p:anim calcmode="lin" valueType="num">
                                      <p:cBhvr>
                                        <p:cTn id="36" dur="500" fill="hold"/>
                                        <p:tgtEl>
                                          <p:spTgt spid="133"/>
                                        </p:tgtEl>
                                        <p:attrNameLst>
                                          <p:attrName>ppt_w</p:attrName>
                                        </p:attrNameLst>
                                      </p:cBhvr>
                                      <p:tavLst>
                                        <p:tav tm="0">
                                          <p:val>
                                            <p:fltVal val="0"/>
                                          </p:val>
                                        </p:tav>
                                        <p:tav tm="100000">
                                          <p:val>
                                            <p:strVal val="#ppt_w"/>
                                          </p:val>
                                        </p:tav>
                                      </p:tavLst>
                                    </p:anim>
                                    <p:anim calcmode="lin" valueType="num">
                                      <p:cBhvr>
                                        <p:cTn id="37" dur="500" fill="hold"/>
                                        <p:tgtEl>
                                          <p:spTgt spid="133"/>
                                        </p:tgtEl>
                                        <p:attrNameLst>
                                          <p:attrName>ppt_h</p:attrName>
                                        </p:attrNameLst>
                                      </p:cBhvr>
                                      <p:tavLst>
                                        <p:tav tm="0">
                                          <p:val>
                                            <p:fltVal val="0"/>
                                          </p:val>
                                        </p:tav>
                                        <p:tav tm="100000">
                                          <p:val>
                                            <p:strVal val="#ppt_h"/>
                                          </p:val>
                                        </p:tav>
                                      </p:tavLst>
                                    </p:anim>
                                    <p:animEffect transition="in" filter="fade">
                                      <p:cBhvr>
                                        <p:cTn id="38" dur="500"/>
                                        <p:tgtEl>
                                          <p:spTgt spid="133"/>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139"/>
                                        </p:tgtEl>
                                        <p:attrNameLst>
                                          <p:attrName>style.visibility</p:attrName>
                                        </p:attrNameLst>
                                      </p:cBhvr>
                                      <p:to>
                                        <p:strVal val="visible"/>
                                      </p:to>
                                    </p:set>
                                    <p:animEffect transition="in" filter="fade">
                                      <p:cBhvr>
                                        <p:cTn id="42" dur="500"/>
                                        <p:tgtEl>
                                          <p:spTgt spid="139"/>
                                        </p:tgtEl>
                                      </p:cBhvr>
                                    </p:animEffect>
                                    <p:anim calcmode="lin" valueType="num">
                                      <p:cBhvr>
                                        <p:cTn id="43" dur="500" fill="hold"/>
                                        <p:tgtEl>
                                          <p:spTgt spid="139"/>
                                        </p:tgtEl>
                                        <p:attrNameLst>
                                          <p:attrName>ppt_x</p:attrName>
                                        </p:attrNameLst>
                                      </p:cBhvr>
                                      <p:tavLst>
                                        <p:tav tm="0">
                                          <p:val>
                                            <p:strVal val="#ppt_x"/>
                                          </p:val>
                                        </p:tav>
                                        <p:tav tm="100000">
                                          <p:val>
                                            <p:strVal val="#ppt_x"/>
                                          </p:val>
                                        </p:tav>
                                      </p:tavLst>
                                    </p:anim>
                                    <p:anim calcmode="lin" valueType="num">
                                      <p:cBhvr>
                                        <p:cTn id="44" dur="500" fill="hold"/>
                                        <p:tgtEl>
                                          <p:spTgt spid="139"/>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22" presetClass="entr" presetSubtype="2" fill="hold" nodeType="afterEffect">
                                  <p:stCondLst>
                                    <p:cond delay="0"/>
                                  </p:stCondLst>
                                  <p:childTnLst>
                                    <p:set>
                                      <p:cBhvr>
                                        <p:cTn id="47" dur="1" fill="hold">
                                          <p:stCondLst>
                                            <p:cond delay="0"/>
                                          </p:stCondLst>
                                        </p:cTn>
                                        <p:tgtEl>
                                          <p:spTgt spid="128"/>
                                        </p:tgtEl>
                                        <p:attrNameLst>
                                          <p:attrName>style.visibility</p:attrName>
                                        </p:attrNameLst>
                                      </p:cBhvr>
                                      <p:to>
                                        <p:strVal val="visible"/>
                                      </p:to>
                                    </p:set>
                                    <p:animEffect transition="in" filter="wipe(right)">
                                      <p:cBhvr>
                                        <p:cTn id="48" dur="500"/>
                                        <p:tgtEl>
                                          <p:spTgt spid="128"/>
                                        </p:tgtEl>
                                      </p:cBhvr>
                                    </p:animEffect>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136"/>
                                        </p:tgtEl>
                                        <p:attrNameLst>
                                          <p:attrName>style.visibility</p:attrName>
                                        </p:attrNameLst>
                                      </p:cBhvr>
                                      <p:to>
                                        <p:strVal val="visible"/>
                                      </p:to>
                                    </p:set>
                                    <p:animEffect transition="in" filter="wipe(left)">
                                      <p:cBhvr>
                                        <p:cTn id="52" dur="500"/>
                                        <p:tgtEl>
                                          <p:spTgt spid="136"/>
                                        </p:tgtEl>
                                      </p:cBhvr>
                                    </p:animEffect>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143"/>
                                        </p:tgtEl>
                                        <p:attrNameLst>
                                          <p:attrName>style.visibility</p:attrName>
                                        </p:attrNameLst>
                                      </p:cBhvr>
                                      <p:to>
                                        <p:strVal val="visible"/>
                                      </p:to>
                                    </p:set>
                                    <p:anim calcmode="lin" valueType="num">
                                      <p:cBhvr>
                                        <p:cTn id="56" dur="500" fill="hold"/>
                                        <p:tgtEl>
                                          <p:spTgt spid="143"/>
                                        </p:tgtEl>
                                        <p:attrNameLst>
                                          <p:attrName>ppt_w</p:attrName>
                                        </p:attrNameLst>
                                      </p:cBhvr>
                                      <p:tavLst>
                                        <p:tav tm="0">
                                          <p:val>
                                            <p:fltVal val="0"/>
                                          </p:val>
                                        </p:tav>
                                        <p:tav tm="100000">
                                          <p:val>
                                            <p:strVal val="#ppt_w"/>
                                          </p:val>
                                        </p:tav>
                                      </p:tavLst>
                                    </p:anim>
                                    <p:anim calcmode="lin" valueType="num">
                                      <p:cBhvr>
                                        <p:cTn id="57" dur="500" fill="hold"/>
                                        <p:tgtEl>
                                          <p:spTgt spid="143"/>
                                        </p:tgtEl>
                                        <p:attrNameLst>
                                          <p:attrName>ppt_h</p:attrName>
                                        </p:attrNameLst>
                                      </p:cBhvr>
                                      <p:tavLst>
                                        <p:tav tm="0">
                                          <p:val>
                                            <p:fltVal val="0"/>
                                          </p:val>
                                        </p:tav>
                                        <p:tav tm="100000">
                                          <p:val>
                                            <p:strVal val="#ppt_h"/>
                                          </p:val>
                                        </p:tav>
                                      </p:tavLst>
                                    </p:anim>
                                    <p:animEffect transition="in" filter="fade">
                                      <p:cBhvr>
                                        <p:cTn id="58" dur="500"/>
                                        <p:tgtEl>
                                          <p:spTgt spid="143"/>
                                        </p:tgtEl>
                                      </p:cBhvr>
                                    </p:animEffect>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149"/>
                                        </p:tgtEl>
                                        <p:attrNameLst>
                                          <p:attrName>style.visibility</p:attrName>
                                        </p:attrNameLst>
                                      </p:cBhvr>
                                      <p:to>
                                        <p:strVal val="visible"/>
                                      </p:to>
                                    </p:set>
                                    <p:animEffect transition="in" filter="fade">
                                      <p:cBhvr>
                                        <p:cTn id="62" dur="500"/>
                                        <p:tgtEl>
                                          <p:spTgt spid="149"/>
                                        </p:tgtEl>
                                      </p:cBhvr>
                                    </p:animEffect>
                                    <p:anim calcmode="lin" valueType="num">
                                      <p:cBhvr>
                                        <p:cTn id="63" dur="500" fill="hold"/>
                                        <p:tgtEl>
                                          <p:spTgt spid="149"/>
                                        </p:tgtEl>
                                        <p:attrNameLst>
                                          <p:attrName>ppt_x</p:attrName>
                                        </p:attrNameLst>
                                      </p:cBhvr>
                                      <p:tavLst>
                                        <p:tav tm="0">
                                          <p:val>
                                            <p:strVal val="#ppt_x"/>
                                          </p:val>
                                        </p:tav>
                                        <p:tav tm="100000">
                                          <p:val>
                                            <p:strVal val="#ppt_x"/>
                                          </p:val>
                                        </p:tav>
                                      </p:tavLst>
                                    </p:anim>
                                    <p:anim calcmode="lin" valueType="num">
                                      <p:cBhvr>
                                        <p:cTn id="64" dur="500" fill="hold"/>
                                        <p:tgtEl>
                                          <p:spTgt spid="149"/>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22" presetClass="entr" presetSubtype="2" fill="hold" nodeType="afterEffect">
                                  <p:stCondLst>
                                    <p:cond delay="0"/>
                                  </p:stCondLst>
                                  <p:childTnLst>
                                    <p:set>
                                      <p:cBhvr>
                                        <p:cTn id="67" dur="1" fill="hold">
                                          <p:stCondLst>
                                            <p:cond delay="0"/>
                                          </p:stCondLst>
                                        </p:cTn>
                                        <p:tgtEl>
                                          <p:spTgt spid="140"/>
                                        </p:tgtEl>
                                        <p:attrNameLst>
                                          <p:attrName>style.visibility</p:attrName>
                                        </p:attrNameLst>
                                      </p:cBhvr>
                                      <p:to>
                                        <p:strVal val="visible"/>
                                      </p:to>
                                    </p:set>
                                    <p:animEffect transition="in" filter="wipe(right)">
                                      <p:cBhvr>
                                        <p:cTn id="68" dur="500"/>
                                        <p:tgtEl>
                                          <p:spTgt spid="140"/>
                                        </p:tgtEl>
                                      </p:cBhvr>
                                    </p:animEffect>
                                  </p:childTnLst>
                                </p:cTn>
                              </p:par>
                            </p:childTnLst>
                          </p:cTn>
                        </p:par>
                        <p:par>
                          <p:cTn id="69" fill="hold">
                            <p:stCondLst>
                              <p:cond delay="6000"/>
                            </p:stCondLst>
                            <p:childTnLst>
                              <p:par>
                                <p:cTn id="70" presetID="22" presetClass="entr" presetSubtype="8" fill="hold" nodeType="afterEffect">
                                  <p:stCondLst>
                                    <p:cond delay="0"/>
                                  </p:stCondLst>
                                  <p:childTnLst>
                                    <p:set>
                                      <p:cBhvr>
                                        <p:cTn id="71" dur="1" fill="hold">
                                          <p:stCondLst>
                                            <p:cond delay="0"/>
                                          </p:stCondLst>
                                        </p:cTn>
                                        <p:tgtEl>
                                          <p:spTgt spid="146"/>
                                        </p:tgtEl>
                                        <p:attrNameLst>
                                          <p:attrName>style.visibility</p:attrName>
                                        </p:attrNameLst>
                                      </p:cBhvr>
                                      <p:to>
                                        <p:strVal val="visible"/>
                                      </p:to>
                                    </p:set>
                                    <p:animEffect transition="in" filter="wipe(left)">
                                      <p:cBhvr>
                                        <p:cTn id="72" dur="500"/>
                                        <p:tgtEl>
                                          <p:spTgt spid="146"/>
                                        </p:tgtEl>
                                      </p:cBhvr>
                                    </p:animEffect>
                                  </p:childTnLst>
                                </p:cTn>
                              </p:par>
                            </p:childTnLst>
                          </p:cTn>
                        </p:par>
                        <p:par>
                          <p:cTn id="73" fill="hold">
                            <p:stCondLst>
                              <p:cond delay="6500"/>
                            </p:stCondLst>
                            <p:childTnLst>
                              <p:par>
                                <p:cTn id="74" presetID="53" presetClass="entr" presetSubtype="16" fill="hold" nodeType="afterEffect">
                                  <p:stCondLst>
                                    <p:cond delay="0"/>
                                  </p:stCondLst>
                                  <p:childTnLst>
                                    <p:set>
                                      <p:cBhvr>
                                        <p:cTn id="75" dur="1" fill="hold">
                                          <p:stCondLst>
                                            <p:cond delay="0"/>
                                          </p:stCondLst>
                                        </p:cTn>
                                        <p:tgtEl>
                                          <p:spTgt spid="153"/>
                                        </p:tgtEl>
                                        <p:attrNameLst>
                                          <p:attrName>style.visibility</p:attrName>
                                        </p:attrNameLst>
                                      </p:cBhvr>
                                      <p:to>
                                        <p:strVal val="visible"/>
                                      </p:to>
                                    </p:set>
                                    <p:anim calcmode="lin" valueType="num">
                                      <p:cBhvr>
                                        <p:cTn id="76" dur="500" fill="hold"/>
                                        <p:tgtEl>
                                          <p:spTgt spid="153"/>
                                        </p:tgtEl>
                                        <p:attrNameLst>
                                          <p:attrName>ppt_w</p:attrName>
                                        </p:attrNameLst>
                                      </p:cBhvr>
                                      <p:tavLst>
                                        <p:tav tm="0">
                                          <p:val>
                                            <p:fltVal val="0"/>
                                          </p:val>
                                        </p:tav>
                                        <p:tav tm="100000">
                                          <p:val>
                                            <p:strVal val="#ppt_w"/>
                                          </p:val>
                                        </p:tav>
                                      </p:tavLst>
                                    </p:anim>
                                    <p:anim calcmode="lin" valueType="num">
                                      <p:cBhvr>
                                        <p:cTn id="77" dur="500" fill="hold"/>
                                        <p:tgtEl>
                                          <p:spTgt spid="153"/>
                                        </p:tgtEl>
                                        <p:attrNameLst>
                                          <p:attrName>ppt_h</p:attrName>
                                        </p:attrNameLst>
                                      </p:cBhvr>
                                      <p:tavLst>
                                        <p:tav tm="0">
                                          <p:val>
                                            <p:fltVal val="0"/>
                                          </p:val>
                                        </p:tav>
                                        <p:tav tm="100000">
                                          <p:val>
                                            <p:strVal val="#ppt_h"/>
                                          </p:val>
                                        </p:tav>
                                      </p:tavLst>
                                    </p:anim>
                                    <p:animEffect transition="in" filter="fade">
                                      <p:cBhvr>
                                        <p:cTn id="78" dur="500"/>
                                        <p:tgtEl>
                                          <p:spTgt spid="153"/>
                                        </p:tgtEl>
                                      </p:cBhvr>
                                    </p:animEffect>
                                  </p:childTnLst>
                                </p:cTn>
                              </p:par>
                            </p:childTnLst>
                          </p:cTn>
                        </p:par>
                        <p:par>
                          <p:cTn id="79" fill="hold">
                            <p:stCondLst>
                              <p:cond delay="7000"/>
                            </p:stCondLst>
                            <p:childTnLst>
                              <p:par>
                                <p:cTn id="80" presetID="42" presetClass="entr" presetSubtype="0" fill="hold" grpId="0" nodeType="afterEffect">
                                  <p:stCondLst>
                                    <p:cond delay="0"/>
                                  </p:stCondLst>
                                  <p:childTnLst>
                                    <p:set>
                                      <p:cBhvr>
                                        <p:cTn id="81" dur="1" fill="hold">
                                          <p:stCondLst>
                                            <p:cond delay="0"/>
                                          </p:stCondLst>
                                        </p:cTn>
                                        <p:tgtEl>
                                          <p:spTgt spid="159"/>
                                        </p:tgtEl>
                                        <p:attrNameLst>
                                          <p:attrName>style.visibility</p:attrName>
                                        </p:attrNameLst>
                                      </p:cBhvr>
                                      <p:to>
                                        <p:strVal val="visible"/>
                                      </p:to>
                                    </p:set>
                                    <p:animEffect transition="in" filter="fade">
                                      <p:cBhvr>
                                        <p:cTn id="82" dur="500"/>
                                        <p:tgtEl>
                                          <p:spTgt spid="159"/>
                                        </p:tgtEl>
                                      </p:cBhvr>
                                    </p:animEffect>
                                    <p:anim calcmode="lin" valueType="num">
                                      <p:cBhvr>
                                        <p:cTn id="83" dur="500" fill="hold"/>
                                        <p:tgtEl>
                                          <p:spTgt spid="159"/>
                                        </p:tgtEl>
                                        <p:attrNameLst>
                                          <p:attrName>ppt_x</p:attrName>
                                        </p:attrNameLst>
                                      </p:cBhvr>
                                      <p:tavLst>
                                        <p:tav tm="0">
                                          <p:val>
                                            <p:strVal val="#ppt_x"/>
                                          </p:val>
                                        </p:tav>
                                        <p:tav tm="100000">
                                          <p:val>
                                            <p:strVal val="#ppt_x"/>
                                          </p:val>
                                        </p:tav>
                                      </p:tavLst>
                                    </p:anim>
                                    <p:anim calcmode="lin" valueType="num">
                                      <p:cBhvr>
                                        <p:cTn id="84" dur="500" fill="hold"/>
                                        <p:tgtEl>
                                          <p:spTgt spid="159"/>
                                        </p:tgtEl>
                                        <p:attrNameLst>
                                          <p:attrName>ppt_y</p:attrName>
                                        </p:attrNameLst>
                                      </p:cBhvr>
                                      <p:tavLst>
                                        <p:tav tm="0">
                                          <p:val>
                                            <p:strVal val="#ppt_y+.1"/>
                                          </p:val>
                                        </p:tav>
                                        <p:tav tm="100000">
                                          <p:val>
                                            <p:strVal val="#ppt_y"/>
                                          </p:val>
                                        </p:tav>
                                      </p:tavLst>
                                    </p:anim>
                                  </p:childTnLst>
                                </p:cTn>
                              </p:par>
                            </p:childTnLst>
                          </p:cTn>
                        </p:par>
                        <p:par>
                          <p:cTn id="85" fill="hold">
                            <p:stCondLst>
                              <p:cond delay="7500"/>
                            </p:stCondLst>
                            <p:childTnLst>
                              <p:par>
                                <p:cTn id="86" presetID="22" presetClass="entr" presetSubtype="2" fill="hold" nodeType="afterEffect">
                                  <p:stCondLst>
                                    <p:cond delay="0"/>
                                  </p:stCondLst>
                                  <p:childTnLst>
                                    <p:set>
                                      <p:cBhvr>
                                        <p:cTn id="87" dur="1" fill="hold">
                                          <p:stCondLst>
                                            <p:cond delay="0"/>
                                          </p:stCondLst>
                                        </p:cTn>
                                        <p:tgtEl>
                                          <p:spTgt spid="150"/>
                                        </p:tgtEl>
                                        <p:attrNameLst>
                                          <p:attrName>style.visibility</p:attrName>
                                        </p:attrNameLst>
                                      </p:cBhvr>
                                      <p:to>
                                        <p:strVal val="visible"/>
                                      </p:to>
                                    </p:set>
                                    <p:animEffect transition="in" filter="wipe(right)">
                                      <p:cBhvr>
                                        <p:cTn id="88" dur="500"/>
                                        <p:tgtEl>
                                          <p:spTgt spid="150"/>
                                        </p:tgtEl>
                                      </p:cBhvr>
                                    </p:animEffect>
                                  </p:childTnLst>
                                </p:cTn>
                              </p:par>
                            </p:childTnLst>
                          </p:cTn>
                        </p:par>
                        <p:par>
                          <p:cTn id="89" fill="hold">
                            <p:stCondLst>
                              <p:cond delay="8000"/>
                            </p:stCondLst>
                            <p:childTnLst>
                              <p:par>
                                <p:cTn id="90" presetID="22" presetClass="entr" presetSubtype="8" fill="hold" nodeType="afterEffect">
                                  <p:stCondLst>
                                    <p:cond delay="0"/>
                                  </p:stCondLst>
                                  <p:childTnLst>
                                    <p:set>
                                      <p:cBhvr>
                                        <p:cTn id="91" dur="1" fill="hold">
                                          <p:stCondLst>
                                            <p:cond delay="0"/>
                                          </p:stCondLst>
                                        </p:cTn>
                                        <p:tgtEl>
                                          <p:spTgt spid="156"/>
                                        </p:tgtEl>
                                        <p:attrNameLst>
                                          <p:attrName>style.visibility</p:attrName>
                                        </p:attrNameLst>
                                      </p:cBhvr>
                                      <p:to>
                                        <p:strVal val="visible"/>
                                      </p:to>
                                    </p:set>
                                    <p:animEffect transition="in" filter="wipe(left)">
                                      <p:cBhvr>
                                        <p:cTn id="92" dur="500"/>
                                        <p:tgtEl>
                                          <p:spTgt spid="156"/>
                                        </p:tgtEl>
                                      </p:cBhvr>
                                    </p:animEffect>
                                  </p:childTnLst>
                                </p:cTn>
                              </p:par>
                            </p:childTnLst>
                          </p:cTn>
                        </p:par>
                        <p:par>
                          <p:cTn id="93" fill="hold">
                            <p:stCondLst>
                              <p:cond delay="8500"/>
                            </p:stCondLst>
                            <p:childTnLst>
                              <p:par>
                                <p:cTn id="94" presetID="53" presetClass="entr" presetSubtype="16" fill="hold" nodeType="afterEffect">
                                  <p:stCondLst>
                                    <p:cond delay="0"/>
                                  </p:stCondLst>
                                  <p:childTnLst>
                                    <p:set>
                                      <p:cBhvr>
                                        <p:cTn id="95" dur="1" fill="hold">
                                          <p:stCondLst>
                                            <p:cond delay="0"/>
                                          </p:stCondLst>
                                        </p:cTn>
                                        <p:tgtEl>
                                          <p:spTgt spid="163"/>
                                        </p:tgtEl>
                                        <p:attrNameLst>
                                          <p:attrName>style.visibility</p:attrName>
                                        </p:attrNameLst>
                                      </p:cBhvr>
                                      <p:to>
                                        <p:strVal val="visible"/>
                                      </p:to>
                                    </p:set>
                                    <p:anim calcmode="lin" valueType="num">
                                      <p:cBhvr>
                                        <p:cTn id="96" dur="500" fill="hold"/>
                                        <p:tgtEl>
                                          <p:spTgt spid="163"/>
                                        </p:tgtEl>
                                        <p:attrNameLst>
                                          <p:attrName>ppt_w</p:attrName>
                                        </p:attrNameLst>
                                      </p:cBhvr>
                                      <p:tavLst>
                                        <p:tav tm="0">
                                          <p:val>
                                            <p:fltVal val="0"/>
                                          </p:val>
                                        </p:tav>
                                        <p:tav tm="100000">
                                          <p:val>
                                            <p:strVal val="#ppt_w"/>
                                          </p:val>
                                        </p:tav>
                                      </p:tavLst>
                                    </p:anim>
                                    <p:anim calcmode="lin" valueType="num">
                                      <p:cBhvr>
                                        <p:cTn id="97" dur="500" fill="hold"/>
                                        <p:tgtEl>
                                          <p:spTgt spid="163"/>
                                        </p:tgtEl>
                                        <p:attrNameLst>
                                          <p:attrName>ppt_h</p:attrName>
                                        </p:attrNameLst>
                                      </p:cBhvr>
                                      <p:tavLst>
                                        <p:tav tm="0">
                                          <p:val>
                                            <p:fltVal val="0"/>
                                          </p:val>
                                        </p:tav>
                                        <p:tav tm="100000">
                                          <p:val>
                                            <p:strVal val="#ppt_h"/>
                                          </p:val>
                                        </p:tav>
                                      </p:tavLst>
                                    </p:anim>
                                    <p:animEffect transition="in" filter="fade">
                                      <p:cBhvr>
                                        <p:cTn id="98" dur="500"/>
                                        <p:tgtEl>
                                          <p:spTgt spid="163"/>
                                        </p:tgtEl>
                                      </p:cBhvr>
                                    </p:animEffect>
                                  </p:childTnLst>
                                </p:cTn>
                              </p:par>
                            </p:childTnLst>
                          </p:cTn>
                        </p:par>
                        <p:par>
                          <p:cTn id="99" fill="hold">
                            <p:stCondLst>
                              <p:cond delay="9000"/>
                            </p:stCondLst>
                            <p:childTnLst>
                              <p:par>
                                <p:cTn id="100" presetID="42" presetClass="entr" presetSubtype="0" fill="hold" grpId="0" nodeType="afterEffect">
                                  <p:stCondLst>
                                    <p:cond delay="0"/>
                                  </p:stCondLst>
                                  <p:childTnLst>
                                    <p:set>
                                      <p:cBhvr>
                                        <p:cTn id="101" dur="1" fill="hold">
                                          <p:stCondLst>
                                            <p:cond delay="0"/>
                                          </p:stCondLst>
                                        </p:cTn>
                                        <p:tgtEl>
                                          <p:spTgt spid="169"/>
                                        </p:tgtEl>
                                        <p:attrNameLst>
                                          <p:attrName>style.visibility</p:attrName>
                                        </p:attrNameLst>
                                      </p:cBhvr>
                                      <p:to>
                                        <p:strVal val="visible"/>
                                      </p:to>
                                    </p:set>
                                    <p:animEffect transition="in" filter="fade">
                                      <p:cBhvr>
                                        <p:cTn id="102" dur="500"/>
                                        <p:tgtEl>
                                          <p:spTgt spid="169"/>
                                        </p:tgtEl>
                                      </p:cBhvr>
                                    </p:animEffect>
                                    <p:anim calcmode="lin" valueType="num">
                                      <p:cBhvr>
                                        <p:cTn id="103" dur="500" fill="hold"/>
                                        <p:tgtEl>
                                          <p:spTgt spid="169"/>
                                        </p:tgtEl>
                                        <p:attrNameLst>
                                          <p:attrName>ppt_x</p:attrName>
                                        </p:attrNameLst>
                                      </p:cBhvr>
                                      <p:tavLst>
                                        <p:tav tm="0">
                                          <p:val>
                                            <p:strVal val="#ppt_x"/>
                                          </p:val>
                                        </p:tav>
                                        <p:tav tm="100000">
                                          <p:val>
                                            <p:strVal val="#ppt_x"/>
                                          </p:val>
                                        </p:tav>
                                      </p:tavLst>
                                    </p:anim>
                                    <p:anim calcmode="lin" valueType="num">
                                      <p:cBhvr>
                                        <p:cTn id="104" dur="500" fill="hold"/>
                                        <p:tgtEl>
                                          <p:spTgt spid="169"/>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22" presetClass="entr" presetSubtype="2" fill="hold" nodeType="afterEffect">
                                  <p:stCondLst>
                                    <p:cond delay="0"/>
                                  </p:stCondLst>
                                  <p:childTnLst>
                                    <p:set>
                                      <p:cBhvr>
                                        <p:cTn id="107" dur="1" fill="hold">
                                          <p:stCondLst>
                                            <p:cond delay="0"/>
                                          </p:stCondLst>
                                        </p:cTn>
                                        <p:tgtEl>
                                          <p:spTgt spid="160"/>
                                        </p:tgtEl>
                                        <p:attrNameLst>
                                          <p:attrName>style.visibility</p:attrName>
                                        </p:attrNameLst>
                                      </p:cBhvr>
                                      <p:to>
                                        <p:strVal val="visible"/>
                                      </p:to>
                                    </p:set>
                                    <p:animEffect transition="in" filter="wipe(right)">
                                      <p:cBhvr>
                                        <p:cTn id="108" dur="500"/>
                                        <p:tgtEl>
                                          <p:spTgt spid="160"/>
                                        </p:tgtEl>
                                      </p:cBhvr>
                                    </p:animEffect>
                                  </p:childTnLst>
                                </p:cTn>
                              </p:par>
                            </p:childTnLst>
                          </p:cTn>
                        </p:par>
                        <p:par>
                          <p:cTn id="109" fill="hold">
                            <p:stCondLst>
                              <p:cond delay="10000"/>
                            </p:stCondLst>
                            <p:childTnLst>
                              <p:par>
                                <p:cTn id="110" presetID="22" presetClass="entr" presetSubtype="8" fill="hold" nodeType="afterEffect">
                                  <p:stCondLst>
                                    <p:cond delay="0"/>
                                  </p:stCondLst>
                                  <p:childTnLst>
                                    <p:set>
                                      <p:cBhvr>
                                        <p:cTn id="111" dur="1" fill="hold">
                                          <p:stCondLst>
                                            <p:cond delay="0"/>
                                          </p:stCondLst>
                                        </p:cTn>
                                        <p:tgtEl>
                                          <p:spTgt spid="166"/>
                                        </p:tgtEl>
                                        <p:attrNameLst>
                                          <p:attrName>style.visibility</p:attrName>
                                        </p:attrNameLst>
                                      </p:cBhvr>
                                      <p:to>
                                        <p:strVal val="visible"/>
                                      </p:to>
                                    </p:set>
                                    <p:animEffect transition="in" filter="wipe(left)">
                                      <p:cBhvr>
                                        <p:cTn id="112"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1" grpId="0" animBg="1"/>
      <p:bldP spid="132" grpId="0" animBg="1"/>
      <p:bldP spid="139" grpId="0" animBg="1"/>
      <p:bldP spid="149" grpId="0" animBg="1"/>
      <p:bldP spid="159" grpId="0" animBg="1"/>
      <p:bldP spid="16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1218791" y="1947391"/>
            <a:ext cx="6961374" cy="1799366"/>
            <a:chOff x="1260022" y="2163164"/>
            <a:chExt cx="6960165" cy="1748634"/>
          </a:xfrm>
          <a:noFill/>
          <a:effectLst>
            <a:outerShdw blurRad="76200" dist="38100" dir="5400000" algn="t" rotWithShape="0">
              <a:prstClr val="black">
                <a:alpha val="28000"/>
              </a:prstClr>
            </a:outerShdw>
          </a:effectLst>
        </p:grpSpPr>
        <p:sp>
          <p:nvSpPr>
            <p:cNvPr id="11"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endParaRPr>
            </a:p>
          </p:txBody>
        </p:sp>
        <p:sp>
          <p:nvSpPr>
            <p:cNvPr id="12"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endParaRPr>
            </a:p>
          </p:txBody>
        </p:sp>
        <p:sp>
          <p:nvSpPr>
            <p:cNvPr id="13"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endParaRPr>
            </a:p>
          </p:txBody>
        </p:sp>
        <p:sp>
          <p:nvSpPr>
            <p:cNvPr id="14"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Roboto" pitchFamily="2" charset="0"/>
                <a:ea typeface="Roboto" pitchFamily="2" charset="0"/>
              </a:endParaRPr>
            </a:p>
          </p:txBody>
        </p:sp>
      </p:grpSp>
      <p:grpSp>
        <p:nvGrpSpPr>
          <p:cNvPr id="15" name="组合 14"/>
          <p:cNvGrpSpPr/>
          <p:nvPr/>
        </p:nvGrpSpPr>
        <p:grpSpPr>
          <a:xfrm>
            <a:off x="1266937" y="1347361"/>
            <a:ext cx="1669828" cy="819528"/>
            <a:chOff x="6084168" y="1274556"/>
            <a:chExt cx="1669538" cy="796423"/>
          </a:xfrm>
        </p:grpSpPr>
        <p:sp>
          <p:nvSpPr>
            <p:cNvPr id="16" name="TextBox 30"/>
            <p:cNvSpPr txBox="1"/>
            <p:nvPr/>
          </p:nvSpPr>
          <p:spPr>
            <a:xfrm>
              <a:off x="6084168" y="1514664"/>
              <a:ext cx="1669538" cy="556315"/>
            </a:xfrm>
            <a:prstGeom prst="rect">
              <a:avLst/>
            </a:prstGeom>
            <a:noFill/>
          </p:spPr>
          <p:txBody>
            <a:bodyPr wrap="square" lIns="91431" tIns="45715" rIns="91431" bIns="4571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17" name="TextBox 31"/>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18" name="组合 17"/>
          <p:cNvGrpSpPr/>
          <p:nvPr/>
        </p:nvGrpSpPr>
        <p:grpSpPr>
          <a:xfrm>
            <a:off x="3015320" y="3732749"/>
            <a:ext cx="1669828" cy="819528"/>
            <a:chOff x="6084168" y="1274556"/>
            <a:chExt cx="1669538" cy="796423"/>
          </a:xfrm>
        </p:grpSpPr>
        <p:sp>
          <p:nvSpPr>
            <p:cNvPr id="19" name="TextBox 33"/>
            <p:cNvSpPr txBox="1"/>
            <p:nvPr/>
          </p:nvSpPr>
          <p:spPr>
            <a:xfrm>
              <a:off x="6084168" y="1514664"/>
              <a:ext cx="1669538" cy="556315"/>
            </a:xfrm>
            <a:prstGeom prst="rect">
              <a:avLst/>
            </a:prstGeom>
            <a:noFill/>
          </p:spPr>
          <p:txBody>
            <a:bodyPr wrap="square" lIns="91431" tIns="45715" rIns="91431" bIns="4571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20" name="TextBox 34"/>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21" name="组合 20"/>
          <p:cNvGrpSpPr/>
          <p:nvPr/>
        </p:nvGrpSpPr>
        <p:grpSpPr>
          <a:xfrm>
            <a:off x="4699476" y="1347361"/>
            <a:ext cx="1669828" cy="819528"/>
            <a:chOff x="6084168" y="1274556"/>
            <a:chExt cx="1669538" cy="796423"/>
          </a:xfrm>
        </p:grpSpPr>
        <p:sp>
          <p:nvSpPr>
            <p:cNvPr id="22" name="TextBox 36"/>
            <p:cNvSpPr txBox="1"/>
            <p:nvPr/>
          </p:nvSpPr>
          <p:spPr>
            <a:xfrm>
              <a:off x="6084168" y="1514664"/>
              <a:ext cx="1669538" cy="556315"/>
            </a:xfrm>
            <a:prstGeom prst="rect">
              <a:avLst/>
            </a:prstGeom>
            <a:noFill/>
          </p:spPr>
          <p:txBody>
            <a:bodyPr wrap="square" lIns="91431" tIns="45715" rIns="91431" bIns="4571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23" name="TextBox 37"/>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24" name="组合 23"/>
          <p:cNvGrpSpPr/>
          <p:nvPr/>
        </p:nvGrpSpPr>
        <p:grpSpPr>
          <a:xfrm>
            <a:off x="6513184" y="3732750"/>
            <a:ext cx="1669828" cy="819528"/>
            <a:chOff x="6084168" y="1274556"/>
            <a:chExt cx="1669538" cy="796422"/>
          </a:xfrm>
        </p:grpSpPr>
        <p:sp>
          <p:nvSpPr>
            <p:cNvPr id="25" name="TextBox 39"/>
            <p:cNvSpPr txBox="1"/>
            <p:nvPr/>
          </p:nvSpPr>
          <p:spPr>
            <a:xfrm>
              <a:off x="6084168" y="1514664"/>
              <a:ext cx="1669538" cy="556314"/>
            </a:xfrm>
            <a:prstGeom prst="rect">
              <a:avLst/>
            </a:prstGeom>
            <a:noFill/>
          </p:spPr>
          <p:txBody>
            <a:bodyPr wrap="square" lIns="91431" tIns="45715" rIns="91431" bIns="4571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26" name="TextBox 40"/>
            <p:cNvSpPr txBox="1"/>
            <p:nvPr/>
          </p:nvSpPr>
          <p:spPr>
            <a:xfrm>
              <a:off x="6532344" y="1274556"/>
              <a:ext cx="1008112" cy="276999"/>
            </a:xfrm>
            <a:prstGeom prst="rect">
              <a:avLst/>
            </a:prstGeom>
            <a:noFill/>
          </p:spPr>
          <p:txBody>
            <a:bodyPr wrap="square" lIns="91431" tIns="0" rIns="91431"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27" name="组合 26"/>
          <p:cNvGrpSpPr/>
          <p:nvPr/>
        </p:nvGrpSpPr>
        <p:grpSpPr>
          <a:xfrm>
            <a:off x="1516672" y="2248188"/>
            <a:ext cx="1206806" cy="1206613"/>
            <a:chOff x="2201071" y="3406041"/>
            <a:chExt cx="1805286" cy="1805938"/>
          </a:xfrm>
        </p:grpSpPr>
        <p:grpSp>
          <p:nvGrpSpPr>
            <p:cNvPr id="28" name="组合 27"/>
            <p:cNvGrpSpPr/>
            <p:nvPr/>
          </p:nvGrpSpPr>
          <p:grpSpPr>
            <a:xfrm>
              <a:off x="2201071" y="3406041"/>
              <a:ext cx="1805286" cy="1805938"/>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33" name="椭圆 3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31" name="椭圆 30"/>
              <p:cNvSpPr/>
              <p:nvPr/>
            </p:nvSpPr>
            <p:spPr>
              <a:xfrm>
                <a:off x="4565570" y="2763062"/>
                <a:ext cx="1370298" cy="137079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29" name="TextBox 43"/>
            <p:cNvSpPr txBox="1"/>
            <p:nvPr/>
          </p:nvSpPr>
          <p:spPr>
            <a:xfrm>
              <a:off x="2694008" y="3876616"/>
              <a:ext cx="1023614" cy="875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grpSp>
        <p:nvGrpSpPr>
          <p:cNvPr id="34" name="组合 33"/>
          <p:cNvGrpSpPr/>
          <p:nvPr/>
        </p:nvGrpSpPr>
        <p:grpSpPr>
          <a:xfrm>
            <a:off x="4980217" y="2248188"/>
            <a:ext cx="1206806" cy="1206613"/>
            <a:chOff x="7382260" y="3406041"/>
            <a:chExt cx="1805286" cy="1805938"/>
          </a:xfrm>
        </p:grpSpPr>
        <p:grpSp>
          <p:nvGrpSpPr>
            <p:cNvPr id="35" name="组合 34"/>
            <p:cNvGrpSpPr/>
            <p:nvPr/>
          </p:nvGrpSpPr>
          <p:grpSpPr>
            <a:xfrm>
              <a:off x="7382260" y="3406041"/>
              <a:ext cx="1805286" cy="1805938"/>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40" name="椭圆 3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38" name="椭圆 37"/>
              <p:cNvSpPr/>
              <p:nvPr/>
            </p:nvSpPr>
            <p:spPr>
              <a:xfrm>
                <a:off x="4565570" y="2763062"/>
                <a:ext cx="1370298" cy="137079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36" name="TextBox 50"/>
            <p:cNvSpPr txBox="1"/>
            <p:nvPr/>
          </p:nvSpPr>
          <p:spPr>
            <a:xfrm>
              <a:off x="7875197" y="3876616"/>
              <a:ext cx="1023614" cy="875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grpSp>
        <p:nvGrpSpPr>
          <p:cNvPr id="41" name="组合 40"/>
          <p:cNvGrpSpPr/>
          <p:nvPr/>
        </p:nvGrpSpPr>
        <p:grpSpPr>
          <a:xfrm>
            <a:off x="3261429" y="2248188"/>
            <a:ext cx="1206806" cy="1206613"/>
            <a:chOff x="4811090" y="3406041"/>
            <a:chExt cx="1805286" cy="1805938"/>
          </a:xfrm>
        </p:grpSpPr>
        <p:grpSp>
          <p:nvGrpSpPr>
            <p:cNvPr id="42" name="组合 41"/>
            <p:cNvGrpSpPr/>
            <p:nvPr/>
          </p:nvGrpSpPr>
          <p:grpSpPr>
            <a:xfrm>
              <a:off x="4811090" y="3406041"/>
              <a:ext cx="1805286" cy="1805938"/>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47" name="椭圆 4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45" name="椭圆 44"/>
              <p:cNvSpPr/>
              <p:nvPr/>
            </p:nvSpPr>
            <p:spPr>
              <a:xfrm>
                <a:off x="4565570" y="2763062"/>
                <a:ext cx="1370298" cy="137079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43" name="TextBox 57"/>
            <p:cNvSpPr txBox="1"/>
            <p:nvPr/>
          </p:nvSpPr>
          <p:spPr>
            <a:xfrm>
              <a:off x="5304027" y="3876616"/>
              <a:ext cx="1023614" cy="875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grpSp>
        <p:nvGrpSpPr>
          <p:cNvPr id="48" name="组合 47"/>
          <p:cNvGrpSpPr/>
          <p:nvPr/>
        </p:nvGrpSpPr>
        <p:grpSpPr>
          <a:xfrm>
            <a:off x="6706590" y="2248188"/>
            <a:ext cx="1206806" cy="1206613"/>
            <a:chOff x="9964778" y="3406041"/>
            <a:chExt cx="1805286" cy="1805938"/>
          </a:xfrm>
        </p:grpSpPr>
        <p:grpSp>
          <p:nvGrpSpPr>
            <p:cNvPr id="49" name="组合 48"/>
            <p:cNvGrpSpPr/>
            <p:nvPr/>
          </p:nvGrpSpPr>
          <p:grpSpPr>
            <a:xfrm>
              <a:off x="9964778" y="3406041"/>
              <a:ext cx="1805286" cy="1805938"/>
              <a:chOff x="4345444" y="2542859"/>
              <a:chExt cx="1810550" cy="1811205"/>
            </a:xfrm>
          </p:grpSpPr>
          <p:grpSp>
            <p:nvGrpSpPr>
              <p:cNvPr id="51" name="组合 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微软雅黑"/>
                  </a:endParaRPr>
                </a:p>
              </p:txBody>
            </p:sp>
            <p:sp>
              <p:nvSpPr>
                <p:cNvPr id="54" name="椭圆 5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52" name="椭圆 51"/>
              <p:cNvSpPr/>
              <p:nvPr/>
            </p:nvSpPr>
            <p:spPr>
              <a:xfrm>
                <a:off x="4565570" y="2763062"/>
                <a:ext cx="1370298" cy="137079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微软雅黑"/>
                </a:endParaRPr>
              </a:p>
            </p:txBody>
          </p:sp>
        </p:grpSp>
        <p:sp>
          <p:nvSpPr>
            <p:cNvPr id="50" name="TextBox 64"/>
            <p:cNvSpPr txBox="1"/>
            <p:nvPr/>
          </p:nvSpPr>
          <p:spPr>
            <a:xfrm>
              <a:off x="10457715" y="3876616"/>
              <a:ext cx="1023614" cy="8752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29955819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1000"/>
                                            <p:tgtEl>
                                              <p:spTgt spid="10"/>
                                            </p:tgtEl>
                                          </p:cBhvr>
                                        </p:animEffect>
                                      </p:childTnLst>
                                    </p:cTn>
                                  </p:par>
                                </p:childTnLst>
                              </p:cTn>
                            </p:par>
                            <p:par>
                              <p:cTn id="27" fill="hold">
                                <p:stCondLst>
                                  <p:cond delay="2500"/>
                                </p:stCondLst>
                                <p:childTnLst>
                                  <p:par>
                                    <p:cTn id="28" presetID="2" presetClass="entr" presetSubtype="12" accel="58000" fill="hold" nodeType="afterEffect" p14:presetBounceEnd="58000">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14:bounceEnd="58000">
                                          <p:cBhvr additive="base">
                                            <p:cTn id="30" dur="2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31" dur="20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3" accel="58000" fill="hold" nodeType="withEffect" p14:presetBounceEnd="58000">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14:bounceEnd="58000">
                                          <p:cBhvr additive="base">
                                            <p:cTn id="34" dur="2000" fill="hold"/>
                                            <p:tgtEl>
                                              <p:spTgt spid="41"/>
                                            </p:tgtEl>
                                            <p:attrNameLst>
                                              <p:attrName>ppt_x</p:attrName>
                                            </p:attrNameLst>
                                          </p:cBhvr>
                                          <p:tavLst>
                                            <p:tav tm="0">
                                              <p:val>
                                                <p:strVal val="1+#ppt_w/2"/>
                                              </p:val>
                                            </p:tav>
                                            <p:tav tm="100000">
                                              <p:val>
                                                <p:strVal val="#ppt_x"/>
                                              </p:val>
                                            </p:tav>
                                          </p:tavLst>
                                        </p:anim>
                                        <p:anim calcmode="lin" valueType="num" p14:bounceEnd="58000">
                                          <p:cBhvr additive="base">
                                            <p:cTn id="35" dur="2000" fill="hold"/>
                                            <p:tgtEl>
                                              <p:spTgt spid="41"/>
                                            </p:tgtEl>
                                            <p:attrNameLst>
                                              <p:attrName>ppt_y</p:attrName>
                                            </p:attrNameLst>
                                          </p:cBhvr>
                                          <p:tavLst>
                                            <p:tav tm="0">
                                              <p:val>
                                                <p:strVal val="0-#ppt_h/2"/>
                                              </p:val>
                                            </p:tav>
                                            <p:tav tm="100000">
                                              <p:val>
                                                <p:strVal val="#ppt_y"/>
                                              </p:val>
                                            </p:tav>
                                          </p:tavLst>
                                        </p:anim>
                                      </p:childTnLst>
                                    </p:cTn>
                                  </p:par>
                                  <p:par>
                                    <p:cTn id="36" presetID="2" presetClass="entr" presetSubtype="12" accel="58000" fill="hold" nodeType="withEffect" p14:presetBounceEnd="58000">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14:bounceEnd="58000">
                                          <p:cBhvr additive="base">
                                            <p:cTn id="38" dur="2000" fill="hold"/>
                                            <p:tgtEl>
                                              <p:spTgt spid="34"/>
                                            </p:tgtEl>
                                            <p:attrNameLst>
                                              <p:attrName>ppt_x</p:attrName>
                                            </p:attrNameLst>
                                          </p:cBhvr>
                                          <p:tavLst>
                                            <p:tav tm="0">
                                              <p:val>
                                                <p:strVal val="0-#ppt_w/2"/>
                                              </p:val>
                                            </p:tav>
                                            <p:tav tm="100000">
                                              <p:val>
                                                <p:strVal val="#ppt_x"/>
                                              </p:val>
                                            </p:tav>
                                          </p:tavLst>
                                        </p:anim>
                                        <p:anim calcmode="lin" valueType="num" p14:bounceEnd="58000">
                                          <p:cBhvr additive="base">
                                            <p:cTn id="39" dur="20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3" accel="58000" fill="hold" nodeType="withEffect" p14:presetBounceEnd="58000">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14:bounceEnd="58000">
                                          <p:cBhvr additive="base">
                                            <p:cTn id="42" dur="20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43" dur="2000" fill="hold"/>
                                            <p:tgtEl>
                                              <p:spTgt spid="48"/>
                                            </p:tgtEl>
                                            <p:attrNameLst>
                                              <p:attrName>ppt_y</p:attrName>
                                            </p:attrNameLst>
                                          </p:cBhvr>
                                          <p:tavLst>
                                            <p:tav tm="0">
                                              <p:val>
                                                <p:strVal val="0-#ppt_h/2"/>
                                              </p:val>
                                            </p:tav>
                                            <p:tav tm="100000">
                                              <p:val>
                                                <p:strVal val="#ppt_y"/>
                                              </p:val>
                                            </p:tav>
                                          </p:tavLst>
                                        </p:anim>
                                      </p:childTnLst>
                                    </p:cTn>
                                  </p:par>
                                </p:childTnLst>
                              </p:cTn>
                            </p:par>
                            <p:par>
                              <p:cTn id="44" fill="hold">
                                <p:stCondLst>
                                  <p:cond delay="4500"/>
                                </p:stCondLst>
                                <p:childTnLst>
                                  <p:par>
                                    <p:cTn id="45" presetID="42" presetClass="entr" presetSubtype="0"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1000"/>
                                            <p:tgtEl>
                                              <p:spTgt spid="10"/>
                                            </p:tgtEl>
                                          </p:cBhvr>
                                        </p:animEffect>
                                      </p:childTnLst>
                                    </p:cTn>
                                  </p:par>
                                </p:childTnLst>
                              </p:cTn>
                            </p:par>
                            <p:par>
                              <p:cTn id="27" fill="hold">
                                <p:stCondLst>
                                  <p:cond delay="2500"/>
                                </p:stCondLst>
                                <p:childTnLst>
                                  <p:par>
                                    <p:cTn id="28" presetID="2" presetClass="entr" presetSubtype="12" accel="5800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2000" fill="hold"/>
                                            <p:tgtEl>
                                              <p:spTgt spid="27"/>
                                            </p:tgtEl>
                                            <p:attrNameLst>
                                              <p:attrName>ppt_x</p:attrName>
                                            </p:attrNameLst>
                                          </p:cBhvr>
                                          <p:tavLst>
                                            <p:tav tm="0">
                                              <p:val>
                                                <p:strVal val="0-#ppt_w/2"/>
                                              </p:val>
                                            </p:tav>
                                            <p:tav tm="100000">
                                              <p:val>
                                                <p:strVal val="#ppt_x"/>
                                              </p:val>
                                            </p:tav>
                                          </p:tavLst>
                                        </p:anim>
                                        <p:anim calcmode="lin" valueType="num">
                                          <p:cBhvr additive="base">
                                            <p:cTn id="31" dur="20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3" accel="58000" fill="hold" nodeType="with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2000" fill="hold"/>
                                            <p:tgtEl>
                                              <p:spTgt spid="41"/>
                                            </p:tgtEl>
                                            <p:attrNameLst>
                                              <p:attrName>ppt_x</p:attrName>
                                            </p:attrNameLst>
                                          </p:cBhvr>
                                          <p:tavLst>
                                            <p:tav tm="0">
                                              <p:val>
                                                <p:strVal val="1+#ppt_w/2"/>
                                              </p:val>
                                            </p:tav>
                                            <p:tav tm="100000">
                                              <p:val>
                                                <p:strVal val="#ppt_x"/>
                                              </p:val>
                                            </p:tav>
                                          </p:tavLst>
                                        </p:anim>
                                        <p:anim calcmode="lin" valueType="num">
                                          <p:cBhvr additive="base">
                                            <p:cTn id="35" dur="2000" fill="hold"/>
                                            <p:tgtEl>
                                              <p:spTgt spid="41"/>
                                            </p:tgtEl>
                                            <p:attrNameLst>
                                              <p:attrName>ppt_y</p:attrName>
                                            </p:attrNameLst>
                                          </p:cBhvr>
                                          <p:tavLst>
                                            <p:tav tm="0">
                                              <p:val>
                                                <p:strVal val="0-#ppt_h/2"/>
                                              </p:val>
                                            </p:tav>
                                            <p:tav tm="100000">
                                              <p:val>
                                                <p:strVal val="#ppt_y"/>
                                              </p:val>
                                            </p:tav>
                                          </p:tavLst>
                                        </p:anim>
                                      </p:childTnLst>
                                    </p:cTn>
                                  </p:par>
                                  <p:par>
                                    <p:cTn id="36" presetID="2" presetClass="entr" presetSubtype="12" accel="58000"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2000" fill="hold"/>
                                            <p:tgtEl>
                                              <p:spTgt spid="34"/>
                                            </p:tgtEl>
                                            <p:attrNameLst>
                                              <p:attrName>ppt_x</p:attrName>
                                            </p:attrNameLst>
                                          </p:cBhvr>
                                          <p:tavLst>
                                            <p:tav tm="0">
                                              <p:val>
                                                <p:strVal val="0-#ppt_w/2"/>
                                              </p:val>
                                            </p:tav>
                                            <p:tav tm="100000">
                                              <p:val>
                                                <p:strVal val="#ppt_x"/>
                                              </p:val>
                                            </p:tav>
                                          </p:tavLst>
                                        </p:anim>
                                        <p:anim calcmode="lin" valueType="num">
                                          <p:cBhvr additive="base">
                                            <p:cTn id="39" dur="20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3" accel="58000" fill="hold" nodeType="with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2000" fill="hold"/>
                                            <p:tgtEl>
                                              <p:spTgt spid="48"/>
                                            </p:tgtEl>
                                            <p:attrNameLst>
                                              <p:attrName>ppt_x</p:attrName>
                                            </p:attrNameLst>
                                          </p:cBhvr>
                                          <p:tavLst>
                                            <p:tav tm="0">
                                              <p:val>
                                                <p:strVal val="1+#ppt_w/2"/>
                                              </p:val>
                                            </p:tav>
                                            <p:tav tm="100000">
                                              <p:val>
                                                <p:strVal val="#ppt_x"/>
                                              </p:val>
                                            </p:tav>
                                          </p:tavLst>
                                        </p:anim>
                                        <p:anim calcmode="lin" valueType="num">
                                          <p:cBhvr additive="base">
                                            <p:cTn id="43" dur="2000" fill="hold"/>
                                            <p:tgtEl>
                                              <p:spTgt spid="48"/>
                                            </p:tgtEl>
                                            <p:attrNameLst>
                                              <p:attrName>ppt_y</p:attrName>
                                            </p:attrNameLst>
                                          </p:cBhvr>
                                          <p:tavLst>
                                            <p:tav tm="0">
                                              <p:val>
                                                <p:strVal val="0-#ppt_h/2"/>
                                              </p:val>
                                            </p:tav>
                                            <p:tav tm="100000">
                                              <p:val>
                                                <p:strVal val="#ppt_y"/>
                                              </p:val>
                                            </p:tav>
                                          </p:tavLst>
                                        </p:anim>
                                      </p:childTnLst>
                                    </p:cTn>
                                  </p:par>
                                </p:childTnLst>
                              </p:cTn>
                            </p:par>
                            <p:par>
                              <p:cTn id="44" fill="hold">
                                <p:stCondLst>
                                  <p:cond delay="4500"/>
                                </p:stCondLst>
                                <p:childTnLst>
                                  <p:par>
                                    <p:cTn id="45" presetID="42" presetClass="entr" presetSubtype="0"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03</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 name="组合 12"/>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6" name="组合 15"/>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9" name="组合 18"/>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2" name="组合 21"/>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5" name="组合 24"/>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7" name="椭圆 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8" name="Group 30"/>
          <p:cNvGrpSpPr/>
          <p:nvPr/>
        </p:nvGrpSpPr>
        <p:grpSpPr>
          <a:xfrm>
            <a:off x="2896394" y="2004579"/>
            <a:ext cx="576066" cy="491765"/>
            <a:chOff x="3440113" y="1050925"/>
            <a:chExt cx="390525" cy="333376"/>
          </a:xfrm>
          <a:solidFill>
            <a:srgbClr val="C00000"/>
          </a:solidFill>
        </p:grpSpPr>
        <p:sp>
          <p:nvSpPr>
            <p:cNvPr id="29"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6" name="TextBox 33"/>
          <p:cNvSpPr txBox="1"/>
          <p:nvPr/>
        </p:nvSpPr>
        <p:spPr>
          <a:xfrm>
            <a:off x="6096000" y="2572544"/>
            <a:ext cx="2743994" cy="400110"/>
          </a:xfrm>
          <a:prstGeom prst="rect">
            <a:avLst/>
          </a:prstGeom>
          <a:noFill/>
        </p:spPr>
        <p:txBody>
          <a:bodyPr wrap="square" rtlCol="0">
            <a:spAutoFit/>
          </a:bodyPr>
          <a:lstStyle/>
          <a:p>
            <a:pPr algn="ctr"/>
            <a:r>
              <a:rPr lang="zh-CN" altLang="en-US" sz="2000" b="0" dirty="0" smtClean="0">
                <a:solidFill>
                  <a:schemeClr val="tx1">
                    <a:lumMod val="75000"/>
                    <a:lumOff val="25000"/>
                  </a:schemeClr>
                </a:solidFill>
                <a:latin typeface="微软雅黑" pitchFamily="34" charset="-122"/>
                <a:ea typeface="微软雅黑" pitchFamily="34" charset="-122"/>
              </a:rPr>
              <a:t>添加相关项目名称</a:t>
            </a:r>
            <a:endParaRPr lang="zh-CN" altLang="en-US" sz="2000" b="0" dirty="0">
              <a:solidFill>
                <a:schemeClr val="tx1">
                  <a:lumMod val="75000"/>
                  <a:lumOff val="25000"/>
                </a:schemeClr>
              </a:solidFill>
              <a:latin typeface="微软雅黑" pitchFamily="34" charset="-122"/>
              <a:ea typeface="微软雅黑" pitchFamily="34" charset="-122"/>
            </a:endParaRPr>
          </a:p>
        </p:txBody>
      </p:sp>
      <p:sp>
        <p:nvSpPr>
          <p:cNvPr id="37"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kumimoji="0" lang="zh-CN" altLang="en-US" sz="1150" b="0" i="0" u="none" strike="noStrike" kern="0" cap="none" spc="0" normalizeH="0" baseline="0" noProof="1">
                <a:ln>
                  <a:noFill/>
                </a:ln>
                <a:solidFill>
                  <a:schemeClr val="tx1">
                    <a:lumMod val="65000"/>
                    <a:lumOff val="35000"/>
                  </a:schemeClr>
                </a:solidFill>
                <a:effectLst/>
                <a:uLnTx/>
                <a:uFillTx/>
              </a:rPr>
              <a:t>您的内容打在这里，或者通过复制您的文本后，在此框中选择粘贴，并选择只保留</a:t>
            </a:r>
            <a:r>
              <a:rPr lang="zh-CN" altLang="en-US" sz="1150" b="0" kern="0" noProof="1">
                <a:solidFill>
                  <a:schemeClr val="tx1">
                    <a:lumMod val="65000"/>
                    <a:lumOff val="35000"/>
                  </a:schemeClr>
                </a:solidFill>
              </a:rPr>
              <a:t>文字您的内容打在这里，或者通过复制您的文本后，在此框中选择粘贴，并选择只保留文字</a:t>
            </a:r>
            <a:r>
              <a:rPr lang="zh-CN" altLang="en-US" sz="1150" b="0" kern="0" noProof="1" smtClean="0">
                <a:solidFill>
                  <a:schemeClr val="tx1">
                    <a:lumMod val="65000"/>
                    <a:lumOff val="35000"/>
                  </a:schemeClr>
                </a:solidFill>
              </a:rPr>
              <a:t>。</a:t>
            </a:r>
            <a:r>
              <a:rPr lang="zh-CN" altLang="en-US" sz="1150" b="0" kern="0" noProof="1">
                <a:solidFill>
                  <a:schemeClr val="tx1">
                    <a:lumMod val="65000"/>
                    <a:lumOff val="35000"/>
                  </a:schemeClr>
                </a:solidFill>
              </a:rPr>
              <a:t>您的内容打在这里，或者通过复制您的文本后，在此框中选择</a:t>
            </a:r>
            <a:r>
              <a:rPr lang="zh-CN" altLang="en-US" sz="1150" b="0" kern="0" noProof="1" smtClean="0">
                <a:solidFill>
                  <a:schemeClr val="tx1">
                    <a:lumMod val="65000"/>
                    <a:lumOff val="35000"/>
                  </a:schemeClr>
                </a:solidFill>
              </a:rPr>
              <a:t>粘贴</a:t>
            </a:r>
            <a:endParaRPr lang="en-US" altLang="zh-CN" sz="1150" b="0" kern="0" noProof="1">
              <a:solidFill>
                <a:schemeClr val="tx1">
                  <a:lumMod val="65000"/>
                  <a:lumOff val="35000"/>
                </a:schemeClr>
              </a:solidFill>
            </a:endParaRPr>
          </a:p>
        </p:txBody>
      </p:sp>
      <p:grpSp>
        <p:nvGrpSpPr>
          <p:cNvPr id="38" name="组合 37"/>
          <p:cNvGrpSpPr/>
          <p:nvPr/>
        </p:nvGrpSpPr>
        <p:grpSpPr>
          <a:xfrm>
            <a:off x="4987122" y="1396848"/>
            <a:ext cx="998801" cy="998801"/>
            <a:chOff x="5252030" y="2008764"/>
            <a:chExt cx="809336" cy="809336"/>
          </a:xfrm>
        </p:grpSpPr>
        <p:sp>
          <p:nvSpPr>
            <p:cNvPr id="39" name="椭圆 38"/>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椭圆 39"/>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875349" y="1798908"/>
            <a:ext cx="1146259" cy="1146259"/>
            <a:chOff x="5252030" y="2008764"/>
            <a:chExt cx="809336" cy="809336"/>
          </a:xfrm>
        </p:grpSpPr>
        <p:sp>
          <p:nvSpPr>
            <p:cNvPr id="42" name="椭圆 41"/>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椭圆 42"/>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921970" y="3445825"/>
            <a:ext cx="444479" cy="444479"/>
            <a:chOff x="5252030" y="2008764"/>
            <a:chExt cx="809336" cy="809336"/>
          </a:xfrm>
        </p:grpSpPr>
        <p:sp>
          <p:nvSpPr>
            <p:cNvPr id="45" name="椭圆 44"/>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椭圆 45"/>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1878803" y="3065408"/>
            <a:ext cx="221831" cy="221831"/>
            <a:chOff x="5252030" y="2008764"/>
            <a:chExt cx="809336" cy="809336"/>
          </a:xfrm>
        </p:grpSpPr>
        <p:sp>
          <p:nvSpPr>
            <p:cNvPr id="48" name="椭圆 47"/>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椭圆 48"/>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1698046" y="1478792"/>
            <a:ext cx="221831" cy="221831"/>
            <a:chOff x="5252030" y="2008764"/>
            <a:chExt cx="809336" cy="809336"/>
          </a:xfrm>
        </p:grpSpPr>
        <p:sp>
          <p:nvSpPr>
            <p:cNvPr id="51" name="椭圆 50"/>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椭圆 51"/>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2509792" y="3932667"/>
            <a:ext cx="221831" cy="221831"/>
            <a:chOff x="5252030" y="2008764"/>
            <a:chExt cx="809336" cy="809336"/>
          </a:xfrm>
        </p:grpSpPr>
        <p:sp>
          <p:nvSpPr>
            <p:cNvPr id="54" name="椭圆 53"/>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2937878" y="3657965"/>
            <a:ext cx="164925" cy="164925"/>
            <a:chOff x="5252030" y="2008764"/>
            <a:chExt cx="809336" cy="809336"/>
          </a:xfrm>
        </p:grpSpPr>
        <p:sp>
          <p:nvSpPr>
            <p:cNvPr id="57" name="椭圆 56"/>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4128318" y="2043218"/>
            <a:ext cx="444479" cy="444479"/>
            <a:chOff x="5252030" y="2008764"/>
            <a:chExt cx="809336" cy="809336"/>
          </a:xfrm>
        </p:grpSpPr>
        <p:sp>
          <p:nvSpPr>
            <p:cNvPr id="60" name="椭圆 59"/>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椭圆 60"/>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4665401" y="2900106"/>
            <a:ext cx="321721" cy="321721"/>
            <a:chOff x="5252030" y="2008764"/>
            <a:chExt cx="809336" cy="809336"/>
          </a:xfrm>
        </p:grpSpPr>
        <p:sp>
          <p:nvSpPr>
            <p:cNvPr id="63" name="椭圆 62"/>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椭圆 63"/>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4825213" y="2566983"/>
            <a:ext cx="160860" cy="160860"/>
            <a:chOff x="5252030" y="2008764"/>
            <a:chExt cx="809336" cy="809336"/>
          </a:xfrm>
        </p:grpSpPr>
        <p:sp>
          <p:nvSpPr>
            <p:cNvPr id="66" name="椭圆 65"/>
            <p:cNvSpPr/>
            <p:nvPr/>
          </p:nvSpPr>
          <p:spPr>
            <a:xfrm>
              <a:off x="5252030" y="2008764"/>
              <a:ext cx="809336" cy="809336"/>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椭圆 66"/>
            <p:cNvSpPr/>
            <p:nvPr/>
          </p:nvSpPr>
          <p:spPr>
            <a:xfrm>
              <a:off x="5269270" y="2029388"/>
              <a:ext cx="769580" cy="76958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483082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23" presetClass="entr" presetSubtype="36" fill="hold" nodeType="withEffect">
                                  <p:stCondLst>
                                    <p:cond delay="3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6*min(max(#ppt_w*#ppt_h,.3),1)-7.4)/-.7*#ppt_w"/>
                                          </p:val>
                                        </p:tav>
                                        <p:tav tm="100000">
                                          <p:val>
                                            <p:strVal val="#ppt_w"/>
                                          </p:val>
                                        </p:tav>
                                      </p:tavLst>
                                    </p:anim>
                                    <p:anim calcmode="lin" valueType="num">
                                      <p:cBhvr>
                                        <p:cTn id="26" dur="500" fill="hold"/>
                                        <p:tgtEl>
                                          <p:spTgt spid="10"/>
                                        </p:tgtEl>
                                        <p:attrNameLst>
                                          <p:attrName>ppt_h</p:attrName>
                                        </p:attrNameLst>
                                      </p:cBhvr>
                                      <p:tavLst>
                                        <p:tav tm="0">
                                          <p:val>
                                            <p:strVal val="(6*min(max(#ppt_w*#ppt_h,.3),1)-7.4)/-.7*#ppt_h"/>
                                          </p:val>
                                        </p:tav>
                                        <p:tav tm="100000">
                                          <p:val>
                                            <p:strVal val="#ppt_h"/>
                                          </p:val>
                                        </p:tav>
                                      </p:tavLst>
                                    </p:anim>
                                    <p:anim calcmode="lin" valueType="num">
                                      <p:cBhvr>
                                        <p:cTn id="27" dur="500" fill="hold"/>
                                        <p:tgtEl>
                                          <p:spTgt spid="10"/>
                                        </p:tgtEl>
                                        <p:attrNameLst>
                                          <p:attrName>ppt_x</p:attrName>
                                        </p:attrNameLst>
                                      </p:cBhvr>
                                      <p:tavLst>
                                        <p:tav tm="0">
                                          <p:val>
                                            <p:fltVal val="0.5"/>
                                          </p:val>
                                        </p:tav>
                                        <p:tav tm="100000">
                                          <p:val>
                                            <p:strVal val="#ppt_x"/>
                                          </p:val>
                                        </p:tav>
                                      </p:tavLst>
                                    </p:anim>
                                    <p:anim calcmode="lin" valueType="num">
                                      <p:cBhvr>
                                        <p:cTn id="28" dur="500" fill="hold"/>
                                        <p:tgtEl>
                                          <p:spTgt spid="10"/>
                                        </p:tgtEl>
                                        <p:attrNameLst>
                                          <p:attrName>ppt_y</p:attrName>
                                        </p:attrNameLst>
                                      </p:cBhvr>
                                      <p:tavLst>
                                        <p:tav tm="0">
                                          <p:val>
                                            <p:strVal val="1+(6*min(max(#ppt_w*#ppt_h,.3),1)-7.4)/-.7*#ppt_h/2"/>
                                          </p:val>
                                        </p:tav>
                                        <p:tav tm="100000">
                                          <p:val>
                                            <p:strVal val="#ppt_y"/>
                                          </p:val>
                                        </p:tav>
                                      </p:tavLst>
                                    </p:anim>
                                  </p:childTnLst>
                                </p:cTn>
                              </p:par>
                              <p:par>
                                <p:cTn id="29" presetID="53" presetClass="entr" presetSubtype="16" fill="hold" nodeType="withEffect">
                                  <p:stCondLst>
                                    <p:cond delay="3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par>
                                <p:cTn id="34" presetID="53" presetClass="entr" presetSubtype="16" fill="hold" nodeType="withEffect">
                                  <p:stCondLst>
                                    <p:cond delay="10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par>
                                <p:cTn id="39" presetID="53" presetClass="entr" presetSubtype="16" fill="hold" nodeType="withEffect">
                                  <p:stCondLst>
                                    <p:cond delay="40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par>
                                <p:cTn id="44" presetID="53" presetClass="entr" presetSubtype="16" fill="hold" nodeType="withEffect">
                                  <p:stCondLst>
                                    <p:cond delay="300"/>
                                  </p:stCondLst>
                                  <p:childTnLst>
                                    <p:set>
                                      <p:cBhvr>
                                        <p:cTn id="45" dur="1" fill="hold">
                                          <p:stCondLst>
                                            <p:cond delay="0"/>
                                          </p:stCondLst>
                                        </p:cTn>
                                        <p:tgtEl>
                                          <p:spTgt spid="59"/>
                                        </p:tgtEl>
                                        <p:attrNameLst>
                                          <p:attrName>style.visibility</p:attrName>
                                        </p:attrNameLst>
                                      </p:cBhvr>
                                      <p:to>
                                        <p:strVal val="visible"/>
                                      </p:to>
                                    </p:set>
                                    <p:anim calcmode="lin" valueType="num">
                                      <p:cBhvr>
                                        <p:cTn id="46" dur="500" fill="hold"/>
                                        <p:tgtEl>
                                          <p:spTgt spid="59"/>
                                        </p:tgtEl>
                                        <p:attrNameLst>
                                          <p:attrName>ppt_w</p:attrName>
                                        </p:attrNameLst>
                                      </p:cBhvr>
                                      <p:tavLst>
                                        <p:tav tm="0">
                                          <p:val>
                                            <p:fltVal val="0"/>
                                          </p:val>
                                        </p:tav>
                                        <p:tav tm="100000">
                                          <p:val>
                                            <p:strVal val="#ppt_w"/>
                                          </p:val>
                                        </p:tav>
                                      </p:tavLst>
                                    </p:anim>
                                    <p:anim calcmode="lin" valueType="num">
                                      <p:cBhvr>
                                        <p:cTn id="47" dur="500" fill="hold"/>
                                        <p:tgtEl>
                                          <p:spTgt spid="59"/>
                                        </p:tgtEl>
                                        <p:attrNameLst>
                                          <p:attrName>ppt_h</p:attrName>
                                        </p:attrNameLst>
                                      </p:cBhvr>
                                      <p:tavLst>
                                        <p:tav tm="0">
                                          <p:val>
                                            <p:fltVal val="0"/>
                                          </p:val>
                                        </p:tav>
                                        <p:tav tm="100000">
                                          <p:val>
                                            <p:strVal val="#ppt_h"/>
                                          </p:val>
                                        </p:tav>
                                      </p:tavLst>
                                    </p:anim>
                                    <p:animEffect transition="in" filter="fade">
                                      <p:cBhvr>
                                        <p:cTn id="48" dur="500"/>
                                        <p:tgtEl>
                                          <p:spTgt spid="59"/>
                                        </p:tgtEl>
                                      </p:cBhvr>
                                    </p:animEffect>
                                  </p:childTnLst>
                                </p:cTn>
                              </p:par>
                              <p:par>
                                <p:cTn id="49" presetID="23" presetClass="entr" presetSubtype="528"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1000" fill="hold"/>
                                        <p:tgtEl>
                                          <p:spTgt spid="13"/>
                                        </p:tgtEl>
                                        <p:attrNameLst>
                                          <p:attrName>ppt_w</p:attrName>
                                        </p:attrNameLst>
                                      </p:cBhvr>
                                      <p:tavLst>
                                        <p:tav tm="0">
                                          <p:val>
                                            <p:fltVal val="0"/>
                                          </p:val>
                                        </p:tav>
                                        <p:tav tm="100000">
                                          <p:val>
                                            <p:strVal val="#ppt_w"/>
                                          </p:val>
                                        </p:tav>
                                      </p:tavLst>
                                    </p:anim>
                                    <p:anim calcmode="lin" valueType="num">
                                      <p:cBhvr>
                                        <p:cTn id="52" dur="1000" fill="hold"/>
                                        <p:tgtEl>
                                          <p:spTgt spid="13"/>
                                        </p:tgtEl>
                                        <p:attrNameLst>
                                          <p:attrName>ppt_h</p:attrName>
                                        </p:attrNameLst>
                                      </p:cBhvr>
                                      <p:tavLst>
                                        <p:tav tm="0">
                                          <p:val>
                                            <p:fltVal val="0"/>
                                          </p:val>
                                        </p:tav>
                                        <p:tav tm="100000">
                                          <p:val>
                                            <p:strVal val="#ppt_h"/>
                                          </p:val>
                                        </p:tav>
                                      </p:tavLst>
                                    </p:anim>
                                    <p:anim calcmode="lin" valueType="num">
                                      <p:cBhvr>
                                        <p:cTn id="53" dur="1000" fill="hold"/>
                                        <p:tgtEl>
                                          <p:spTgt spid="13"/>
                                        </p:tgtEl>
                                        <p:attrNameLst>
                                          <p:attrName>ppt_x</p:attrName>
                                        </p:attrNameLst>
                                      </p:cBhvr>
                                      <p:tavLst>
                                        <p:tav tm="0">
                                          <p:val>
                                            <p:fltVal val="0.5"/>
                                          </p:val>
                                        </p:tav>
                                        <p:tav tm="100000">
                                          <p:val>
                                            <p:strVal val="#ppt_x"/>
                                          </p:val>
                                        </p:tav>
                                      </p:tavLst>
                                    </p:anim>
                                    <p:anim calcmode="lin" valueType="num">
                                      <p:cBhvr>
                                        <p:cTn id="54" dur="1000" fill="hold"/>
                                        <p:tgtEl>
                                          <p:spTgt spid="13"/>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20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ppt_w</p:attrName>
                                        </p:attrNameLst>
                                      </p:cBhvr>
                                      <p:tavLst>
                                        <p:tav tm="0">
                                          <p:val>
                                            <p:fltVal val="0"/>
                                          </p:val>
                                        </p:tav>
                                        <p:tav tm="100000">
                                          <p:val>
                                            <p:strVal val="#ppt_w"/>
                                          </p:val>
                                        </p:tav>
                                      </p:tavLst>
                                    </p:anim>
                                    <p:anim calcmode="lin" valueType="num">
                                      <p:cBhvr>
                                        <p:cTn id="58" dur="1000" fill="hold"/>
                                        <p:tgtEl>
                                          <p:spTgt spid="16"/>
                                        </p:tgtEl>
                                        <p:attrNameLst>
                                          <p:attrName>ppt_h</p:attrName>
                                        </p:attrNameLst>
                                      </p:cBhvr>
                                      <p:tavLst>
                                        <p:tav tm="0">
                                          <p:val>
                                            <p:fltVal val="0"/>
                                          </p:val>
                                        </p:tav>
                                        <p:tav tm="100000">
                                          <p:val>
                                            <p:strVal val="#ppt_h"/>
                                          </p:val>
                                        </p:tav>
                                      </p:tavLst>
                                    </p:anim>
                                    <p:anim calcmode="lin" valueType="num">
                                      <p:cBhvr>
                                        <p:cTn id="59" dur="1000" fill="hold"/>
                                        <p:tgtEl>
                                          <p:spTgt spid="16"/>
                                        </p:tgtEl>
                                        <p:attrNameLst>
                                          <p:attrName>ppt_x</p:attrName>
                                        </p:attrNameLst>
                                      </p:cBhvr>
                                      <p:tavLst>
                                        <p:tav tm="0">
                                          <p:val>
                                            <p:fltVal val="0.5"/>
                                          </p:val>
                                        </p:tav>
                                        <p:tav tm="100000">
                                          <p:val>
                                            <p:strVal val="#ppt_x"/>
                                          </p:val>
                                        </p:tav>
                                      </p:tavLst>
                                    </p:anim>
                                    <p:anim calcmode="lin" valueType="num">
                                      <p:cBhvr>
                                        <p:cTn id="60" dur="1000" fill="hold"/>
                                        <p:tgtEl>
                                          <p:spTgt spid="16"/>
                                        </p:tgtEl>
                                        <p:attrNameLst>
                                          <p:attrName>ppt_y</p:attrName>
                                        </p:attrNameLst>
                                      </p:cBhvr>
                                      <p:tavLst>
                                        <p:tav tm="0">
                                          <p:val>
                                            <p:fltVal val="0.5"/>
                                          </p:val>
                                        </p:tav>
                                        <p:tav tm="100000">
                                          <p:val>
                                            <p:strVal val="#ppt_y"/>
                                          </p:val>
                                        </p:tav>
                                      </p:tavLst>
                                    </p:anim>
                                  </p:childTnLst>
                                </p:cTn>
                              </p:par>
                              <p:par>
                                <p:cTn id="61" presetID="53" presetClass="entr" presetSubtype="16" fill="hold" nodeType="withEffect">
                                  <p:stCondLst>
                                    <p:cond delay="10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par>
                                <p:cTn id="66" presetID="53" presetClass="entr" presetSubtype="16" fill="hold" nodeType="withEffect">
                                  <p:stCondLst>
                                    <p:cond delay="50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animEffect transition="in" filter="fade">
                                      <p:cBhvr>
                                        <p:cTn id="70" dur="500"/>
                                        <p:tgtEl>
                                          <p:spTgt spid="53"/>
                                        </p:tgtEl>
                                      </p:cBhvr>
                                    </p:animEffect>
                                  </p:childTnLst>
                                </p:cTn>
                              </p:par>
                              <p:par>
                                <p:cTn id="71" presetID="23" presetClass="entr" presetSubtype="528" fill="hold"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1000" fill="hold"/>
                                        <p:tgtEl>
                                          <p:spTgt spid="19"/>
                                        </p:tgtEl>
                                        <p:attrNameLst>
                                          <p:attrName>ppt_w</p:attrName>
                                        </p:attrNameLst>
                                      </p:cBhvr>
                                      <p:tavLst>
                                        <p:tav tm="0">
                                          <p:val>
                                            <p:fltVal val="0"/>
                                          </p:val>
                                        </p:tav>
                                        <p:tav tm="100000">
                                          <p:val>
                                            <p:strVal val="#ppt_w"/>
                                          </p:val>
                                        </p:tav>
                                      </p:tavLst>
                                    </p:anim>
                                    <p:anim calcmode="lin" valueType="num">
                                      <p:cBhvr>
                                        <p:cTn id="74" dur="1000" fill="hold"/>
                                        <p:tgtEl>
                                          <p:spTgt spid="19"/>
                                        </p:tgtEl>
                                        <p:attrNameLst>
                                          <p:attrName>ppt_h</p:attrName>
                                        </p:attrNameLst>
                                      </p:cBhvr>
                                      <p:tavLst>
                                        <p:tav tm="0">
                                          <p:val>
                                            <p:fltVal val="0"/>
                                          </p:val>
                                        </p:tav>
                                        <p:tav tm="100000">
                                          <p:val>
                                            <p:strVal val="#ppt_h"/>
                                          </p:val>
                                        </p:tav>
                                      </p:tavLst>
                                    </p:anim>
                                    <p:anim calcmode="lin" valueType="num">
                                      <p:cBhvr>
                                        <p:cTn id="75" dur="1000" fill="hold"/>
                                        <p:tgtEl>
                                          <p:spTgt spid="19"/>
                                        </p:tgtEl>
                                        <p:attrNameLst>
                                          <p:attrName>ppt_x</p:attrName>
                                        </p:attrNameLst>
                                      </p:cBhvr>
                                      <p:tavLst>
                                        <p:tav tm="0">
                                          <p:val>
                                            <p:fltVal val="0.5"/>
                                          </p:val>
                                        </p:tav>
                                        <p:tav tm="100000">
                                          <p:val>
                                            <p:strVal val="#ppt_x"/>
                                          </p:val>
                                        </p:tav>
                                      </p:tavLst>
                                    </p:anim>
                                    <p:anim calcmode="lin" valueType="num">
                                      <p:cBhvr>
                                        <p:cTn id="76" dur="1000" fill="hold"/>
                                        <p:tgtEl>
                                          <p:spTgt spid="19"/>
                                        </p:tgtEl>
                                        <p:attrNameLst>
                                          <p:attrName>ppt_y</p:attrName>
                                        </p:attrNameLst>
                                      </p:cBhvr>
                                      <p:tavLst>
                                        <p:tav tm="0">
                                          <p:val>
                                            <p:fltVal val="0.5"/>
                                          </p:val>
                                        </p:tav>
                                        <p:tav tm="100000">
                                          <p:val>
                                            <p:strVal val="#ppt_y"/>
                                          </p:val>
                                        </p:tav>
                                      </p:tavLst>
                                    </p:anim>
                                  </p:childTnLst>
                                </p:cTn>
                              </p:par>
                              <p:par>
                                <p:cTn id="77" presetID="53" presetClass="entr" presetSubtype="16" fill="hold" nodeType="withEffect">
                                  <p:stCondLst>
                                    <p:cond delay="30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animEffect transition="in" filter="fade">
                                      <p:cBhvr>
                                        <p:cTn id="81" dur="500"/>
                                        <p:tgtEl>
                                          <p:spTgt spid="65"/>
                                        </p:tgtEl>
                                      </p:cBhvr>
                                    </p:animEffect>
                                  </p:childTnLst>
                                </p:cTn>
                              </p:par>
                              <p:par>
                                <p:cTn id="82" presetID="53" presetClass="entr" presetSubtype="16" fill="hold" nodeType="withEffect">
                                  <p:stCondLst>
                                    <p:cond delay="40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par>
                                <p:cTn id="87" presetID="23" presetClass="entr" presetSubtype="528" fill="hold" nodeType="withEffect">
                                  <p:stCondLst>
                                    <p:cond delay="200"/>
                                  </p:stCondLst>
                                  <p:childTnLst>
                                    <p:set>
                                      <p:cBhvr>
                                        <p:cTn id="88" dur="1" fill="hold">
                                          <p:stCondLst>
                                            <p:cond delay="0"/>
                                          </p:stCondLst>
                                        </p:cTn>
                                        <p:tgtEl>
                                          <p:spTgt spid="22"/>
                                        </p:tgtEl>
                                        <p:attrNameLst>
                                          <p:attrName>style.visibility</p:attrName>
                                        </p:attrNameLst>
                                      </p:cBhvr>
                                      <p:to>
                                        <p:strVal val="visible"/>
                                      </p:to>
                                    </p:set>
                                    <p:anim calcmode="lin" valueType="num">
                                      <p:cBhvr>
                                        <p:cTn id="89" dur="600" fill="hold"/>
                                        <p:tgtEl>
                                          <p:spTgt spid="22"/>
                                        </p:tgtEl>
                                        <p:attrNameLst>
                                          <p:attrName>ppt_w</p:attrName>
                                        </p:attrNameLst>
                                      </p:cBhvr>
                                      <p:tavLst>
                                        <p:tav tm="0">
                                          <p:val>
                                            <p:fltVal val="0"/>
                                          </p:val>
                                        </p:tav>
                                        <p:tav tm="100000">
                                          <p:val>
                                            <p:strVal val="#ppt_w"/>
                                          </p:val>
                                        </p:tav>
                                      </p:tavLst>
                                    </p:anim>
                                    <p:anim calcmode="lin" valueType="num">
                                      <p:cBhvr>
                                        <p:cTn id="90" dur="600" fill="hold"/>
                                        <p:tgtEl>
                                          <p:spTgt spid="22"/>
                                        </p:tgtEl>
                                        <p:attrNameLst>
                                          <p:attrName>ppt_h</p:attrName>
                                        </p:attrNameLst>
                                      </p:cBhvr>
                                      <p:tavLst>
                                        <p:tav tm="0">
                                          <p:val>
                                            <p:fltVal val="0"/>
                                          </p:val>
                                        </p:tav>
                                        <p:tav tm="100000">
                                          <p:val>
                                            <p:strVal val="#ppt_h"/>
                                          </p:val>
                                        </p:tav>
                                      </p:tavLst>
                                    </p:anim>
                                    <p:anim calcmode="lin" valueType="num">
                                      <p:cBhvr>
                                        <p:cTn id="91" dur="600" fill="hold"/>
                                        <p:tgtEl>
                                          <p:spTgt spid="22"/>
                                        </p:tgtEl>
                                        <p:attrNameLst>
                                          <p:attrName>ppt_x</p:attrName>
                                        </p:attrNameLst>
                                      </p:cBhvr>
                                      <p:tavLst>
                                        <p:tav tm="0">
                                          <p:val>
                                            <p:fltVal val="0.5"/>
                                          </p:val>
                                        </p:tav>
                                        <p:tav tm="100000">
                                          <p:val>
                                            <p:strVal val="#ppt_x"/>
                                          </p:val>
                                        </p:tav>
                                      </p:tavLst>
                                    </p:anim>
                                    <p:anim calcmode="lin" valueType="num">
                                      <p:cBhvr>
                                        <p:cTn id="92" dur="600" fill="hold"/>
                                        <p:tgtEl>
                                          <p:spTgt spid="22"/>
                                        </p:tgtEl>
                                        <p:attrNameLst>
                                          <p:attrName>ppt_y</p:attrName>
                                        </p:attrNameLst>
                                      </p:cBhvr>
                                      <p:tavLst>
                                        <p:tav tm="0">
                                          <p:val>
                                            <p:fltVal val="0.5"/>
                                          </p:val>
                                        </p:tav>
                                        <p:tav tm="100000">
                                          <p:val>
                                            <p:strVal val="#ppt_y"/>
                                          </p:val>
                                        </p:tav>
                                      </p:tavLst>
                                    </p:anim>
                                  </p:childTnLst>
                                </p:cTn>
                              </p:par>
                              <p:par>
                                <p:cTn id="93" presetID="53" presetClass="entr" presetSubtype="16" fill="hold" nodeType="withEffect">
                                  <p:stCondLst>
                                    <p:cond delay="600"/>
                                  </p:stCondLst>
                                  <p:childTnLst>
                                    <p:set>
                                      <p:cBhvr>
                                        <p:cTn id="94" dur="1" fill="hold">
                                          <p:stCondLst>
                                            <p:cond delay="0"/>
                                          </p:stCondLst>
                                        </p:cTn>
                                        <p:tgtEl>
                                          <p:spTgt spid="50"/>
                                        </p:tgtEl>
                                        <p:attrNameLst>
                                          <p:attrName>style.visibility</p:attrName>
                                        </p:attrNameLst>
                                      </p:cBhvr>
                                      <p:to>
                                        <p:strVal val="visible"/>
                                      </p:to>
                                    </p:set>
                                    <p:anim calcmode="lin" valueType="num">
                                      <p:cBhvr>
                                        <p:cTn id="95" dur="500" fill="hold"/>
                                        <p:tgtEl>
                                          <p:spTgt spid="50"/>
                                        </p:tgtEl>
                                        <p:attrNameLst>
                                          <p:attrName>ppt_w</p:attrName>
                                        </p:attrNameLst>
                                      </p:cBhvr>
                                      <p:tavLst>
                                        <p:tav tm="0">
                                          <p:val>
                                            <p:fltVal val="0"/>
                                          </p:val>
                                        </p:tav>
                                        <p:tav tm="100000">
                                          <p:val>
                                            <p:strVal val="#ppt_w"/>
                                          </p:val>
                                        </p:tav>
                                      </p:tavLst>
                                    </p:anim>
                                    <p:anim calcmode="lin" valueType="num">
                                      <p:cBhvr>
                                        <p:cTn id="96" dur="500" fill="hold"/>
                                        <p:tgtEl>
                                          <p:spTgt spid="50"/>
                                        </p:tgtEl>
                                        <p:attrNameLst>
                                          <p:attrName>ppt_h</p:attrName>
                                        </p:attrNameLst>
                                      </p:cBhvr>
                                      <p:tavLst>
                                        <p:tav tm="0">
                                          <p:val>
                                            <p:fltVal val="0"/>
                                          </p:val>
                                        </p:tav>
                                        <p:tav tm="100000">
                                          <p:val>
                                            <p:strVal val="#ppt_h"/>
                                          </p:val>
                                        </p:tav>
                                      </p:tavLst>
                                    </p:anim>
                                    <p:animEffect transition="in" filter="fade">
                                      <p:cBhvr>
                                        <p:cTn id="97" dur="500"/>
                                        <p:tgtEl>
                                          <p:spTgt spid="50"/>
                                        </p:tgtEl>
                                      </p:cBhvr>
                                    </p:animEffect>
                                  </p:childTnLst>
                                </p:cTn>
                              </p:par>
                              <p:par>
                                <p:cTn id="98" presetID="23" presetClass="entr" presetSubtype="528" fill="hold" nodeType="withEffect">
                                  <p:stCondLst>
                                    <p:cond delay="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700" fill="hold"/>
                                        <p:tgtEl>
                                          <p:spTgt spid="25"/>
                                        </p:tgtEl>
                                        <p:attrNameLst>
                                          <p:attrName>ppt_w</p:attrName>
                                        </p:attrNameLst>
                                      </p:cBhvr>
                                      <p:tavLst>
                                        <p:tav tm="0">
                                          <p:val>
                                            <p:fltVal val="0"/>
                                          </p:val>
                                        </p:tav>
                                        <p:tav tm="100000">
                                          <p:val>
                                            <p:strVal val="#ppt_w"/>
                                          </p:val>
                                        </p:tav>
                                      </p:tavLst>
                                    </p:anim>
                                    <p:anim calcmode="lin" valueType="num">
                                      <p:cBhvr>
                                        <p:cTn id="101" dur="700" fill="hold"/>
                                        <p:tgtEl>
                                          <p:spTgt spid="25"/>
                                        </p:tgtEl>
                                        <p:attrNameLst>
                                          <p:attrName>ppt_h</p:attrName>
                                        </p:attrNameLst>
                                      </p:cBhvr>
                                      <p:tavLst>
                                        <p:tav tm="0">
                                          <p:val>
                                            <p:fltVal val="0"/>
                                          </p:val>
                                        </p:tav>
                                        <p:tav tm="100000">
                                          <p:val>
                                            <p:strVal val="#ppt_h"/>
                                          </p:val>
                                        </p:tav>
                                      </p:tavLst>
                                    </p:anim>
                                    <p:anim calcmode="lin" valueType="num">
                                      <p:cBhvr>
                                        <p:cTn id="102" dur="700" fill="hold"/>
                                        <p:tgtEl>
                                          <p:spTgt spid="25"/>
                                        </p:tgtEl>
                                        <p:attrNameLst>
                                          <p:attrName>ppt_x</p:attrName>
                                        </p:attrNameLst>
                                      </p:cBhvr>
                                      <p:tavLst>
                                        <p:tav tm="0">
                                          <p:val>
                                            <p:fltVal val="0.5"/>
                                          </p:val>
                                        </p:tav>
                                        <p:tav tm="100000">
                                          <p:val>
                                            <p:strVal val="#ppt_x"/>
                                          </p:val>
                                        </p:tav>
                                      </p:tavLst>
                                    </p:anim>
                                    <p:anim calcmode="lin" valueType="num">
                                      <p:cBhvr>
                                        <p:cTn id="103" dur="700" fill="hold"/>
                                        <p:tgtEl>
                                          <p:spTgt spid="25"/>
                                        </p:tgtEl>
                                        <p:attrNameLst>
                                          <p:attrName>ppt_y</p:attrName>
                                        </p:attrNameLst>
                                      </p:cBhvr>
                                      <p:tavLst>
                                        <p:tav tm="0">
                                          <p:val>
                                            <p:fltVal val="0.5"/>
                                          </p:val>
                                        </p:tav>
                                        <p:tav tm="100000">
                                          <p:val>
                                            <p:strVal val="#ppt_y"/>
                                          </p:val>
                                        </p:tav>
                                      </p:tavLst>
                                    </p:anim>
                                  </p:childTnLst>
                                </p:cTn>
                              </p:par>
                              <p:par>
                                <p:cTn id="104" presetID="53" presetClass="entr" presetSubtype="16" fill="hold" nodeType="withEffect">
                                  <p:stCondLst>
                                    <p:cond delay="400"/>
                                  </p:stCondLst>
                                  <p:childTnLst>
                                    <p:set>
                                      <p:cBhvr>
                                        <p:cTn id="105" dur="1" fill="hold">
                                          <p:stCondLst>
                                            <p:cond delay="0"/>
                                          </p:stCondLst>
                                        </p:cTn>
                                        <p:tgtEl>
                                          <p:spTgt spid="47"/>
                                        </p:tgtEl>
                                        <p:attrNameLst>
                                          <p:attrName>style.visibility</p:attrName>
                                        </p:attrNameLst>
                                      </p:cBhvr>
                                      <p:to>
                                        <p:strVal val="visible"/>
                                      </p:to>
                                    </p:set>
                                    <p:anim calcmode="lin" valueType="num">
                                      <p:cBhvr>
                                        <p:cTn id="106" dur="500" fill="hold"/>
                                        <p:tgtEl>
                                          <p:spTgt spid="47"/>
                                        </p:tgtEl>
                                        <p:attrNameLst>
                                          <p:attrName>ppt_w</p:attrName>
                                        </p:attrNameLst>
                                      </p:cBhvr>
                                      <p:tavLst>
                                        <p:tav tm="0">
                                          <p:val>
                                            <p:fltVal val="0"/>
                                          </p:val>
                                        </p:tav>
                                        <p:tav tm="100000">
                                          <p:val>
                                            <p:strVal val="#ppt_w"/>
                                          </p:val>
                                        </p:tav>
                                      </p:tavLst>
                                    </p:anim>
                                    <p:anim calcmode="lin" valueType="num">
                                      <p:cBhvr>
                                        <p:cTn id="107" dur="500" fill="hold"/>
                                        <p:tgtEl>
                                          <p:spTgt spid="47"/>
                                        </p:tgtEl>
                                        <p:attrNameLst>
                                          <p:attrName>ppt_h</p:attrName>
                                        </p:attrNameLst>
                                      </p:cBhvr>
                                      <p:tavLst>
                                        <p:tav tm="0">
                                          <p:val>
                                            <p:fltVal val="0"/>
                                          </p:val>
                                        </p:tav>
                                        <p:tav tm="100000">
                                          <p:val>
                                            <p:strVal val="#ppt_h"/>
                                          </p:val>
                                        </p:tav>
                                      </p:tavLst>
                                    </p:anim>
                                    <p:animEffect transition="in" filter="fade">
                                      <p:cBhvr>
                                        <p:cTn id="108" dur="500"/>
                                        <p:tgtEl>
                                          <p:spTgt spid="47"/>
                                        </p:tgtEl>
                                      </p:cBhvr>
                                    </p:animEffect>
                                  </p:childTnLst>
                                </p:cTn>
                              </p:par>
                            </p:childTnLst>
                          </p:cTn>
                        </p:par>
                        <p:par>
                          <p:cTn id="109" fill="hold">
                            <p:stCondLst>
                              <p:cond delay="1500"/>
                            </p:stCondLst>
                            <p:childTnLst>
                              <p:par>
                                <p:cTn id="110" presetID="42" presetClass="entr" presetSubtype="0" fill="hold"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1000"/>
                                        <p:tgtEl>
                                          <p:spTgt spid="28"/>
                                        </p:tgtEl>
                                      </p:cBhvr>
                                    </p:animEffect>
                                    <p:anim calcmode="lin" valueType="num">
                                      <p:cBhvr>
                                        <p:cTn id="113" dur="1000" fill="hold"/>
                                        <p:tgtEl>
                                          <p:spTgt spid="28"/>
                                        </p:tgtEl>
                                        <p:attrNameLst>
                                          <p:attrName>ppt_x</p:attrName>
                                        </p:attrNameLst>
                                      </p:cBhvr>
                                      <p:tavLst>
                                        <p:tav tm="0">
                                          <p:val>
                                            <p:strVal val="#ppt_x"/>
                                          </p:val>
                                        </p:tav>
                                        <p:tav tm="100000">
                                          <p:val>
                                            <p:strVal val="#ppt_x"/>
                                          </p:val>
                                        </p:tav>
                                      </p:tavLst>
                                    </p:anim>
                                    <p:anim calcmode="lin" valueType="num">
                                      <p:cBhvr>
                                        <p:cTn id="114" dur="1000" fill="hold"/>
                                        <p:tgtEl>
                                          <p:spTgt spid="28"/>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35"/>
                                        </p:tgtEl>
                                        <p:attrNameLst>
                                          <p:attrName>style.visibility</p:attrName>
                                        </p:attrNameLst>
                                      </p:cBhvr>
                                      <p:to>
                                        <p:strVal val="visible"/>
                                      </p:to>
                                    </p:set>
                                    <p:animEffect transition="in" filter="fade">
                                      <p:cBhvr>
                                        <p:cTn id="117" dur="1000"/>
                                        <p:tgtEl>
                                          <p:spTgt spid="35"/>
                                        </p:tgtEl>
                                      </p:cBhvr>
                                    </p:animEffect>
                                    <p:anim calcmode="lin" valueType="num">
                                      <p:cBhvr>
                                        <p:cTn id="118" dur="1000" fill="hold"/>
                                        <p:tgtEl>
                                          <p:spTgt spid="35"/>
                                        </p:tgtEl>
                                        <p:attrNameLst>
                                          <p:attrName>ppt_x</p:attrName>
                                        </p:attrNameLst>
                                      </p:cBhvr>
                                      <p:tavLst>
                                        <p:tav tm="0">
                                          <p:val>
                                            <p:strVal val="#ppt_x"/>
                                          </p:val>
                                        </p:tav>
                                        <p:tav tm="100000">
                                          <p:val>
                                            <p:strVal val="#ppt_x"/>
                                          </p:val>
                                        </p:tav>
                                      </p:tavLst>
                                    </p:anim>
                                    <p:anim calcmode="lin" valueType="num">
                                      <p:cBhvr>
                                        <p:cTn id="119" dur="1000" fill="hold"/>
                                        <p:tgtEl>
                                          <p:spTgt spid="35"/>
                                        </p:tgtEl>
                                        <p:attrNameLst>
                                          <p:attrName>ppt_y</p:attrName>
                                        </p:attrNameLst>
                                      </p:cBhvr>
                                      <p:tavLst>
                                        <p:tav tm="0">
                                          <p:val>
                                            <p:strVal val="#ppt_y-.1"/>
                                          </p:val>
                                        </p:tav>
                                        <p:tav tm="100000">
                                          <p:val>
                                            <p:strVal val="#ppt_y"/>
                                          </p:val>
                                        </p:tav>
                                      </p:tavLst>
                                    </p:anim>
                                  </p:childTnLst>
                                </p:cTn>
                              </p:par>
                            </p:childTnLst>
                          </p:cTn>
                        </p:par>
                        <p:par>
                          <p:cTn id="120" fill="hold">
                            <p:stCondLst>
                              <p:cond delay="2500"/>
                            </p:stCondLst>
                            <p:childTnLst>
                              <p:par>
                                <p:cTn id="121" presetID="52" presetClass="entr" presetSubtype="0" fill="hold" grpId="0" nodeType="afterEffect">
                                  <p:stCondLst>
                                    <p:cond delay="0"/>
                                  </p:stCondLst>
                                  <p:childTnLst>
                                    <p:set>
                                      <p:cBhvr>
                                        <p:cTn id="122" dur="1" fill="hold">
                                          <p:stCondLst>
                                            <p:cond delay="0"/>
                                          </p:stCondLst>
                                        </p:cTn>
                                        <p:tgtEl>
                                          <p:spTgt spid="36"/>
                                        </p:tgtEl>
                                        <p:attrNameLst>
                                          <p:attrName>style.visibility</p:attrName>
                                        </p:attrNameLst>
                                      </p:cBhvr>
                                      <p:to>
                                        <p:strVal val="visible"/>
                                      </p:to>
                                    </p:set>
                                    <p:animScale>
                                      <p:cBhvr>
                                        <p:cTn id="123"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500" decel="50000" fill="hold">
                                          <p:stCondLst>
                                            <p:cond delay="0"/>
                                          </p:stCondLst>
                                        </p:cTn>
                                        <p:tgtEl>
                                          <p:spTgt spid="36"/>
                                        </p:tgtEl>
                                        <p:attrNameLst>
                                          <p:attrName>ppt_x</p:attrName>
                                          <p:attrName>ppt_y</p:attrName>
                                        </p:attrNameLst>
                                      </p:cBhvr>
                                    </p:animMotion>
                                    <p:animEffect transition="in" filter="fade">
                                      <p:cBhvr>
                                        <p:cTn id="125" dur="500"/>
                                        <p:tgtEl>
                                          <p:spTgt spid="36"/>
                                        </p:tgtEl>
                                      </p:cBhvr>
                                    </p:animEffect>
                                  </p:childTnLst>
                                </p:cTn>
                              </p:par>
                            </p:childTnLst>
                          </p:cTn>
                        </p:par>
                        <p:par>
                          <p:cTn id="126" fill="hold">
                            <p:stCondLst>
                              <p:cond delay="3000"/>
                            </p:stCondLst>
                            <p:childTnLst>
                              <p:par>
                                <p:cTn id="127" presetID="16" presetClass="entr" presetSubtype="21" fill="hold" grpId="0" nodeType="afterEffect">
                                  <p:stCondLst>
                                    <p:cond delay="0"/>
                                  </p:stCondLst>
                                  <p:childTnLst>
                                    <p:set>
                                      <p:cBhvr>
                                        <p:cTn id="128" dur="1" fill="hold">
                                          <p:stCondLst>
                                            <p:cond delay="0"/>
                                          </p:stCondLst>
                                        </p:cTn>
                                        <p:tgtEl>
                                          <p:spTgt spid="37"/>
                                        </p:tgtEl>
                                        <p:attrNameLst>
                                          <p:attrName>style.visibility</p:attrName>
                                        </p:attrNameLst>
                                      </p:cBhvr>
                                      <p:to>
                                        <p:strVal val="visible"/>
                                      </p:to>
                                    </p:set>
                                    <p:animEffect transition="in" filter="barn(inVertical)">
                                      <p:cBhvr>
                                        <p:cTn id="12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4"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6"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7"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7"/>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KSO_Shape"/>
          <p:cNvSpPr>
            <a:spLocks/>
          </p:cNvSpPr>
          <p:nvPr/>
        </p:nvSpPr>
        <p:spPr bwMode="auto">
          <a:xfrm>
            <a:off x="4209022" y="1880662"/>
            <a:ext cx="725956" cy="61706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201810190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fltVal val="0.5"/>
                                          </p:val>
                                        </p:tav>
                                        <p:tav tm="100000">
                                          <p:val>
                                            <p:strVal val="#ppt_x"/>
                                          </p:val>
                                        </p:tav>
                                      </p:tavLst>
                                    </p:anim>
                                    <p:anim calcmode="lin" valueType="num">
                                      <p:cBhvr>
                                        <p:cTn id="21" dur="500" fill="hold"/>
                                        <p:tgtEl>
                                          <p:spTgt spid="10"/>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p:bldP spid="7" grpId="0"/>
      <p:bldP spid="8" grpId="0"/>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空心弧 9"/>
          <p:cNvSpPr/>
          <p:nvPr/>
        </p:nvSpPr>
        <p:spPr>
          <a:xfrm rot="5400000">
            <a:off x="386026" y="1406854"/>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cxnSp>
        <p:nvCxnSpPr>
          <p:cNvPr id="11" name="直接连接符 10"/>
          <p:cNvCxnSpPr/>
          <p:nvPr/>
        </p:nvCxnSpPr>
        <p:spPr bwMode="auto">
          <a:xfrm>
            <a:off x="2566927" y="1492084"/>
            <a:ext cx="1441450" cy="0"/>
          </a:xfrm>
          <a:prstGeom prst="line">
            <a:avLst/>
          </a:prstGeom>
          <a:noFill/>
          <a:ln w="12700" cap="flat" cmpd="sng" algn="ctr">
            <a:solidFill>
              <a:srgbClr val="9DA8B1"/>
            </a:solidFill>
            <a:prstDash val="solid"/>
          </a:ln>
          <a:effectLst/>
        </p:spPr>
      </p:cxnSp>
      <p:cxnSp>
        <p:nvCxnSpPr>
          <p:cNvPr id="12" name="直接连接符 11"/>
          <p:cNvCxnSpPr/>
          <p:nvPr/>
        </p:nvCxnSpPr>
        <p:spPr bwMode="auto">
          <a:xfrm>
            <a:off x="2616574" y="4282724"/>
            <a:ext cx="1439863" cy="0"/>
          </a:xfrm>
          <a:prstGeom prst="line">
            <a:avLst/>
          </a:prstGeom>
          <a:noFill/>
          <a:ln w="12700" cap="flat" cmpd="sng" algn="ctr">
            <a:solidFill>
              <a:srgbClr val="9DA8B1"/>
            </a:solidFill>
            <a:prstDash val="solid"/>
          </a:ln>
          <a:effectLst/>
        </p:spPr>
      </p:cxnSp>
      <p:cxnSp>
        <p:nvCxnSpPr>
          <p:cNvPr id="13" name="直接连接符 12"/>
          <p:cNvCxnSpPr/>
          <p:nvPr/>
        </p:nvCxnSpPr>
        <p:spPr bwMode="auto">
          <a:xfrm>
            <a:off x="3438546" y="2438436"/>
            <a:ext cx="1334133" cy="0"/>
          </a:xfrm>
          <a:prstGeom prst="line">
            <a:avLst/>
          </a:prstGeom>
          <a:noFill/>
          <a:ln w="12700" cap="flat" cmpd="sng" algn="ctr">
            <a:solidFill>
              <a:srgbClr val="9DA8B1"/>
            </a:solidFill>
            <a:prstDash val="solid"/>
          </a:ln>
          <a:effectLst/>
        </p:spPr>
      </p:cxnSp>
      <p:cxnSp>
        <p:nvCxnSpPr>
          <p:cNvPr id="14" name="直接连接符 13"/>
          <p:cNvCxnSpPr>
            <a:endCxn id="40" idx="2"/>
          </p:cNvCxnSpPr>
          <p:nvPr/>
        </p:nvCxnSpPr>
        <p:spPr bwMode="auto">
          <a:xfrm>
            <a:off x="3294063" y="3423431"/>
            <a:ext cx="1440700" cy="0"/>
          </a:xfrm>
          <a:prstGeom prst="line">
            <a:avLst/>
          </a:prstGeom>
          <a:noFill/>
          <a:ln w="12700" cap="flat" cmpd="sng" algn="ctr">
            <a:solidFill>
              <a:srgbClr val="9DA8B1"/>
            </a:solidFill>
            <a:prstDash val="solid"/>
          </a:ln>
          <a:effectLst/>
        </p:spPr>
      </p:cxnSp>
      <p:sp>
        <p:nvSpPr>
          <p:cNvPr id="15" name="矩形 14"/>
          <p:cNvSpPr/>
          <p:nvPr/>
        </p:nvSpPr>
        <p:spPr>
          <a:xfrm>
            <a:off x="4961382" y="1136730"/>
            <a:ext cx="1146450" cy="323157"/>
          </a:xfrm>
          <a:prstGeom prst="rect">
            <a:avLst/>
          </a:prstGeom>
        </p:spPr>
        <p:txBody>
          <a:bodyPr wrap="none" lIns="91431" tIns="45716" rIns="91431" bIns="45716">
            <a:spAutoFit/>
          </a:bodyPr>
          <a:lstStyle/>
          <a:p>
            <a:r>
              <a:rPr lang="zh-CN" altLang="en-US" sz="1500" b="1" dirty="0" smtClean="0">
                <a:latin typeface="微软雅黑" pitchFamily="34" charset="-122"/>
                <a:ea typeface="微软雅黑" pitchFamily="34" charset="-122"/>
              </a:rPr>
              <a:t>综述一内容</a:t>
            </a:r>
            <a:endParaRPr lang="zh-CN" altLang="en-US" sz="1500" b="1" dirty="0">
              <a:latin typeface="微软雅黑" pitchFamily="34" charset="-122"/>
              <a:ea typeface="微软雅黑" pitchFamily="34" charset="-122"/>
            </a:endParaRPr>
          </a:p>
        </p:txBody>
      </p:sp>
      <p:sp>
        <p:nvSpPr>
          <p:cNvPr id="16" name="矩形 47"/>
          <p:cNvSpPr>
            <a:spLocks noChangeArrowheads="1"/>
          </p:cNvSpPr>
          <p:nvPr/>
        </p:nvSpPr>
        <p:spPr bwMode="auto">
          <a:xfrm>
            <a:off x="4932040" y="1369458"/>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grpSp>
        <p:nvGrpSpPr>
          <p:cNvPr id="17" name="组合 16"/>
          <p:cNvGrpSpPr>
            <a:grpSpLocks/>
          </p:cNvGrpSpPr>
          <p:nvPr/>
        </p:nvGrpSpPr>
        <p:grpSpPr bwMode="auto">
          <a:xfrm>
            <a:off x="600323" y="1737476"/>
            <a:ext cx="2259643" cy="2259643"/>
            <a:chOff x="1103084" y="2155824"/>
            <a:chExt cx="3176815" cy="3176815"/>
          </a:xfrm>
        </p:grpSpPr>
        <p:sp>
          <p:nvSpPr>
            <p:cNvPr id="18" name="椭圆 17"/>
            <p:cNvSpPr/>
            <p:nvPr/>
          </p:nvSpPr>
          <p:spPr>
            <a:xfrm>
              <a:off x="1103084" y="2155824"/>
              <a:ext cx="3176815" cy="3176815"/>
            </a:xfrm>
            <a:prstGeom prst="ellipse">
              <a:avLst/>
            </a:prstGeom>
            <a:solidFill>
              <a:sysClr val="windowText" lastClr="000000"/>
            </a:solid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9" name="椭圆 18"/>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20" name="椭圆 19"/>
          <p:cNvSpPr/>
          <p:nvPr/>
        </p:nvSpPr>
        <p:spPr>
          <a:xfrm>
            <a:off x="2339752" y="1275606"/>
            <a:ext cx="373310" cy="373310"/>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rPr>
              <a:t>1</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endParaRPr>
          </a:p>
        </p:txBody>
      </p:sp>
      <p:sp>
        <p:nvSpPr>
          <p:cNvPr id="21" name="椭圆 20"/>
          <p:cNvSpPr/>
          <p:nvPr/>
        </p:nvSpPr>
        <p:spPr>
          <a:xfrm>
            <a:off x="3131840" y="2236528"/>
            <a:ext cx="373310" cy="373310"/>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rPr>
              <a:t>2</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endParaRPr>
          </a:p>
        </p:txBody>
      </p:sp>
      <p:sp>
        <p:nvSpPr>
          <p:cNvPr id="22" name="椭圆 21"/>
          <p:cNvSpPr/>
          <p:nvPr/>
        </p:nvSpPr>
        <p:spPr>
          <a:xfrm>
            <a:off x="3110900" y="3218921"/>
            <a:ext cx="373310" cy="373310"/>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rPr>
              <a:t>3</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endParaRPr>
          </a:p>
        </p:txBody>
      </p:sp>
      <p:sp>
        <p:nvSpPr>
          <p:cNvPr id="23" name="椭圆 22"/>
          <p:cNvSpPr/>
          <p:nvPr/>
        </p:nvSpPr>
        <p:spPr>
          <a:xfrm>
            <a:off x="2339752" y="4069127"/>
            <a:ext cx="373310" cy="373310"/>
          </a:xfrm>
          <a:prstGeom prst="ellipse">
            <a:avLst/>
          </a:prstGeom>
          <a:solidFill>
            <a:srgbClr val="C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Calibri"/>
                <a:ea typeface="宋体"/>
              </a:rPr>
              <a:t>4</a:t>
            </a:r>
            <a:endParaRPr kumimoji="0" lang="zh-CN" altLang="en-US" sz="1800" b="0" i="0" u="none" strike="noStrike" kern="0" cap="none" spc="0" normalizeH="0" baseline="0" noProof="0" dirty="0">
              <a:ln>
                <a:noFill/>
              </a:ln>
              <a:solidFill>
                <a:sysClr val="window" lastClr="FFFFFF"/>
              </a:solidFill>
              <a:effectLst/>
              <a:uLnTx/>
              <a:uFillTx/>
              <a:latin typeface="Calibri"/>
              <a:ea typeface="宋体"/>
            </a:endParaRPr>
          </a:p>
        </p:txBody>
      </p:sp>
      <p:grpSp>
        <p:nvGrpSpPr>
          <p:cNvPr id="24" name="组合 23"/>
          <p:cNvGrpSpPr/>
          <p:nvPr/>
        </p:nvGrpSpPr>
        <p:grpSpPr>
          <a:xfrm>
            <a:off x="3989630" y="1064722"/>
            <a:ext cx="858956" cy="858956"/>
            <a:chOff x="3989630" y="984316"/>
            <a:chExt cx="858956" cy="858956"/>
          </a:xfrm>
        </p:grpSpPr>
        <p:grpSp>
          <p:nvGrpSpPr>
            <p:cNvPr id="25" name="组合 24"/>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30" name="椭圆 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grpSp>
          <p:nvGrpSpPr>
            <p:cNvPr id="26" name="组合 54"/>
            <p:cNvGrpSpPr>
              <a:grpSpLocks noChangeAspect="1"/>
            </p:cNvGrpSpPr>
            <p:nvPr/>
          </p:nvGrpSpPr>
          <p:grpSpPr bwMode="auto">
            <a:xfrm>
              <a:off x="4230408" y="1145668"/>
              <a:ext cx="389996" cy="469766"/>
              <a:chOff x="3452849" y="2667439"/>
              <a:chExt cx="239345" cy="288607"/>
            </a:xfrm>
          </p:grpSpPr>
          <p:sp>
            <p:nvSpPr>
              <p:cNvPr id="27"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C00000"/>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C00000"/>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31" name="组合 30"/>
          <p:cNvGrpSpPr/>
          <p:nvPr/>
        </p:nvGrpSpPr>
        <p:grpSpPr>
          <a:xfrm>
            <a:off x="4684712" y="1948340"/>
            <a:ext cx="858956" cy="858956"/>
            <a:chOff x="4684712" y="1948340"/>
            <a:chExt cx="858956" cy="858956"/>
          </a:xfrm>
        </p:grpSpPr>
        <p:grpSp>
          <p:nvGrpSpPr>
            <p:cNvPr id="32" name="组合 31"/>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33"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C00000"/>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4716016" y="2993953"/>
            <a:ext cx="858956" cy="858956"/>
            <a:chOff x="4716016" y="2993953"/>
            <a:chExt cx="858956" cy="858956"/>
          </a:xfrm>
        </p:grpSpPr>
        <p:grpSp>
          <p:nvGrpSpPr>
            <p:cNvPr id="37" name="组合 36"/>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38"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C00000"/>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3996846" y="3864636"/>
            <a:ext cx="858956" cy="858956"/>
            <a:chOff x="3996846" y="3864636"/>
            <a:chExt cx="858956" cy="858956"/>
          </a:xfrm>
        </p:grpSpPr>
        <p:grpSp>
          <p:nvGrpSpPr>
            <p:cNvPr id="42" name="组合 41"/>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43"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C00000"/>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46" name="矩形 45"/>
          <p:cNvSpPr/>
          <p:nvPr/>
        </p:nvSpPr>
        <p:spPr>
          <a:xfrm>
            <a:off x="5609454" y="1997065"/>
            <a:ext cx="1146450" cy="323157"/>
          </a:xfrm>
          <a:prstGeom prst="rect">
            <a:avLst/>
          </a:prstGeom>
        </p:spPr>
        <p:txBody>
          <a:bodyPr wrap="none" lIns="91431" tIns="45716" rIns="91431" bIns="45716">
            <a:spAutoFit/>
          </a:bodyPr>
          <a:lstStyle/>
          <a:p>
            <a:r>
              <a:rPr lang="zh-CN" altLang="en-US" sz="1500" b="1" dirty="0">
                <a:latin typeface="微软雅黑" pitchFamily="34" charset="-122"/>
                <a:ea typeface="微软雅黑" pitchFamily="34" charset="-122"/>
              </a:rPr>
              <a:t>综述一</a:t>
            </a:r>
            <a:r>
              <a:rPr lang="zh-CN" altLang="en-US" sz="1500" b="1" dirty="0" smtClean="0">
                <a:latin typeface="微软雅黑" pitchFamily="34" charset="-122"/>
                <a:ea typeface="微软雅黑" pitchFamily="34" charset="-122"/>
              </a:rPr>
              <a:t>内容</a:t>
            </a:r>
            <a:endParaRPr lang="zh-CN" altLang="en-US" sz="1500" b="1" dirty="0">
              <a:latin typeface="微软雅黑" pitchFamily="34" charset="-122"/>
              <a:ea typeface="微软雅黑" pitchFamily="34" charset="-122"/>
            </a:endParaRPr>
          </a:p>
        </p:txBody>
      </p:sp>
      <p:sp>
        <p:nvSpPr>
          <p:cNvPr id="47" name="矩形 47"/>
          <p:cNvSpPr>
            <a:spLocks noChangeArrowheads="1"/>
          </p:cNvSpPr>
          <p:nvPr/>
        </p:nvSpPr>
        <p:spPr bwMode="auto">
          <a:xfrm>
            <a:off x="5580112" y="2229793"/>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sp>
        <p:nvSpPr>
          <p:cNvPr id="48" name="矩形 47"/>
          <p:cNvSpPr/>
          <p:nvPr/>
        </p:nvSpPr>
        <p:spPr>
          <a:xfrm>
            <a:off x="5684012" y="3028040"/>
            <a:ext cx="1146450" cy="323157"/>
          </a:xfrm>
          <a:prstGeom prst="rect">
            <a:avLst/>
          </a:prstGeom>
        </p:spPr>
        <p:txBody>
          <a:bodyPr wrap="none" lIns="91431" tIns="45716" rIns="91431" bIns="45716">
            <a:spAutoFit/>
          </a:bodyPr>
          <a:lstStyle/>
          <a:p>
            <a:r>
              <a:rPr lang="zh-CN" altLang="en-US" sz="1500" b="1" dirty="0" smtClean="0">
                <a:latin typeface="微软雅黑" pitchFamily="34" charset="-122"/>
                <a:ea typeface="微软雅黑" pitchFamily="34" charset="-122"/>
              </a:rPr>
              <a:t>综述</a:t>
            </a:r>
            <a:r>
              <a:rPr lang="zh-CN" altLang="en-US" sz="1500" b="1" dirty="0">
                <a:latin typeface="微软雅黑" pitchFamily="34" charset="-122"/>
                <a:ea typeface="微软雅黑" pitchFamily="34" charset="-122"/>
              </a:rPr>
              <a:t>三</a:t>
            </a:r>
            <a:r>
              <a:rPr lang="zh-CN" altLang="en-US" sz="1500" b="1" dirty="0" smtClean="0">
                <a:latin typeface="微软雅黑" pitchFamily="34" charset="-122"/>
                <a:ea typeface="微软雅黑" pitchFamily="34" charset="-122"/>
              </a:rPr>
              <a:t>内容</a:t>
            </a:r>
            <a:endParaRPr lang="zh-CN" altLang="en-US" sz="1500" b="1" dirty="0">
              <a:latin typeface="微软雅黑" pitchFamily="34" charset="-122"/>
              <a:ea typeface="微软雅黑" pitchFamily="34" charset="-122"/>
            </a:endParaRPr>
          </a:p>
        </p:txBody>
      </p:sp>
      <p:sp>
        <p:nvSpPr>
          <p:cNvPr id="49" name="矩形 47"/>
          <p:cNvSpPr>
            <a:spLocks noChangeArrowheads="1"/>
          </p:cNvSpPr>
          <p:nvPr/>
        </p:nvSpPr>
        <p:spPr bwMode="auto">
          <a:xfrm>
            <a:off x="5654670" y="3260768"/>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sp>
        <p:nvSpPr>
          <p:cNvPr id="50" name="矩形 49"/>
          <p:cNvSpPr/>
          <p:nvPr/>
        </p:nvSpPr>
        <p:spPr>
          <a:xfrm>
            <a:off x="5009017" y="3972459"/>
            <a:ext cx="1146450" cy="323157"/>
          </a:xfrm>
          <a:prstGeom prst="rect">
            <a:avLst/>
          </a:prstGeom>
        </p:spPr>
        <p:txBody>
          <a:bodyPr wrap="none" lIns="91431" tIns="45716" rIns="91431" bIns="45716">
            <a:spAutoFit/>
          </a:bodyPr>
          <a:lstStyle/>
          <a:p>
            <a:r>
              <a:rPr lang="zh-CN" altLang="en-US" sz="1500" b="1" dirty="0" smtClean="0">
                <a:latin typeface="微软雅黑" pitchFamily="34" charset="-122"/>
                <a:ea typeface="微软雅黑" pitchFamily="34" charset="-122"/>
              </a:rPr>
              <a:t>综述</a:t>
            </a:r>
            <a:r>
              <a:rPr lang="zh-CN" altLang="en-US" sz="1500" b="1" dirty="0">
                <a:latin typeface="微软雅黑" pitchFamily="34" charset="-122"/>
                <a:ea typeface="微软雅黑" pitchFamily="34" charset="-122"/>
              </a:rPr>
              <a:t>四</a:t>
            </a:r>
            <a:r>
              <a:rPr lang="zh-CN" altLang="en-US" sz="1500" b="1" dirty="0" smtClean="0">
                <a:latin typeface="微软雅黑" pitchFamily="34" charset="-122"/>
                <a:ea typeface="微软雅黑" pitchFamily="34" charset="-122"/>
              </a:rPr>
              <a:t>内容</a:t>
            </a:r>
            <a:endParaRPr lang="zh-CN" altLang="en-US" sz="1500" b="1" dirty="0">
              <a:latin typeface="微软雅黑" pitchFamily="34" charset="-122"/>
              <a:ea typeface="微软雅黑" pitchFamily="34" charset="-122"/>
            </a:endParaRPr>
          </a:p>
        </p:txBody>
      </p:sp>
      <p:sp>
        <p:nvSpPr>
          <p:cNvPr id="51" name="矩形 47"/>
          <p:cNvSpPr>
            <a:spLocks noChangeArrowheads="1"/>
          </p:cNvSpPr>
          <p:nvPr/>
        </p:nvSpPr>
        <p:spPr bwMode="auto">
          <a:xfrm>
            <a:off x="4979675" y="4205187"/>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11290747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400" fill="hold"/>
                                            <p:tgtEl>
                                              <p:spTgt spid="17"/>
                                            </p:tgtEl>
                                            <p:attrNameLst>
                                              <p:attrName>ppt_w</p:attrName>
                                            </p:attrNameLst>
                                          </p:cBhvr>
                                          <p:tavLst>
                                            <p:tav tm="0">
                                              <p:val>
                                                <p:fltVal val="0"/>
                                              </p:val>
                                            </p:tav>
                                            <p:tav tm="100000">
                                              <p:val>
                                                <p:strVal val="#ppt_w"/>
                                              </p:val>
                                            </p:tav>
                                          </p:tavLst>
                                        </p:anim>
                                        <p:anim calcmode="lin" valueType="num">
                                          <p:cBhvr>
                                            <p:cTn id="27" dur="400" fill="hold"/>
                                            <p:tgtEl>
                                              <p:spTgt spid="17"/>
                                            </p:tgtEl>
                                            <p:attrNameLst>
                                              <p:attrName>ppt_h</p:attrName>
                                            </p:attrNameLst>
                                          </p:cBhvr>
                                          <p:tavLst>
                                            <p:tav tm="0">
                                              <p:val>
                                                <p:fltVal val="0"/>
                                              </p:val>
                                            </p:tav>
                                            <p:tav tm="100000">
                                              <p:val>
                                                <p:strVal val="#ppt_h"/>
                                              </p:val>
                                            </p:tav>
                                          </p:tavLst>
                                        </p:anim>
                                        <p:animEffect transition="in" filter="fade">
                                          <p:cBhvr>
                                            <p:cTn id="28" dur="400"/>
                                            <p:tgtEl>
                                              <p:spTgt spid="17"/>
                                            </p:tgtEl>
                                          </p:cBhvr>
                                        </p:animEffect>
                                      </p:childTnLst>
                                    </p:cTn>
                                  </p:par>
                                </p:childTnLst>
                              </p:cTn>
                            </p:par>
                            <p:par>
                              <p:cTn id="29" fill="hold">
                                <p:stCondLst>
                                  <p:cond delay="19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50"/>
                                            <p:tgtEl>
                                              <p:spTgt spid="10"/>
                                            </p:tgtEl>
                                          </p:cBhvr>
                                        </p:animEffect>
                                      </p:childTnLst>
                                    </p:cTn>
                                  </p:par>
                                </p:childTnLst>
                              </p:cTn>
                            </p:par>
                            <p:par>
                              <p:cTn id="33" fill="hold">
                                <p:stCondLst>
                                  <p:cond delay="2250"/>
                                </p:stCondLst>
                                <p:childTnLst>
                                  <p:par>
                                    <p:cTn id="34" presetID="53" presetClass="entr" presetSubtype="16"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275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250"/>
                                </p:stCondLst>
                                <p:childTnLst>
                                  <p:par>
                                    <p:cTn id="44" presetID="2" presetClass="entr" presetSubtype="2" fill="hold" nodeType="afterEffect" p14:presetBounceEnd="40000">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14:bounceEnd="40000">
                                          <p:cBhvr additive="base">
                                            <p:cTn id="46"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7" dur="500" fill="hold"/>
                                            <p:tgtEl>
                                              <p:spTgt spid="24"/>
                                            </p:tgtEl>
                                            <p:attrNameLst>
                                              <p:attrName>ppt_y</p:attrName>
                                            </p:attrNameLst>
                                          </p:cBhvr>
                                          <p:tavLst>
                                            <p:tav tm="0">
                                              <p:val>
                                                <p:strVal val="#ppt_y"/>
                                              </p:val>
                                            </p:tav>
                                            <p:tav tm="100000">
                                              <p:val>
                                                <p:strVal val="#ppt_y"/>
                                              </p:val>
                                            </p:tav>
                                          </p:tavLst>
                                        </p:anim>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childTnLst>
                              </p:cTn>
                            </p:par>
                            <p:par>
                              <p:cTn id="60" fill="hold">
                                <p:stCondLst>
                                  <p:cond delay="5000"/>
                                </p:stCondLst>
                                <p:childTnLst>
                                  <p:par>
                                    <p:cTn id="61" presetID="22" presetClass="entr" presetSubtype="8"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5500"/>
                                </p:stCondLst>
                                <p:childTnLst>
                                  <p:par>
                                    <p:cTn id="65" presetID="2" presetClass="entr" presetSubtype="2" fill="hold" nodeType="afterEffect" p14:presetBounceEnd="40000">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14:bounceEnd="40000">
                                          <p:cBhvr additive="base">
                                            <p:cTn id="67"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68" dur="500" fill="hold"/>
                                            <p:tgtEl>
                                              <p:spTgt spid="31"/>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par>
                                    <p:cTn id="76" presetID="53" presetClass="entr" presetSubtype="16" fill="hold" grpId="0" nodeType="withEffect">
                                      <p:stCondLst>
                                        <p:cond delay="75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childTnLst>
                              </p:cTn>
                            </p:par>
                            <p:par>
                              <p:cTn id="85" fill="hold">
                                <p:stCondLst>
                                  <p:cond delay="7750"/>
                                </p:stCondLst>
                                <p:childTnLst>
                                  <p:par>
                                    <p:cTn id="86" presetID="2" presetClass="entr" presetSubtype="2" fill="hold" nodeType="afterEffect" p14:presetBounceEnd="40000">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14:bounceEnd="40000">
                                          <p:cBhvr additive="base">
                                            <p:cTn id="88" dur="500" fill="hold"/>
                                            <p:tgtEl>
                                              <p:spTgt spid="36"/>
                                            </p:tgtEl>
                                            <p:attrNameLst>
                                              <p:attrName>ppt_x</p:attrName>
                                            </p:attrNameLst>
                                          </p:cBhvr>
                                          <p:tavLst>
                                            <p:tav tm="0">
                                              <p:val>
                                                <p:strVal val="1+#ppt_w/2"/>
                                              </p:val>
                                            </p:tav>
                                            <p:tav tm="100000">
                                              <p:val>
                                                <p:strVal val="#ppt_x"/>
                                              </p:val>
                                            </p:tav>
                                          </p:tavLst>
                                        </p:anim>
                                        <p:anim calcmode="lin" valueType="num" p14:bounceEnd="40000">
                                          <p:cBhvr additive="base">
                                            <p:cTn id="89" dur="500" fill="hold"/>
                                            <p:tgtEl>
                                              <p:spTgt spid="36"/>
                                            </p:tgtEl>
                                            <p:attrNameLst>
                                              <p:attrName>ppt_y</p:attrName>
                                            </p:attrNameLst>
                                          </p:cBhvr>
                                          <p:tavLst>
                                            <p:tav tm="0">
                                              <p:val>
                                                <p:strVal val="#ppt_y"/>
                                              </p:val>
                                            </p:tav>
                                            <p:tav tm="100000">
                                              <p:val>
                                                <p:strVal val="#ppt_y"/>
                                              </p:val>
                                            </p:tav>
                                          </p:tavLst>
                                        </p:anim>
                                      </p:childTnLst>
                                    </p:cTn>
                                  </p:par>
                                </p:childTnLst>
                              </p:cTn>
                            </p:par>
                            <p:par>
                              <p:cTn id="90" fill="hold">
                                <p:stCondLst>
                                  <p:cond delay="8250"/>
                                </p:stCondLst>
                                <p:childTnLst>
                                  <p:par>
                                    <p:cTn id="91" presetID="22" presetClass="entr" presetSubtype="8"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left)">
                                          <p:cBhvr>
                                            <p:cTn id="93" dur="500"/>
                                            <p:tgtEl>
                                              <p:spTgt spid="48"/>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par>
                                    <p:cTn id="97" presetID="53" presetClass="entr" presetSubtype="16" fill="hold" grpId="0" nodeType="withEffect">
                                      <p:stCondLst>
                                        <p:cond delay="75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childTnLst>
                              </p:cTn>
                            </p:par>
                            <p:par>
                              <p:cTn id="102" fill="hold">
                                <p:stCondLst>
                                  <p:cond delay="9500"/>
                                </p:stCondLst>
                                <p:childTnLst>
                                  <p:par>
                                    <p:cTn id="103" presetID="22" presetClass="entr" presetSubtype="8" fill="hold"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wipe(left)">
                                          <p:cBhvr>
                                            <p:cTn id="105" dur="500"/>
                                            <p:tgtEl>
                                              <p:spTgt spid="12"/>
                                            </p:tgtEl>
                                          </p:cBhvr>
                                        </p:animEffect>
                                      </p:childTnLst>
                                    </p:cTn>
                                  </p:par>
                                </p:childTnLst>
                              </p:cTn>
                            </p:par>
                            <p:par>
                              <p:cTn id="106" fill="hold">
                                <p:stCondLst>
                                  <p:cond delay="10000"/>
                                </p:stCondLst>
                                <p:childTnLst>
                                  <p:par>
                                    <p:cTn id="107" presetID="2" presetClass="entr" presetSubtype="2" fill="hold" nodeType="afterEffect" p14:presetBounceEnd="40000">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14:bounceEnd="40000">
                                          <p:cBhvr additive="base">
                                            <p:cTn id="109" dur="50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110" dur="500" fill="hold"/>
                                            <p:tgtEl>
                                              <p:spTgt spid="41"/>
                                            </p:tgtEl>
                                            <p:attrNameLst>
                                              <p:attrName>ppt_y</p:attrName>
                                            </p:attrNameLst>
                                          </p:cBhvr>
                                          <p:tavLst>
                                            <p:tav tm="0">
                                              <p:val>
                                                <p:strVal val="#ppt_y"/>
                                              </p:val>
                                            </p:tav>
                                            <p:tav tm="100000">
                                              <p:val>
                                                <p:strVal val="#ppt_y"/>
                                              </p:val>
                                            </p:tav>
                                          </p:tavLst>
                                        </p:anim>
                                      </p:childTnLst>
                                    </p:cTn>
                                  </p:par>
                                </p:childTnLst>
                              </p:cTn>
                            </p:par>
                            <p:par>
                              <p:cTn id="111" fill="hold">
                                <p:stCondLst>
                                  <p:cond delay="10500"/>
                                </p:stCondLst>
                                <p:childTnLst>
                                  <p:par>
                                    <p:cTn id="112" presetID="22" presetClass="entr" presetSubtype="8" fill="hold" grpId="0" nodeType="afterEffect">
                                      <p:stCondLst>
                                        <p:cond delay="0"/>
                                      </p:stCondLst>
                                      <p:childTnLst>
                                        <p:set>
                                          <p:cBhvr>
                                            <p:cTn id="113" dur="1" fill="hold">
                                              <p:stCondLst>
                                                <p:cond delay="0"/>
                                              </p:stCondLst>
                                            </p:cTn>
                                            <p:tgtEl>
                                              <p:spTgt spid="50"/>
                                            </p:tgtEl>
                                            <p:attrNameLst>
                                              <p:attrName>style.visibility</p:attrName>
                                            </p:attrNameLst>
                                          </p:cBhvr>
                                          <p:to>
                                            <p:strVal val="visible"/>
                                          </p:to>
                                        </p:set>
                                        <p:animEffect transition="in" filter="wipe(left)">
                                          <p:cBhvr>
                                            <p:cTn id="114" dur="500"/>
                                            <p:tgtEl>
                                              <p:spTgt spid="50"/>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wipe(left)">
                                          <p:cBhvr>
                                            <p:cTn id="11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6" grpId="0"/>
          <p:bldP spid="20" grpId="0" animBg="1"/>
          <p:bldP spid="21" grpId="0" animBg="1"/>
          <p:bldP spid="22" grpId="0" animBg="1"/>
          <p:bldP spid="23" grpId="0" animBg="1"/>
          <p:bldP spid="46" grpId="0"/>
          <p:bldP spid="47" grpId="0"/>
          <p:bldP spid="48"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400" fill="hold"/>
                                            <p:tgtEl>
                                              <p:spTgt spid="17"/>
                                            </p:tgtEl>
                                            <p:attrNameLst>
                                              <p:attrName>ppt_w</p:attrName>
                                            </p:attrNameLst>
                                          </p:cBhvr>
                                          <p:tavLst>
                                            <p:tav tm="0">
                                              <p:val>
                                                <p:fltVal val="0"/>
                                              </p:val>
                                            </p:tav>
                                            <p:tav tm="100000">
                                              <p:val>
                                                <p:strVal val="#ppt_w"/>
                                              </p:val>
                                            </p:tav>
                                          </p:tavLst>
                                        </p:anim>
                                        <p:anim calcmode="lin" valueType="num">
                                          <p:cBhvr>
                                            <p:cTn id="27" dur="400" fill="hold"/>
                                            <p:tgtEl>
                                              <p:spTgt spid="17"/>
                                            </p:tgtEl>
                                            <p:attrNameLst>
                                              <p:attrName>ppt_h</p:attrName>
                                            </p:attrNameLst>
                                          </p:cBhvr>
                                          <p:tavLst>
                                            <p:tav tm="0">
                                              <p:val>
                                                <p:fltVal val="0"/>
                                              </p:val>
                                            </p:tav>
                                            <p:tav tm="100000">
                                              <p:val>
                                                <p:strVal val="#ppt_h"/>
                                              </p:val>
                                            </p:tav>
                                          </p:tavLst>
                                        </p:anim>
                                        <p:animEffect transition="in" filter="fade">
                                          <p:cBhvr>
                                            <p:cTn id="28" dur="400"/>
                                            <p:tgtEl>
                                              <p:spTgt spid="17"/>
                                            </p:tgtEl>
                                          </p:cBhvr>
                                        </p:animEffect>
                                      </p:childTnLst>
                                    </p:cTn>
                                  </p:par>
                                </p:childTnLst>
                              </p:cTn>
                            </p:par>
                            <p:par>
                              <p:cTn id="29" fill="hold">
                                <p:stCondLst>
                                  <p:cond delay="19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350"/>
                                            <p:tgtEl>
                                              <p:spTgt spid="10"/>
                                            </p:tgtEl>
                                          </p:cBhvr>
                                        </p:animEffect>
                                      </p:childTnLst>
                                    </p:cTn>
                                  </p:par>
                                </p:childTnLst>
                              </p:cTn>
                            </p:par>
                            <p:par>
                              <p:cTn id="33" fill="hold">
                                <p:stCondLst>
                                  <p:cond delay="2250"/>
                                </p:stCondLst>
                                <p:childTnLst>
                                  <p:par>
                                    <p:cTn id="34" presetID="53" presetClass="entr" presetSubtype="16"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275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3250"/>
                                </p:stCondLst>
                                <p:childTnLst>
                                  <p:par>
                                    <p:cTn id="44" presetID="2" presetClass="entr" presetSubtype="2"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1+#ppt_w/2"/>
                                              </p:val>
                                            </p:tav>
                                            <p:tav tm="100000">
                                              <p:val>
                                                <p:strVal val="#ppt_x"/>
                                              </p:val>
                                            </p:tav>
                                          </p:tavLst>
                                        </p:anim>
                                        <p:anim calcmode="lin" valueType="num">
                                          <p:cBhvr additive="base">
                                            <p:cTn id="47" dur="500" fill="hold"/>
                                            <p:tgtEl>
                                              <p:spTgt spid="24"/>
                                            </p:tgtEl>
                                            <p:attrNameLst>
                                              <p:attrName>ppt_y</p:attrName>
                                            </p:attrNameLst>
                                          </p:cBhvr>
                                          <p:tavLst>
                                            <p:tav tm="0">
                                              <p:val>
                                                <p:strVal val="#ppt_y"/>
                                              </p:val>
                                            </p:tav>
                                            <p:tav tm="100000">
                                              <p:val>
                                                <p:strVal val="#ppt_y"/>
                                              </p:val>
                                            </p:tav>
                                          </p:tavLst>
                                        </p:anim>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childTnLst>
                              </p:cTn>
                            </p:par>
                            <p:par>
                              <p:cTn id="60" fill="hold">
                                <p:stCondLst>
                                  <p:cond delay="5000"/>
                                </p:stCondLst>
                                <p:childTnLst>
                                  <p:par>
                                    <p:cTn id="61" presetID="22" presetClass="entr" presetSubtype="8"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5500"/>
                                </p:stCondLst>
                                <p:childTnLst>
                                  <p:par>
                                    <p:cTn id="65" presetID="2" presetClass="entr" presetSubtype="2"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1+#ppt_w/2"/>
                                              </p:val>
                                            </p:tav>
                                            <p:tav tm="100000">
                                              <p:val>
                                                <p:strVal val="#ppt_x"/>
                                              </p:val>
                                            </p:tav>
                                          </p:tavLst>
                                        </p:anim>
                                        <p:anim calcmode="lin" valueType="num">
                                          <p:cBhvr additive="base">
                                            <p:cTn id="68" dur="500" fill="hold"/>
                                            <p:tgtEl>
                                              <p:spTgt spid="31"/>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par>
                                    <p:cTn id="76" presetID="53" presetClass="entr" presetSubtype="16" fill="hold" grpId="0" nodeType="withEffect">
                                      <p:stCondLst>
                                        <p:cond delay="750"/>
                                      </p:stCondLst>
                                      <p:childTnLst>
                                        <p:set>
                                          <p:cBhvr>
                                            <p:cTn id="77" dur="1" fill="hold">
                                              <p:stCondLst>
                                                <p:cond delay="0"/>
                                              </p:stCondLst>
                                            </p:cTn>
                                            <p:tgtEl>
                                              <p:spTgt spid="22"/>
                                            </p:tgtEl>
                                            <p:attrNameLst>
                                              <p:attrName>style.visibility</p:attrName>
                                            </p:attrNameLst>
                                          </p:cBhvr>
                                          <p:to>
                                            <p:strVal val="visible"/>
                                          </p:to>
                                        </p:set>
                                        <p:anim calcmode="lin" valueType="num">
                                          <p:cBhvr>
                                            <p:cTn id="78" dur="500" fill="hold"/>
                                            <p:tgtEl>
                                              <p:spTgt spid="22"/>
                                            </p:tgtEl>
                                            <p:attrNameLst>
                                              <p:attrName>ppt_w</p:attrName>
                                            </p:attrNameLst>
                                          </p:cBhvr>
                                          <p:tavLst>
                                            <p:tav tm="0">
                                              <p:val>
                                                <p:fltVal val="0"/>
                                              </p:val>
                                            </p:tav>
                                            <p:tav tm="100000">
                                              <p:val>
                                                <p:strVal val="#ppt_w"/>
                                              </p:val>
                                            </p:tav>
                                          </p:tavLst>
                                        </p:anim>
                                        <p:anim calcmode="lin" valueType="num">
                                          <p:cBhvr>
                                            <p:cTn id="79" dur="500" fill="hold"/>
                                            <p:tgtEl>
                                              <p:spTgt spid="22"/>
                                            </p:tgtEl>
                                            <p:attrNameLst>
                                              <p:attrName>ppt_h</p:attrName>
                                            </p:attrNameLst>
                                          </p:cBhvr>
                                          <p:tavLst>
                                            <p:tav tm="0">
                                              <p:val>
                                                <p:fltVal val="0"/>
                                              </p:val>
                                            </p:tav>
                                            <p:tav tm="100000">
                                              <p:val>
                                                <p:strVal val="#ppt_h"/>
                                              </p:val>
                                            </p:tav>
                                          </p:tavLst>
                                        </p:anim>
                                        <p:animEffect transition="in" filter="fade">
                                          <p:cBhvr>
                                            <p:cTn id="80" dur="500"/>
                                            <p:tgtEl>
                                              <p:spTgt spid="22"/>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childTnLst>
                              </p:cTn>
                            </p:par>
                            <p:par>
                              <p:cTn id="85" fill="hold">
                                <p:stCondLst>
                                  <p:cond delay="7750"/>
                                </p:stCondLst>
                                <p:childTnLst>
                                  <p:par>
                                    <p:cTn id="86" presetID="2" presetClass="entr" presetSubtype="2" fill="hold" nodeType="afterEffect">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cBhvr additive="base">
                                            <p:cTn id="88" dur="500" fill="hold"/>
                                            <p:tgtEl>
                                              <p:spTgt spid="36"/>
                                            </p:tgtEl>
                                            <p:attrNameLst>
                                              <p:attrName>ppt_x</p:attrName>
                                            </p:attrNameLst>
                                          </p:cBhvr>
                                          <p:tavLst>
                                            <p:tav tm="0">
                                              <p:val>
                                                <p:strVal val="1+#ppt_w/2"/>
                                              </p:val>
                                            </p:tav>
                                            <p:tav tm="100000">
                                              <p:val>
                                                <p:strVal val="#ppt_x"/>
                                              </p:val>
                                            </p:tav>
                                          </p:tavLst>
                                        </p:anim>
                                        <p:anim calcmode="lin" valueType="num">
                                          <p:cBhvr additive="base">
                                            <p:cTn id="89" dur="500" fill="hold"/>
                                            <p:tgtEl>
                                              <p:spTgt spid="36"/>
                                            </p:tgtEl>
                                            <p:attrNameLst>
                                              <p:attrName>ppt_y</p:attrName>
                                            </p:attrNameLst>
                                          </p:cBhvr>
                                          <p:tavLst>
                                            <p:tav tm="0">
                                              <p:val>
                                                <p:strVal val="#ppt_y"/>
                                              </p:val>
                                            </p:tav>
                                            <p:tav tm="100000">
                                              <p:val>
                                                <p:strVal val="#ppt_y"/>
                                              </p:val>
                                            </p:tav>
                                          </p:tavLst>
                                        </p:anim>
                                      </p:childTnLst>
                                    </p:cTn>
                                  </p:par>
                                </p:childTnLst>
                              </p:cTn>
                            </p:par>
                            <p:par>
                              <p:cTn id="90" fill="hold">
                                <p:stCondLst>
                                  <p:cond delay="8250"/>
                                </p:stCondLst>
                                <p:childTnLst>
                                  <p:par>
                                    <p:cTn id="91" presetID="22" presetClass="entr" presetSubtype="8" fill="hold" grpId="0" nodeType="after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wipe(left)">
                                          <p:cBhvr>
                                            <p:cTn id="93" dur="500"/>
                                            <p:tgtEl>
                                              <p:spTgt spid="48"/>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par>
                                    <p:cTn id="97" presetID="53" presetClass="entr" presetSubtype="16" fill="hold" grpId="0" nodeType="withEffect">
                                      <p:stCondLst>
                                        <p:cond delay="75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fltVal val="0"/>
                                              </p:val>
                                            </p:tav>
                                            <p:tav tm="100000">
                                              <p:val>
                                                <p:strVal val="#ppt_h"/>
                                              </p:val>
                                            </p:tav>
                                          </p:tavLst>
                                        </p:anim>
                                        <p:animEffect transition="in" filter="fade">
                                          <p:cBhvr>
                                            <p:cTn id="101" dur="500"/>
                                            <p:tgtEl>
                                              <p:spTgt spid="23"/>
                                            </p:tgtEl>
                                          </p:cBhvr>
                                        </p:animEffect>
                                      </p:childTnLst>
                                    </p:cTn>
                                  </p:par>
                                </p:childTnLst>
                              </p:cTn>
                            </p:par>
                            <p:par>
                              <p:cTn id="102" fill="hold">
                                <p:stCondLst>
                                  <p:cond delay="9500"/>
                                </p:stCondLst>
                                <p:childTnLst>
                                  <p:par>
                                    <p:cTn id="103" presetID="22" presetClass="entr" presetSubtype="8" fill="hold"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wipe(left)">
                                          <p:cBhvr>
                                            <p:cTn id="105" dur="500"/>
                                            <p:tgtEl>
                                              <p:spTgt spid="12"/>
                                            </p:tgtEl>
                                          </p:cBhvr>
                                        </p:animEffect>
                                      </p:childTnLst>
                                    </p:cTn>
                                  </p:par>
                                </p:childTnLst>
                              </p:cTn>
                            </p:par>
                            <p:par>
                              <p:cTn id="106" fill="hold">
                                <p:stCondLst>
                                  <p:cond delay="10000"/>
                                </p:stCondLst>
                                <p:childTnLst>
                                  <p:par>
                                    <p:cTn id="107" presetID="2" presetClass="entr" presetSubtype="2" fill="hold" nodeType="afterEffect">
                                      <p:stCondLst>
                                        <p:cond delay="0"/>
                                      </p:stCondLst>
                                      <p:childTnLst>
                                        <p:set>
                                          <p:cBhvr>
                                            <p:cTn id="108" dur="1" fill="hold">
                                              <p:stCondLst>
                                                <p:cond delay="0"/>
                                              </p:stCondLst>
                                            </p:cTn>
                                            <p:tgtEl>
                                              <p:spTgt spid="41"/>
                                            </p:tgtEl>
                                            <p:attrNameLst>
                                              <p:attrName>style.visibility</p:attrName>
                                            </p:attrNameLst>
                                          </p:cBhvr>
                                          <p:to>
                                            <p:strVal val="visible"/>
                                          </p:to>
                                        </p:set>
                                        <p:anim calcmode="lin" valueType="num">
                                          <p:cBhvr additive="base">
                                            <p:cTn id="109" dur="500" fill="hold"/>
                                            <p:tgtEl>
                                              <p:spTgt spid="41"/>
                                            </p:tgtEl>
                                            <p:attrNameLst>
                                              <p:attrName>ppt_x</p:attrName>
                                            </p:attrNameLst>
                                          </p:cBhvr>
                                          <p:tavLst>
                                            <p:tav tm="0">
                                              <p:val>
                                                <p:strVal val="1+#ppt_w/2"/>
                                              </p:val>
                                            </p:tav>
                                            <p:tav tm="100000">
                                              <p:val>
                                                <p:strVal val="#ppt_x"/>
                                              </p:val>
                                            </p:tav>
                                          </p:tavLst>
                                        </p:anim>
                                        <p:anim calcmode="lin" valueType="num">
                                          <p:cBhvr additive="base">
                                            <p:cTn id="110" dur="500" fill="hold"/>
                                            <p:tgtEl>
                                              <p:spTgt spid="41"/>
                                            </p:tgtEl>
                                            <p:attrNameLst>
                                              <p:attrName>ppt_y</p:attrName>
                                            </p:attrNameLst>
                                          </p:cBhvr>
                                          <p:tavLst>
                                            <p:tav tm="0">
                                              <p:val>
                                                <p:strVal val="#ppt_y"/>
                                              </p:val>
                                            </p:tav>
                                            <p:tav tm="100000">
                                              <p:val>
                                                <p:strVal val="#ppt_y"/>
                                              </p:val>
                                            </p:tav>
                                          </p:tavLst>
                                        </p:anim>
                                      </p:childTnLst>
                                    </p:cTn>
                                  </p:par>
                                </p:childTnLst>
                              </p:cTn>
                            </p:par>
                            <p:par>
                              <p:cTn id="111" fill="hold">
                                <p:stCondLst>
                                  <p:cond delay="10500"/>
                                </p:stCondLst>
                                <p:childTnLst>
                                  <p:par>
                                    <p:cTn id="112" presetID="22" presetClass="entr" presetSubtype="8" fill="hold" grpId="0" nodeType="afterEffect">
                                      <p:stCondLst>
                                        <p:cond delay="0"/>
                                      </p:stCondLst>
                                      <p:childTnLst>
                                        <p:set>
                                          <p:cBhvr>
                                            <p:cTn id="113" dur="1" fill="hold">
                                              <p:stCondLst>
                                                <p:cond delay="0"/>
                                              </p:stCondLst>
                                            </p:cTn>
                                            <p:tgtEl>
                                              <p:spTgt spid="50"/>
                                            </p:tgtEl>
                                            <p:attrNameLst>
                                              <p:attrName>style.visibility</p:attrName>
                                            </p:attrNameLst>
                                          </p:cBhvr>
                                          <p:to>
                                            <p:strVal val="visible"/>
                                          </p:to>
                                        </p:set>
                                        <p:animEffect transition="in" filter="wipe(left)">
                                          <p:cBhvr>
                                            <p:cTn id="114" dur="500"/>
                                            <p:tgtEl>
                                              <p:spTgt spid="50"/>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wipe(left)">
                                          <p:cBhvr>
                                            <p:cTn id="11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p:bldP spid="16" grpId="0"/>
          <p:bldP spid="20" grpId="0" animBg="1"/>
          <p:bldP spid="21" grpId="0" animBg="1"/>
          <p:bldP spid="22" grpId="0" animBg="1"/>
          <p:bldP spid="23" grpId="0" animBg="1"/>
          <p:bldP spid="46" grpId="0"/>
          <p:bldP spid="47" grpId="0"/>
          <p:bldP spid="48" grpId="0"/>
          <p:bldP spid="49" grpId="0"/>
          <p:bldP spid="50" grpId="0"/>
          <p:bldP spid="5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11"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2"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13"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4"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5"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6"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7"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8"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9"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0"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1"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22" name="Group 123"/>
          <p:cNvGrpSpPr/>
          <p:nvPr/>
        </p:nvGrpSpPr>
        <p:grpSpPr>
          <a:xfrm>
            <a:off x="5738750" y="3195912"/>
            <a:ext cx="613013" cy="465414"/>
            <a:chOff x="7170738" y="4168775"/>
            <a:chExt cx="817563" cy="620713"/>
          </a:xfrm>
          <a:solidFill>
            <a:srgbClr val="C00000"/>
          </a:solidFill>
        </p:grpSpPr>
        <p:sp>
          <p:nvSpPr>
            <p:cNvPr id="23"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4"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5"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6"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7"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28"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29"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0"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1"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2"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3"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9"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0"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42" name="Group 127"/>
          <p:cNvGrpSpPr/>
          <p:nvPr/>
        </p:nvGrpSpPr>
        <p:grpSpPr>
          <a:xfrm>
            <a:off x="6818366" y="3195018"/>
            <a:ext cx="380902" cy="490410"/>
            <a:chOff x="8610600" y="4127500"/>
            <a:chExt cx="508001" cy="654050"/>
          </a:xfrm>
          <a:solidFill>
            <a:srgbClr val="C00000"/>
          </a:solidFill>
        </p:grpSpPr>
        <p:sp>
          <p:nvSpPr>
            <p:cNvPr id="43"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4"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5"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2"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4"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5"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6"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57"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8"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59" name="Group 126"/>
          <p:cNvGrpSpPr/>
          <p:nvPr/>
        </p:nvGrpSpPr>
        <p:grpSpPr>
          <a:xfrm>
            <a:off x="6739805" y="2803404"/>
            <a:ext cx="340430" cy="323766"/>
            <a:chOff x="8505825" y="3605213"/>
            <a:chExt cx="454025" cy="431800"/>
          </a:xfrm>
        </p:grpSpPr>
        <p:sp>
          <p:nvSpPr>
            <p:cNvPr id="60"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62"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4"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5"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66"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7"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69"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3"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7"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9"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0"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1"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2"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3"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4"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5"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6"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7"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9"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0"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3"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6"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8"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9" name="燕尾形 108"/>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0" name="直接连接符 109"/>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1" name="矩形 110"/>
          <p:cNvSpPr/>
          <p:nvPr/>
        </p:nvSpPr>
        <p:spPr>
          <a:xfrm>
            <a:off x="2287062" y="1127949"/>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2"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3" name="燕尾形 112"/>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4" name="直接连接符 113"/>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2287062" y="215379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16"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17" name="燕尾形 116"/>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18" name="直接连接符 117"/>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9" name="矩形 118"/>
          <p:cNvSpPr/>
          <p:nvPr/>
        </p:nvSpPr>
        <p:spPr>
          <a:xfrm>
            <a:off x="2287062" y="3233635"/>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20"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63937425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2"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ppt_x"/>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ppt_x"/>
                                          </p:val>
                                        </p:tav>
                                        <p:tav tm="100000">
                                          <p:val>
                                            <p:strVal val="#ppt_x"/>
                                          </p:val>
                                        </p:tav>
                                      </p:tavLst>
                                    </p:anim>
                                    <p:anim calcmode="lin" valueType="num">
                                      <p:cBhvr additive="base">
                                        <p:cTn id="54" dur="500" fill="hold"/>
                                        <p:tgtEl>
                                          <p:spTgt spid="16"/>
                                        </p:tgtEl>
                                        <p:attrNameLst>
                                          <p:attrName>ppt_y</p:attrName>
                                        </p:attrNameLst>
                                      </p:cBhvr>
                                      <p:tavLst>
                                        <p:tav tm="0">
                                          <p:val>
                                            <p:strVal val="1+#ppt_h/2"/>
                                          </p:val>
                                        </p:tav>
                                        <p:tav tm="100000">
                                          <p:val>
                                            <p:strVal val="#ppt_y"/>
                                          </p:val>
                                        </p:tav>
                                      </p:tavLst>
                                    </p:anim>
                                  </p:childTnLst>
                                </p:cTn>
                              </p:par>
                              <p:par>
                                <p:cTn id="55" presetID="2" presetClass="entr" presetSubtype="3"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1+#ppt_w/2"/>
                                          </p:val>
                                        </p:tav>
                                        <p:tav tm="100000">
                                          <p:val>
                                            <p:strVal val="#ppt_x"/>
                                          </p:val>
                                        </p:tav>
                                      </p:tavLst>
                                    </p:anim>
                                    <p:anim calcmode="lin" valueType="num">
                                      <p:cBhvr additive="base">
                                        <p:cTn id="58" dur="500" fill="hold"/>
                                        <p:tgtEl>
                                          <p:spTgt spid="17"/>
                                        </p:tgtEl>
                                        <p:attrNameLst>
                                          <p:attrName>ppt_y</p:attrName>
                                        </p:attrNameLst>
                                      </p:cBhvr>
                                      <p:tavLst>
                                        <p:tav tm="0">
                                          <p:val>
                                            <p:strVal val="0-#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ppt_x"/>
                                          </p:val>
                                        </p:tav>
                                        <p:tav tm="100000">
                                          <p:val>
                                            <p:strVal val="#ppt_x"/>
                                          </p:val>
                                        </p:tav>
                                      </p:tavLst>
                                    </p:anim>
                                    <p:anim calcmode="lin" valueType="num">
                                      <p:cBhvr additive="base">
                                        <p:cTn id="66" dur="500" fill="hold"/>
                                        <p:tgtEl>
                                          <p:spTgt spid="1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par>
                                <p:cTn id="75" presetID="2" presetClass="entr" presetSubtype="6" fill="hold"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fill="hold"/>
                                        <p:tgtEl>
                                          <p:spTgt spid="22"/>
                                        </p:tgtEl>
                                        <p:attrNameLst>
                                          <p:attrName>ppt_x</p:attrName>
                                        </p:attrNameLst>
                                      </p:cBhvr>
                                      <p:tavLst>
                                        <p:tav tm="0">
                                          <p:val>
                                            <p:strVal val="1+#ppt_w/2"/>
                                          </p:val>
                                        </p:tav>
                                        <p:tav tm="100000">
                                          <p:val>
                                            <p:strVal val="#ppt_x"/>
                                          </p:val>
                                        </p:tav>
                                      </p:tavLst>
                                    </p:anim>
                                    <p:anim calcmode="lin" valueType="num">
                                      <p:cBhvr additive="base">
                                        <p:cTn id="78" dur="500" fill="hold"/>
                                        <p:tgtEl>
                                          <p:spTgt spid="22"/>
                                        </p:tgtEl>
                                        <p:attrNameLst>
                                          <p:attrName>ppt_y</p:attrName>
                                        </p:attrNameLst>
                                      </p:cBhvr>
                                      <p:tavLst>
                                        <p:tav tm="0">
                                          <p:val>
                                            <p:strVal val="1+#ppt_h/2"/>
                                          </p:val>
                                        </p:tav>
                                        <p:tav tm="100000">
                                          <p:val>
                                            <p:strVal val="#ppt_y"/>
                                          </p:val>
                                        </p:tav>
                                      </p:tavLst>
                                    </p:anim>
                                  </p:childTnLst>
                                </p:cTn>
                              </p:par>
                              <p:par>
                                <p:cTn id="79" presetID="2" presetClass="entr" presetSubtype="6"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500" fill="hold"/>
                                        <p:tgtEl>
                                          <p:spTgt spid="29"/>
                                        </p:tgtEl>
                                        <p:attrNameLst>
                                          <p:attrName>ppt_x</p:attrName>
                                        </p:attrNameLst>
                                      </p:cBhvr>
                                      <p:tavLst>
                                        <p:tav tm="0">
                                          <p:val>
                                            <p:strVal val="1+#ppt_w/2"/>
                                          </p:val>
                                        </p:tav>
                                        <p:tav tm="100000">
                                          <p:val>
                                            <p:strVal val="#ppt_x"/>
                                          </p:val>
                                        </p:tav>
                                      </p:tavLst>
                                    </p:anim>
                                    <p:anim calcmode="lin" valueType="num">
                                      <p:cBhvr additive="base">
                                        <p:cTn id="82" dur="500" fill="hold"/>
                                        <p:tgtEl>
                                          <p:spTgt spid="2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additive="base">
                                        <p:cTn id="85" dur="500" fill="hold"/>
                                        <p:tgtEl>
                                          <p:spTgt spid="30"/>
                                        </p:tgtEl>
                                        <p:attrNameLst>
                                          <p:attrName>ppt_x</p:attrName>
                                        </p:attrNameLst>
                                      </p:cBhvr>
                                      <p:tavLst>
                                        <p:tav tm="0">
                                          <p:val>
                                            <p:strVal val="#ppt_x"/>
                                          </p:val>
                                        </p:tav>
                                        <p:tav tm="100000">
                                          <p:val>
                                            <p:strVal val="#ppt_x"/>
                                          </p:val>
                                        </p:tav>
                                      </p:tavLst>
                                    </p:anim>
                                    <p:anim calcmode="lin" valueType="num">
                                      <p:cBhvr additive="base">
                                        <p:cTn id="86" dur="500" fill="hold"/>
                                        <p:tgtEl>
                                          <p:spTgt spid="3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 calcmode="lin" valueType="num">
                                      <p:cBhvr additive="base">
                                        <p:cTn id="89" dur="500" fill="hold"/>
                                        <p:tgtEl>
                                          <p:spTgt spid="31"/>
                                        </p:tgtEl>
                                        <p:attrNameLst>
                                          <p:attrName>ppt_x</p:attrName>
                                        </p:attrNameLst>
                                      </p:cBhvr>
                                      <p:tavLst>
                                        <p:tav tm="0">
                                          <p:val>
                                            <p:strVal val="#ppt_x"/>
                                          </p:val>
                                        </p:tav>
                                        <p:tav tm="100000">
                                          <p:val>
                                            <p:strVal val="#ppt_x"/>
                                          </p:val>
                                        </p:tav>
                                      </p:tavLst>
                                    </p:anim>
                                    <p:anim calcmode="lin" valueType="num">
                                      <p:cBhvr additive="base">
                                        <p:cTn id="90" dur="500" fill="hold"/>
                                        <p:tgtEl>
                                          <p:spTgt spid="3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 calcmode="lin" valueType="num">
                                      <p:cBhvr additive="base">
                                        <p:cTn id="93" dur="500" fill="hold"/>
                                        <p:tgtEl>
                                          <p:spTgt spid="32"/>
                                        </p:tgtEl>
                                        <p:attrNameLst>
                                          <p:attrName>ppt_x</p:attrName>
                                        </p:attrNameLst>
                                      </p:cBhvr>
                                      <p:tavLst>
                                        <p:tav tm="0">
                                          <p:val>
                                            <p:strVal val="#ppt_x"/>
                                          </p:val>
                                        </p:tav>
                                        <p:tav tm="100000">
                                          <p:val>
                                            <p:strVal val="#ppt_x"/>
                                          </p:val>
                                        </p:tav>
                                      </p:tavLst>
                                    </p:anim>
                                    <p:anim calcmode="lin" valueType="num">
                                      <p:cBhvr additive="base">
                                        <p:cTn id="94" dur="500" fill="hold"/>
                                        <p:tgtEl>
                                          <p:spTgt spid="3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additive="base">
                                        <p:cTn id="97" dur="500" fill="hold"/>
                                        <p:tgtEl>
                                          <p:spTgt spid="33"/>
                                        </p:tgtEl>
                                        <p:attrNameLst>
                                          <p:attrName>ppt_x</p:attrName>
                                        </p:attrNameLst>
                                      </p:cBhvr>
                                      <p:tavLst>
                                        <p:tav tm="0">
                                          <p:val>
                                            <p:strVal val="#ppt_x"/>
                                          </p:val>
                                        </p:tav>
                                        <p:tav tm="100000">
                                          <p:val>
                                            <p:strVal val="#ppt_x"/>
                                          </p:val>
                                        </p:tav>
                                      </p:tavLst>
                                    </p:anim>
                                    <p:anim calcmode="lin" valueType="num">
                                      <p:cBhvr additive="base">
                                        <p:cTn id="98" dur="500" fill="hold"/>
                                        <p:tgtEl>
                                          <p:spTgt spid="3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fill="hold"/>
                                        <p:tgtEl>
                                          <p:spTgt spid="34"/>
                                        </p:tgtEl>
                                        <p:attrNameLst>
                                          <p:attrName>ppt_x</p:attrName>
                                        </p:attrNameLst>
                                      </p:cBhvr>
                                      <p:tavLst>
                                        <p:tav tm="0">
                                          <p:val>
                                            <p:strVal val="#ppt_x"/>
                                          </p:val>
                                        </p:tav>
                                        <p:tav tm="100000">
                                          <p:val>
                                            <p:strVal val="#ppt_x"/>
                                          </p:val>
                                        </p:tav>
                                      </p:tavLst>
                                    </p:anim>
                                    <p:anim calcmode="lin" valueType="num">
                                      <p:cBhvr additive="base">
                                        <p:cTn id="102" dur="500" fill="hold"/>
                                        <p:tgtEl>
                                          <p:spTgt spid="3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additive="base">
                                        <p:cTn id="105" dur="500" fill="hold"/>
                                        <p:tgtEl>
                                          <p:spTgt spid="35"/>
                                        </p:tgtEl>
                                        <p:attrNameLst>
                                          <p:attrName>ppt_x</p:attrName>
                                        </p:attrNameLst>
                                      </p:cBhvr>
                                      <p:tavLst>
                                        <p:tav tm="0">
                                          <p:val>
                                            <p:strVal val="#ppt_x"/>
                                          </p:val>
                                        </p:tav>
                                        <p:tav tm="100000">
                                          <p:val>
                                            <p:strVal val="#ppt_x"/>
                                          </p:val>
                                        </p:tav>
                                      </p:tavLst>
                                    </p:anim>
                                    <p:anim calcmode="lin" valueType="num">
                                      <p:cBhvr additive="base">
                                        <p:cTn id="106" dur="500" fill="hold"/>
                                        <p:tgtEl>
                                          <p:spTgt spid="3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additive="base">
                                        <p:cTn id="109" dur="500" fill="hold"/>
                                        <p:tgtEl>
                                          <p:spTgt spid="36"/>
                                        </p:tgtEl>
                                        <p:attrNameLst>
                                          <p:attrName>ppt_x</p:attrName>
                                        </p:attrNameLst>
                                      </p:cBhvr>
                                      <p:tavLst>
                                        <p:tav tm="0">
                                          <p:val>
                                            <p:strVal val="#ppt_x"/>
                                          </p:val>
                                        </p:tav>
                                        <p:tav tm="100000">
                                          <p:val>
                                            <p:strVal val="#ppt_x"/>
                                          </p:val>
                                        </p:tav>
                                      </p:tavLst>
                                    </p:anim>
                                    <p:anim calcmode="lin" valueType="num">
                                      <p:cBhvr additive="base">
                                        <p:cTn id="110" dur="500" fill="hold"/>
                                        <p:tgtEl>
                                          <p:spTgt spid="36"/>
                                        </p:tgtEl>
                                        <p:attrNameLst>
                                          <p:attrName>ppt_y</p:attrName>
                                        </p:attrNameLst>
                                      </p:cBhvr>
                                      <p:tavLst>
                                        <p:tav tm="0">
                                          <p:val>
                                            <p:strVal val="1+#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 calcmode="lin" valueType="num">
                                      <p:cBhvr additive="base">
                                        <p:cTn id="113" dur="500" fill="hold"/>
                                        <p:tgtEl>
                                          <p:spTgt spid="37"/>
                                        </p:tgtEl>
                                        <p:attrNameLst>
                                          <p:attrName>ppt_x</p:attrName>
                                        </p:attrNameLst>
                                      </p:cBhvr>
                                      <p:tavLst>
                                        <p:tav tm="0">
                                          <p:val>
                                            <p:strVal val="#ppt_x"/>
                                          </p:val>
                                        </p:tav>
                                        <p:tav tm="100000">
                                          <p:val>
                                            <p:strVal val="#ppt_x"/>
                                          </p:val>
                                        </p:tav>
                                      </p:tavLst>
                                    </p:anim>
                                    <p:anim calcmode="lin" valueType="num">
                                      <p:cBhvr additive="base">
                                        <p:cTn id="114" dur="500" fill="hold"/>
                                        <p:tgtEl>
                                          <p:spTgt spid="37"/>
                                        </p:tgtEl>
                                        <p:attrNameLst>
                                          <p:attrName>ppt_y</p:attrName>
                                        </p:attrNameLst>
                                      </p:cBhvr>
                                      <p:tavLst>
                                        <p:tav tm="0">
                                          <p:val>
                                            <p:strVal val="0-#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38"/>
                                        </p:tgtEl>
                                        <p:attrNameLst>
                                          <p:attrName>style.visibility</p:attrName>
                                        </p:attrNameLst>
                                      </p:cBhvr>
                                      <p:to>
                                        <p:strVal val="visible"/>
                                      </p:to>
                                    </p:set>
                                    <p:anim calcmode="lin" valueType="num">
                                      <p:cBhvr additive="base">
                                        <p:cTn id="117" dur="500" fill="hold"/>
                                        <p:tgtEl>
                                          <p:spTgt spid="38"/>
                                        </p:tgtEl>
                                        <p:attrNameLst>
                                          <p:attrName>ppt_x</p:attrName>
                                        </p:attrNameLst>
                                      </p:cBhvr>
                                      <p:tavLst>
                                        <p:tav tm="0">
                                          <p:val>
                                            <p:strVal val="#ppt_x"/>
                                          </p:val>
                                        </p:tav>
                                        <p:tav tm="100000">
                                          <p:val>
                                            <p:strVal val="#ppt_x"/>
                                          </p:val>
                                        </p:tav>
                                      </p:tavLst>
                                    </p:anim>
                                    <p:anim calcmode="lin" valueType="num">
                                      <p:cBhvr additive="base">
                                        <p:cTn id="118" dur="500" fill="hold"/>
                                        <p:tgtEl>
                                          <p:spTgt spid="38"/>
                                        </p:tgtEl>
                                        <p:attrNameLst>
                                          <p:attrName>ppt_y</p:attrName>
                                        </p:attrNameLst>
                                      </p:cBhvr>
                                      <p:tavLst>
                                        <p:tav tm="0">
                                          <p:val>
                                            <p:strVal val="1+#ppt_h/2"/>
                                          </p:val>
                                        </p:tav>
                                        <p:tav tm="100000">
                                          <p:val>
                                            <p:strVal val="#ppt_y"/>
                                          </p:val>
                                        </p:tav>
                                      </p:tavLst>
                                    </p:anim>
                                  </p:childTnLst>
                                </p:cTn>
                              </p:par>
                              <p:par>
                                <p:cTn id="119" presetID="2" presetClass="entr" presetSubtype="9" fill="hold" grpId="0" nodeType="withEffect">
                                  <p:stCondLst>
                                    <p:cond delay="0"/>
                                  </p:stCondLst>
                                  <p:childTnLst>
                                    <p:set>
                                      <p:cBhvr>
                                        <p:cTn id="120" dur="1" fill="hold">
                                          <p:stCondLst>
                                            <p:cond delay="0"/>
                                          </p:stCondLst>
                                        </p:cTn>
                                        <p:tgtEl>
                                          <p:spTgt spid="39"/>
                                        </p:tgtEl>
                                        <p:attrNameLst>
                                          <p:attrName>style.visibility</p:attrName>
                                        </p:attrNameLst>
                                      </p:cBhvr>
                                      <p:to>
                                        <p:strVal val="visible"/>
                                      </p:to>
                                    </p:set>
                                    <p:anim calcmode="lin" valueType="num">
                                      <p:cBhvr additive="base">
                                        <p:cTn id="121" dur="500" fill="hold"/>
                                        <p:tgtEl>
                                          <p:spTgt spid="39"/>
                                        </p:tgtEl>
                                        <p:attrNameLst>
                                          <p:attrName>ppt_x</p:attrName>
                                        </p:attrNameLst>
                                      </p:cBhvr>
                                      <p:tavLst>
                                        <p:tav tm="0">
                                          <p:val>
                                            <p:strVal val="0-#ppt_w/2"/>
                                          </p:val>
                                        </p:tav>
                                        <p:tav tm="100000">
                                          <p:val>
                                            <p:strVal val="#ppt_x"/>
                                          </p:val>
                                        </p:tav>
                                      </p:tavLst>
                                    </p:anim>
                                    <p:anim calcmode="lin" valueType="num">
                                      <p:cBhvr additive="base">
                                        <p:cTn id="122" dur="500" fill="hold"/>
                                        <p:tgtEl>
                                          <p:spTgt spid="39"/>
                                        </p:tgtEl>
                                        <p:attrNameLst>
                                          <p:attrName>ppt_y</p:attrName>
                                        </p:attrNameLst>
                                      </p:cBhvr>
                                      <p:tavLst>
                                        <p:tav tm="0">
                                          <p:val>
                                            <p:strVal val="0-#ppt_h/2"/>
                                          </p:val>
                                        </p:tav>
                                        <p:tav tm="100000">
                                          <p:val>
                                            <p:strVal val="#ppt_y"/>
                                          </p:val>
                                        </p:tav>
                                      </p:tavLst>
                                    </p:anim>
                                  </p:childTnLst>
                                </p:cTn>
                              </p:par>
                              <p:par>
                                <p:cTn id="123" presetID="2" presetClass="entr" presetSubtype="4" fill="hold" grpId="0" nodeType="withEffect">
                                  <p:stCondLst>
                                    <p:cond delay="0"/>
                                  </p:stCondLst>
                                  <p:childTnLst>
                                    <p:set>
                                      <p:cBhvr>
                                        <p:cTn id="124" dur="1" fill="hold">
                                          <p:stCondLst>
                                            <p:cond delay="0"/>
                                          </p:stCondLst>
                                        </p:cTn>
                                        <p:tgtEl>
                                          <p:spTgt spid="40"/>
                                        </p:tgtEl>
                                        <p:attrNameLst>
                                          <p:attrName>style.visibility</p:attrName>
                                        </p:attrNameLst>
                                      </p:cBhvr>
                                      <p:to>
                                        <p:strVal val="visible"/>
                                      </p:to>
                                    </p:set>
                                    <p:anim calcmode="lin" valueType="num">
                                      <p:cBhvr additive="base">
                                        <p:cTn id="125" dur="500" fill="hold"/>
                                        <p:tgtEl>
                                          <p:spTgt spid="40"/>
                                        </p:tgtEl>
                                        <p:attrNameLst>
                                          <p:attrName>ppt_x</p:attrName>
                                        </p:attrNameLst>
                                      </p:cBhvr>
                                      <p:tavLst>
                                        <p:tav tm="0">
                                          <p:val>
                                            <p:strVal val="#ppt_x"/>
                                          </p:val>
                                        </p:tav>
                                        <p:tav tm="100000">
                                          <p:val>
                                            <p:strVal val="#ppt_x"/>
                                          </p:val>
                                        </p:tav>
                                      </p:tavLst>
                                    </p:anim>
                                    <p:anim calcmode="lin" valueType="num">
                                      <p:cBhvr additive="base">
                                        <p:cTn id="126" dur="500" fill="hold"/>
                                        <p:tgtEl>
                                          <p:spTgt spid="40"/>
                                        </p:tgtEl>
                                        <p:attrNameLst>
                                          <p:attrName>ppt_y</p:attrName>
                                        </p:attrNameLst>
                                      </p:cBhvr>
                                      <p:tavLst>
                                        <p:tav tm="0">
                                          <p:val>
                                            <p:strVal val="1+#ppt_h/2"/>
                                          </p:val>
                                        </p:tav>
                                        <p:tav tm="100000">
                                          <p:val>
                                            <p:strVal val="#ppt_y"/>
                                          </p:val>
                                        </p:tav>
                                      </p:tavLst>
                                    </p:anim>
                                  </p:childTnLst>
                                </p:cTn>
                              </p:par>
                              <p:par>
                                <p:cTn id="127" presetID="2" presetClass="entr" presetSubtype="9" fill="hold" grpId="0" nodeType="withEffect">
                                  <p:stCondLst>
                                    <p:cond delay="0"/>
                                  </p:stCondLst>
                                  <p:childTnLst>
                                    <p:set>
                                      <p:cBhvr>
                                        <p:cTn id="128" dur="1" fill="hold">
                                          <p:stCondLst>
                                            <p:cond delay="0"/>
                                          </p:stCondLst>
                                        </p:cTn>
                                        <p:tgtEl>
                                          <p:spTgt spid="41"/>
                                        </p:tgtEl>
                                        <p:attrNameLst>
                                          <p:attrName>style.visibility</p:attrName>
                                        </p:attrNameLst>
                                      </p:cBhvr>
                                      <p:to>
                                        <p:strVal val="visible"/>
                                      </p:to>
                                    </p:set>
                                    <p:anim calcmode="lin" valueType="num">
                                      <p:cBhvr additive="base">
                                        <p:cTn id="129" dur="500" fill="hold"/>
                                        <p:tgtEl>
                                          <p:spTgt spid="41"/>
                                        </p:tgtEl>
                                        <p:attrNameLst>
                                          <p:attrName>ppt_x</p:attrName>
                                        </p:attrNameLst>
                                      </p:cBhvr>
                                      <p:tavLst>
                                        <p:tav tm="0">
                                          <p:val>
                                            <p:strVal val="0-#ppt_w/2"/>
                                          </p:val>
                                        </p:tav>
                                        <p:tav tm="100000">
                                          <p:val>
                                            <p:strVal val="#ppt_x"/>
                                          </p:val>
                                        </p:tav>
                                      </p:tavLst>
                                    </p:anim>
                                    <p:anim calcmode="lin" valueType="num">
                                      <p:cBhvr additive="base">
                                        <p:cTn id="130" dur="500" fill="hold"/>
                                        <p:tgtEl>
                                          <p:spTgt spid="41"/>
                                        </p:tgtEl>
                                        <p:attrNameLst>
                                          <p:attrName>ppt_y</p:attrName>
                                        </p:attrNameLst>
                                      </p:cBhvr>
                                      <p:tavLst>
                                        <p:tav tm="0">
                                          <p:val>
                                            <p:strVal val="0-#ppt_h/2"/>
                                          </p:val>
                                        </p:tav>
                                        <p:tav tm="100000">
                                          <p:val>
                                            <p:strVal val="#ppt_y"/>
                                          </p:val>
                                        </p:tav>
                                      </p:tavLst>
                                    </p:anim>
                                  </p:childTnLst>
                                </p:cTn>
                              </p:par>
                              <p:par>
                                <p:cTn id="131" presetID="2" presetClass="entr" presetSubtype="12" fill="hold" nodeType="withEffect">
                                  <p:stCondLst>
                                    <p:cond delay="0"/>
                                  </p:stCondLst>
                                  <p:childTnLst>
                                    <p:set>
                                      <p:cBhvr>
                                        <p:cTn id="132" dur="1" fill="hold">
                                          <p:stCondLst>
                                            <p:cond delay="0"/>
                                          </p:stCondLst>
                                        </p:cTn>
                                        <p:tgtEl>
                                          <p:spTgt spid="42"/>
                                        </p:tgtEl>
                                        <p:attrNameLst>
                                          <p:attrName>style.visibility</p:attrName>
                                        </p:attrNameLst>
                                      </p:cBhvr>
                                      <p:to>
                                        <p:strVal val="visible"/>
                                      </p:to>
                                    </p:set>
                                    <p:anim calcmode="lin" valueType="num">
                                      <p:cBhvr additive="base">
                                        <p:cTn id="133" dur="500" fill="hold"/>
                                        <p:tgtEl>
                                          <p:spTgt spid="42"/>
                                        </p:tgtEl>
                                        <p:attrNameLst>
                                          <p:attrName>ppt_x</p:attrName>
                                        </p:attrNameLst>
                                      </p:cBhvr>
                                      <p:tavLst>
                                        <p:tav tm="0">
                                          <p:val>
                                            <p:strVal val="0-#ppt_w/2"/>
                                          </p:val>
                                        </p:tav>
                                        <p:tav tm="100000">
                                          <p:val>
                                            <p:strVal val="#ppt_x"/>
                                          </p:val>
                                        </p:tav>
                                      </p:tavLst>
                                    </p:anim>
                                    <p:anim calcmode="lin" valueType="num">
                                      <p:cBhvr additive="base">
                                        <p:cTn id="134" dur="500" fill="hold"/>
                                        <p:tgtEl>
                                          <p:spTgt spid="42"/>
                                        </p:tgtEl>
                                        <p:attrNameLst>
                                          <p:attrName>ppt_y</p:attrName>
                                        </p:attrNameLst>
                                      </p:cBhvr>
                                      <p:tavLst>
                                        <p:tav tm="0">
                                          <p:val>
                                            <p:strVal val="1+#ppt_h/2"/>
                                          </p:val>
                                        </p:tav>
                                        <p:tav tm="100000">
                                          <p:val>
                                            <p:strVal val="#ppt_y"/>
                                          </p:val>
                                        </p:tav>
                                      </p:tavLst>
                                    </p:anim>
                                  </p:childTnLst>
                                </p:cTn>
                              </p:par>
                              <p:par>
                                <p:cTn id="135" presetID="2" presetClass="entr" presetSubtype="4" fill="hold" grpId="0" nodeType="withEffect">
                                  <p:stCondLst>
                                    <p:cond delay="0"/>
                                  </p:stCondLst>
                                  <p:childTnLst>
                                    <p:set>
                                      <p:cBhvr>
                                        <p:cTn id="136" dur="1" fill="hold">
                                          <p:stCondLst>
                                            <p:cond delay="0"/>
                                          </p:stCondLst>
                                        </p:cTn>
                                        <p:tgtEl>
                                          <p:spTgt spid="51"/>
                                        </p:tgtEl>
                                        <p:attrNameLst>
                                          <p:attrName>style.visibility</p:attrName>
                                        </p:attrNameLst>
                                      </p:cBhvr>
                                      <p:to>
                                        <p:strVal val="visible"/>
                                      </p:to>
                                    </p:set>
                                    <p:anim calcmode="lin" valueType="num">
                                      <p:cBhvr additive="base">
                                        <p:cTn id="137" dur="500" fill="hold"/>
                                        <p:tgtEl>
                                          <p:spTgt spid="51"/>
                                        </p:tgtEl>
                                        <p:attrNameLst>
                                          <p:attrName>ppt_x</p:attrName>
                                        </p:attrNameLst>
                                      </p:cBhvr>
                                      <p:tavLst>
                                        <p:tav tm="0">
                                          <p:val>
                                            <p:strVal val="#ppt_x"/>
                                          </p:val>
                                        </p:tav>
                                        <p:tav tm="100000">
                                          <p:val>
                                            <p:strVal val="#ppt_x"/>
                                          </p:val>
                                        </p:tav>
                                      </p:tavLst>
                                    </p:anim>
                                    <p:anim calcmode="lin" valueType="num">
                                      <p:cBhvr additive="base">
                                        <p:cTn id="138" dur="500" fill="hold"/>
                                        <p:tgtEl>
                                          <p:spTgt spid="51"/>
                                        </p:tgtEl>
                                        <p:attrNameLst>
                                          <p:attrName>ppt_y</p:attrName>
                                        </p:attrNameLst>
                                      </p:cBhvr>
                                      <p:tavLst>
                                        <p:tav tm="0">
                                          <p:val>
                                            <p:strVal val="1+#ppt_h/2"/>
                                          </p:val>
                                        </p:tav>
                                        <p:tav tm="100000">
                                          <p:val>
                                            <p:strVal val="#ppt_y"/>
                                          </p:val>
                                        </p:tav>
                                      </p:tavLst>
                                    </p:anim>
                                  </p:childTnLst>
                                </p:cTn>
                              </p:par>
                              <p:par>
                                <p:cTn id="139" presetID="2" presetClass="entr" presetSubtype="4" fill="hold" grpId="0" nodeType="withEffect">
                                  <p:stCondLst>
                                    <p:cond delay="0"/>
                                  </p:stCondLst>
                                  <p:childTnLst>
                                    <p:set>
                                      <p:cBhvr>
                                        <p:cTn id="140" dur="1" fill="hold">
                                          <p:stCondLst>
                                            <p:cond delay="0"/>
                                          </p:stCondLst>
                                        </p:cTn>
                                        <p:tgtEl>
                                          <p:spTgt spid="52"/>
                                        </p:tgtEl>
                                        <p:attrNameLst>
                                          <p:attrName>style.visibility</p:attrName>
                                        </p:attrNameLst>
                                      </p:cBhvr>
                                      <p:to>
                                        <p:strVal val="visible"/>
                                      </p:to>
                                    </p:set>
                                    <p:anim calcmode="lin" valueType="num">
                                      <p:cBhvr additive="base">
                                        <p:cTn id="141" dur="500" fill="hold"/>
                                        <p:tgtEl>
                                          <p:spTgt spid="52"/>
                                        </p:tgtEl>
                                        <p:attrNameLst>
                                          <p:attrName>ppt_x</p:attrName>
                                        </p:attrNameLst>
                                      </p:cBhvr>
                                      <p:tavLst>
                                        <p:tav tm="0">
                                          <p:val>
                                            <p:strVal val="#ppt_x"/>
                                          </p:val>
                                        </p:tav>
                                        <p:tav tm="100000">
                                          <p:val>
                                            <p:strVal val="#ppt_x"/>
                                          </p:val>
                                        </p:tav>
                                      </p:tavLst>
                                    </p:anim>
                                    <p:anim calcmode="lin" valueType="num">
                                      <p:cBhvr additive="base">
                                        <p:cTn id="142" dur="500" fill="hold"/>
                                        <p:tgtEl>
                                          <p:spTgt spid="52"/>
                                        </p:tgtEl>
                                        <p:attrNameLst>
                                          <p:attrName>ppt_y</p:attrName>
                                        </p:attrNameLst>
                                      </p:cBhvr>
                                      <p:tavLst>
                                        <p:tav tm="0">
                                          <p:val>
                                            <p:strVal val="1+#ppt_h/2"/>
                                          </p:val>
                                        </p:tav>
                                        <p:tav tm="100000">
                                          <p:val>
                                            <p:strVal val="#ppt_y"/>
                                          </p:val>
                                        </p:tav>
                                      </p:tavLst>
                                    </p:anim>
                                  </p:childTnLst>
                                </p:cTn>
                              </p:par>
                              <p:par>
                                <p:cTn id="143" presetID="2" presetClass="entr" presetSubtype="4" fill="hold" grpId="0" nodeType="withEffect">
                                  <p:stCondLst>
                                    <p:cond delay="0"/>
                                  </p:stCondLst>
                                  <p:childTnLst>
                                    <p:set>
                                      <p:cBhvr>
                                        <p:cTn id="144" dur="1" fill="hold">
                                          <p:stCondLst>
                                            <p:cond delay="0"/>
                                          </p:stCondLst>
                                        </p:cTn>
                                        <p:tgtEl>
                                          <p:spTgt spid="53"/>
                                        </p:tgtEl>
                                        <p:attrNameLst>
                                          <p:attrName>style.visibility</p:attrName>
                                        </p:attrNameLst>
                                      </p:cBhvr>
                                      <p:to>
                                        <p:strVal val="visible"/>
                                      </p:to>
                                    </p:set>
                                    <p:anim calcmode="lin" valueType="num">
                                      <p:cBhvr additive="base">
                                        <p:cTn id="145" dur="500" fill="hold"/>
                                        <p:tgtEl>
                                          <p:spTgt spid="53"/>
                                        </p:tgtEl>
                                        <p:attrNameLst>
                                          <p:attrName>ppt_x</p:attrName>
                                        </p:attrNameLst>
                                      </p:cBhvr>
                                      <p:tavLst>
                                        <p:tav tm="0">
                                          <p:val>
                                            <p:strVal val="#ppt_x"/>
                                          </p:val>
                                        </p:tav>
                                        <p:tav tm="100000">
                                          <p:val>
                                            <p:strVal val="#ppt_x"/>
                                          </p:val>
                                        </p:tav>
                                      </p:tavLst>
                                    </p:anim>
                                    <p:anim calcmode="lin" valueType="num">
                                      <p:cBhvr additive="base">
                                        <p:cTn id="146" dur="500" fill="hold"/>
                                        <p:tgtEl>
                                          <p:spTgt spid="53"/>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54"/>
                                        </p:tgtEl>
                                        <p:attrNameLst>
                                          <p:attrName>style.visibility</p:attrName>
                                        </p:attrNameLst>
                                      </p:cBhvr>
                                      <p:to>
                                        <p:strVal val="visible"/>
                                      </p:to>
                                    </p:set>
                                    <p:anim calcmode="lin" valueType="num">
                                      <p:cBhvr additive="base">
                                        <p:cTn id="149" dur="500" fill="hold"/>
                                        <p:tgtEl>
                                          <p:spTgt spid="54"/>
                                        </p:tgtEl>
                                        <p:attrNameLst>
                                          <p:attrName>ppt_x</p:attrName>
                                        </p:attrNameLst>
                                      </p:cBhvr>
                                      <p:tavLst>
                                        <p:tav tm="0">
                                          <p:val>
                                            <p:strVal val="#ppt_x"/>
                                          </p:val>
                                        </p:tav>
                                        <p:tav tm="100000">
                                          <p:val>
                                            <p:strVal val="#ppt_x"/>
                                          </p:val>
                                        </p:tav>
                                      </p:tavLst>
                                    </p:anim>
                                    <p:anim calcmode="lin" valueType="num">
                                      <p:cBhvr additive="base">
                                        <p:cTn id="150" dur="500" fill="hold"/>
                                        <p:tgtEl>
                                          <p:spTgt spid="54"/>
                                        </p:tgtEl>
                                        <p:attrNameLst>
                                          <p:attrName>ppt_y</p:attrName>
                                        </p:attrNameLst>
                                      </p:cBhvr>
                                      <p:tavLst>
                                        <p:tav tm="0">
                                          <p:val>
                                            <p:strVal val="1+#ppt_h/2"/>
                                          </p:val>
                                        </p:tav>
                                        <p:tav tm="100000">
                                          <p:val>
                                            <p:strVal val="#ppt_y"/>
                                          </p:val>
                                        </p:tav>
                                      </p:tavLst>
                                    </p:anim>
                                  </p:childTnLst>
                                </p:cTn>
                              </p:par>
                              <p:par>
                                <p:cTn id="151" presetID="2" presetClass="entr" presetSubtype="12"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 calcmode="lin" valueType="num">
                                      <p:cBhvr additive="base">
                                        <p:cTn id="153" dur="500" fill="hold"/>
                                        <p:tgtEl>
                                          <p:spTgt spid="55"/>
                                        </p:tgtEl>
                                        <p:attrNameLst>
                                          <p:attrName>ppt_x</p:attrName>
                                        </p:attrNameLst>
                                      </p:cBhvr>
                                      <p:tavLst>
                                        <p:tav tm="0">
                                          <p:val>
                                            <p:strVal val="0-#ppt_w/2"/>
                                          </p:val>
                                        </p:tav>
                                        <p:tav tm="100000">
                                          <p:val>
                                            <p:strVal val="#ppt_x"/>
                                          </p:val>
                                        </p:tav>
                                      </p:tavLst>
                                    </p:anim>
                                    <p:anim calcmode="lin" valueType="num">
                                      <p:cBhvr additive="base">
                                        <p:cTn id="154" dur="500" fill="hold"/>
                                        <p:tgtEl>
                                          <p:spTgt spid="55"/>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56"/>
                                        </p:tgtEl>
                                        <p:attrNameLst>
                                          <p:attrName>style.visibility</p:attrName>
                                        </p:attrNameLst>
                                      </p:cBhvr>
                                      <p:to>
                                        <p:strVal val="visible"/>
                                      </p:to>
                                    </p:set>
                                    <p:anim calcmode="lin" valueType="num">
                                      <p:cBhvr additive="base">
                                        <p:cTn id="157" dur="500" fill="hold"/>
                                        <p:tgtEl>
                                          <p:spTgt spid="56"/>
                                        </p:tgtEl>
                                        <p:attrNameLst>
                                          <p:attrName>ppt_x</p:attrName>
                                        </p:attrNameLst>
                                      </p:cBhvr>
                                      <p:tavLst>
                                        <p:tav tm="0">
                                          <p:val>
                                            <p:strVal val="#ppt_x"/>
                                          </p:val>
                                        </p:tav>
                                        <p:tav tm="100000">
                                          <p:val>
                                            <p:strVal val="#ppt_x"/>
                                          </p:val>
                                        </p:tav>
                                      </p:tavLst>
                                    </p:anim>
                                    <p:anim calcmode="lin" valueType="num">
                                      <p:cBhvr additive="base">
                                        <p:cTn id="158" dur="500" fill="hold"/>
                                        <p:tgtEl>
                                          <p:spTgt spid="56"/>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57"/>
                                        </p:tgtEl>
                                        <p:attrNameLst>
                                          <p:attrName>style.visibility</p:attrName>
                                        </p:attrNameLst>
                                      </p:cBhvr>
                                      <p:to>
                                        <p:strVal val="visible"/>
                                      </p:to>
                                    </p:set>
                                    <p:anim calcmode="lin" valueType="num">
                                      <p:cBhvr additive="base">
                                        <p:cTn id="161" dur="500" fill="hold"/>
                                        <p:tgtEl>
                                          <p:spTgt spid="57"/>
                                        </p:tgtEl>
                                        <p:attrNameLst>
                                          <p:attrName>ppt_x</p:attrName>
                                        </p:attrNameLst>
                                      </p:cBhvr>
                                      <p:tavLst>
                                        <p:tav tm="0">
                                          <p:val>
                                            <p:strVal val="#ppt_x"/>
                                          </p:val>
                                        </p:tav>
                                        <p:tav tm="100000">
                                          <p:val>
                                            <p:strVal val="#ppt_x"/>
                                          </p:val>
                                        </p:tav>
                                      </p:tavLst>
                                    </p:anim>
                                    <p:anim calcmode="lin" valueType="num">
                                      <p:cBhvr additive="base">
                                        <p:cTn id="162" dur="500" fill="hold"/>
                                        <p:tgtEl>
                                          <p:spTgt spid="57"/>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58"/>
                                        </p:tgtEl>
                                        <p:attrNameLst>
                                          <p:attrName>style.visibility</p:attrName>
                                        </p:attrNameLst>
                                      </p:cBhvr>
                                      <p:to>
                                        <p:strVal val="visible"/>
                                      </p:to>
                                    </p:set>
                                    <p:anim calcmode="lin" valueType="num">
                                      <p:cBhvr additive="base">
                                        <p:cTn id="165" dur="500" fill="hold"/>
                                        <p:tgtEl>
                                          <p:spTgt spid="58"/>
                                        </p:tgtEl>
                                        <p:attrNameLst>
                                          <p:attrName>ppt_x</p:attrName>
                                        </p:attrNameLst>
                                      </p:cBhvr>
                                      <p:tavLst>
                                        <p:tav tm="0">
                                          <p:val>
                                            <p:strVal val="#ppt_x"/>
                                          </p:val>
                                        </p:tav>
                                        <p:tav tm="100000">
                                          <p:val>
                                            <p:strVal val="#ppt_x"/>
                                          </p:val>
                                        </p:tav>
                                      </p:tavLst>
                                    </p:anim>
                                    <p:anim calcmode="lin" valueType="num">
                                      <p:cBhvr additive="base">
                                        <p:cTn id="166" dur="500" fill="hold"/>
                                        <p:tgtEl>
                                          <p:spTgt spid="58"/>
                                        </p:tgtEl>
                                        <p:attrNameLst>
                                          <p:attrName>ppt_y</p:attrName>
                                        </p:attrNameLst>
                                      </p:cBhvr>
                                      <p:tavLst>
                                        <p:tav tm="0">
                                          <p:val>
                                            <p:strVal val="1+#ppt_h/2"/>
                                          </p:val>
                                        </p:tav>
                                        <p:tav tm="100000">
                                          <p:val>
                                            <p:strVal val="#ppt_y"/>
                                          </p:val>
                                        </p:tav>
                                      </p:tavLst>
                                    </p:anim>
                                  </p:childTnLst>
                                </p:cTn>
                              </p:par>
                              <p:par>
                                <p:cTn id="167" presetID="2" presetClass="entr" presetSubtype="8" fill="hold" nodeType="withEffect">
                                  <p:stCondLst>
                                    <p:cond delay="0"/>
                                  </p:stCondLst>
                                  <p:childTnLst>
                                    <p:set>
                                      <p:cBhvr>
                                        <p:cTn id="168" dur="1" fill="hold">
                                          <p:stCondLst>
                                            <p:cond delay="0"/>
                                          </p:stCondLst>
                                        </p:cTn>
                                        <p:tgtEl>
                                          <p:spTgt spid="59"/>
                                        </p:tgtEl>
                                        <p:attrNameLst>
                                          <p:attrName>style.visibility</p:attrName>
                                        </p:attrNameLst>
                                      </p:cBhvr>
                                      <p:to>
                                        <p:strVal val="visible"/>
                                      </p:to>
                                    </p:set>
                                    <p:anim calcmode="lin" valueType="num">
                                      <p:cBhvr additive="base">
                                        <p:cTn id="169" dur="500" fill="hold"/>
                                        <p:tgtEl>
                                          <p:spTgt spid="59"/>
                                        </p:tgtEl>
                                        <p:attrNameLst>
                                          <p:attrName>ppt_x</p:attrName>
                                        </p:attrNameLst>
                                      </p:cBhvr>
                                      <p:tavLst>
                                        <p:tav tm="0">
                                          <p:val>
                                            <p:strVal val="0-#ppt_w/2"/>
                                          </p:val>
                                        </p:tav>
                                        <p:tav tm="100000">
                                          <p:val>
                                            <p:strVal val="#ppt_x"/>
                                          </p:val>
                                        </p:tav>
                                      </p:tavLst>
                                    </p:anim>
                                    <p:anim calcmode="lin" valueType="num">
                                      <p:cBhvr additive="base">
                                        <p:cTn id="170" dur="500" fill="hold"/>
                                        <p:tgtEl>
                                          <p:spTgt spid="59"/>
                                        </p:tgtEl>
                                        <p:attrNameLst>
                                          <p:attrName>ppt_y</p:attrName>
                                        </p:attrNameLst>
                                      </p:cBhvr>
                                      <p:tavLst>
                                        <p:tav tm="0">
                                          <p:val>
                                            <p:strVal val="#ppt_y"/>
                                          </p:val>
                                        </p:tav>
                                        <p:tav tm="100000">
                                          <p:val>
                                            <p:strVal val="#ppt_y"/>
                                          </p:val>
                                        </p:tav>
                                      </p:tavLst>
                                    </p:anim>
                                  </p:childTnLst>
                                </p:cTn>
                              </p:par>
                              <p:par>
                                <p:cTn id="171" presetID="2" presetClass="entr" presetSubtype="4" fill="hold" grpId="0" nodeType="withEffect">
                                  <p:stCondLst>
                                    <p:cond delay="0"/>
                                  </p:stCondLst>
                                  <p:childTnLst>
                                    <p:set>
                                      <p:cBhvr>
                                        <p:cTn id="172" dur="1" fill="hold">
                                          <p:stCondLst>
                                            <p:cond delay="0"/>
                                          </p:stCondLst>
                                        </p:cTn>
                                        <p:tgtEl>
                                          <p:spTgt spid="62"/>
                                        </p:tgtEl>
                                        <p:attrNameLst>
                                          <p:attrName>style.visibility</p:attrName>
                                        </p:attrNameLst>
                                      </p:cBhvr>
                                      <p:to>
                                        <p:strVal val="visible"/>
                                      </p:to>
                                    </p:set>
                                    <p:anim calcmode="lin" valueType="num">
                                      <p:cBhvr additive="base">
                                        <p:cTn id="173" dur="500" fill="hold"/>
                                        <p:tgtEl>
                                          <p:spTgt spid="62"/>
                                        </p:tgtEl>
                                        <p:attrNameLst>
                                          <p:attrName>ppt_x</p:attrName>
                                        </p:attrNameLst>
                                      </p:cBhvr>
                                      <p:tavLst>
                                        <p:tav tm="0">
                                          <p:val>
                                            <p:strVal val="#ppt_x"/>
                                          </p:val>
                                        </p:tav>
                                        <p:tav tm="100000">
                                          <p:val>
                                            <p:strVal val="#ppt_x"/>
                                          </p:val>
                                        </p:tav>
                                      </p:tavLst>
                                    </p:anim>
                                    <p:anim calcmode="lin" valueType="num">
                                      <p:cBhvr additive="base">
                                        <p:cTn id="174" dur="500" fill="hold"/>
                                        <p:tgtEl>
                                          <p:spTgt spid="62"/>
                                        </p:tgtEl>
                                        <p:attrNameLst>
                                          <p:attrName>ppt_y</p:attrName>
                                        </p:attrNameLst>
                                      </p:cBhvr>
                                      <p:tavLst>
                                        <p:tav tm="0">
                                          <p:val>
                                            <p:strVal val="1+#ppt_h/2"/>
                                          </p:val>
                                        </p:tav>
                                        <p:tav tm="100000">
                                          <p:val>
                                            <p:strVal val="#ppt_y"/>
                                          </p:val>
                                        </p:tav>
                                      </p:tavLst>
                                    </p:anim>
                                  </p:childTnLst>
                                </p:cTn>
                              </p:par>
                              <p:par>
                                <p:cTn id="175" presetID="2" presetClass="entr" presetSubtype="4" fill="hold" grpId="0" nodeType="withEffect">
                                  <p:stCondLst>
                                    <p:cond delay="0"/>
                                  </p:stCondLst>
                                  <p:childTnLst>
                                    <p:set>
                                      <p:cBhvr>
                                        <p:cTn id="176" dur="1" fill="hold">
                                          <p:stCondLst>
                                            <p:cond delay="0"/>
                                          </p:stCondLst>
                                        </p:cTn>
                                        <p:tgtEl>
                                          <p:spTgt spid="63"/>
                                        </p:tgtEl>
                                        <p:attrNameLst>
                                          <p:attrName>style.visibility</p:attrName>
                                        </p:attrNameLst>
                                      </p:cBhvr>
                                      <p:to>
                                        <p:strVal val="visible"/>
                                      </p:to>
                                    </p:set>
                                    <p:anim calcmode="lin" valueType="num">
                                      <p:cBhvr additive="base">
                                        <p:cTn id="177" dur="500" fill="hold"/>
                                        <p:tgtEl>
                                          <p:spTgt spid="63"/>
                                        </p:tgtEl>
                                        <p:attrNameLst>
                                          <p:attrName>ppt_x</p:attrName>
                                        </p:attrNameLst>
                                      </p:cBhvr>
                                      <p:tavLst>
                                        <p:tav tm="0">
                                          <p:val>
                                            <p:strVal val="#ppt_x"/>
                                          </p:val>
                                        </p:tav>
                                        <p:tav tm="100000">
                                          <p:val>
                                            <p:strVal val="#ppt_x"/>
                                          </p:val>
                                        </p:tav>
                                      </p:tavLst>
                                    </p:anim>
                                    <p:anim calcmode="lin" valueType="num">
                                      <p:cBhvr additive="base">
                                        <p:cTn id="178" dur="500" fill="hold"/>
                                        <p:tgtEl>
                                          <p:spTgt spid="63"/>
                                        </p:tgtEl>
                                        <p:attrNameLst>
                                          <p:attrName>ppt_y</p:attrName>
                                        </p:attrNameLst>
                                      </p:cBhvr>
                                      <p:tavLst>
                                        <p:tav tm="0">
                                          <p:val>
                                            <p:strVal val="1+#ppt_h/2"/>
                                          </p:val>
                                        </p:tav>
                                        <p:tav tm="100000">
                                          <p:val>
                                            <p:strVal val="#ppt_y"/>
                                          </p:val>
                                        </p:tav>
                                      </p:tavLst>
                                    </p:anim>
                                  </p:childTnLst>
                                </p:cTn>
                              </p:par>
                              <p:par>
                                <p:cTn id="179" presetID="2" presetClass="entr" presetSubtype="4" fill="hold" grpId="0" nodeType="withEffect">
                                  <p:stCondLst>
                                    <p:cond delay="0"/>
                                  </p:stCondLst>
                                  <p:childTnLst>
                                    <p:set>
                                      <p:cBhvr>
                                        <p:cTn id="180" dur="1" fill="hold">
                                          <p:stCondLst>
                                            <p:cond delay="0"/>
                                          </p:stCondLst>
                                        </p:cTn>
                                        <p:tgtEl>
                                          <p:spTgt spid="64"/>
                                        </p:tgtEl>
                                        <p:attrNameLst>
                                          <p:attrName>style.visibility</p:attrName>
                                        </p:attrNameLst>
                                      </p:cBhvr>
                                      <p:to>
                                        <p:strVal val="visible"/>
                                      </p:to>
                                    </p:set>
                                    <p:anim calcmode="lin" valueType="num">
                                      <p:cBhvr additive="base">
                                        <p:cTn id="181" dur="500" fill="hold"/>
                                        <p:tgtEl>
                                          <p:spTgt spid="64"/>
                                        </p:tgtEl>
                                        <p:attrNameLst>
                                          <p:attrName>ppt_x</p:attrName>
                                        </p:attrNameLst>
                                      </p:cBhvr>
                                      <p:tavLst>
                                        <p:tav tm="0">
                                          <p:val>
                                            <p:strVal val="#ppt_x"/>
                                          </p:val>
                                        </p:tav>
                                        <p:tav tm="100000">
                                          <p:val>
                                            <p:strVal val="#ppt_x"/>
                                          </p:val>
                                        </p:tav>
                                      </p:tavLst>
                                    </p:anim>
                                    <p:anim calcmode="lin" valueType="num">
                                      <p:cBhvr additive="base">
                                        <p:cTn id="182" dur="500" fill="hold"/>
                                        <p:tgtEl>
                                          <p:spTgt spid="64"/>
                                        </p:tgtEl>
                                        <p:attrNameLst>
                                          <p:attrName>ppt_y</p:attrName>
                                        </p:attrNameLst>
                                      </p:cBhvr>
                                      <p:tavLst>
                                        <p:tav tm="0">
                                          <p:val>
                                            <p:strVal val="1+#ppt_h/2"/>
                                          </p:val>
                                        </p:tav>
                                        <p:tav tm="100000">
                                          <p:val>
                                            <p:strVal val="#ppt_y"/>
                                          </p:val>
                                        </p:tav>
                                      </p:tavLst>
                                    </p:anim>
                                  </p:childTnLst>
                                </p:cTn>
                              </p:par>
                              <p:par>
                                <p:cTn id="183" presetID="2" presetClass="entr" presetSubtype="4" fill="hold" grpId="0" nodeType="withEffect">
                                  <p:stCondLst>
                                    <p:cond delay="0"/>
                                  </p:stCondLst>
                                  <p:childTnLst>
                                    <p:set>
                                      <p:cBhvr>
                                        <p:cTn id="184" dur="1" fill="hold">
                                          <p:stCondLst>
                                            <p:cond delay="0"/>
                                          </p:stCondLst>
                                        </p:cTn>
                                        <p:tgtEl>
                                          <p:spTgt spid="65"/>
                                        </p:tgtEl>
                                        <p:attrNameLst>
                                          <p:attrName>style.visibility</p:attrName>
                                        </p:attrNameLst>
                                      </p:cBhvr>
                                      <p:to>
                                        <p:strVal val="visible"/>
                                      </p:to>
                                    </p:set>
                                    <p:anim calcmode="lin" valueType="num">
                                      <p:cBhvr additive="base">
                                        <p:cTn id="185" dur="500" fill="hold"/>
                                        <p:tgtEl>
                                          <p:spTgt spid="65"/>
                                        </p:tgtEl>
                                        <p:attrNameLst>
                                          <p:attrName>ppt_x</p:attrName>
                                        </p:attrNameLst>
                                      </p:cBhvr>
                                      <p:tavLst>
                                        <p:tav tm="0">
                                          <p:val>
                                            <p:strVal val="#ppt_x"/>
                                          </p:val>
                                        </p:tav>
                                        <p:tav tm="100000">
                                          <p:val>
                                            <p:strVal val="#ppt_x"/>
                                          </p:val>
                                        </p:tav>
                                      </p:tavLst>
                                    </p:anim>
                                    <p:anim calcmode="lin" valueType="num">
                                      <p:cBhvr additive="base">
                                        <p:cTn id="186" dur="500" fill="hold"/>
                                        <p:tgtEl>
                                          <p:spTgt spid="65"/>
                                        </p:tgtEl>
                                        <p:attrNameLst>
                                          <p:attrName>ppt_y</p:attrName>
                                        </p:attrNameLst>
                                      </p:cBhvr>
                                      <p:tavLst>
                                        <p:tav tm="0">
                                          <p:val>
                                            <p:strVal val="1+#ppt_h/2"/>
                                          </p:val>
                                        </p:tav>
                                        <p:tav tm="100000">
                                          <p:val>
                                            <p:strVal val="#ppt_y"/>
                                          </p:val>
                                        </p:tav>
                                      </p:tavLst>
                                    </p:anim>
                                  </p:childTnLst>
                                </p:cTn>
                              </p:par>
                              <p:par>
                                <p:cTn id="187" presetID="2" presetClass="entr" presetSubtype="4" fill="hold" grpId="0" nodeType="withEffect">
                                  <p:stCondLst>
                                    <p:cond delay="0"/>
                                  </p:stCondLst>
                                  <p:childTnLst>
                                    <p:set>
                                      <p:cBhvr>
                                        <p:cTn id="188" dur="1" fill="hold">
                                          <p:stCondLst>
                                            <p:cond delay="0"/>
                                          </p:stCondLst>
                                        </p:cTn>
                                        <p:tgtEl>
                                          <p:spTgt spid="66"/>
                                        </p:tgtEl>
                                        <p:attrNameLst>
                                          <p:attrName>style.visibility</p:attrName>
                                        </p:attrNameLst>
                                      </p:cBhvr>
                                      <p:to>
                                        <p:strVal val="visible"/>
                                      </p:to>
                                    </p:set>
                                    <p:anim calcmode="lin" valueType="num">
                                      <p:cBhvr additive="base">
                                        <p:cTn id="189" dur="500" fill="hold"/>
                                        <p:tgtEl>
                                          <p:spTgt spid="66"/>
                                        </p:tgtEl>
                                        <p:attrNameLst>
                                          <p:attrName>ppt_x</p:attrName>
                                        </p:attrNameLst>
                                      </p:cBhvr>
                                      <p:tavLst>
                                        <p:tav tm="0">
                                          <p:val>
                                            <p:strVal val="#ppt_x"/>
                                          </p:val>
                                        </p:tav>
                                        <p:tav tm="100000">
                                          <p:val>
                                            <p:strVal val="#ppt_x"/>
                                          </p:val>
                                        </p:tav>
                                      </p:tavLst>
                                    </p:anim>
                                    <p:anim calcmode="lin" valueType="num">
                                      <p:cBhvr additive="base">
                                        <p:cTn id="190" dur="500" fill="hold"/>
                                        <p:tgtEl>
                                          <p:spTgt spid="66"/>
                                        </p:tgtEl>
                                        <p:attrNameLst>
                                          <p:attrName>ppt_y</p:attrName>
                                        </p:attrNameLst>
                                      </p:cBhvr>
                                      <p:tavLst>
                                        <p:tav tm="0">
                                          <p:val>
                                            <p:strVal val="1+#ppt_h/2"/>
                                          </p:val>
                                        </p:tav>
                                        <p:tav tm="100000">
                                          <p:val>
                                            <p:strVal val="#ppt_y"/>
                                          </p:val>
                                        </p:tav>
                                      </p:tavLst>
                                    </p:anim>
                                  </p:childTnLst>
                                </p:cTn>
                              </p:par>
                              <p:par>
                                <p:cTn id="191" presetID="2" presetClass="entr" presetSubtype="8" fill="hold" grpId="0" nodeType="withEffect">
                                  <p:stCondLst>
                                    <p:cond delay="0"/>
                                  </p:stCondLst>
                                  <p:childTnLst>
                                    <p:set>
                                      <p:cBhvr>
                                        <p:cTn id="192" dur="1" fill="hold">
                                          <p:stCondLst>
                                            <p:cond delay="0"/>
                                          </p:stCondLst>
                                        </p:cTn>
                                        <p:tgtEl>
                                          <p:spTgt spid="67"/>
                                        </p:tgtEl>
                                        <p:attrNameLst>
                                          <p:attrName>style.visibility</p:attrName>
                                        </p:attrNameLst>
                                      </p:cBhvr>
                                      <p:to>
                                        <p:strVal val="visible"/>
                                      </p:to>
                                    </p:set>
                                    <p:anim calcmode="lin" valueType="num">
                                      <p:cBhvr additive="base">
                                        <p:cTn id="193" dur="500" fill="hold"/>
                                        <p:tgtEl>
                                          <p:spTgt spid="67"/>
                                        </p:tgtEl>
                                        <p:attrNameLst>
                                          <p:attrName>ppt_x</p:attrName>
                                        </p:attrNameLst>
                                      </p:cBhvr>
                                      <p:tavLst>
                                        <p:tav tm="0">
                                          <p:val>
                                            <p:strVal val="0-#ppt_w/2"/>
                                          </p:val>
                                        </p:tav>
                                        <p:tav tm="100000">
                                          <p:val>
                                            <p:strVal val="#ppt_x"/>
                                          </p:val>
                                        </p:tav>
                                      </p:tavLst>
                                    </p:anim>
                                    <p:anim calcmode="lin" valueType="num">
                                      <p:cBhvr additive="base">
                                        <p:cTn id="194" dur="500" fill="hold"/>
                                        <p:tgtEl>
                                          <p:spTgt spid="67"/>
                                        </p:tgtEl>
                                        <p:attrNameLst>
                                          <p:attrName>ppt_y</p:attrName>
                                        </p:attrNameLst>
                                      </p:cBhvr>
                                      <p:tavLst>
                                        <p:tav tm="0">
                                          <p:val>
                                            <p:strVal val="#ppt_y"/>
                                          </p:val>
                                        </p:tav>
                                        <p:tav tm="100000">
                                          <p:val>
                                            <p:strVal val="#ppt_y"/>
                                          </p:val>
                                        </p:tav>
                                      </p:tavLst>
                                    </p:anim>
                                  </p:childTnLst>
                                </p:cTn>
                              </p:par>
                              <p:par>
                                <p:cTn id="195" presetID="2" presetClass="entr" presetSubtype="4" fill="hold" grpId="0" nodeType="withEffect">
                                  <p:stCondLst>
                                    <p:cond delay="0"/>
                                  </p:stCondLst>
                                  <p:childTnLst>
                                    <p:set>
                                      <p:cBhvr>
                                        <p:cTn id="196" dur="1" fill="hold">
                                          <p:stCondLst>
                                            <p:cond delay="0"/>
                                          </p:stCondLst>
                                        </p:cTn>
                                        <p:tgtEl>
                                          <p:spTgt spid="68"/>
                                        </p:tgtEl>
                                        <p:attrNameLst>
                                          <p:attrName>style.visibility</p:attrName>
                                        </p:attrNameLst>
                                      </p:cBhvr>
                                      <p:to>
                                        <p:strVal val="visible"/>
                                      </p:to>
                                    </p:set>
                                    <p:anim calcmode="lin" valueType="num">
                                      <p:cBhvr additive="base">
                                        <p:cTn id="197" dur="500" fill="hold"/>
                                        <p:tgtEl>
                                          <p:spTgt spid="68"/>
                                        </p:tgtEl>
                                        <p:attrNameLst>
                                          <p:attrName>ppt_x</p:attrName>
                                        </p:attrNameLst>
                                      </p:cBhvr>
                                      <p:tavLst>
                                        <p:tav tm="0">
                                          <p:val>
                                            <p:strVal val="#ppt_x"/>
                                          </p:val>
                                        </p:tav>
                                        <p:tav tm="100000">
                                          <p:val>
                                            <p:strVal val="#ppt_x"/>
                                          </p:val>
                                        </p:tav>
                                      </p:tavLst>
                                    </p:anim>
                                    <p:anim calcmode="lin" valueType="num">
                                      <p:cBhvr additive="base">
                                        <p:cTn id="198" dur="500" fill="hold"/>
                                        <p:tgtEl>
                                          <p:spTgt spid="68"/>
                                        </p:tgtEl>
                                        <p:attrNameLst>
                                          <p:attrName>ppt_y</p:attrName>
                                        </p:attrNameLst>
                                      </p:cBhvr>
                                      <p:tavLst>
                                        <p:tav tm="0">
                                          <p:val>
                                            <p:strVal val="1+#ppt_h/2"/>
                                          </p:val>
                                        </p:tav>
                                        <p:tav tm="100000">
                                          <p:val>
                                            <p:strVal val="#ppt_y"/>
                                          </p:val>
                                        </p:tav>
                                      </p:tavLst>
                                    </p:anim>
                                  </p:childTnLst>
                                </p:cTn>
                              </p:par>
                              <p:par>
                                <p:cTn id="199" presetID="2" presetClass="entr" presetSubtype="4" fill="hold" grpId="0" nodeType="withEffect">
                                  <p:stCondLst>
                                    <p:cond delay="0"/>
                                  </p:stCondLst>
                                  <p:childTnLst>
                                    <p:set>
                                      <p:cBhvr>
                                        <p:cTn id="200" dur="1" fill="hold">
                                          <p:stCondLst>
                                            <p:cond delay="0"/>
                                          </p:stCondLst>
                                        </p:cTn>
                                        <p:tgtEl>
                                          <p:spTgt spid="69"/>
                                        </p:tgtEl>
                                        <p:attrNameLst>
                                          <p:attrName>style.visibility</p:attrName>
                                        </p:attrNameLst>
                                      </p:cBhvr>
                                      <p:to>
                                        <p:strVal val="visible"/>
                                      </p:to>
                                    </p:set>
                                    <p:anim calcmode="lin" valueType="num">
                                      <p:cBhvr additive="base">
                                        <p:cTn id="201" dur="500" fill="hold"/>
                                        <p:tgtEl>
                                          <p:spTgt spid="69"/>
                                        </p:tgtEl>
                                        <p:attrNameLst>
                                          <p:attrName>ppt_x</p:attrName>
                                        </p:attrNameLst>
                                      </p:cBhvr>
                                      <p:tavLst>
                                        <p:tav tm="0">
                                          <p:val>
                                            <p:strVal val="#ppt_x"/>
                                          </p:val>
                                        </p:tav>
                                        <p:tav tm="100000">
                                          <p:val>
                                            <p:strVal val="#ppt_x"/>
                                          </p:val>
                                        </p:tav>
                                      </p:tavLst>
                                    </p:anim>
                                    <p:anim calcmode="lin" valueType="num">
                                      <p:cBhvr additive="base">
                                        <p:cTn id="202" dur="500" fill="hold"/>
                                        <p:tgtEl>
                                          <p:spTgt spid="69"/>
                                        </p:tgtEl>
                                        <p:attrNameLst>
                                          <p:attrName>ppt_y</p:attrName>
                                        </p:attrNameLst>
                                      </p:cBhvr>
                                      <p:tavLst>
                                        <p:tav tm="0">
                                          <p:val>
                                            <p:strVal val="1+#ppt_h/2"/>
                                          </p:val>
                                        </p:tav>
                                        <p:tav tm="100000">
                                          <p:val>
                                            <p:strVal val="#ppt_y"/>
                                          </p:val>
                                        </p:tav>
                                      </p:tavLst>
                                    </p:anim>
                                  </p:childTnLst>
                                </p:cTn>
                              </p:par>
                              <p:par>
                                <p:cTn id="203" presetID="2" presetClass="entr" presetSubtype="4" fill="hold" grpId="0" nodeType="withEffect">
                                  <p:stCondLst>
                                    <p:cond delay="0"/>
                                  </p:stCondLst>
                                  <p:childTnLst>
                                    <p:set>
                                      <p:cBhvr>
                                        <p:cTn id="204" dur="1" fill="hold">
                                          <p:stCondLst>
                                            <p:cond delay="0"/>
                                          </p:stCondLst>
                                        </p:cTn>
                                        <p:tgtEl>
                                          <p:spTgt spid="70"/>
                                        </p:tgtEl>
                                        <p:attrNameLst>
                                          <p:attrName>style.visibility</p:attrName>
                                        </p:attrNameLst>
                                      </p:cBhvr>
                                      <p:to>
                                        <p:strVal val="visible"/>
                                      </p:to>
                                    </p:set>
                                    <p:anim calcmode="lin" valueType="num">
                                      <p:cBhvr additive="base">
                                        <p:cTn id="205" dur="500" fill="hold"/>
                                        <p:tgtEl>
                                          <p:spTgt spid="70"/>
                                        </p:tgtEl>
                                        <p:attrNameLst>
                                          <p:attrName>ppt_x</p:attrName>
                                        </p:attrNameLst>
                                      </p:cBhvr>
                                      <p:tavLst>
                                        <p:tav tm="0">
                                          <p:val>
                                            <p:strVal val="#ppt_x"/>
                                          </p:val>
                                        </p:tav>
                                        <p:tav tm="100000">
                                          <p:val>
                                            <p:strVal val="#ppt_x"/>
                                          </p:val>
                                        </p:tav>
                                      </p:tavLst>
                                    </p:anim>
                                    <p:anim calcmode="lin" valueType="num">
                                      <p:cBhvr additive="base">
                                        <p:cTn id="206" dur="500" fill="hold"/>
                                        <p:tgtEl>
                                          <p:spTgt spid="70"/>
                                        </p:tgtEl>
                                        <p:attrNameLst>
                                          <p:attrName>ppt_y</p:attrName>
                                        </p:attrNameLst>
                                      </p:cBhvr>
                                      <p:tavLst>
                                        <p:tav tm="0">
                                          <p:val>
                                            <p:strVal val="1+#ppt_h/2"/>
                                          </p:val>
                                        </p:tav>
                                        <p:tav tm="100000">
                                          <p:val>
                                            <p:strVal val="#ppt_y"/>
                                          </p:val>
                                        </p:tav>
                                      </p:tavLst>
                                    </p:anim>
                                  </p:childTnLst>
                                </p:cTn>
                              </p:par>
                              <p:par>
                                <p:cTn id="207" presetID="2" presetClass="entr" presetSubtype="4" fill="hold" grpId="0" nodeType="withEffect">
                                  <p:stCondLst>
                                    <p:cond delay="0"/>
                                  </p:stCondLst>
                                  <p:childTnLst>
                                    <p:set>
                                      <p:cBhvr>
                                        <p:cTn id="208" dur="1" fill="hold">
                                          <p:stCondLst>
                                            <p:cond delay="0"/>
                                          </p:stCondLst>
                                        </p:cTn>
                                        <p:tgtEl>
                                          <p:spTgt spid="71"/>
                                        </p:tgtEl>
                                        <p:attrNameLst>
                                          <p:attrName>style.visibility</p:attrName>
                                        </p:attrNameLst>
                                      </p:cBhvr>
                                      <p:to>
                                        <p:strVal val="visible"/>
                                      </p:to>
                                    </p:set>
                                    <p:anim calcmode="lin" valueType="num">
                                      <p:cBhvr additive="base">
                                        <p:cTn id="209" dur="500" fill="hold"/>
                                        <p:tgtEl>
                                          <p:spTgt spid="71"/>
                                        </p:tgtEl>
                                        <p:attrNameLst>
                                          <p:attrName>ppt_x</p:attrName>
                                        </p:attrNameLst>
                                      </p:cBhvr>
                                      <p:tavLst>
                                        <p:tav tm="0">
                                          <p:val>
                                            <p:strVal val="#ppt_x"/>
                                          </p:val>
                                        </p:tav>
                                        <p:tav tm="100000">
                                          <p:val>
                                            <p:strVal val="#ppt_x"/>
                                          </p:val>
                                        </p:tav>
                                      </p:tavLst>
                                    </p:anim>
                                    <p:anim calcmode="lin" valueType="num">
                                      <p:cBhvr additive="base">
                                        <p:cTn id="210" dur="500" fill="hold"/>
                                        <p:tgtEl>
                                          <p:spTgt spid="71"/>
                                        </p:tgtEl>
                                        <p:attrNameLst>
                                          <p:attrName>ppt_y</p:attrName>
                                        </p:attrNameLst>
                                      </p:cBhvr>
                                      <p:tavLst>
                                        <p:tav tm="0">
                                          <p:val>
                                            <p:strVal val="1+#ppt_h/2"/>
                                          </p:val>
                                        </p:tav>
                                        <p:tav tm="100000">
                                          <p:val>
                                            <p:strVal val="#ppt_y"/>
                                          </p:val>
                                        </p:tav>
                                      </p:tavLst>
                                    </p:anim>
                                  </p:childTnLst>
                                </p:cTn>
                              </p:par>
                              <p:par>
                                <p:cTn id="211" presetID="2" presetClass="entr" presetSubtype="4" fill="hold" grpId="0" nodeType="withEffect">
                                  <p:stCondLst>
                                    <p:cond delay="0"/>
                                  </p:stCondLst>
                                  <p:childTnLst>
                                    <p:set>
                                      <p:cBhvr>
                                        <p:cTn id="212" dur="1" fill="hold">
                                          <p:stCondLst>
                                            <p:cond delay="0"/>
                                          </p:stCondLst>
                                        </p:cTn>
                                        <p:tgtEl>
                                          <p:spTgt spid="72"/>
                                        </p:tgtEl>
                                        <p:attrNameLst>
                                          <p:attrName>style.visibility</p:attrName>
                                        </p:attrNameLst>
                                      </p:cBhvr>
                                      <p:to>
                                        <p:strVal val="visible"/>
                                      </p:to>
                                    </p:set>
                                    <p:anim calcmode="lin" valueType="num">
                                      <p:cBhvr additive="base">
                                        <p:cTn id="213" dur="500" fill="hold"/>
                                        <p:tgtEl>
                                          <p:spTgt spid="72"/>
                                        </p:tgtEl>
                                        <p:attrNameLst>
                                          <p:attrName>ppt_x</p:attrName>
                                        </p:attrNameLst>
                                      </p:cBhvr>
                                      <p:tavLst>
                                        <p:tav tm="0">
                                          <p:val>
                                            <p:strVal val="#ppt_x"/>
                                          </p:val>
                                        </p:tav>
                                        <p:tav tm="100000">
                                          <p:val>
                                            <p:strVal val="#ppt_x"/>
                                          </p:val>
                                        </p:tav>
                                      </p:tavLst>
                                    </p:anim>
                                    <p:anim calcmode="lin" valueType="num">
                                      <p:cBhvr additive="base">
                                        <p:cTn id="214" dur="500" fill="hold"/>
                                        <p:tgtEl>
                                          <p:spTgt spid="72"/>
                                        </p:tgtEl>
                                        <p:attrNameLst>
                                          <p:attrName>ppt_y</p:attrName>
                                        </p:attrNameLst>
                                      </p:cBhvr>
                                      <p:tavLst>
                                        <p:tav tm="0">
                                          <p:val>
                                            <p:strVal val="1+#ppt_h/2"/>
                                          </p:val>
                                        </p:tav>
                                        <p:tav tm="100000">
                                          <p:val>
                                            <p:strVal val="#ppt_y"/>
                                          </p:val>
                                        </p:tav>
                                      </p:tavLst>
                                    </p:anim>
                                  </p:childTnLst>
                                </p:cTn>
                              </p:par>
                              <p:par>
                                <p:cTn id="215" presetID="2" presetClass="entr" presetSubtype="4" fill="hold" grpId="0" nodeType="withEffect">
                                  <p:stCondLst>
                                    <p:cond delay="0"/>
                                  </p:stCondLst>
                                  <p:childTnLst>
                                    <p:set>
                                      <p:cBhvr>
                                        <p:cTn id="216" dur="1" fill="hold">
                                          <p:stCondLst>
                                            <p:cond delay="0"/>
                                          </p:stCondLst>
                                        </p:cTn>
                                        <p:tgtEl>
                                          <p:spTgt spid="73"/>
                                        </p:tgtEl>
                                        <p:attrNameLst>
                                          <p:attrName>style.visibility</p:attrName>
                                        </p:attrNameLst>
                                      </p:cBhvr>
                                      <p:to>
                                        <p:strVal val="visible"/>
                                      </p:to>
                                    </p:set>
                                    <p:anim calcmode="lin" valueType="num">
                                      <p:cBhvr additive="base">
                                        <p:cTn id="217" dur="500" fill="hold"/>
                                        <p:tgtEl>
                                          <p:spTgt spid="73"/>
                                        </p:tgtEl>
                                        <p:attrNameLst>
                                          <p:attrName>ppt_x</p:attrName>
                                        </p:attrNameLst>
                                      </p:cBhvr>
                                      <p:tavLst>
                                        <p:tav tm="0">
                                          <p:val>
                                            <p:strVal val="#ppt_x"/>
                                          </p:val>
                                        </p:tav>
                                        <p:tav tm="100000">
                                          <p:val>
                                            <p:strVal val="#ppt_x"/>
                                          </p:val>
                                        </p:tav>
                                      </p:tavLst>
                                    </p:anim>
                                    <p:anim calcmode="lin" valueType="num">
                                      <p:cBhvr additive="base">
                                        <p:cTn id="218" dur="500" fill="hold"/>
                                        <p:tgtEl>
                                          <p:spTgt spid="73"/>
                                        </p:tgtEl>
                                        <p:attrNameLst>
                                          <p:attrName>ppt_y</p:attrName>
                                        </p:attrNameLst>
                                      </p:cBhvr>
                                      <p:tavLst>
                                        <p:tav tm="0">
                                          <p:val>
                                            <p:strVal val="1+#ppt_h/2"/>
                                          </p:val>
                                        </p:tav>
                                        <p:tav tm="100000">
                                          <p:val>
                                            <p:strVal val="#ppt_y"/>
                                          </p:val>
                                        </p:tav>
                                      </p:tavLst>
                                    </p:anim>
                                  </p:childTnLst>
                                </p:cTn>
                              </p:par>
                              <p:par>
                                <p:cTn id="219" presetID="2" presetClass="entr" presetSubtype="4" fill="hold" grpId="0" nodeType="withEffect">
                                  <p:stCondLst>
                                    <p:cond delay="0"/>
                                  </p:stCondLst>
                                  <p:childTnLst>
                                    <p:set>
                                      <p:cBhvr>
                                        <p:cTn id="220" dur="1" fill="hold">
                                          <p:stCondLst>
                                            <p:cond delay="0"/>
                                          </p:stCondLst>
                                        </p:cTn>
                                        <p:tgtEl>
                                          <p:spTgt spid="74"/>
                                        </p:tgtEl>
                                        <p:attrNameLst>
                                          <p:attrName>style.visibility</p:attrName>
                                        </p:attrNameLst>
                                      </p:cBhvr>
                                      <p:to>
                                        <p:strVal val="visible"/>
                                      </p:to>
                                    </p:set>
                                    <p:anim calcmode="lin" valueType="num">
                                      <p:cBhvr additive="base">
                                        <p:cTn id="221" dur="500" fill="hold"/>
                                        <p:tgtEl>
                                          <p:spTgt spid="74"/>
                                        </p:tgtEl>
                                        <p:attrNameLst>
                                          <p:attrName>ppt_x</p:attrName>
                                        </p:attrNameLst>
                                      </p:cBhvr>
                                      <p:tavLst>
                                        <p:tav tm="0">
                                          <p:val>
                                            <p:strVal val="#ppt_x"/>
                                          </p:val>
                                        </p:tav>
                                        <p:tav tm="100000">
                                          <p:val>
                                            <p:strVal val="#ppt_x"/>
                                          </p:val>
                                        </p:tav>
                                      </p:tavLst>
                                    </p:anim>
                                    <p:anim calcmode="lin" valueType="num">
                                      <p:cBhvr additive="base">
                                        <p:cTn id="222" dur="500" fill="hold"/>
                                        <p:tgtEl>
                                          <p:spTgt spid="74"/>
                                        </p:tgtEl>
                                        <p:attrNameLst>
                                          <p:attrName>ppt_y</p:attrName>
                                        </p:attrNameLst>
                                      </p:cBhvr>
                                      <p:tavLst>
                                        <p:tav tm="0">
                                          <p:val>
                                            <p:strVal val="1+#ppt_h/2"/>
                                          </p:val>
                                        </p:tav>
                                        <p:tav tm="100000">
                                          <p:val>
                                            <p:strVal val="#ppt_y"/>
                                          </p:val>
                                        </p:tav>
                                      </p:tavLst>
                                    </p:anim>
                                  </p:childTnLst>
                                </p:cTn>
                              </p:par>
                              <p:par>
                                <p:cTn id="223" presetID="2" presetClass="entr" presetSubtype="4" fill="hold" grpId="0" nodeType="withEffect">
                                  <p:stCondLst>
                                    <p:cond delay="0"/>
                                  </p:stCondLst>
                                  <p:childTnLst>
                                    <p:set>
                                      <p:cBhvr>
                                        <p:cTn id="224" dur="1" fill="hold">
                                          <p:stCondLst>
                                            <p:cond delay="0"/>
                                          </p:stCondLst>
                                        </p:cTn>
                                        <p:tgtEl>
                                          <p:spTgt spid="75"/>
                                        </p:tgtEl>
                                        <p:attrNameLst>
                                          <p:attrName>style.visibility</p:attrName>
                                        </p:attrNameLst>
                                      </p:cBhvr>
                                      <p:to>
                                        <p:strVal val="visible"/>
                                      </p:to>
                                    </p:set>
                                    <p:anim calcmode="lin" valueType="num">
                                      <p:cBhvr additive="base">
                                        <p:cTn id="225" dur="500" fill="hold"/>
                                        <p:tgtEl>
                                          <p:spTgt spid="75"/>
                                        </p:tgtEl>
                                        <p:attrNameLst>
                                          <p:attrName>ppt_x</p:attrName>
                                        </p:attrNameLst>
                                      </p:cBhvr>
                                      <p:tavLst>
                                        <p:tav tm="0">
                                          <p:val>
                                            <p:strVal val="#ppt_x"/>
                                          </p:val>
                                        </p:tav>
                                        <p:tav tm="100000">
                                          <p:val>
                                            <p:strVal val="#ppt_x"/>
                                          </p:val>
                                        </p:tav>
                                      </p:tavLst>
                                    </p:anim>
                                    <p:anim calcmode="lin" valueType="num">
                                      <p:cBhvr additive="base">
                                        <p:cTn id="226" dur="500" fill="hold"/>
                                        <p:tgtEl>
                                          <p:spTgt spid="75"/>
                                        </p:tgtEl>
                                        <p:attrNameLst>
                                          <p:attrName>ppt_y</p:attrName>
                                        </p:attrNameLst>
                                      </p:cBhvr>
                                      <p:tavLst>
                                        <p:tav tm="0">
                                          <p:val>
                                            <p:strVal val="1+#ppt_h/2"/>
                                          </p:val>
                                        </p:tav>
                                        <p:tav tm="100000">
                                          <p:val>
                                            <p:strVal val="#ppt_y"/>
                                          </p:val>
                                        </p:tav>
                                      </p:tavLst>
                                    </p:anim>
                                  </p:childTnLst>
                                </p:cTn>
                              </p:par>
                              <p:par>
                                <p:cTn id="227" presetID="2" presetClass="entr" presetSubtype="4" fill="hold" grpId="0" nodeType="withEffect">
                                  <p:stCondLst>
                                    <p:cond delay="0"/>
                                  </p:stCondLst>
                                  <p:childTnLst>
                                    <p:set>
                                      <p:cBhvr>
                                        <p:cTn id="228" dur="1" fill="hold">
                                          <p:stCondLst>
                                            <p:cond delay="0"/>
                                          </p:stCondLst>
                                        </p:cTn>
                                        <p:tgtEl>
                                          <p:spTgt spid="76"/>
                                        </p:tgtEl>
                                        <p:attrNameLst>
                                          <p:attrName>style.visibility</p:attrName>
                                        </p:attrNameLst>
                                      </p:cBhvr>
                                      <p:to>
                                        <p:strVal val="visible"/>
                                      </p:to>
                                    </p:set>
                                    <p:anim calcmode="lin" valueType="num">
                                      <p:cBhvr additive="base">
                                        <p:cTn id="229" dur="500" fill="hold"/>
                                        <p:tgtEl>
                                          <p:spTgt spid="76"/>
                                        </p:tgtEl>
                                        <p:attrNameLst>
                                          <p:attrName>ppt_x</p:attrName>
                                        </p:attrNameLst>
                                      </p:cBhvr>
                                      <p:tavLst>
                                        <p:tav tm="0">
                                          <p:val>
                                            <p:strVal val="#ppt_x"/>
                                          </p:val>
                                        </p:tav>
                                        <p:tav tm="100000">
                                          <p:val>
                                            <p:strVal val="#ppt_x"/>
                                          </p:val>
                                        </p:tav>
                                      </p:tavLst>
                                    </p:anim>
                                    <p:anim calcmode="lin" valueType="num">
                                      <p:cBhvr additive="base">
                                        <p:cTn id="230" dur="500" fill="hold"/>
                                        <p:tgtEl>
                                          <p:spTgt spid="76"/>
                                        </p:tgtEl>
                                        <p:attrNameLst>
                                          <p:attrName>ppt_y</p:attrName>
                                        </p:attrNameLst>
                                      </p:cBhvr>
                                      <p:tavLst>
                                        <p:tav tm="0">
                                          <p:val>
                                            <p:strVal val="1+#ppt_h/2"/>
                                          </p:val>
                                        </p:tav>
                                        <p:tav tm="100000">
                                          <p:val>
                                            <p:strVal val="#ppt_y"/>
                                          </p:val>
                                        </p:tav>
                                      </p:tavLst>
                                    </p:anim>
                                  </p:childTnLst>
                                </p:cTn>
                              </p:par>
                              <p:par>
                                <p:cTn id="231" presetID="2" presetClass="entr" presetSubtype="4" fill="hold" grpId="0" nodeType="withEffect">
                                  <p:stCondLst>
                                    <p:cond delay="0"/>
                                  </p:stCondLst>
                                  <p:childTnLst>
                                    <p:set>
                                      <p:cBhvr>
                                        <p:cTn id="232" dur="1" fill="hold">
                                          <p:stCondLst>
                                            <p:cond delay="0"/>
                                          </p:stCondLst>
                                        </p:cTn>
                                        <p:tgtEl>
                                          <p:spTgt spid="77"/>
                                        </p:tgtEl>
                                        <p:attrNameLst>
                                          <p:attrName>style.visibility</p:attrName>
                                        </p:attrNameLst>
                                      </p:cBhvr>
                                      <p:to>
                                        <p:strVal val="visible"/>
                                      </p:to>
                                    </p:set>
                                    <p:anim calcmode="lin" valueType="num">
                                      <p:cBhvr additive="base">
                                        <p:cTn id="233" dur="500" fill="hold"/>
                                        <p:tgtEl>
                                          <p:spTgt spid="77"/>
                                        </p:tgtEl>
                                        <p:attrNameLst>
                                          <p:attrName>ppt_x</p:attrName>
                                        </p:attrNameLst>
                                      </p:cBhvr>
                                      <p:tavLst>
                                        <p:tav tm="0">
                                          <p:val>
                                            <p:strVal val="#ppt_x"/>
                                          </p:val>
                                        </p:tav>
                                        <p:tav tm="100000">
                                          <p:val>
                                            <p:strVal val="#ppt_x"/>
                                          </p:val>
                                        </p:tav>
                                      </p:tavLst>
                                    </p:anim>
                                    <p:anim calcmode="lin" valueType="num">
                                      <p:cBhvr additive="base">
                                        <p:cTn id="234" dur="500" fill="hold"/>
                                        <p:tgtEl>
                                          <p:spTgt spid="77"/>
                                        </p:tgtEl>
                                        <p:attrNameLst>
                                          <p:attrName>ppt_y</p:attrName>
                                        </p:attrNameLst>
                                      </p:cBhvr>
                                      <p:tavLst>
                                        <p:tav tm="0">
                                          <p:val>
                                            <p:strVal val="1+#ppt_h/2"/>
                                          </p:val>
                                        </p:tav>
                                        <p:tav tm="100000">
                                          <p:val>
                                            <p:strVal val="#ppt_y"/>
                                          </p:val>
                                        </p:tav>
                                      </p:tavLst>
                                    </p:anim>
                                  </p:childTnLst>
                                </p:cTn>
                              </p:par>
                              <p:par>
                                <p:cTn id="235" presetID="2" presetClass="entr" presetSubtype="4" fill="hold" grpId="0" nodeType="withEffect">
                                  <p:stCondLst>
                                    <p:cond delay="0"/>
                                  </p:stCondLst>
                                  <p:childTnLst>
                                    <p:set>
                                      <p:cBhvr>
                                        <p:cTn id="236" dur="1" fill="hold">
                                          <p:stCondLst>
                                            <p:cond delay="0"/>
                                          </p:stCondLst>
                                        </p:cTn>
                                        <p:tgtEl>
                                          <p:spTgt spid="78"/>
                                        </p:tgtEl>
                                        <p:attrNameLst>
                                          <p:attrName>style.visibility</p:attrName>
                                        </p:attrNameLst>
                                      </p:cBhvr>
                                      <p:to>
                                        <p:strVal val="visible"/>
                                      </p:to>
                                    </p:set>
                                    <p:anim calcmode="lin" valueType="num">
                                      <p:cBhvr additive="base">
                                        <p:cTn id="237" dur="500" fill="hold"/>
                                        <p:tgtEl>
                                          <p:spTgt spid="78"/>
                                        </p:tgtEl>
                                        <p:attrNameLst>
                                          <p:attrName>ppt_x</p:attrName>
                                        </p:attrNameLst>
                                      </p:cBhvr>
                                      <p:tavLst>
                                        <p:tav tm="0">
                                          <p:val>
                                            <p:strVal val="#ppt_x"/>
                                          </p:val>
                                        </p:tav>
                                        <p:tav tm="100000">
                                          <p:val>
                                            <p:strVal val="#ppt_x"/>
                                          </p:val>
                                        </p:tav>
                                      </p:tavLst>
                                    </p:anim>
                                    <p:anim calcmode="lin" valueType="num">
                                      <p:cBhvr additive="base">
                                        <p:cTn id="238" dur="500" fill="hold"/>
                                        <p:tgtEl>
                                          <p:spTgt spid="78"/>
                                        </p:tgtEl>
                                        <p:attrNameLst>
                                          <p:attrName>ppt_y</p:attrName>
                                        </p:attrNameLst>
                                      </p:cBhvr>
                                      <p:tavLst>
                                        <p:tav tm="0">
                                          <p:val>
                                            <p:strVal val="1+#ppt_h/2"/>
                                          </p:val>
                                        </p:tav>
                                        <p:tav tm="100000">
                                          <p:val>
                                            <p:strVal val="#ppt_y"/>
                                          </p:val>
                                        </p:tav>
                                      </p:tavLst>
                                    </p:anim>
                                  </p:childTnLst>
                                </p:cTn>
                              </p:par>
                              <p:par>
                                <p:cTn id="239" presetID="2" presetClass="entr" presetSubtype="4" fill="hold" grpId="0" nodeType="withEffect">
                                  <p:stCondLst>
                                    <p:cond delay="0"/>
                                  </p:stCondLst>
                                  <p:childTnLst>
                                    <p:set>
                                      <p:cBhvr>
                                        <p:cTn id="240" dur="1" fill="hold">
                                          <p:stCondLst>
                                            <p:cond delay="0"/>
                                          </p:stCondLst>
                                        </p:cTn>
                                        <p:tgtEl>
                                          <p:spTgt spid="79"/>
                                        </p:tgtEl>
                                        <p:attrNameLst>
                                          <p:attrName>style.visibility</p:attrName>
                                        </p:attrNameLst>
                                      </p:cBhvr>
                                      <p:to>
                                        <p:strVal val="visible"/>
                                      </p:to>
                                    </p:set>
                                    <p:anim calcmode="lin" valueType="num">
                                      <p:cBhvr additive="base">
                                        <p:cTn id="241" dur="500" fill="hold"/>
                                        <p:tgtEl>
                                          <p:spTgt spid="79"/>
                                        </p:tgtEl>
                                        <p:attrNameLst>
                                          <p:attrName>ppt_x</p:attrName>
                                        </p:attrNameLst>
                                      </p:cBhvr>
                                      <p:tavLst>
                                        <p:tav tm="0">
                                          <p:val>
                                            <p:strVal val="#ppt_x"/>
                                          </p:val>
                                        </p:tav>
                                        <p:tav tm="100000">
                                          <p:val>
                                            <p:strVal val="#ppt_x"/>
                                          </p:val>
                                        </p:tav>
                                      </p:tavLst>
                                    </p:anim>
                                    <p:anim calcmode="lin" valueType="num">
                                      <p:cBhvr additive="base">
                                        <p:cTn id="242" dur="500" fill="hold"/>
                                        <p:tgtEl>
                                          <p:spTgt spid="79"/>
                                        </p:tgtEl>
                                        <p:attrNameLst>
                                          <p:attrName>ppt_y</p:attrName>
                                        </p:attrNameLst>
                                      </p:cBhvr>
                                      <p:tavLst>
                                        <p:tav tm="0">
                                          <p:val>
                                            <p:strVal val="1+#ppt_h/2"/>
                                          </p:val>
                                        </p:tav>
                                        <p:tav tm="100000">
                                          <p:val>
                                            <p:strVal val="#ppt_y"/>
                                          </p:val>
                                        </p:tav>
                                      </p:tavLst>
                                    </p:anim>
                                  </p:childTnLst>
                                </p:cTn>
                              </p:par>
                              <p:par>
                                <p:cTn id="243" presetID="2" presetClass="entr" presetSubtype="4" fill="hold" grpId="0" nodeType="withEffect">
                                  <p:stCondLst>
                                    <p:cond delay="0"/>
                                  </p:stCondLst>
                                  <p:childTnLst>
                                    <p:set>
                                      <p:cBhvr>
                                        <p:cTn id="244" dur="1" fill="hold">
                                          <p:stCondLst>
                                            <p:cond delay="0"/>
                                          </p:stCondLst>
                                        </p:cTn>
                                        <p:tgtEl>
                                          <p:spTgt spid="80"/>
                                        </p:tgtEl>
                                        <p:attrNameLst>
                                          <p:attrName>style.visibility</p:attrName>
                                        </p:attrNameLst>
                                      </p:cBhvr>
                                      <p:to>
                                        <p:strVal val="visible"/>
                                      </p:to>
                                    </p:set>
                                    <p:anim calcmode="lin" valueType="num">
                                      <p:cBhvr additive="base">
                                        <p:cTn id="245" dur="500" fill="hold"/>
                                        <p:tgtEl>
                                          <p:spTgt spid="80"/>
                                        </p:tgtEl>
                                        <p:attrNameLst>
                                          <p:attrName>ppt_x</p:attrName>
                                        </p:attrNameLst>
                                      </p:cBhvr>
                                      <p:tavLst>
                                        <p:tav tm="0">
                                          <p:val>
                                            <p:strVal val="#ppt_x"/>
                                          </p:val>
                                        </p:tav>
                                        <p:tav tm="100000">
                                          <p:val>
                                            <p:strVal val="#ppt_x"/>
                                          </p:val>
                                        </p:tav>
                                      </p:tavLst>
                                    </p:anim>
                                    <p:anim calcmode="lin" valueType="num">
                                      <p:cBhvr additive="base">
                                        <p:cTn id="246" dur="500" fill="hold"/>
                                        <p:tgtEl>
                                          <p:spTgt spid="80"/>
                                        </p:tgtEl>
                                        <p:attrNameLst>
                                          <p:attrName>ppt_y</p:attrName>
                                        </p:attrNameLst>
                                      </p:cBhvr>
                                      <p:tavLst>
                                        <p:tav tm="0">
                                          <p:val>
                                            <p:strVal val="1+#ppt_h/2"/>
                                          </p:val>
                                        </p:tav>
                                        <p:tav tm="100000">
                                          <p:val>
                                            <p:strVal val="#ppt_y"/>
                                          </p:val>
                                        </p:tav>
                                      </p:tavLst>
                                    </p:anim>
                                  </p:childTnLst>
                                </p:cTn>
                              </p:par>
                              <p:par>
                                <p:cTn id="247" presetID="2" presetClass="entr" presetSubtype="4" fill="hold" grpId="0" nodeType="withEffect">
                                  <p:stCondLst>
                                    <p:cond delay="0"/>
                                  </p:stCondLst>
                                  <p:childTnLst>
                                    <p:set>
                                      <p:cBhvr>
                                        <p:cTn id="248" dur="1" fill="hold">
                                          <p:stCondLst>
                                            <p:cond delay="0"/>
                                          </p:stCondLst>
                                        </p:cTn>
                                        <p:tgtEl>
                                          <p:spTgt spid="81"/>
                                        </p:tgtEl>
                                        <p:attrNameLst>
                                          <p:attrName>style.visibility</p:attrName>
                                        </p:attrNameLst>
                                      </p:cBhvr>
                                      <p:to>
                                        <p:strVal val="visible"/>
                                      </p:to>
                                    </p:set>
                                    <p:anim calcmode="lin" valueType="num">
                                      <p:cBhvr additive="base">
                                        <p:cTn id="249" dur="500" fill="hold"/>
                                        <p:tgtEl>
                                          <p:spTgt spid="81"/>
                                        </p:tgtEl>
                                        <p:attrNameLst>
                                          <p:attrName>ppt_x</p:attrName>
                                        </p:attrNameLst>
                                      </p:cBhvr>
                                      <p:tavLst>
                                        <p:tav tm="0">
                                          <p:val>
                                            <p:strVal val="#ppt_x"/>
                                          </p:val>
                                        </p:tav>
                                        <p:tav tm="100000">
                                          <p:val>
                                            <p:strVal val="#ppt_x"/>
                                          </p:val>
                                        </p:tav>
                                      </p:tavLst>
                                    </p:anim>
                                    <p:anim calcmode="lin" valueType="num">
                                      <p:cBhvr additive="base">
                                        <p:cTn id="250" dur="500" fill="hold"/>
                                        <p:tgtEl>
                                          <p:spTgt spid="81"/>
                                        </p:tgtEl>
                                        <p:attrNameLst>
                                          <p:attrName>ppt_y</p:attrName>
                                        </p:attrNameLst>
                                      </p:cBhvr>
                                      <p:tavLst>
                                        <p:tav tm="0">
                                          <p:val>
                                            <p:strVal val="1+#ppt_h/2"/>
                                          </p:val>
                                        </p:tav>
                                        <p:tav tm="100000">
                                          <p:val>
                                            <p:strVal val="#ppt_y"/>
                                          </p:val>
                                        </p:tav>
                                      </p:tavLst>
                                    </p:anim>
                                  </p:childTnLst>
                                </p:cTn>
                              </p:par>
                              <p:par>
                                <p:cTn id="251" presetID="2" presetClass="entr" presetSubtype="1" fill="hold" grpId="0" nodeType="withEffect">
                                  <p:stCondLst>
                                    <p:cond delay="0"/>
                                  </p:stCondLst>
                                  <p:childTnLst>
                                    <p:set>
                                      <p:cBhvr>
                                        <p:cTn id="252" dur="1" fill="hold">
                                          <p:stCondLst>
                                            <p:cond delay="0"/>
                                          </p:stCondLst>
                                        </p:cTn>
                                        <p:tgtEl>
                                          <p:spTgt spid="82"/>
                                        </p:tgtEl>
                                        <p:attrNameLst>
                                          <p:attrName>style.visibility</p:attrName>
                                        </p:attrNameLst>
                                      </p:cBhvr>
                                      <p:to>
                                        <p:strVal val="visible"/>
                                      </p:to>
                                    </p:set>
                                    <p:anim calcmode="lin" valueType="num">
                                      <p:cBhvr additive="base">
                                        <p:cTn id="253" dur="500" fill="hold"/>
                                        <p:tgtEl>
                                          <p:spTgt spid="82"/>
                                        </p:tgtEl>
                                        <p:attrNameLst>
                                          <p:attrName>ppt_x</p:attrName>
                                        </p:attrNameLst>
                                      </p:cBhvr>
                                      <p:tavLst>
                                        <p:tav tm="0">
                                          <p:val>
                                            <p:strVal val="#ppt_x"/>
                                          </p:val>
                                        </p:tav>
                                        <p:tav tm="100000">
                                          <p:val>
                                            <p:strVal val="#ppt_x"/>
                                          </p:val>
                                        </p:tav>
                                      </p:tavLst>
                                    </p:anim>
                                    <p:anim calcmode="lin" valueType="num">
                                      <p:cBhvr additive="base">
                                        <p:cTn id="254" dur="500" fill="hold"/>
                                        <p:tgtEl>
                                          <p:spTgt spid="82"/>
                                        </p:tgtEl>
                                        <p:attrNameLst>
                                          <p:attrName>ppt_y</p:attrName>
                                        </p:attrNameLst>
                                      </p:cBhvr>
                                      <p:tavLst>
                                        <p:tav tm="0">
                                          <p:val>
                                            <p:strVal val="0-#ppt_h/2"/>
                                          </p:val>
                                        </p:tav>
                                        <p:tav tm="100000">
                                          <p:val>
                                            <p:strVal val="#ppt_y"/>
                                          </p:val>
                                        </p:tav>
                                      </p:tavLst>
                                    </p:anim>
                                  </p:childTnLst>
                                </p:cTn>
                              </p:par>
                              <p:par>
                                <p:cTn id="255" presetID="2" presetClass="entr" presetSubtype="4" fill="hold" grpId="0" nodeType="withEffect">
                                  <p:stCondLst>
                                    <p:cond delay="0"/>
                                  </p:stCondLst>
                                  <p:childTnLst>
                                    <p:set>
                                      <p:cBhvr>
                                        <p:cTn id="256" dur="1" fill="hold">
                                          <p:stCondLst>
                                            <p:cond delay="0"/>
                                          </p:stCondLst>
                                        </p:cTn>
                                        <p:tgtEl>
                                          <p:spTgt spid="83"/>
                                        </p:tgtEl>
                                        <p:attrNameLst>
                                          <p:attrName>style.visibility</p:attrName>
                                        </p:attrNameLst>
                                      </p:cBhvr>
                                      <p:to>
                                        <p:strVal val="visible"/>
                                      </p:to>
                                    </p:set>
                                    <p:anim calcmode="lin" valueType="num">
                                      <p:cBhvr additive="base">
                                        <p:cTn id="257" dur="500" fill="hold"/>
                                        <p:tgtEl>
                                          <p:spTgt spid="83"/>
                                        </p:tgtEl>
                                        <p:attrNameLst>
                                          <p:attrName>ppt_x</p:attrName>
                                        </p:attrNameLst>
                                      </p:cBhvr>
                                      <p:tavLst>
                                        <p:tav tm="0">
                                          <p:val>
                                            <p:strVal val="#ppt_x"/>
                                          </p:val>
                                        </p:tav>
                                        <p:tav tm="100000">
                                          <p:val>
                                            <p:strVal val="#ppt_x"/>
                                          </p:val>
                                        </p:tav>
                                      </p:tavLst>
                                    </p:anim>
                                    <p:anim calcmode="lin" valueType="num">
                                      <p:cBhvr additive="base">
                                        <p:cTn id="258" dur="500" fill="hold"/>
                                        <p:tgtEl>
                                          <p:spTgt spid="83"/>
                                        </p:tgtEl>
                                        <p:attrNameLst>
                                          <p:attrName>ppt_y</p:attrName>
                                        </p:attrNameLst>
                                      </p:cBhvr>
                                      <p:tavLst>
                                        <p:tav tm="0">
                                          <p:val>
                                            <p:strVal val="1+#ppt_h/2"/>
                                          </p:val>
                                        </p:tav>
                                        <p:tav tm="100000">
                                          <p:val>
                                            <p:strVal val="#ppt_y"/>
                                          </p:val>
                                        </p:tav>
                                      </p:tavLst>
                                    </p:anim>
                                  </p:childTnLst>
                                </p:cTn>
                              </p:par>
                              <p:par>
                                <p:cTn id="259" presetID="2" presetClass="entr" presetSubtype="4" fill="hold" grpId="0" nodeType="withEffect">
                                  <p:stCondLst>
                                    <p:cond delay="0"/>
                                  </p:stCondLst>
                                  <p:childTnLst>
                                    <p:set>
                                      <p:cBhvr>
                                        <p:cTn id="260" dur="1" fill="hold">
                                          <p:stCondLst>
                                            <p:cond delay="0"/>
                                          </p:stCondLst>
                                        </p:cTn>
                                        <p:tgtEl>
                                          <p:spTgt spid="84"/>
                                        </p:tgtEl>
                                        <p:attrNameLst>
                                          <p:attrName>style.visibility</p:attrName>
                                        </p:attrNameLst>
                                      </p:cBhvr>
                                      <p:to>
                                        <p:strVal val="visible"/>
                                      </p:to>
                                    </p:set>
                                    <p:anim calcmode="lin" valueType="num">
                                      <p:cBhvr additive="base">
                                        <p:cTn id="261" dur="500" fill="hold"/>
                                        <p:tgtEl>
                                          <p:spTgt spid="84"/>
                                        </p:tgtEl>
                                        <p:attrNameLst>
                                          <p:attrName>ppt_x</p:attrName>
                                        </p:attrNameLst>
                                      </p:cBhvr>
                                      <p:tavLst>
                                        <p:tav tm="0">
                                          <p:val>
                                            <p:strVal val="#ppt_x"/>
                                          </p:val>
                                        </p:tav>
                                        <p:tav tm="100000">
                                          <p:val>
                                            <p:strVal val="#ppt_x"/>
                                          </p:val>
                                        </p:tav>
                                      </p:tavLst>
                                    </p:anim>
                                    <p:anim calcmode="lin" valueType="num">
                                      <p:cBhvr additive="base">
                                        <p:cTn id="262" dur="500" fill="hold"/>
                                        <p:tgtEl>
                                          <p:spTgt spid="84"/>
                                        </p:tgtEl>
                                        <p:attrNameLst>
                                          <p:attrName>ppt_y</p:attrName>
                                        </p:attrNameLst>
                                      </p:cBhvr>
                                      <p:tavLst>
                                        <p:tav tm="0">
                                          <p:val>
                                            <p:strVal val="1+#ppt_h/2"/>
                                          </p:val>
                                        </p:tav>
                                        <p:tav tm="100000">
                                          <p:val>
                                            <p:strVal val="#ppt_y"/>
                                          </p:val>
                                        </p:tav>
                                      </p:tavLst>
                                    </p:anim>
                                  </p:childTnLst>
                                </p:cTn>
                              </p:par>
                              <p:par>
                                <p:cTn id="263" presetID="2" presetClass="entr" presetSubtype="3" fill="hold" grpId="0" nodeType="withEffect">
                                  <p:stCondLst>
                                    <p:cond delay="0"/>
                                  </p:stCondLst>
                                  <p:childTnLst>
                                    <p:set>
                                      <p:cBhvr>
                                        <p:cTn id="264" dur="1" fill="hold">
                                          <p:stCondLst>
                                            <p:cond delay="0"/>
                                          </p:stCondLst>
                                        </p:cTn>
                                        <p:tgtEl>
                                          <p:spTgt spid="85"/>
                                        </p:tgtEl>
                                        <p:attrNameLst>
                                          <p:attrName>style.visibility</p:attrName>
                                        </p:attrNameLst>
                                      </p:cBhvr>
                                      <p:to>
                                        <p:strVal val="visible"/>
                                      </p:to>
                                    </p:set>
                                    <p:anim calcmode="lin" valueType="num">
                                      <p:cBhvr additive="base">
                                        <p:cTn id="265" dur="500" fill="hold"/>
                                        <p:tgtEl>
                                          <p:spTgt spid="85"/>
                                        </p:tgtEl>
                                        <p:attrNameLst>
                                          <p:attrName>ppt_x</p:attrName>
                                        </p:attrNameLst>
                                      </p:cBhvr>
                                      <p:tavLst>
                                        <p:tav tm="0">
                                          <p:val>
                                            <p:strVal val="1+#ppt_w/2"/>
                                          </p:val>
                                        </p:tav>
                                        <p:tav tm="100000">
                                          <p:val>
                                            <p:strVal val="#ppt_x"/>
                                          </p:val>
                                        </p:tav>
                                      </p:tavLst>
                                    </p:anim>
                                    <p:anim calcmode="lin" valueType="num">
                                      <p:cBhvr additive="base">
                                        <p:cTn id="266" dur="500" fill="hold"/>
                                        <p:tgtEl>
                                          <p:spTgt spid="85"/>
                                        </p:tgtEl>
                                        <p:attrNameLst>
                                          <p:attrName>ppt_y</p:attrName>
                                        </p:attrNameLst>
                                      </p:cBhvr>
                                      <p:tavLst>
                                        <p:tav tm="0">
                                          <p:val>
                                            <p:strVal val="0-#ppt_h/2"/>
                                          </p:val>
                                        </p:tav>
                                        <p:tav tm="100000">
                                          <p:val>
                                            <p:strVal val="#ppt_y"/>
                                          </p:val>
                                        </p:tav>
                                      </p:tavLst>
                                    </p:anim>
                                  </p:childTnLst>
                                </p:cTn>
                              </p:par>
                              <p:par>
                                <p:cTn id="267" presetID="2" presetClass="entr" presetSubtype="2" fill="hold" grpId="0" nodeType="withEffect">
                                  <p:stCondLst>
                                    <p:cond delay="0"/>
                                  </p:stCondLst>
                                  <p:childTnLst>
                                    <p:set>
                                      <p:cBhvr>
                                        <p:cTn id="268" dur="1" fill="hold">
                                          <p:stCondLst>
                                            <p:cond delay="0"/>
                                          </p:stCondLst>
                                        </p:cTn>
                                        <p:tgtEl>
                                          <p:spTgt spid="86"/>
                                        </p:tgtEl>
                                        <p:attrNameLst>
                                          <p:attrName>style.visibility</p:attrName>
                                        </p:attrNameLst>
                                      </p:cBhvr>
                                      <p:to>
                                        <p:strVal val="visible"/>
                                      </p:to>
                                    </p:set>
                                    <p:anim calcmode="lin" valueType="num">
                                      <p:cBhvr additive="base">
                                        <p:cTn id="269" dur="500" fill="hold"/>
                                        <p:tgtEl>
                                          <p:spTgt spid="86"/>
                                        </p:tgtEl>
                                        <p:attrNameLst>
                                          <p:attrName>ppt_x</p:attrName>
                                        </p:attrNameLst>
                                      </p:cBhvr>
                                      <p:tavLst>
                                        <p:tav tm="0">
                                          <p:val>
                                            <p:strVal val="1+#ppt_w/2"/>
                                          </p:val>
                                        </p:tav>
                                        <p:tav tm="100000">
                                          <p:val>
                                            <p:strVal val="#ppt_x"/>
                                          </p:val>
                                        </p:tav>
                                      </p:tavLst>
                                    </p:anim>
                                    <p:anim calcmode="lin" valueType="num">
                                      <p:cBhvr additive="base">
                                        <p:cTn id="270" dur="500" fill="hold"/>
                                        <p:tgtEl>
                                          <p:spTgt spid="86"/>
                                        </p:tgtEl>
                                        <p:attrNameLst>
                                          <p:attrName>ppt_y</p:attrName>
                                        </p:attrNameLst>
                                      </p:cBhvr>
                                      <p:tavLst>
                                        <p:tav tm="0">
                                          <p:val>
                                            <p:strVal val="#ppt_y"/>
                                          </p:val>
                                        </p:tav>
                                        <p:tav tm="100000">
                                          <p:val>
                                            <p:strVal val="#ppt_y"/>
                                          </p:val>
                                        </p:tav>
                                      </p:tavLst>
                                    </p:anim>
                                  </p:childTnLst>
                                </p:cTn>
                              </p:par>
                              <p:par>
                                <p:cTn id="271" presetID="2" presetClass="entr" presetSubtype="12" fill="hold" grpId="0" nodeType="withEffect">
                                  <p:stCondLst>
                                    <p:cond delay="0"/>
                                  </p:stCondLst>
                                  <p:childTnLst>
                                    <p:set>
                                      <p:cBhvr>
                                        <p:cTn id="272" dur="1" fill="hold">
                                          <p:stCondLst>
                                            <p:cond delay="0"/>
                                          </p:stCondLst>
                                        </p:cTn>
                                        <p:tgtEl>
                                          <p:spTgt spid="87"/>
                                        </p:tgtEl>
                                        <p:attrNameLst>
                                          <p:attrName>style.visibility</p:attrName>
                                        </p:attrNameLst>
                                      </p:cBhvr>
                                      <p:to>
                                        <p:strVal val="visible"/>
                                      </p:to>
                                    </p:set>
                                    <p:anim calcmode="lin" valueType="num">
                                      <p:cBhvr additive="base">
                                        <p:cTn id="273" dur="500" fill="hold"/>
                                        <p:tgtEl>
                                          <p:spTgt spid="87"/>
                                        </p:tgtEl>
                                        <p:attrNameLst>
                                          <p:attrName>ppt_x</p:attrName>
                                        </p:attrNameLst>
                                      </p:cBhvr>
                                      <p:tavLst>
                                        <p:tav tm="0">
                                          <p:val>
                                            <p:strVal val="0-#ppt_w/2"/>
                                          </p:val>
                                        </p:tav>
                                        <p:tav tm="100000">
                                          <p:val>
                                            <p:strVal val="#ppt_x"/>
                                          </p:val>
                                        </p:tav>
                                      </p:tavLst>
                                    </p:anim>
                                    <p:anim calcmode="lin" valueType="num">
                                      <p:cBhvr additive="base">
                                        <p:cTn id="274" dur="500" fill="hold"/>
                                        <p:tgtEl>
                                          <p:spTgt spid="87"/>
                                        </p:tgtEl>
                                        <p:attrNameLst>
                                          <p:attrName>ppt_y</p:attrName>
                                        </p:attrNameLst>
                                      </p:cBhvr>
                                      <p:tavLst>
                                        <p:tav tm="0">
                                          <p:val>
                                            <p:strVal val="1+#ppt_h/2"/>
                                          </p:val>
                                        </p:tav>
                                        <p:tav tm="100000">
                                          <p:val>
                                            <p:strVal val="#ppt_y"/>
                                          </p:val>
                                        </p:tav>
                                      </p:tavLst>
                                    </p:anim>
                                  </p:childTnLst>
                                </p:cTn>
                              </p:par>
                              <p:par>
                                <p:cTn id="275" presetID="2" presetClass="entr" presetSubtype="4" fill="hold" grpId="0" nodeType="withEffect">
                                  <p:stCondLst>
                                    <p:cond delay="0"/>
                                  </p:stCondLst>
                                  <p:childTnLst>
                                    <p:set>
                                      <p:cBhvr>
                                        <p:cTn id="276" dur="1" fill="hold">
                                          <p:stCondLst>
                                            <p:cond delay="0"/>
                                          </p:stCondLst>
                                        </p:cTn>
                                        <p:tgtEl>
                                          <p:spTgt spid="88"/>
                                        </p:tgtEl>
                                        <p:attrNameLst>
                                          <p:attrName>style.visibility</p:attrName>
                                        </p:attrNameLst>
                                      </p:cBhvr>
                                      <p:to>
                                        <p:strVal val="visible"/>
                                      </p:to>
                                    </p:set>
                                    <p:anim calcmode="lin" valueType="num">
                                      <p:cBhvr additive="base">
                                        <p:cTn id="277" dur="500" fill="hold"/>
                                        <p:tgtEl>
                                          <p:spTgt spid="88"/>
                                        </p:tgtEl>
                                        <p:attrNameLst>
                                          <p:attrName>ppt_x</p:attrName>
                                        </p:attrNameLst>
                                      </p:cBhvr>
                                      <p:tavLst>
                                        <p:tav tm="0">
                                          <p:val>
                                            <p:strVal val="#ppt_x"/>
                                          </p:val>
                                        </p:tav>
                                        <p:tav tm="100000">
                                          <p:val>
                                            <p:strVal val="#ppt_x"/>
                                          </p:val>
                                        </p:tav>
                                      </p:tavLst>
                                    </p:anim>
                                    <p:anim calcmode="lin" valueType="num">
                                      <p:cBhvr additive="base">
                                        <p:cTn id="278" dur="500" fill="hold"/>
                                        <p:tgtEl>
                                          <p:spTgt spid="88"/>
                                        </p:tgtEl>
                                        <p:attrNameLst>
                                          <p:attrName>ppt_y</p:attrName>
                                        </p:attrNameLst>
                                      </p:cBhvr>
                                      <p:tavLst>
                                        <p:tav tm="0">
                                          <p:val>
                                            <p:strVal val="1+#ppt_h/2"/>
                                          </p:val>
                                        </p:tav>
                                        <p:tav tm="100000">
                                          <p:val>
                                            <p:strVal val="#ppt_y"/>
                                          </p:val>
                                        </p:tav>
                                      </p:tavLst>
                                    </p:anim>
                                  </p:childTnLst>
                                </p:cTn>
                              </p:par>
                              <p:par>
                                <p:cTn id="279" presetID="2" presetClass="entr" presetSubtype="4" fill="hold" grpId="0" nodeType="withEffect">
                                  <p:stCondLst>
                                    <p:cond delay="0"/>
                                  </p:stCondLst>
                                  <p:childTnLst>
                                    <p:set>
                                      <p:cBhvr>
                                        <p:cTn id="280" dur="1" fill="hold">
                                          <p:stCondLst>
                                            <p:cond delay="0"/>
                                          </p:stCondLst>
                                        </p:cTn>
                                        <p:tgtEl>
                                          <p:spTgt spid="89"/>
                                        </p:tgtEl>
                                        <p:attrNameLst>
                                          <p:attrName>style.visibility</p:attrName>
                                        </p:attrNameLst>
                                      </p:cBhvr>
                                      <p:to>
                                        <p:strVal val="visible"/>
                                      </p:to>
                                    </p:set>
                                    <p:anim calcmode="lin" valueType="num">
                                      <p:cBhvr additive="base">
                                        <p:cTn id="281" dur="500" fill="hold"/>
                                        <p:tgtEl>
                                          <p:spTgt spid="89"/>
                                        </p:tgtEl>
                                        <p:attrNameLst>
                                          <p:attrName>ppt_x</p:attrName>
                                        </p:attrNameLst>
                                      </p:cBhvr>
                                      <p:tavLst>
                                        <p:tav tm="0">
                                          <p:val>
                                            <p:strVal val="#ppt_x"/>
                                          </p:val>
                                        </p:tav>
                                        <p:tav tm="100000">
                                          <p:val>
                                            <p:strVal val="#ppt_x"/>
                                          </p:val>
                                        </p:tav>
                                      </p:tavLst>
                                    </p:anim>
                                    <p:anim calcmode="lin" valueType="num">
                                      <p:cBhvr additive="base">
                                        <p:cTn id="282" dur="500" fill="hold"/>
                                        <p:tgtEl>
                                          <p:spTgt spid="89"/>
                                        </p:tgtEl>
                                        <p:attrNameLst>
                                          <p:attrName>ppt_y</p:attrName>
                                        </p:attrNameLst>
                                      </p:cBhvr>
                                      <p:tavLst>
                                        <p:tav tm="0">
                                          <p:val>
                                            <p:strVal val="1+#ppt_h/2"/>
                                          </p:val>
                                        </p:tav>
                                        <p:tav tm="100000">
                                          <p:val>
                                            <p:strVal val="#ppt_y"/>
                                          </p:val>
                                        </p:tav>
                                      </p:tavLst>
                                    </p:anim>
                                  </p:childTnLst>
                                </p:cTn>
                              </p:par>
                              <p:par>
                                <p:cTn id="283" presetID="2" presetClass="entr" presetSubtype="4" fill="hold" grpId="0" nodeType="withEffect">
                                  <p:stCondLst>
                                    <p:cond delay="0"/>
                                  </p:stCondLst>
                                  <p:childTnLst>
                                    <p:set>
                                      <p:cBhvr>
                                        <p:cTn id="284" dur="1" fill="hold">
                                          <p:stCondLst>
                                            <p:cond delay="0"/>
                                          </p:stCondLst>
                                        </p:cTn>
                                        <p:tgtEl>
                                          <p:spTgt spid="90"/>
                                        </p:tgtEl>
                                        <p:attrNameLst>
                                          <p:attrName>style.visibility</p:attrName>
                                        </p:attrNameLst>
                                      </p:cBhvr>
                                      <p:to>
                                        <p:strVal val="visible"/>
                                      </p:to>
                                    </p:set>
                                    <p:anim calcmode="lin" valueType="num">
                                      <p:cBhvr additive="base">
                                        <p:cTn id="285" dur="500" fill="hold"/>
                                        <p:tgtEl>
                                          <p:spTgt spid="90"/>
                                        </p:tgtEl>
                                        <p:attrNameLst>
                                          <p:attrName>ppt_x</p:attrName>
                                        </p:attrNameLst>
                                      </p:cBhvr>
                                      <p:tavLst>
                                        <p:tav tm="0">
                                          <p:val>
                                            <p:strVal val="#ppt_x"/>
                                          </p:val>
                                        </p:tav>
                                        <p:tav tm="100000">
                                          <p:val>
                                            <p:strVal val="#ppt_x"/>
                                          </p:val>
                                        </p:tav>
                                      </p:tavLst>
                                    </p:anim>
                                    <p:anim calcmode="lin" valueType="num">
                                      <p:cBhvr additive="base">
                                        <p:cTn id="286" dur="500" fill="hold"/>
                                        <p:tgtEl>
                                          <p:spTgt spid="90"/>
                                        </p:tgtEl>
                                        <p:attrNameLst>
                                          <p:attrName>ppt_y</p:attrName>
                                        </p:attrNameLst>
                                      </p:cBhvr>
                                      <p:tavLst>
                                        <p:tav tm="0">
                                          <p:val>
                                            <p:strVal val="1+#ppt_h/2"/>
                                          </p:val>
                                        </p:tav>
                                        <p:tav tm="100000">
                                          <p:val>
                                            <p:strVal val="#ppt_y"/>
                                          </p:val>
                                        </p:tav>
                                      </p:tavLst>
                                    </p:anim>
                                  </p:childTnLst>
                                </p:cTn>
                              </p:par>
                              <p:par>
                                <p:cTn id="287" presetID="2" presetClass="entr" presetSubtype="8" fill="hold" grpId="0" nodeType="withEffect">
                                  <p:stCondLst>
                                    <p:cond delay="0"/>
                                  </p:stCondLst>
                                  <p:childTnLst>
                                    <p:set>
                                      <p:cBhvr>
                                        <p:cTn id="288" dur="1" fill="hold">
                                          <p:stCondLst>
                                            <p:cond delay="0"/>
                                          </p:stCondLst>
                                        </p:cTn>
                                        <p:tgtEl>
                                          <p:spTgt spid="91"/>
                                        </p:tgtEl>
                                        <p:attrNameLst>
                                          <p:attrName>style.visibility</p:attrName>
                                        </p:attrNameLst>
                                      </p:cBhvr>
                                      <p:to>
                                        <p:strVal val="visible"/>
                                      </p:to>
                                    </p:set>
                                    <p:anim calcmode="lin" valueType="num">
                                      <p:cBhvr additive="base">
                                        <p:cTn id="289" dur="500" fill="hold"/>
                                        <p:tgtEl>
                                          <p:spTgt spid="91"/>
                                        </p:tgtEl>
                                        <p:attrNameLst>
                                          <p:attrName>ppt_x</p:attrName>
                                        </p:attrNameLst>
                                      </p:cBhvr>
                                      <p:tavLst>
                                        <p:tav tm="0">
                                          <p:val>
                                            <p:strVal val="0-#ppt_w/2"/>
                                          </p:val>
                                        </p:tav>
                                        <p:tav tm="100000">
                                          <p:val>
                                            <p:strVal val="#ppt_x"/>
                                          </p:val>
                                        </p:tav>
                                      </p:tavLst>
                                    </p:anim>
                                    <p:anim calcmode="lin" valueType="num">
                                      <p:cBhvr additive="base">
                                        <p:cTn id="290" dur="500" fill="hold"/>
                                        <p:tgtEl>
                                          <p:spTgt spid="91"/>
                                        </p:tgtEl>
                                        <p:attrNameLst>
                                          <p:attrName>ppt_y</p:attrName>
                                        </p:attrNameLst>
                                      </p:cBhvr>
                                      <p:tavLst>
                                        <p:tav tm="0">
                                          <p:val>
                                            <p:strVal val="#ppt_y"/>
                                          </p:val>
                                        </p:tav>
                                        <p:tav tm="100000">
                                          <p:val>
                                            <p:strVal val="#ppt_y"/>
                                          </p:val>
                                        </p:tav>
                                      </p:tavLst>
                                    </p:anim>
                                  </p:childTnLst>
                                </p:cTn>
                              </p:par>
                              <p:par>
                                <p:cTn id="291" presetID="2" presetClass="entr" presetSubtype="4" fill="hold" grpId="0" nodeType="withEffect">
                                  <p:stCondLst>
                                    <p:cond delay="0"/>
                                  </p:stCondLst>
                                  <p:childTnLst>
                                    <p:set>
                                      <p:cBhvr>
                                        <p:cTn id="292" dur="1" fill="hold">
                                          <p:stCondLst>
                                            <p:cond delay="0"/>
                                          </p:stCondLst>
                                        </p:cTn>
                                        <p:tgtEl>
                                          <p:spTgt spid="92"/>
                                        </p:tgtEl>
                                        <p:attrNameLst>
                                          <p:attrName>style.visibility</p:attrName>
                                        </p:attrNameLst>
                                      </p:cBhvr>
                                      <p:to>
                                        <p:strVal val="visible"/>
                                      </p:to>
                                    </p:set>
                                    <p:anim calcmode="lin" valueType="num">
                                      <p:cBhvr additive="base">
                                        <p:cTn id="293" dur="500" fill="hold"/>
                                        <p:tgtEl>
                                          <p:spTgt spid="92"/>
                                        </p:tgtEl>
                                        <p:attrNameLst>
                                          <p:attrName>ppt_x</p:attrName>
                                        </p:attrNameLst>
                                      </p:cBhvr>
                                      <p:tavLst>
                                        <p:tav tm="0">
                                          <p:val>
                                            <p:strVal val="#ppt_x"/>
                                          </p:val>
                                        </p:tav>
                                        <p:tav tm="100000">
                                          <p:val>
                                            <p:strVal val="#ppt_x"/>
                                          </p:val>
                                        </p:tav>
                                      </p:tavLst>
                                    </p:anim>
                                    <p:anim calcmode="lin" valueType="num">
                                      <p:cBhvr additive="base">
                                        <p:cTn id="294" dur="500" fill="hold"/>
                                        <p:tgtEl>
                                          <p:spTgt spid="92"/>
                                        </p:tgtEl>
                                        <p:attrNameLst>
                                          <p:attrName>ppt_y</p:attrName>
                                        </p:attrNameLst>
                                      </p:cBhvr>
                                      <p:tavLst>
                                        <p:tav tm="0">
                                          <p:val>
                                            <p:strVal val="1+#ppt_h/2"/>
                                          </p:val>
                                        </p:tav>
                                        <p:tav tm="100000">
                                          <p:val>
                                            <p:strVal val="#ppt_y"/>
                                          </p:val>
                                        </p:tav>
                                      </p:tavLst>
                                    </p:anim>
                                  </p:childTnLst>
                                </p:cTn>
                              </p:par>
                              <p:par>
                                <p:cTn id="295" presetID="2" presetClass="entr" presetSubtype="4" fill="hold" grpId="0" nodeType="withEffect">
                                  <p:stCondLst>
                                    <p:cond delay="0"/>
                                  </p:stCondLst>
                                  <p:childTnLst>
                                    <p:set>
                                      <p:cBhvr>
                                        <p:cTn id="296" dur="1" fill="hold">
                                          <p:stCondLst>
                                            <p:cond delay="0"/>
                                          </p:stCondLst>
                                        </p:cTn>
                                        <p:tgtEl>
                                          <p:spTgt spid="93"/>
                                        </p:tgtEl>
                                        <p:attrNameLst>
                                          <p:attrName>style.visibility</p:attrName>
                                        </p:attrNameLst>
                                      </p:cBhvr>
                                      <p:to>
                                        <p:strVal val="visible"/>
                                      </p:to>
                                    </p:set>
                                    <p:anim calcmode="lin" valueType="num">
                                      <p:cBhvr additive="base">
                                        <p:cTn id="297" dur="500" fill="hold"/>
                                        <p:tgtEl>
                                          <p:spTgt spid="93"/>
                                        </p:tgtEl>
                                        <p:attrNameLst>
                                          <p:attrName>ppt_x</p:attrName>
                                        </p:attrNameLst>
                                      </p:cBhvr>
                                      <p:tavLst>
                                        <p:tav tm="0">
                                          <p:val>
                                            <p:strVal val="#ppt_x"/>
                                          </p:val>
                                        </p:tav>
                                        <p:tav tm="100000">
                                          <p:val>
                                            <p:strVal val="#ppt_x"/>
                                          </p:val>
                                        </p:tav>
                                      </p:tavLst>
                                    </p:anim>
                                    <p:anim calcmode="lin" valueType="num">
                                      <p:cBhvr additive="base">
                                        <p:cTn id="298" dur="500" fill="hold"/>
                                        <p:tgtEl>
                                          <p:spTgt spid="93"/>
                                        </p:tgtEl>
                                        <p:attrNameLst>
                                          <p:attrName>ppt_y</p:attrName>
                                        </p:attrNameLst>
                                      </p:cBhvr>
                                      <p:tavLst>
                                        <p:tav tm="0">
                                          <p:val>
                                            <p:strVal val="1+#ppt_h/2"/>
                                          </p:val>
                                        </p:tav>
                                        <p:tav tm="100000">
                                          <p:val>
                                            <p:strVal val="#ppt_y"/>
                                          </p:val>
                                        </p:tav>
                                      </p:tavLst>
                                    </p:anim>
                                  </p:childTnLst>
                                </p:cTn>
                              </p:par>
                              <p:par>
                                <p:cTn id="299" presetID="2" presetClass="entr" presetSubtype="4" fill="hold" grpId="0" nodeType="withEffect">
                                  <p:stCondLst>
                                    <p:cond delay="0"/>
                                  </p:stCondLst>
                                  <p:childTnLst>
                                    <p:set>
                                      <p:cBhvr>
                                        <p:cTn id="300" dur="1" fill="hold">
                                          <p:stCondLst>
                                            <p:cond delay="0"/>
                                          </p:stCondLst>
                                        </p:cTn>
                                        <p:tgtEl>
                                          <p:spTgt spid="94"/>
                                        </p:tgtEl>
                                        <p:attrNameLst>
                                          <p:attrName>style.visibility</p:attrName>
                                        </p:attrNameLst>
                                      </p:cBhvr>
                                      <p:to>
                                        <p:strVal val="visible"/>
                                      </p:to>
                                    </p:set>
                                    <p:anim calcmode="lin" valueType="num">
                                      <p:cBhvr additive="base">
                                        <p:cTn id="301" dur="500" fill="hold"/>
                                        <p:tgtEl>
                                          <p:spTgt spid="94"/>
                                        </p:tgtEl>
                                        <p:attrNameLst>
                                          <p:attrName>ppt_x</p:attrName>
                                        </p:attrNameLst>
                                      </p:cBhvr>
                                      <p:tavLst>
                                        <p:tav tm="0">
                                          <p:val>
                                            <p:strVal val="#ppt_x"/>
                                          </p:val>
                                        </p:tav>
                                        <p:tav tm="100000">
                                          <p:val>
                                            <p:strVal val="#ppt_x"/>
                                          </p:val>
                                        </p:tav>
                                      </p:tavLst>
                                    </p:anim>
                                    <p:anim calcmode="lin" valueType="num">
                                      <p:cBhvr additive="base">
                                        <p:cTn id="302" dur="500" fill="hold"/>
                                        <p:tgtEl>
                                          <p:spTgt spid="94"/>
                                        </p:tgtEl>
                                        <p:attrNameLst>
                                          <p:attrName>ppt_y</p:attrName>
                                        </p:attrNameLst>
                                      </p:cBhvr>
                                      <p:tavLst>
                                        <p:tav tm="0">
                                          <p:val>
                                            <p:strVal val="1+#ppt_h/2"/>
                                          </p:val>
                                        </p:tav>
                                        <p:tav tm="100000">
                                          <p:val>
                                            <p:strVal val="#ppt_y"/>
                                          </p:val>
                                        </p:tav>
                                      </p:tavLst>
                                    </p:anim>
                                  </p:childTnLst>
                                </p:cTn>
                              </p:par>
                              <p:par>
                                <p:cTn id="303" presetID="2" presetClass="entr" presetSubtype="4" fill="hold" grpId="0" nodeType="withEffect">
                                  <p:stCondLst>
                                    <p:cond delay="0"/>
                                  </p:stCondLst>
                                  <p:childTnLst>
                                    <p:set>
                                      <p:cBhvr>
                                        <p:cTn id="304" dur="1" fill="hold">
                                          <p:stCondLst>
                                            <p:cond delay="0"/>
                                          </p:stCondLst>
                                        </p:cTn>
                                        <p:tgtEl>
                                          <p:spTgt spid="95"/>
                                        </p:tgtEl>
                                        <p:attrNameLst>
                                          <p:attrName>style.visibility</p:attrName>
                                        </p:attrNameLst>
                                      </p:cBhvr>
                                      <p:to>
                                        <p:strVal val="visible"/>
                                      </p:to>
                                    </p:set>
                                    <p:anim calcmode="lin" valueType="num">
                                      <p:cBhvr additive="base">
                                        <p:cTn id="305" dur="500" fill="hold"/>
                                        <p:tgtEl>
                                          <p:spTgt spid="95"/>
                                        </p:tgtEl>
                                        <p:attrNameLst>
                                          <p:attrName>ppt_x</p:attrName>
                                        </p:attrNameLst>
                                      </p:cBhvr>
                                      <p:tavLst>
                                        <p:tav tm="0">
                                          <p:val>
                                            <p:strVal val="#ppt_x"/>
                                          </p:val>
                                        </p:tav>
                                        <p:tav tm="100000">
                                          <p:val>
                                            <p:strVal val="#ppt_x"/>
                                          </p:val>
                                        </p:tav>
                                      </p:tavLst>
                                    </p:anim>
                                    <p:anim calcmode="lin" valueType="num">
                                      <p:cBhvr additive="base">
                                        <p:cTn id="306" dur="500" fill="hold"/>
                                        <p:tgtEl>
                                          <p:spTgt spid="95"/>
                                        </p:tgtEl>
                                        <p:attrNameLst>
                                          <p:attrName>ppt_y</p:attrName>
                                        </p:attrNameLst>
                                      </p:cBhvr>
                                      <p:tavLst>
                                        <p:tav tm="0">
                                          <p:val>
                                            <p:strVal val="1+#ppt_h/2"/>
                                          </p:val>
                                        </p:tav>
                                        <p:tav tm="100000">
                                          <p:val>
                                            <p:strVal val="#ppt_y"/>
                                          </p:val>
                                        </p:tav>
                                      </p:tavLst>
                                    </p:anim>
                                  </p:childTnLst>
                                </p:cTn>
                              </p:par>
                              <p:par>
                                <p:cTn id="307" presetID="2" presetClass="entr" presetSubtype="4" fill="hold" grpId="0" nodeType="withEffect">
                                  <p:stCondLst>
                                    <p:cond delay="0"/>
                                  </p:stCondLst>
                                  <p:childTnLst>
                                    <p:set>
                                      <p:cBhvr>
                                        <p:cTn id="308" dur="1" fill="hold">
                                          <p:stCondLst>
                                            <p:cond delay="0"/>
                                          </p:stCondLst>
                                        </p:cTn>
                                        <p:tgtEl>
                                          <p:spTgt spid="96"/>
                                        </p:tgtEl>
                                        <p:attrNameLst>
                                          <p:attrName>style.visibility</p:attrName>
                                        </p:attrNameLst>
                                      </p:cBhvr>
                                      <p:to>
                                        <p:strVal val="visible"/>
                                      </p:to>
                                    </p:set>
                                    <p:anim calcmode="lin" valueType="num">
                                      <p:cBhvr additive="base">
                                        <p:cTn id="309" dur="500" fill="hold"/>
                                        <p:tgtEl>
                                          <p:spTgt spid="96"/>
                                        </p:tgtEl>
                                        <p:attrNameLst>
                                          <p:attrName>ppt_x</p:attrName>
                                        </p:attrNameLst>
                                      </p:cBhvr>
                                      <p:tavLst>
                                        <p:tav tm="0">
                                          <p:val>
                                            <p:strVal val="#ppt_x"/>
                                          </p:val>
                                        </p:tav>
                                        <p:tav tm="100000">
                                          <p:val>
                                            <p:strVal val="#ppt_x"/>
                                          </p:val>
                                        </p:tav>
                                      </p:tavLst>
                                    </p:anim>
                                    <p:anim calcmode="lin" valueType="num">
                                      <p:cBhvr additive="base">
                                        <p:cTn id="310" dur="500" fill="hold"/>
                                        <p:tgtEl>
                                          <p:spTgt spid="96"/>
                                        </p:tgtEl>
                                        <p:attrNameLst>
                                          <p:attrName>ppt_y</p:attrName>
                                        </p:attrNameLst>
                                      </p:cBhvr>
                                      <p:tavLst>
                                        <p:tav tm="0">
                                          <p:val>
                                            <p:strVal val="1+#ppt_h/2"/>
                                          </p:val>
                                        </p:tav>
                                        <p:tav tm="100000">
                                          <p:val>
                                            <p:strVal val="#ppt_y"/>
                                          </p:val>
                                        </p:tav>
                                      </p:tavLst>
                                    </p:anim>
                                  </p:childTnLst>
                                </p:cTn>
                              </p:par>
                              <p:par>
                                <p:cTn id="311" presetID="2" presetClass="entr" presetSubtype="4" fill="hold" grpId="0" nodeType="withEffect">
                                  <p:stCondLst>
                                    <p:cond delay="0"/>
                                  </p:stCondLst>
                                  <p:childTnLst>
                                    <p:set>
                                      <p:cBhvr>
                                        <p:cTn id="312" dur="1" fill="hold">
                                          <p:stCondLst>
                                            <p:cond delay="0"/>
                                          </p:stCondLst>
                                        </p:cTn>
                                        <p:tgtEl>
                                          <p:spTgt spid="97"/>
                                        </p:tgtEl>
                                        <p:attrNameLst>
                                          <p:attrName>style.visibility</p:attrName>
                                        </p:attrNameLst>
                                      </p:cBhvr>
                                      <p:to>
                                        <p:strVal val="visible"/>
                                      </p:to>
                                    </p:set>
                                    <p:anim calcmode="lin" valueType="num">
                                      <p:cBhvr additive="base">
                                        <p:cTn id="313" dur="500" fill="hold"/>
                                        <p:tgtEl>
                                          <p:spTgt spid="97"/>
                                        </p:tgtEl>
                                        <p:attrNameLst>
                                          <p:attrName>ppt_x</p:attrName>
                                        </p:attrNameLst>
                                      </p:cBhvr>
                                      <p:tavLst>
                                        <p:tav tm="0">
                                          <p:val>
                                            <p:strVal val="#ppt_x"/>
                                          </p:val>
                                        </p:tav>
                                        <p:tav tm="100000">
                                          <p:val>
                                            <p:strVal val="#ppt_x"/>
                                          </p:val>
                                        </p:tav>
                                      </p:tavLst>
                                    </p:anim>
                                    <p:anim calcmode="lin" valueType="num">
                                      <p:cBhvr additive="base">
                                        <p:cTn id="314" dur="500" fill="hold"/>
                                        <p:tgtEl>
                                          <p:spTgt spid="97"/>
                                        </p:tgtEl>
                                        <p:attrNameLst>
                                          <p:attrName>ppt_y</p:attrName>
                                        </p:attrNameLst>
                                      </p:cBhvr>
                                      <p:tavLst>
                                        <p:tav tm="0">
                                          <p:val>
                                            <p:strVal val="1+#ppt_h/2"/>
                                          </p:val>
                                        </p:tav>
                                        <p:tav tm="100000">
                                          <p:val>
                                            <p:strVal val="#ppt_y"/>
                                          </p:val>
                                        </p:tav>
                                      </p:tavLst>
                                    </p:anim>
                                  </p:childTnLst>
                                </p:cTn>
                              </p:par>
                              <p:par>
                                <p:cTn id="315" presetID="2" presetClass="entr" presetSubtype="4" fill="hold" grpId="0" nodeType="withEffect">
                                  <p:stCondLst>
                                    <p:cond delay="0"/>
                                  </p:stCondLst>
                                  <p:childTnLst>
                                    <p:set>
                                      <p:cBhvr>
                                        <p:cTn id="316" dur="1" fill="hold">
                                          <p:stCondLst>
                                            <p:cond delay="0"/>
                                          </p:stCondLst>
                                        </p:cTn>
                                        <p:tgtEl>
                                          <p:spTgt spid="98"/>
                                        </p:tgtEl>
                                        <p:attrNameLst>
                                          <p:attrName>style.visibility</p:attrName>
                                        </p:attrNameLst>
                                      </p:cBhvr>
                                      <p:to>
                                        <p:strVal val="visible"/>
                                      </p:to>
                                    </p:set>
                                    <p:anim calcmode="lin" valueType="num">
                                      <p:cBhvr additive="base">
                                        <p:cTn id="317" dur="500" fill="hold"/>
                                        <p:tgtEl>
                                          <p:spTgt spid="98"/>
                                        </p:tgtEl>
                                        <p:attrNameLst>
                                          <p:attrName>ppt_x</p:attrName>
                                        </p:attrNameLst>
                                      </p:cBhvr>
                                      <p:tavLst>
                                        <p:tav tm="0">
                                          <p:val>
                                            <p:strVal val="#ppt_x"/>
                                          </p:val>
                                        </p:tav>
                                        <p:tav tm="100000">
                                          <p:val>
                                            <p:strVal val="#ppt_x"/>
                                          </p:val>
                                        </p:tav>
                                      </p:tavLst>
                                    </p:anim>
                                    <p:anim calcmode="lin" valueType="num">
                                      <p:cBhvr additive="base">
                                        <p:cTn id="318" dur="500" fill="hold"/>
                                        <p:tgtEl>
                                          <p:spTgt spid="98"/>
                                        </p:tgtEl>
                                        <p:attrNameLst>
                                          <p:attrName>ppt_y</p:attrName>
                                        </p:attrNameLst>
                                      </p:cBhvr>
                                      <p:tavLst>
                                        <p:tav tm="0">
                                          <p:val>
                                            <p:strVal val="1+#ppt_h/2"/>
                                          </p:val>
                                        </p:tav>
                                        <p:tav tm="100000">
                                          <p:val>
                                            <p:strVal val="#ppt_y"/>
                                          </p:val>
                                        </p:tav>
                                      </p:tavLst>
                                    </p:anim>
                                  </p:childTnLst>
                                </p:cTn>
                              </p:par>
                              <p:par>
                                <p:cTn id="319" presetID="2" presetClass="entr" presetSubtype="4" fill="hold" grpId="0" nodeType="withEffect">
                                  <p:stCondLst>
                                    <p:cond delay="0"/>
                                  </p:stCondLst>
                                  <p:childTnLst>
                                    <p:set>
                                      <p:cBhvr>
                                        <p:cTn id="320" dur="1" fill="hold">
                                          <p:stCondLst>
                                            <p:cond delay="0"/>
                                          </p:stCondLst>
                                        </p:cTn>
                                        <p:tgtEl>
                                          <p:spTgt spid="99"/>
                                        </p:tgtEl>
                                        <p:attrNameLst>
                                          <p:attrName>style.visibility</p:attrName>
                                        </p:attrNameLst>
                                      </p:cBhvr>
                                      <p:to>
                                        <p:strVal val="visible"/>
                                      </p:to>
                                    </p:set>
                                    <p:anim calcmode="lin" valueType="num">
                                      <p:cBhvr additive="base">
                                        <p:cTn id="321" dur="500" fill="hold"/>
                                        <p:tgtEl>
                                          <p:spTgt spid="99"/>
                                        </p:tgtEl>
                                        <p:attrNameLst>
                                          <p:attrName>ppt_x</p:attrName>
                                        </p:attrNameLst>
                                      </p:cBhvr>
                                      <p:tavLst>
                                        <p:tav tm="0">
                                          <p:val>
                                            <p:strVal val="#ppt_x"/>
                                          </p:val>
                                        </p:tav>
                                        <p:tav tm="100000">
                                          <p:val>
                                            <p:strVal val="#ppt_x"/>
                                          </p:val>
                                        </p:tav>
                                      </p:tavLst>
                                    </p:anim>
                                    <p:anim calcmode="lin" valueType="num">
                                      <p:cBhvr additive="base">
                                        <p:cTn id="322" dur="500" fill="hold"/>
                                        <p:tgtEl>
                                          <p:spTgt spid="99"/>
                                        </p:tgtEl>
                                        <p:attrNameLst>
                                          <p:attrName>ppt_y</p:attrName>
                                        </p:attrNameLst>
                                      </p:cBhvr>
                                      <p:tavLst>
                                        <p:tav tm="0">
                                          <p:val>
                                            <p:strVal val="1+#ppt_h/2"/>
                                          </p:val>
                                        </p:tav>
                                        <p:tav tm="100000">
                                          <p:val>
                                            <p:strVal val="#ppt_y"/>
                                          </p:val>
                                        </p:tav>
                                      </p:tavLst>
                                    </p:anim>
                                  </p:childTnLst>
                                </p:cTn>
                              </p:par>
                              <p:par>
                                <p:cTn id="323" presetID="2" presetClass="entr" presetSubtype="4" fill="hold" grpId="0" nodeType="withEffect">
                                  <p:stCondLst>
                                    <p:cond delay="0"/>
                                  </p:stCondLst>
                                  <p:childTnLst>
                                    <p:set>
                                      <p:cBhvr>
                                        <p:cTn id="324" dur="1" fill="hold">
                                          <p:stCondLst>
                                            <p:cond delay="0"/>
                                          </p:stCondLst>
                                        </p:cTn>
                                        <p:tgtEl>
                                          <p:spTgt spid="100"/>
                                        </p:tgtEl>
                                        <p:attrNameLst>
                                          <p:attrName>style.visibility</p:attrName>
                                        </p:attrNameLst>
                                      </p:cBhvr>
                                      <p:to>
                                        <p:strVal val="visible"/>
                                      </p:to>
                                    </p:set>
                                    <p:anim calcmode="lin" valueType="num">
                                      <p:cBhvr additive="base">
                                        <p:cTn id="325" dur="500" fill="hold"/>
                                        <p:tgtEl>
                                          <p:spTgt spid="100"/>
                                        </p:tgtEl>
                                        <p:attrNameLst>
                                          <p:attrName>ppt_x</p:attrName>
                                        </p:attrNameLst>
                                      </p:cBhvr>
                                      <p:tavLst>
                                        <p:tav tm="0">
                                          <p:val>
                                            <p:strVal val="#ppt_x"/>
                                          </p:val>
                                        </p:tav>
                                        <p:tav tm="100000">
                                          <p:val>
                                            <p:strVal val="#ppt_x"/>
                                          </p:val>
                                        </p:tav>
                                      </p:tavLst>
                                    </p:anim>
                                    <p:anim calcmode="lin" valueType="num">
                                      <p:cBhvr additive="base">
                                        <p:cTn id="326" dur="500" fill="hold"/>
                                        <p:tgtEl>
                                          <p:spTgt spid="100"/>
                                        </p:tgtEl>
                                        <p:attrNameLst>
                                          <p:attrName>ppt_y</p:attrName>
                                        </p:attrNameLst>
                                      </p:cBhvr>
                                      <p:tavLst>
                                        <p:tav tm="0">
                                          <p:val>
                                            <p:strVal val="1+#ppt_h/2"/>
                                          </p:val>
                                        </p:tav>
                                        <p:tav tm="100000">
                                          <p:val>
                                            <p:strVal val="#ppt_y"/>
                                          </p:val>
                                        </p:tav>
                                      </p:tavLst>
                                    </p:anim>
                                  </p:childTnLst>
                                </p:cTn>
                              </p:par>
                              <p:par>
                                <p:cTn id="327" presetID="2" presetClass="entr" presetSubtype="4" fill="hold" grpId="0" nodeType="withEffect">
                                  <p:stCondLst>
                                    <p:cond delay="0"/>
                                  </p:stCondLst>
                                  <p:childTnLst>
                                    <p:set>
                                      <p:cBhvr>
                                        <p:cTn id="328" dur="1" fill="hold">
                                          <p:stCondLst>
                                            <p:cond delay="0"/>
                                          </p:stCondLst>
                                        </p:cTn>
                                        <p:tgtEl>
                                          <p:spTgt spid="101"/>
                                        </p:tgtEl>
                                        <p:attrNameLst>
                                          <p:attrName>style.visibility</p:attrName>
                                        </p:attrNameLst>
                                      </p:cBhvr>
                                      <p:to>
                                        <p:strVal val="visible"/>
                                      </p:to>
                                    </p:set>
                                    <p:anim calcmode="lin" valueType="num">
                                      <p:cBhvr additive="base">
                                        <p:cTn id="329" dur="500" fill="hold"/>
                                        <p:tgtEl>
                                          <p:spTgt spid="101"/>
                                        </p:tgtEl>
                                        <p:attrNameLst>
                                          <p:attrName>ppt_x</p:attrName>
                                        </p:attrNameLst>
                                      </p:cBhvr>
                                      <p:tavLst>
                                        <p:tav tm="0">
                                          <p:val>
                                            <p:strVal val="#ppt_x"/>
                                          </p:val>
                                        </p:tav>
                                        <p:tav tm="100000">
                                          <p:val>
                                            <p:strVal val="#ppt_x"/>
                                          </p:val>
                                        </p:tav>
                                      </p:tavLst>
                                    </p:anim>
                                    <p:anim calcmode="lin" valueType="num">
                                      <p:cBhvr additive="base">
                                        <p:cTn id="330" dur="500" fill="hold"/>
                                        <p:tgtEl>
                                          <p:spTgt spid="101"/>
                                        </p:tgtEl>
                                        <p:attrNameLst>
                                          <p:attrName>ppt_y</p:attrName>
                                        </p:attrNameLst>
                                      </p:cBhvr>
                                      <p:tavLst>
                                        <p:tav tm="0">
                                          <p:val>
                                            <p:strVal val="1+#ppt_h/2"/>
                                          </p:val>
                                        </p:tav>
                                        <p:tav tm="100000">
                                          <p:val>
                                            <p:strVal val="#ppt_y"/>
                                          </p:val>
                                        </p:tav>
                                      </p:tavLst>
                                    </p:anim>
                                  </p:childTnLst>
                                </p:cTn>
                              </p:par>
                              <p:par>
                                <p:cTn id="331" presetID="2" presetClass="entr" presetSubtype="4" fill="hold" grpId="0" nodeType="withEffect">
                                  <p:stCondLst>
                                    <p:cond delay="0"/>
                                  </p:stCondLst>
                                  <p:childTnLst>
                                    <p:set>
                                      <p:cBhvr>
                                        <p:cTn id="332" dur="1" fill="hold">
                                          <p:stCondLst>
                                            <p:cond delay="0"/>
                                          </p:stCondLst>
                                        </p:cTn>
                                        <p:tgtEl>
                                          <p:spTgt spid="102"/>
                                        </p:tgtEl>
                                        <p:attrNameLst>
                                          <p:attrName>style.visibility</p:attrName>
                                        </p:attrNameLst>
                                      </p:cBhvr>
                                      <p:to>
                                        <p:strVal val="visible"/>
                                      </p:to>
                                    </p:set>
                                    <p:anim calcmode="lin" valueType="num">
                                      <p:cBhvr additive="base">
                                        <p:cTn id="333" dur="500" fill="hold"/>
                                        <p:tgtEl>
                                          <p:spTgt spid="102"/>
                                        </p:tgtEl>
                                        <p:attrNameLst>
                                          <p:attrName>ppt_x</p:attrName>
                                        </p:attrNameLst>
                                      </p:cBhvr>
                                      <p:tavLst>
                                        <p:tav tm="0">
                                          <p:val>
                                            <p:strVal val="#ppt_x"/>
                                          </p:val>
                                        </p:tav>
                                        <p:tav tm="100000">
                                          <p:val>
                                            <p:strVal val="#ppt_x"/>
                                          </p:val>
                                        </p:tav>
                                      </p:tavLst>
                                    </p:anim>
                                    <p:anim calcmode="lin" valueType="num">
                                      <p:cBhvr additive="base">
                                        <p:cTn id="334" dur="500" fill="hold"/>
                                        <p:tgtEl>
                                          <p:spTgt spid="102"/>
                                        </p:tgtEl>
                                        <p:attrNameLst>
                                          <p:attrName>ppt_y</p:attrName>
                                        </p:attrNameLst>
                                      </p:cBhvr>
                                      <p:tavLst>
                                        <p:tav tm="0">
                                          <p:val>
                                            <p:strVal val="1+#ppt_h/2"/>
                                          </p:val>
                                        </p:tav>
                                        <p:tav tm="100000">
                                          <p:val>
                                            <p:strVal val="#ppt_y"/>
                                          </p:val>
                                        </p:tav>
                                      </p:tavLst>
                                    </p:anim>
                                  </p:childTnLst>
                                </p:cTn>
                              </p:par>
                              <p:par>
                                <p:cTn id="335" presetID="2" presetClass="entr" presetSubtype="4" fill="hold" grpId="0" nodeType="withEffect">
                                  <p:stCondLst>
                                    <p:cond delay="0"/>
                                  </p:stCondLst>
                                  <p:childTnLst>
                                    <p:set>
                                      <p:cBhvr>
                                        <p:cTn id="336" dur="1" fill="hold">
                                          <p:stCondLst>
                                            <p:cond delay="0"/>
                                          </p:stCondLst>
                                        </p:cTn>
                                        <p:tgtEl>
                                          <p:spTgt spid="103"/>
                                        </p:tgtEl>
                                        <p:attrNameLst>
                                          <p:attrName>style.visibility</p:attrName>
                                        </p:attrNameLst>
                                      </p:cBhvr>
                                      <p:to>
                                        <p:strVal val="visible"/>
                                      </p:to>
                                    </p:set>
                                    <p:anim calcmode="lin" valueType="num">
                                      <p:cBhvr additive="base">
                                        <p:cTn id="337" dur="500" fill="hold"/>
                                        <p:tgtEl>
                                          <p:spTgt spid="103"/>
                                        </p:tgtEl>
                                        <p:attrNameLst>
                                          <p:attrName>ppt_x</p:attrName>
                                        </p:attrNameLst>
                                      </p:cBhvr>
                                      <p:tavLst>
                                        <p:tav tm="0">
                                          <p:val>
                                            <p:strVal val="#ppt_x"/>
                                          </p:val>
                                        </p:tav>
                                        <p:tav tm="100000">
                                          <p:val>
                                            <p:strVal val="#ppt_x"/>
                                          </p:val>
                                        </p:tav>
                                      </p:tavLst>
                                    </p:anim>
                                    <p:anim calcmode="lin" valueType="num">
                                      <p:cBhvr additive="base">
                                        <p:cTn id="338" dur="500" fill="hold"/>
                                        <p:tgtEl>
                                          <p:spTgt spid="103"/>
                                        </p:tgtEl>
                                        <p:attrNameLst>
                                          <p:attrName>ppt_y</p:attrName>
                                        </p:attrNameLst>
                                      </p:cBhvr>
                                      <p:tavLst>
                                        <p:tav tm="0">
                                          <p:val>
                                            <p:strVal val="1+#ppt_h/2"/>
                                          </p:val>
                                        </p:tav>
                                        <p:tav tm="100000">
                                          <p:val>
                                            <p:strVal val="#ppt_y"/>
                                          </p:val>
                                        </p:tav>
                                      </p:tavLst>
                                    </p:anim>
                                  </p:childTnLst>
                                </p:cTn>
                              </p:par>
                              <p:par>
                                <p:cTn id="339" presetID="2" presetClass="entr" presetSubtype="4" fill="hold" grpId="0" nodeType="withEffect">
                                  <p:stCondLst>
                                    <p:cond delay="0"/>
                                  </p:stCondLst>
                                  <p:childTnLst>
                                    <p:set>
                                      <p:cBhvr>
                                        <p:cTn id="340" dur="1" fill="hold">
                                          <p:stCondLst>
                                            <p:cond delay="0"/>
                                          </p:stCondLst>
                                        </p:cTn>
                                        <p:tgtEl>
                                          <p:spTgt spid="104"/>
                                        </p:tgtEl>
                                        <p:attrNameLst>
                                          <p:attrName>style.visibility</p:attrName>
                                        </p:attrNameLst>
                                      </p:cBhvr>
                                      <p:to>
                                        <p:strVal val="visible"/>
                                      </p:to>
                                    </p:set>
                                    <p:anim calcmode="lin" valueType="num">
                                      <p:cBhvr additive="base">
                                        <p:cTn id="341" dur="500" fill="hold"/>
                                        <p:tgtEl>
                                          <p:spTgt spid="104"/>
                                        </p:tgtEl>
                                        <p:attrNameLst>
                                          <p:attrName>ppt_x</p:attrName>
                                        </p:attrNameLst>
                                      </p:cBhvr>
                                      <p:tavLst>
                                        <p:tav tm="0">
                                          <p:val>
                                            <p:strVal val="#ppt_x"/>
                                          </p:val>
                                        </p:tav>
                                        <p:tav tm="100000">
                                          <p:val>
                                            <p:strVal val="#ppt_x"/>
                                          </p:val>
                                        </p:tav>
                                      </p:tavLst>
                                    </p:anim>
                                    <p:anim calcmode="lin" valueType="num">
                                      <p:cBhvr additive="base">
                                        <p:cTn id="342" dur="500" fill="hold"/>
                                        <p:tgtEl>
                                          <p:spTgt spid="104"/>
                                        </p:tgtEl>
                                        <p:attrNameLst>
                                          <p:attrName>ppt_y</p:attrName>
                                        </p:attrNameLst>
                                      </p:cBhvr>
                                      <p:tavLst>
                                        <p:tav tm="0">
                                          <p:val>
                                            <p:strVal val="1+#ppt_h/2"/>
                                          </p:val>
                                        </p:tav>
                                        <p:tav tm="100000">
                                          <p:val>
                                            <p:strVal val="#ppt_y"/>
                                          </p:val>
                                        </p:tav>
                                      </p:tavLst>
                                    </p:anim>
                                  </p:childTnLst>
                                </p:cTn>
                              </p:par>
                              <p:par>
                                <p:cTn id="343" presetID="2" presetClass="entr" presetSubtype="4" fill="hold" grpId="0" nodeType="withEffect">
                                  <p:stCondLst>
                                    <p:cond delay="0"/>
                                  </p:stCondLst>
                                  <p:childTnLst>
                                    <p:set>
                                      <p:cBhvr>
                                        <p:cTn id="344" dur="1" fill="hold">
                                          <p:stCondLst>
                                            <p:cond delay="0"/>
                                          </p:stCondLst>
                                        </p:cTn>
                                        <p:tgtEl>
                                          <p:spTgt spid="105"/>
                                        </p:tgtEl>
                                        <p:attrNameLst>
                                          <p:attrName>style.visibility</p:attrName>
                                        </p:attrNameLst>
                                      </p:cBhvr>
                                      <p:to>
                                        <p:strVal val="visible"/>
                                      </p:to>
                                    </p:set>
                                    <p:anim calcmode="lin" valueType="num">
                                      <p:cBhvr additive="base">
                                        <p:cTn id="345" dur="500" fill="hold"/>
                                        <p:tgtEl>
                                          <p:spTgt spid="105"/>
                                        </p:tgtEl>
                                        <p:attrNameLst>
                                          <p:attrName>ppt_x</p:attrName>
                                        </p:attrNameLst>
                                      </p:cBhvr>
                                      <p:tavLst>
                                        <p:tav tm="0">
                                          <p:val>
                                            <p:strVal val="#ppt_x"/>
                                          </p:val>
                                        </p:tav>
                                        <p:tav tm="100000">
                                          <p:val>
                                            <p:strVal val="#ppt_x"/>
                                          </p:val>
                                        </p:tav>
                                      </p:tavLst>
                                    </p:anim>
                                    <p:anim calcmode="lin" valueType="num">
                                      <p:cBhvr additive="base">
                                        <p:cTn id="346" dur="500" fill="hold"/>
                                        <p:tgtEl>
                                          <p:spTgt spid="105"/>
                                        </p:tgtEl>
                                        <p:attrNameLst>
                                          <p:attrName>ppt_y</p:attrName>
                                        </p:attrNameLst>
                                      </p:cBhvr>
                                      <p:tavLst>
                                        <p:tav tm="0">
                                          <p:val>
                                            <p:strVal val="1+#ppt_h/2"/>
                                          </p:val>
                                        </p:tav>
                                        <p:tav tm="100000">
                                          <p:val>
                                            <p:strVal val="#ppt_y"/>
                                          </p:val>
                                        </p:tav>
                                      </p:tavLst>
                                    </p:anim>
                                  </p:childTnLst>
                                </p:cTn>
                              </p:par>
                              <p:par>
                                <p:cTn id="347" presetID="2" presetClass="entr" presetSubtype="4" fill="hold" grpId="0" nodeType="withEffect">
                                  <p:stCondLst>
                                    <p:cond delay="0"/>
                                  </p:stCondLst>
                                  <p:childTnLst>
                                    <p:set>
                                      <p:cBhvr>
                                        <p:cTn id="348" dur="1" fill="hold">
                                          <p:stCondLst>
                                            <p:cond delay="0"/>
                                          </p:stCondLst>
                                        </p:cTn>
                                        <p:tgtEl>
                                          <p:spTgt spid="106"/>
                                        </p:tgtEl>
                                        <p:attrNameLst>
                                          <p:attrName>style.visibility</p:attrName>
                                        </p:attrNameLst>
                                      </p:cBhvr>
                                      <p:to>
                                        <p:strVal val="visible"/>
                                      </p:to>
                                    </p:set>
                                    <p:anim calcmode="lin" valueType="num">
                                      <p:cBhvr additive="base">
                                        <p:cTn id="349" dur="500" fill="hold"/>
                                        <p:tgtEl>
                                          <p:spTgt spid="106"/>
                                        </p:tgtEl>
                                        <p:attrNameLst>
                                          <p:attrName>ppt_x</p:attrName>
                                        </p:attrNameLst>
                                      </p:cBhvr>
                                      <p:tavLst>
                                        <p:tav tm="0">
                                          <p:val>
                                            <p:strVal val="#ppt_x"/>
                                          </p:val>
                                        </p:tav>
                                        <p:tav tm="100000">
                                          <p:val>
                                            <p:strVal val="#ppt_x"/>
                                          </p:val>
                                        </p:tav>
                                      </p:tavLst>
                                    </p:anim>
                                    <p:anim calcmode="lin" valueType="num">
                                      <p:cBhvr additive="base">
                                        <p:cTn id="350" dur="500" fill="hold"/>
                                        <p:tgtEl>
                                          <p:spTgt spid="106"/>
                                        </p:tgtEl>
                                        <p:attrNameLst>
                                          <p:attrName>ppt_y</p:attrName>
                                        </p:attrNameLst>
                                      </p:cBhvr>
                                      <p:tavLst>
                                        <p:tav tm="0">
                                          <p:val>
                                            <p:strVal val="1+#ppt_h/2"/>
                                          </p:val>
                                        </p:tav>
                                        <p:tav tm="100000">
                                          <p:val>
                                            <p:strVal val="#ppt_y"/>
                                          </p:val>
                                        </p:tav>
                                      </p:tavLst>
                                    </p:anim>
                                  </p:childTnLst>
                                </p:cTn>
                              </p:par>
                              <p:par>
                                <p:cTn id="351" presetID="2" presetClass="entr" presetSubtype="4" fill="hold" grpId="0" nodeType="withEffect">
                                  <p:stCondLst>
                                    <p:cond delay="0"/>
                                  </p:stCondLst>
                                  <p:childTnLst>
                                    <p:set>
                                      <p:cBhvr>
                                        <p:cTn id="352" dur="1" fill="hold">
                                          <p:stCondLst>
                                            <p:cond delay="0"/>
                                          </p:stCondLst>
                                        </p:cTn>
                                        <p:tgtEl>
                                          <p:spTgt spid="107"/>
                                        </p:tgtEl>
                                        <p:attrNameLst>
                                          <p:attrName>style.visibility</p:attrName>
                                        </p:attrNameLst>
                                      </p:cBhvr>
                                      <p:to>
                                        <p:strVal val="visible"/>
                                      </p:to>
                                    </p:set>
                                    <p:anim calcmode="lin" valueType="num">
                                      <p:cBhvr additive="base">
                                        <p:cTn id="353" dur="500" fill="hold"/>
                                        <p:tgtEl>
                                          <p:spTgt spid="107"/>
                                        </p:tgtEl>
                                        <p:attrNameLst>
                                          <p:attrName>ppt_x</p:attrName>
                                        </p:attrNameLst>
                                      </p:cBhvr>
                                      <p:tavLst>
                                        <p:tav tm="0">
                                          <p:val>
                                            <p:strVal val="#ppt_x"/>
                                          </p:val>
                                        </p:tav>
                                        <p:tav tm="100000">
                                          <p:val>
                                            <p:strVal val="#ppt_x"/>
                                          </p:val>
                                        </p:tav>
                                      </p:tavLst>
                                    </p:anim>
                                    <p:anim calcmode="lin" valueType="num">
                                      <p:cBhvr additive="base">
                                        <p:cTn id="354" dur="500" fill="hold"/>
                                        <p:tgtEl>
                                          <p:spTgt spid="107"/>
                                        </p:tgtEl>
                                        <p:attrNameLst>
                                          <p:attrName>ppt_y</p:attrName>
                                        </p:attrNameLst>
                                      </p:cBhvr>
                                      <p:tavLst>
                                        <p:tav tm="0">
                                          <p:val>
                                            <p:strVal val="1+#ppt_h/2"/>
                                          </p:val>
                                        </p:tav>
                                        <p:tav tm="100000">
                                          <p:val>
                                            <p:strVal val="#ppt_y"/>
                                          </p:val>
                                        </p:tav>
                                      </p:tavLst>
                                    </p:anim>
                                  </p:childTnLst>
                                </p:cTn>
                              </p:par>
                              <p:par>
                                <p:cTn id="355" presetID="2" presetClass="entr" presetSubtype="4" fill="hold" grpId="0" nodeType="withEffect">
                                  <p:stCondLst>
                                    <p:cond delay="0"/>
                                  </p:stCondLst>
                                  <p:childTnLst>
                                    <p:set>
                                      <p:cBhvr>
                                        <p:cTn id="356" dur="1" fill="hold">
                                          <p:stCondLst>
                                            <p:cond delay="0"/>
                                          </p:stCondLst>
                                        </p:cTn>
                                        <p:tgtEl>
                                          <p:spTgt spid="108"/>
                                        </p:tgtEl>
                                        <p:attrNameLst>
                                          <p:attrName>style.visibility</p:attrName>
                                        </p:attrNameLst>
                                      </p:cBhvr>
                                      <p:to>
                                        <p:strVal val="visible"/>
                                      </p:to>
                                    </p:set>
                                    <p:anim calcmode="lin" valueType="num">
                                      <p:cBhvr additive="base">
                                        <p:cTn id="357" dur="500" fill="hold"/>
                                        <p:tgtEl>
                                          <p:spTgt spid="108"/>
                                        </p:tgtEl>
                                        <p:attrNameLst>
                                          <p:attrName>ppt_x</p:attrName>
                                        </p:attrNameLst>
                                      </p:cBhvr>
                                      <p:tavLst>
                                        <p:tav tm="0">
                                          <p:val>
                                            <p:strVal val="#ppt_x"/>
                                          </p:val>
                                        </p:tav>
                                        <p:tav tm="100000">
                                          <p:val>
                                            <p:strVal val="#ppt_x"/>
                                          </p:val>
                                        </p:tav>
                                      </p:tavLst>
                                    </p:anim>
                                    <p:anim calcmode="lin" valueType="num">
                                      <p:cBhvr additive="base">
                                        <p:cTn id="358" dur="500" fill="hold"/>
                                        <p:tgtEl>
                                          <p:spTgt spid="108"/>
                                        </p:tgtEl>
                                        <p:attrNameLst>
                                          <p:attrName>ppt_y</p:attrName>
                                        </p:attrNameLst>
                                      </p:cBhvr>
                                      <p:tavLst>
                                        <p:tav tm="0">
                                          <p:val>
                                            <p:strVal val="1+#ppt_h/2"/>
                                          </p:val>
                                        </p:tav>
                                        <p:tav tm="100000">
                                          <p:val>
                                            <p:strVal val="#ppt_y"/>
                                          </p:val>
                                        </p:tav>
                                      </p:tavLst>
                                    </p:anim>
                                  </p:childTnLst>
                                </p:cTn>
                              </p:par>
                            </p:childTnLst>
                          </p:cTn>
                        </p:par>
                        <p:par>
                          <p:cTn id="359" fill="hold">
                            <p:stCondLst>
                              <p:cond delay="3500"/>
                            </p:stCondLst>
                            <p:childTnLst>
                              <p:par>
                                <p:cTn id="360" presetID="47" presetClass="entr" presetSubtype="0" fill="hold" grpId="0" nodeType="afterEffect">
                                  <p:stCondLst>
                                    <p:cond delay="0"/>
                                  </p:stCondLst>
                                  <p:childTnLst>
                                    <p:set>
                                      <p:cBhvr>
                                        <p:cTn id="361" dur="1" fill="hold">
                                          <p:stCondLst>
                                            <p:cond delay="0"/>
                                          </p:stCondLst>
                                        </p:cTn>
                                        <p:tgtEl>
                                          <p:spTgt spid="109"/>
                                        </p:tgtEl>
                                        <p:attrNameLst>
                                          <p:attrName>style.visibility</p:attrName>
                                        </p:attrNameLst>
                                      </p:cBhvr>
                                      <p:to>
                                        <p:strVal val="visible"/>
                                      </p:to>
                                    </p:set>
                                    <p:animEffect transition="in" filter="fade">
                                      <p:cBhvr>
                                        <p:cTn id="362" dur="1000"/>
                                        <p:tgtEl>
                                          <p:spTgt spid="109"/>
                                        </p:tgtEl>
                                      </p:cBhvr>
                                    </p:animEffect>
                                    <p:anim calcmode="lin" valueType="num">
                                      <p:cBhvr>
                                        <p:cTn id="363" dur="1000" fill="hold"/>
                                        <p:tgtEl>
                                          <p:spTgt spid="109"/>
                                        </p:tgtEl>
                                        <p:attrNameLst>
                                          <p:attrName>ppt_x</p:attrName>
                                        </p:attrNameLst>
                                      </p:cBhvr>
                                      <p:tavLst>
                                        <p:tav tm="0">
                                          <p:val>
                                            <p:strVal val="#ppt_x"/>
                                          </p:val>
                                        </p:tav>
                                        <p:tav tm="100000">
                                          <p:val>
                                            <p:strVal val="#ppt_x"/>
                                          </p:val>
                                        </p:tav>
                                      </p:tavLst>
                                    </p:anim>
                                    <p:anim calcmode="lin" valueType="num">
                                      <p:cBhvr>
                                        <p:cTn id="364" dur="1000" fill="hold"/>
                                        <p:tgtEl>
                                          <p:spTgt spid="109"/>
                                        </p:tgtEl>
                                        <p:attrNameLst>
                                          <p:attrName>ppt_y</p:attrName>
                                        </p:attrNameLst>
                                      </p:cBhvr>
                                      <p:tavLst>
                                        <p:tav tm="0">
                                          <p:val>
                                            <p:strVal val="#ppt_y-.1"/>
                                          </p:val>
                                        </p:tav>
                                        <p:tav tm="100000">
                                          <p:val>
                                            <p:strVal val="#ppt_y"/>
                                          </p:val>
                                        </p:tav>
                                      </p:tavLst>
                                    </p:anim>
                                  </p:childTnLst>
                                </p:cTn>
                              </p:par>
                            </p:childTnLst>
                          </p:cTn>
                        </p:par>
                        <p:par>
                          <p:cTn id="365" fill="hold">
                            <p:stCondLst>
                              <p:cond delay="4500"/>
                            </p:stCondLst>
                            <p:childTnLst>
                              <p:par>
                                <p:cTn id="366" presetID="22" presetClass="entr" presetSubtype="8" fill="hold" nodeType="afterEffect">
                                  <p:stCondLst>
                                    <p:cond delay="0"/>
                                  </p:stCondLst>
                                  <p:childTnLst>
                                    <p:set>
                                      <p:cBhvr>
                                        <p:cTn id="367" dur="1" fill="hold">
                                          <p:stCondLst>
                                            <p:cond delay="0"/>
                                          </p:stCondLst>
                                        </p:cTn>
                                        <p:tgtEl>
                                          <p:spTgt spid="110"/>
                                        </p:tgtEl>
                                        <p:attrNameLst>
                                          <p:attrName>style.visibility</p:attrName>
                                        </p:attrNameLst>
                                      </p:cBhvr>
                                      <p:to>
                                        <p:strVal val="visible"/>
                                      </p:to>
                                    </p:set>
                                    <p:animEffect transition="in" filter="wipe(left)">
                                      <p:cBhvr>
                                        <p:cTn id="368" dur="500"/>
                                        <p:tgtEl>
                                          <p:spTgt spid="110"/>
                                        </p:tgtEl>
                                      </p:cBhvr>
                                    </p:animEffect>
                                  </p:childTnLst>
                                </p:cTn>
                              </p:par>
                            </p:childTnLst>
                          </p:cTn>
                        </p:par>
                        <p:par>
                          <p:cTn id="369" fill="hold">
                            <p:stCondLst>
                              <p:cond delay="5000"/>
                            </p:stCondLst>
                            <p:childTnLst>
                              <p:par>
                                <p:cTn id="370" presetID="22" presetClass="entr" presetSubtype="8" fill="hold" grpId="0" nodeType="afterEffect">
                                  <p:stCondLst>
                                    <p:cond delay="0"/>
                                  </p:stCondLst>
                                  <p:childTnLst>
                                    <p:set>
                                      <p:cBhvr>
                                        <p:cTn id="371" dur="1" fill="hold">
                                          <p:stCondLst>
                                            <p:cond delay="0"/>
                                          </p:stCondLst>
                                        </p:cTn>
                                        <p:tgtEl>
                                          <p:spTgt spid="111"/>
                                        </p:tgtEl>
                                        <p:attrNameLst>
                                          <p:attrName>style.visibility</p:attrName>
                                        </p:attrNameLst>
                                      </p:cBhvr>
                                      <p:to>
                                        <p:strVal val="visible"/>
                                      </p:to>
                                    </p:set>
                                    <p:animEffect transition="in" filter="wipe(left)">
                                      <p:cBhvr>
                                        <p:cTn id="372" dur="500"/>
                                        <p:tgtEl>
                                          <p:spTgt spid="111"/>
                                        </p:tgtEl>
                                      </p:cBhvr>
                                    </p:animEffect>
                                  </p:childTnLst>
                                </p:cTn>
                              </p:par>
                              <p:par>
                                <p:cTn id="373" presetID="22" presetClass="entr" presetSubtype="8" fill="hold" grpId="0" nodeType="withEffect">
                                  <p:stCondLst>
                                    <p:cond delay="0"/>
                                  </p:stCondLst>
                                  <p:childTnLst>
                                    <p:set>
                                      <p:cBhvr>
                                        <p:cTn id="374" dur="1" fill="hold">
                                          <p:stCondLst>
                                            <p:cond delay="0"/>
                                          </p:stCondLst>
                                        </p:cTn>
                                        <p:tgtEl>
                                          <p:spTgt spid="112"/>
                                        </p:tgtEl>
                                        <p:attrNameLst>
                                          <p:attrName>style.visibility</p:attrName>
                                        </p:attrNameLst>
                                      </p:cBhvr>
                                      <p:to>
                                        <p:strVal val="visible"/>
                                      </p:to>
                                    </p:set>
                                    <p:animEffect transition="in" filter="wipe(left)">
                                      <p:cBhvr>
                                        <p:cTn id="375" dur="500"/>
                                        <p:tgtEl>
                                          <p:spTgt spid="112"/>
                                        </p:tgtEl>
                                      </p:cBhvr>
                                    </p:animEffect>
                                  </p:childTnLst>
                                </p:cTn>
                              </p:par>
                            </p:childTnLst>
                          </p:cTn>
                        </p:par>
                        <p:par>
                          <p:cTn id="376" fill="hold">
                            <p:stCondLst>
                              <p:cond delay="5500"/>
                            </p:stCondLst>
                            <p:childTnLst>
                              <p:par>
                                <p:cTn id="377" presetID="47" presetClass="entr" presetSubtype="0" fill="hold" grpId="0" nodeType="afterEffect">
                                  <p:stCondLst>
                                    <p:cond delay="0"/>
                                  </p:stCondLst>
                                  <p:childTnLst>
                                    <p:set>
                                      <p:cBhvr>
                                        <p:cTn id="378" dur="1" fill="hold">
                                          <p:stCondLst>
                                            <p:cond delay="0"/>
                                          </p:stCondLst>
                                        </p:cTn>
                                        <p:tgtEl>
                                          <p:spTgt spid="113"/>
                                        </p:tgtEl>
                                        <p:attrNameLst>
                                          <p:attrName>style.visibility</p:attrName>
                                        </p:attrNameLst>
                                      </p:cBhvr>
                                      <p:to>
                                        <p:strVal val="visible"/>
                                      </p:to>
                                    </p:set>
                                    <p:animEffect transition="in" filter="fade">
                                      <p:cBhvr>
                                        <p:cTn id="379" dur="1000"/>
                                        <p:tgtEl>
                                          <p:spTgt spid="113"/>
                                        </p:tgtEl>
                                      </p:cBhvr>
                                    </p:animEffect>
                                    <p:anim calcmode="lin" valueType="num">
                                      <p:cBhvr>
                                        <p:cTn id="380" dur="1000" fill="hold"/>
                                        <p:tgtEl>
                                          <p:spTgt spid="113"/>
                                        </p:tgtEl>
                                        <p:attrNameLst>
                                          <p:attrName>ppt_x</p:attrName>
                                        </p:attrNameLst>
                                      </p:cBhvr>
                                      <p:tavLst>
                                        <p:tav tm="0">
                                          <p:val>
                                            <p:strVal val="#ppt_x"/>
                                          </p:val>
                                        </p:tav>
                                        <p:tav tm="100000">
                                          <p:val>
                                            <p:strVal val="#ppt_x"/>
                                          </p:val>
                                        </p:tav>
                                      </p:tavLst>
                                    </p:anim>
                                    <p:anim calcmode="lin" valueType="num">
                                      <p:cBhvr>
                                        <p:cTn id="381" dur="1000" fill="hold"/>
                                        <p:tgtEl>
                                          <p:spTgt spid="113"/>
                                        </p:tgtEl>
                                        <p:attrNameLst>
                                          <p:attrName>ppt_y</p:attrName>
                                        </p:attrNameLst>
                                      </p:cBhvr>
                                      <p:tavLst>
                                        <p:tav tm="0">
                                          <p:val>
                                            <p:strVal val="#ppt_y-.1"/>
                                          </p:val>
                                        </p:tav>
                                        <p:tav tm="100000">
                                          <p:val>
                                            <p:strVal val="#ppt_y"/>
                                          </p:val>
                                        </p:tav>
                                      </p:tavLst>
                                    </p:anim>
                                  </p:childTnLst>
                                </p:cTn>
                              </p:par>
                            </p:childTnLst>
                          </p:cTn>
                        </p:par>
                        <p:par>
                          <p:cTn id="382" fill="hold">
                            <p:stCondLst>
                              <p:cond delay="6500"/>
                            </p:stCondLst>
                            <p:childTnLst>
                              <p:par>
                                <p:cTn id="383" presetID="22" presetClass="entr" presetSubtype="8" fill="hold" nodeType="afterEffect">
                                  <p:stCondLst>
                                    <p:cond delay="0"/>
                                  </p:stCondLst>
                                  <p:childTnLst>
                                    <p:set>
                                      <p:cBhvr>
                                        <p:cTn id="384" dur="1" fill="hold">
                                          <p:stCondLst>
                                            <p:cond delay="0"/>
                                          </p:stCondLst>
                                        </p:cTn>
                                        <p:tgtEl>
                                          <p:spTgt spid="114"/>
                                        </p:tgtEl>
                                        <p:attrNameLst>
                                          <p:attrName>style.visibility</p:attrName>
                                        </p:attrNameLst>
                                      </p:cBhvr>
                                      <p:to>
                                        <p:strVal val="visible"/>
                                      </p:to>
                                    </p:set>
                                    <p:animEffect transition="in" filter="wipe(left)">
                                      <p:cBhvr>
                                        <p:cTn id="385" dur="500"/>
                                        <p:tgtEl>
                                          <p:spTgt spid="114"/>
                                        </p:tgtEl>
                                      </p:cBhvr>
                                    </p:animEffect>
                                  </p:childTnLst>
                                </p:cTn>
                              </p:par>
                            </p:childTnLst>
                          </p:cTn>
                        </p:par>
                        <p:par>
                          <p:cTn id="386" fill="hold">
                            <p:stCondLst>
                              <p:cond delay="7000"/>
                            </p:stCondLst>
                            <p:childTnLst>
                              <p:par>
                                <p:cTn id="387" presetID="22" presetClass="entr" presetSubtype="8" fill="hold" grpId="0" nodeType="afterEffect">
                                  <p:stCondLst>
                                    <p:cond delay="0"/>
                                  </p:stCondLst>
                                  <p:childTnLst>
                                    <p:set>
                                      <p:cBhvr>
                                        <p:cTn id="388" dur="1" fill="hold">
                                          <p:stCondLst>
                                            <p:cond delay="0"/>
                                          </p:stCondLst>
                                        </p:cTn>
                                        <p:tgtEl>
                                          <p:spTgt spid="115"/>
                                        </p:tgtEl>
                                        <p:attrNameLst>
                                          <p:attrName>style.visibility</p:attrName>
                                        </p:attrNameLst>
                                      </p:cBhvr>
                                      <p:to>
                                        <p:strVal val="visible"/>
                                      </p:to>
                                    </p:set>
                                    <p:animEffect transition="in" filter="wipe(left)">
                                      <p:cBhvr>
                                        <p:cTn id="389" dur="500"/>
                                        <p:tgtEl>
                                          <p:spTgt spid="115"/>
                                        </p:tgtEl>
                                      </p:cBhvr>
                                    </p:animEffect>
                                  </p:childTnLst>
                                </p:cTn>
                              </p:par>
                              <p:par>
                                <p:cTn id="390" presetID="22" presetClass="entr" presetSubtype="8" fill="hold" grpId="0" nodeType="withEffect">
                                  <p:stCondLst>
                                    <p:cond delay="0"/>
                                  </p:stCondLst>
                                  <p:childTnLst>
                                    <p:set>
                                      <p:cBhvr>
                                        <p:cTn id="391" dur="1" fill="hold">
                                          <p:stCondLst>
                                            <p:cond delay="0"/>
                                          </p:stCondLst>
                                        </p:cTn>
                                        <p:tgtEl>
                                          <p:spTgt spid="116"/>
                                        </p:tgtEl>
                                        <p:attrNameLst>
                                          <p:attrName>style.visibility</p:attrName>
                                        </p:attrNameLst>
                                      </p:cBhvr>
                                      <p:to>
                                        <p:strVal val="visible"/>
                                      </p:to>
                                    </p:set>
                                    <p:animEffect transition="in" filter="wipe(left)">
                                      <p:cBhvr>
                                        <p:cTn id="392" dur="500"/>
                                        <p:tgtEl>
                                          <p:spTgt spid="116"/>
                                        </p:tgtEl>
                                      </p:cBhvr>
                                    </p:animEffect>
                                  </p:childTnLst>
                                </p:cTn>
                              </p:par>
                            </p:childTnLst>
                          </p:cTn>
                        </p:par>
                        <p:par>
                          <p:cTn id="393" fill="hold">
                            <p:stCondLst>
                              <p:cond delay="7500"/>
                            </p:stCondLst>
                            <p:childTnLst>
                              <p:par>
                                <p:cTn id="394" presetID="47" presetClass="entr" presetSubtype="0" fill="hold" grpId="0" nodeType="afterEffect">
                                  <p:stCondLst>
                                    <p:cond delay="0"/>
                                  </p:stCondLst>
                                  <p:childTnLst>
                                    <p:set>
                                      <p:cBhvr>
                                        <p:cTn id="395" dur="1" fill="hold">
                                          <p:stCondLst>
                                            <p:cond delay="0"/>
                                          </p:stCondLst>
                                        </p:cTn>
                                        <p:tgtEl>
                                          <p:spTgt spid="117"/>
                                        </p:tgtEl>
                                        <p:attrNameLst>
                                          <p:attrName>style.visibility</p:attrName>
                                        </p:attrNameLst>
                                      </p:cBhvr>
                                      <p:to>
                                        <p:strVal val="visible"/>
                                      </p:to>
                                    </p:set>
                                    <p:animEffect transition="in" filter="fade">
                                      <p:cBhvr>
                                        <p:cTn id="396" dur="1000"/>
                                        <p:tgtEl>
                                          <p:spTgt spid="117"/>
                                        </p:tgtEl>
                                      </p:cBhvr>
                                    </p:animEffect>
                                    <p:anim calcmode="lin" valueType="num">
                                      <p:cBhvr>
                                        <p:cTn id="397" dur="1000" fill="hold"/>
                                        <p:tgtEl>
                                          <p:spTgt spid="117"/>
                                        </p:tgtEl>
                                        <p:attrNameLst>
                                          <p:attrName>ppt_x</p:attrName>
                                        </p:attrNameLst>
                                      </p:cBhvr>
                                      <p:tavLst>
                                        <p:tav tm="0">
                                          <p:val>
                                            <p:strVal val="#ppt_x"/>
                                          </p:val>
                                        </p:tav>
                                        <p:tav tm="100000">
                                          <p:val>
                                            <p:strVal val="#ppt_x"/>
                                          </p:val>
                                        </p:tav>
                                      </p:tavLst>
                                    </p:anim>
                                    <p:anim calcmode="lin" valueType="num">
                                      <p:cBhvr>
                                        <p:cTn id="398" dur="1000" fill="hold"/>
                                        <p:tgtEl>
                                          <p:spTgt spid="117"/>
                                        </p:tgtEl>
                                        <p:attrNameLst>
                                          <p:attrName>ppt_y</p:attrName>
                                        </p:attrNameLst>
                                      </p:cBhvr>
                                      <p:tavLst>
                                        <p:tav tm="0">
                                          <p:val>
                                            <p:strVal val="#ppt_y-.1"/>
                                          </p:val>
                                        </p:tav>
                                        <p:tav tm="100000">
                                          <p:val>
                                            <p:strVal val="#ppt_y"/>
                                          </p:val>
                                        </p:tav>
                                      </p:tavLst>
                                    </p:anim>
                                  </p:childTnLst>
                                </p:cTn>
                              </p:par>
                            </p:childTnLst>
                          </p:cTn>
                        </p:par>
                        <p:par>
                          <p:cTn id="399" fill="hold">
                            <p:stCondLst>
                              <p:cond delay="8500"/>
                            </p:stCondLst>
                            <p:childTnLst>
                              <p:par>
                                <p:cTn id="400" presetID="22" presetClass="entr" presetSubtype="8" fill="hold" nodeType="afterEffect">
                                  <p:stCondLst>
                                    <p:cond delay="0"/>
                                  </p:stCondLst>
                                  <p:childTnLst>
                                    <p:set>
                                      <p:cBhvr>
                                        <p:cTn id="401" dur="1" fill="hold">
                                          <p:stCondLst>
                                            <p:cond delay="0"/>
                                          </p:stCondLst>
                                        </p:cTn>
                                        <p:tgtEl>
                                          <p:spTgt spid="118"/>
                                        </p:tgtEl>
                                        <p:attrNameLst>
                                          <p:attrName>style.visibility</p:attrName>
                                        </p:attrNameLst>
                                      </p:cBhvr>
                                      <p:to>
                                        <p:strVal val="visible"/>
                                      </p:to>
                                    </p:set>
                                    <p:animEffect transition="in" filter="wipe(left)">
                                      <p:cBhvr>
                                        <p:cTn id="402" dur="500"/>
                                        <p:tgtEl>
                                          <p:spTgt spid="118"/>
                                        </p:tgtEl>
                                      </p:cBhvr>
                                    </p:animEffect>
                                  </p:childTnLst>
                                </p:cTn>
                              </p:par>
                            </p:childTnLst>
                          </p:cTn>
                        </p:par>
                        <p:par>
                          <p:cTn id="403" fill="hold">
                            <p:stCondLst>
                              <p:cond delay="9000"/>
                            </p:stCondLst>
                            <p:childTnLst>
                              <p:par>
                                <p:cTn id="404" presetID="22" presetClass="entr" presetSubtype="8" fill="hold" grpId="0" nodeType="afterEffect">
                                  <p:stCondLst>
                                    <p:cond delay="0"/>
                                  </p:stCondLst>
                                  <p:childTnLst>
                                    <p:set>
                                      <p:cBhvr>
                                        <p:cTn id="405" dur="1" fill="hold">
                                          <p:stCondLst>
                                            <p:cond delay="0"/>
                                          </p:stCondLst>
                                        </p:cTn>
                                        <p:tgtEl>
                                          <p:spTgt spid="119"/>
                                        </p:tgtEl>
                                        <p:attrNameLst>
                                          <p:attrName>style.visibility</p:attrName>
                                        </p:attrNameLst>
                                      </p:cBhvr>
                                      <p:to>
                                        <p:strVal val="visible"/>
                                      </p:to>
                                    </p:set>
                                    <p:animEffect transition="in" filter="wipe(left)">
                                      <p:cBhvr>
                                        <p:cTn id="406" dur="500"/>
                                        <p:tgtEl>
                                          <p:spTgt spid="119"/>
                                        </p:tgtEl>
                                      </p:cBhvr>
                                    </p:animEffect>
                                  </p:childTnLst>
                                </p:cTn>
                              </p:par>
                              <p:par>
                                <p:cTn id="407" presetID="22" presetClass="entr" presetSubtype="8" fill="hold" grpId="0" nodeType="withEffect">
                                  <p:stCondLst>
                                    <p:cond delay="0"/>
                                  </p:stCondLst>
                                  <p:childTnLst>
                                    <p:set>
                                      <p:cBhvr>
                                        <p:cTn id="408" dur="1" fill="hold">
                                          <p:stCondLst>
                                            <p:cond delay="0"/>
                                          </p:stCondLst>
                                        </p:cTn>
                                        <p:tgtEl>
                                          <p:spTgt spid="120"/>
                                        </p:tgtEl>
                                        <p:attrNameLst>
                                          <p:attrName>style.visibility</p:attrName>
                                        </p:attrNameLst>
                                      </p:cBhvr>
                                      <p:to>
                                        <p:strVal val="visible"/>
                                      </p:to>
                                    </p:set>
                                    <p:animEffect transition="in" filter="wipe(left)">
                                      <p:cBhvr>
                                        <p:cTn id="409"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1" grpId="0"/>
      <p:bldP spid="112" grpId="0"/>
      <p:bldP spid="113" grpId="0" animBg="1"/>
      <p:bldP spid="115" grpId="0"/>
      <p:bldP spid="116" grpId="0"/>
      <p:bldP spid="117" grpId="0" animBg="1"/>
      <p:bldP spid="119" grpId="0"/>
      <p:bldP spid="1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04</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圆角矩形 9"/>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1" name="圆角矩形 10"/>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nvGrpSpPr>
          <p:cNvPr id="12" name="组合 11"/>
          <p:cNvGrpSpPr/>
          <p:nvPr/>
        </p:nvGrpSpPr>
        <p:grpSpPr>
          <a:xfrm>
            <a:off x="1606363" y="1208043"/>
            <a:ext cx="1747199" cy="1747199"/>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C0000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17" name="组合 16"/>
          <p:cNvGrpSpPr/>
          <p:nvPr/>
        </p:nvGrpSpPr>
        <p:grpSpPr>
          <a:xfrm>
            <a:off x="1598793" y="3290527"/>
            <a:ext cx="1762338" cy="597479"/>
            <a:chOff x="2061936" y="5263650"/>
            <a:chExt cx="2349784" cy="796639"/>
          </a:xfrm>
        </p:grpSpPr>
        <p:sp>
          <p:nvSpPr>
            <p:cNvPr id="18" name="文本框 17"/>
            <p:cNvSpPr txBox="1"/>
            <p:nvPr/>
          </p:nvSpPr>
          <p:spPr bwMode="auto">
            <a:xfrm>
              <a:off x="2217364" y="5498597"/>
              <a:ext cx="2038928" cy="561692"/>
            </a:xfrm>
            <a:prstGeom prst="rect">
              <a:avLst/>
            </a:prstGeom>
            <a:noFill/>
          </p:spPr>
          <p:txBody>
            <a:bodyPr wrap="square">
              <a:spAutoFit/>
            </a:bodyPr>
            <a:lstStyle/>
            <a:p>
              <a:pPr>
                <a:lnSpc>
                  <a:spcPct val="125000"/>
                </a:lnSpc>
              </a:pPr>
              <a:r>
                <a:rPr lang="zh-CN" altLang="en-US" sz="900" dirty="0" smtClean="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19" name="文本框 18"/>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FF0000"/>
                  </a:solidFill>
                  <a:latin typeface="+mj-ea"/>
                  <a:ea typeface="+mj-ea"/>
                </a:rPr>
                <a:t>在此添加标题</a:t>
              </a:r>
            </a:p>
          </p:txBody>
        </p:sp>
      </p:grpSp>
      <p:cxnSp>
        <p:nvCxnSpPr>
          <p:cNvPr id="20" name="直接连接符 19"/>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789200" y="1208043"/>
            <a:ext cx="1747199" cy="1747199"/>
            <a:chOff x="4184106" y="2952206"/>
            <a:chExt cx="3823790" cy="3823790"/>
          </a:xfrm>
        </p:grpSpPr>
        <p:sp>
          <p:nvSpPr>
            <p:cNvPr id="22" name="椭圆 2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23" name="组合 22"/>
            <p:cNvGrpSpPr/>
            <p:nvPr/>
          </p:nvGrpSpPr>
          <p:grpSpPr>
            <a:xfrm>
              <a:off x="4710169" y="3478269"/>
              <a:ext cx="2771663" cy="2771663"/>
              <a:chOff x="2193191" y="1899415"/>
              <a:chExt cx="2421376" cy="2421376"/>
            </a:xfrm>
            <a:effectLst/>
          </p:grpSpPr>
          <p:sp>
            <p:nvSpPr>
              <p:cNvPr id="24" name="椭圆 23"/>
              <p:cNvSpPr/>
              <p:nvPr/>
            </p:nvSpPr>
            <p:spPr>
              <a:xfrm>
                <a:off x="2193191" y="1899415"/>
                <a:ext cx="2421376" cy="2421376"/>
              </a:xfrm>
              <a:prstGeom prst="ellipse">
                <a:avLst/>
              </a:prstGeom>
              <a:solidFill>
                <a:srgbClr val="C0000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25" name="椭圆 2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26" name="组合 25"/>
          <p:cNvGrpSpPr/>
          <p:nvPr/>
        </p:nvGrpSpPr>
        <p:grpSpPr>
          <a:xfrm>
            <a:off x="5781631" y="3290528"/>
            <a:ext cx="1762338" cy="597477"/>
            <a:chOff x="2061936" y="5263650"/>
            <a:chExt cx="2349784" cy="796636"/>
          </a:xfrm>
        </p:grpSpPr>
        <p:sp>
          <p:nvSpPr>
            <p:cNvPr id="27" name="文本框 26"/>
            <p:cNvSpPr txBox="1"/>
            <p:nvPr/>
          </p:nvSpPr>
          <p:spPr bwMode="auto">
            <a:xfrm>
              <a:off x="2217364" y="5498594"/>
              <a:ext cx="2038928"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8" name="文本框 27"/>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FF0000"/>
                  </a:solidFill>
                  <a:latin typeface="+mj-ea"/>
                  <a:ea typeface="+mj-ea"/>
                </a:rPr>
                <a:t>在此添加标题</a:t>
              </a:r>
            </a:p>
          </p:txBody>
        </p:sp>
      </p:grpSp>
      <p:cxnSp>
        <p:nvCxnSpPr>
          <p:cNvPr id="29" name="直接连接符 28"/>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右箭头 29"/>
          <p:cNvSpPr/>
          <p:nvPr/>
        </p:nvSpPr>
        <p:spPr>
          <a:xfrm flipH="1">
            <a:off x="3679476" y="1932302"/>
            <a:ext cx="1785049" cy="255944"/>
          </a:xfrm>
          <a:prstGeom prst="rightArrow">
            <a:avLst>
              <a:gd name="adj1" fmla="val 55075"/>
              <a:gd name="adj2" fmla="val 61841"/>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sp>
        <p:nvSpPr>
          <p:cNvPr id="31" name="右箭头 30"/>
          <p:cNvSpPr/>
          <p:nvPr/>
        </p:nvSpPr>
        <p:spPr>
          <a:xfrm>
            <a:off x="3679476" y="3434971"/>
            <a:ext cx="1785049" cy="255944"/>
          </a:xfrm>
          <a:prstGeom prst="rightArrow">
            <a:avLst>
              <a:gd name="adj1" fmla="val 55075"/>
              <a:gd name="adj2" fmla="val 61841"/>
            </a:avLst>
          </a:prstGeom>
          <a:solidFill>
            <a:srgbClr val="C0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grpSp>
        <p:nvGrpSpPr>
          <p:cNvPr id="32" name="组合 31"/>
          <p:cNvGrpSpPr/>
          <p:nvPr/>
        </p:nvGrpSpPr>
        <p:grpSpPr>
          <a:xfrm>
            <a:off x="3718963" y="2515806"/>
            <a:ext cx="1706075" cy="705029"/>
            <a:chOff x="1502659" y="4629752"/>
            <a:chExt cx="2067969" cy="940037"/>
          </a:xfrm>
        </p:grpSpPr>
        <p:sp>
          <p:nvSpPr>
            <p:cNvPr id="33" name="文本框 32"/>
            <p:cNvSpPr txBox="1"/>
            <p:nvPr/>
          </p:nvSpPr>
          <p:spPr bwMode="auto">
            <a:xfrm>
              <a:off x="1502659" y="5008098"/>
              <a:ext cx="2067969" cy="561691"/>
            </a:xfrm>
            <a:prstGeom prst="rect">
              <a:avLst/>
            </a:prstGeom>
            <a:noFill/>
          </p:spPr>
          <p:txBody>
            <a:bodyPr wrap="square">
              <a:spAutoFit/>
            </a:bodyPr>
            <a:lstStyle/>
            <a:p>
              <a:pPr algn="ct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34" name="文本框 33"/>
            <p:cNvSpPr txBox="1"/>
            <p:nvPr/>
          </p:nvSpPr>
          <p:spPr bwMode="auto">
            <a:xfrm>
              <a:off x="1555947" y="4629752"/>
              <a:ext cx="1961390" cy="492442"/>
            </a:xfrm>
            <a:prstGeom prst="rect">
              <a:avLst/>
            </a:prstGeom>
            <a:noFill/>
          </p:spPr>
          <p:txBody>
            <a:bodyPr wrap="square">
              <a:spAutoFit/>
            </a:bodyPr>
            <a:lstStyle/>
            <a:p>
              <a:pPr algn="ctr">
                <a:defRPr/>
              </a:pPr>
              <a:r>
                <a:rPr lang="zh-CN" altLang="en-US" sz="1800" spc="75" dirty="0">
                  <a:solidFill>
                    <a:schemeClr val="tx1">
                      <a:lumMod val="65000"/>
                      <a:lumOff val="35000"/>
                    </a:schemeClr>
                  </a:solidFill>
                  <a:latin typeface="+mj-ea"/>
                  <a:ea typeface="+mj-ea"/>
                </a:rPr>
                <a:t>在此添加标题</a:t>
              </a:r>
            </a:p>
          </p:txBody>
        </p:sp>
      </p:grpSp>
      <p:grpSp>
        <p:nvGrpSpPr>
          <p:cNvPr id="35" name="组合 34"/>
          <p:cNvGrpSpPr/>
          <p:nvPr/>
        </p:nvGrpSpPr>
        <p:grpSpPr>
          <a:xfrm>
            <a:off x="6421995" y="1854435"/>
            <a:ext cx="481610" cy="454415"/>
            <a:chOff x="3098700" y="5569159"/>
            <a:chExt cx="642147" cy="605886"/>
          </a:xfrm>
          <a:solidFill>
            <a:srgbClr val="C00002"/>
          </a:solidFill>
        </p:grpSpPr>
        <p:sp>
          <p:nvSpPr>
            <p:cNvPr id="36"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7"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8"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9"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0"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41" name="组合 40"/>
          <p:cNvGrpSpPr/>
          <p:nvPr/>
        </p:nvGrpSpPr>
        <p:grpSpPr>
          <a:xfrm>
            <a:off x="2306391" y="1863987"/>
            <a:ext cx="387965" cy="435313"/>
            <a:chOff x="3199776" y="780891"/>
            <a:chExt cx="470261" cy="527652"/>
          </a:xfrm>
          <a:solidFill>
            <a:srgbClr val="C00002"/>
          </a:solidFill>
        </p:grpSpPr>
        <p:sp>
          <p:nvSpPr>
            <p:cNvPr id="42"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3"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4"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5"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172410348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accel="60000" fill="hold" grpId="0"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accel="60000" fill="hold" grpId="0" nodeType="withEffect" p14:presetBounceEnd="40000">
                                      <p:stCondLst>
                                        <p:cond delay="300"/>
                                      </p:stCondLst>
                                      <p:childTnLst>
                                        <p:set>
                                          <p:cBhvr>
                                            <p:cTn id="29" dur="1" fill="hold">
                                              <p:stCondLst>
                                                <p:cond delay="0"/>
                                              </p:stCondLst>
                                            </p:cTn>
                                            <p:tgtEl>
                                              <p:spTgt spid="11"/>
                                            </p:tgtEl>
                                            <p:attrNameLst>
                                              <p:attrName>style.visibility</p:attrName>
                                            </p:attrNameLst>
                                          </p:cBhvr>
                                          <p:to>
                                            <p:strVal val="visible"/>
                                          </p:to>
                                        </p:set>
                                        <p:anim calcmode="lin" valueType="num" p14:bounceEnd="40000">
                                          <p:cBhvr additive="base">
                                            <p:cTn id="30"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anim calcmode="lin" valueType="num">
                                          <p:cBhvr>
                                            <p:cTn id="42" dur="500" fill="hold"/>
                                            <p:tgtEl>
                                              <p:spTgt spid="41"/>
                                            </p:tgtEl>
                                            <p:attrNameLst>
                                              <p:attrName>ppt_w</p:attrName>
                                            </p:attrNameLst>
                                          </p:cBhvr>
                                          <p:tavLst>
                                            <p:tav tm="0" fmla="#ppt_w*sin(2.5*pi*$)">
                                              <p:val>
                                                <p:fltVal val="0"/>
                                              </p:val>
                                            </p:tav>
                                            <p:tav tm="100000">
                                              <p:val>
                                                <p:fltVal val="1"/>
                                              </p:val>
                                            </p:tav>
                                          </p:tavLst>
                                        </p:anim>
                                        <p:anim calcmode="lin" valueType="num">
                                          <p:cBhvr>
                                            <p:cTn id="43" dur="500" fill="hold"/>
                                            <p:tgtEl>
                                              <p:spTgt spid="41"/>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outVertical)">
                                          <p:cBhvr>
                                            <p:cTn id="50" dur="500"/>
                                            <p:tgtEl>
                                              <p:spTgt spid="17"/>
                                            </p:tgtEl>
                                          </p:cBhvr>
                                        </p:animEffect>
                                      </p:childTnLst>
                                    </p:cTn>
                                  </p:par>
                                </p:childTnLst>
                              </p:cTn>
                            </p:par>
                            <p:par>
                              <p:cTn id="51" fill="hold">
                                <p:stCondLst>
                                  <p:cond delay="3800"/>
                                </p:stCondLst>
                                <p:childTnLst>
                                  <p:par>
                                    <p:cTn id="52" presetID="53" presetClass="entr" presetSubtype="16"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childTnLst>
                              </p:cTn>
                            </p:par>
                            <p:par>
                              <p:cTn id="57" fill="hold">
                                <p:stCondLst>
                                  <p:cond delay="4300"/>
                                </p:stCondLst>
                                <p:childTnLst>
                                  <p:par>
                                    <p:cTn id="58" presetID="45" presetClass="entr" presetSubtype="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ppt_w</p:attrName>
                                            </p:attrNameLst>
                                          </p:cBhvr>
                                          <p:tavLst>
                                            <p:tav tm="0" fmla="#ppt_w*sin(2.5*pi*$)">
                                              <p:val>
                                                <p:fltVal val="0"/>
                                              </p:val>
                                            </p:tav>
                                            <p:tav tm="100000">
                                              <p:val>
                                                <p:fltVal val="1"/>
                                              </p:val>
                                            </p:tav>
                                          </p:tavLst>
                                        </p:anim>
                                        <p:anim calcmode="lin" valueType="num">
                                          <p:cBhvr>
                                            <p:cTn id="62" dur="500" fill="hold"/>
                                            <p:tgtEl>
                                              <p:spTgt spid="35"/>
                                            </p:tgtEl>
                                            <p:attrNameLst>
                                              <p:attrName>ppt_h</p:attrName>
                                            </p:attrNameLst>
                                          </p:cBhvr>
                                          <p:tavLst>
                                            <p:tav tm="0">
                                              <p:val>
                                                <p:strVal val="#ppt_h"/>
                                              </p:val>
                                            </p:tav>
                                            <p:tav tm="100000">
                                              <p:val>
                                                <p:strVal val="#ppt_h"/>
                                              </p:val>
                                            </p:tav>
                                          </p:tavLst>
                                        </p:anim>
                                      </p:childTnLst>
                                    </p:cTn>
                                  </p:par>
                                  <p:par>
                                    <p:cTn id="63" presetID="22" presetClass="entr" presetSubtype="8"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800"/>
                                </p:stCondLst>
                                <p:childTnLst>
                                  <p:par>
                                    <p:cTn id="67" presetID="16" presetClass="entr" presetSubtype="37"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barn(outVertical)">
                                          <p:cBhvr>
                                            <p:cTn id="69" dur="500"/>
                                            <p:tgtEl>
                                              <p:spTgt spid="26"/>
                                            </p:tgtEl>
                                          </p:cBhvr>
                                        </p:animEffect>
                                      </p:childTnLst>
                                    </p:cTn>
                                  </p:par>
                                </p:childTnLst>
                              </p:cTn>
                            </p:par>
                            <p:par>
                              <p:cTn id="70" fill="hold">
                                <p:stCondLst>
                                  <p:cond delay="5300"/>
                                </p:stCondLst>
                                <p:childTnLst>
                                  <p:par>
                                    <p:cTn id="71" presetID="22" presetClass="entr" presetSubtype="2"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right)">
                                          <p:cBhvr>
                                            <p:cTn id="73" dur="500"/>
                                            <p:tgtEl>
                                              <p:spTgt spid="30"/>
                                            </p:tgtEl>
                                          </p:cBhvr>
                                        </p:animEffect>
                                      </p:childTnLst>
                                    </p:cTn>
                                  </p:par>
                                  <p:par>
                                    <p:cTn id="74" presetID="22" presetClass="entr" presetSubtype="8" fill="hold" grpId="0" nodeType="withEffect">
                                      <p:stCondLst>
                                        <p:cond delay="30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6100"/>
                                </p:stCondLst>
                                <p:childTnLst>
                                  <p:par>
                                    <p:cTn id="78" presetID="22" presetClass="entr" presetSubtype="1"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accel="6000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accel="60000" fill="hold" grpId="0" nodeType="withEffect">
                                      <p:stCondLst>
                                        <p:cond delay="30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anim calcmode="lin" valueType="num">
                                          <p:cBhvr>
                                            <p:cTn id="42" dur="500" fill="hold"/>
                                            <p:tgtEl>
                                              <p:spTgt spid="41"/>
                                            </p:tgtEl>
                                            <p:attrNameLst>
                                              <p:attrName>ppt_w</p:attrName>
                                            </p:attrNameLst>
                                          </p:cBhvr>
                                          <p:tavLst>
                                            <p:tav tm="0" fmla="#ppt_w*sin(2.5*pi*$)">
                                              <p:val>
                                                <p:fltVal val="0"/>
                                              </p:val>
                                            </p:tav>
                                            <p:tav tm="100000">
                                              <p:val>
                                                <p:fltVal val="1"/>
                                              </p:val>
                                            </p:tav>
                                          </p:tavLst>
                                        </p:anim>
                                        <p:anim calcmode="lin" valueType="num">
                                          <p:cBhvr>
                                            <p:cTn id="43" dur="500" fill="hold"/>
                                            <p:tgtEl>
                                              <p:spTgt spid="41"/>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outVertical)">
                                          <p:cBhvr>
                                            <p:cTn id="50" dur="500"/>
                                            <p:tgtEl>
                                              <p:spTgt spid="17"/>
                                            </p:tgtEl>
                                          </p:cBhvr>
                                        </p:animEffect>
                                      </p:childTnLst>
                                    </p:cTn>
                                  </p:par>
                                </p:childTnLst>
                              </p:cTn>
                            </p:par>
                            <p:par>
                              <p:cTn id="51" fill="hold">
                                <p:stCondLst>
                                  <p:cond delay="3800"/>
                                </p:stCondLst>
                                <p:childTnLst>
                                  <p:par>
                                    <p:cTn id="52" presetID="53" presetClass="entr" presetSubtype="16"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childTnLst>
                              </p:cTn>
                            </p:par>
                            <p:par>
                              <p:cTn id="57" fill="hold">
                                <p:stCondLst>
                                  <p:cond delay="4300"/>
                                </p:stCondLst>
                                <p:childTnLst>
                                  <p:par>
                                    <p:cTn id="58" presetID="45" presetClass="entr" presetSubtype="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ppt_w</p:attrName>
                                            </p:attrNameLst>
                                          </p:cBhvr>
                                          <p:tavLst>
                                            <p:tav tm="0" fmla="#ppt_w*sin(2.5*pi*$)">
                                              <p:val>
                                                <p:fltVal val="0"/>
                                              </p:val>
                                            </p:tav>
                                            <p:tav tm="100000">
                                              <p:val>
                                                <p:fltVal val="1"/>
                                              </p:val>
                                            </p:tav>
                                          </p:tavLst>
                                        </p:anim>
                                        <p:anim calcmode="lin" valueType="num">
                                          <p:cBhvr>
                                            <p:cTn id="62" dur="500" fill="hold"/>
                                            <p:tgtEl>
                                              <p:spTgt spid="35"/>
                                            </p:tgtEl>
                                            <p:attrNameLst>
                                              <p:attrName>ppt_h</p:attrName>
                                            </p:attrNameLst>
                                          </p:cBhvr>
                                          <p:tavLst>
                                            <p:tav tm="0">
                                              <p:val>
                                                <p:strVal val="#ppt_h"/>
                                              </p:val>
                                            </p:tav>
                                            <p:tav tm="100000">
                                              <p:val>
                                                <p:strVal val="#ppt_h"/>
                                              </p:val>
                                            </p:tav>
                                          </p:tavLst>
                                        </p:anim>
                                      </p:childTnLst>
                                    </p:cTn>
                                  </p:par>
                                  <p:par>
                                    <p:cTn id="63" presetID="22" presetClass="entr" presetSubtype="8"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800"/>
                                </p:stCondLst>
                                <p:childTnLst>
                                  <p:par>
                                    <p:cTn id="67" presetID="16" presetClass="entr" presetSubtype="37"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barn(outVertical)">
                                          <p:cBhvr>
                                            <p:cTn id="69" dur="500"/>
                                            <p:tgtEl>
                                              <p:spTgt spid="26"/>
                                            </p:tgtEl>
                                          </p:cBhvr>
                                        </p:animEffect>
                                      </p:childTnLst>
                                    </p:cTn>
                                  </p:par>
                                </p:childTnLst>
                              </p:cTn>
                            </p:par>
                            <p:par>
                              <p:cTn id="70" fill="hold">
                                <p:stCondLst>
                                  <p:cond delay="5300"/>
                                </p:stCondLst>
                                <p:childTnLst>
                                  <p:par>
                                    <p:cTn id="71" presetID="22" presetClass="entr" presetSubtype="2"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right)">
                                          <p:cBhvr>
                                            <p:cTn id="73" dur="500"/>
                                            <p:tgtEl>
                                              <p:spTgt spid="30"/>
                                            </p:tgtEl>
                                          </p:cBhvr>
                                        </p:animEffect>
                                      </p:childTnLst>
                                    </p:cTn>
                                  </p:par>
                                  <p:par>
                                    <p:cTn id="74" presetID="22" presetClass="entr" presetSubtype="8" fill="hold" grpId="0" nodeType="withEffect">
                                      <p:stCondLst>
                                        <p:cond delay="30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6100"/>
                                </p:stCondLst>
                                <p:childTnLst>
                                  <p:par>
                                    <p:cTn id="78" presetID="22" presetClass="entr" presetSubtype="1"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30" grpId="0" animBg="1"/>
          <p:bldP spid="31"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p:nvPr/>
        </p:nvSpPr>
        <p:spPr>
          <a:xfrm>
            <a:off x="0" y="1653887"/>
            <a:ext cx="1287631" cy="157330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 name="椭圆 4"/>
          <p:cNvSpPr/>
          <p:nvPr/>
        </p:nvSpPr>
        <p:spPr>
          <a:xfrm>
            <a:off x="900548" y="1545903"/>
            <a:ext cx="1781734" cy="1781734"/>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6" name="组合 5"/>
          <p:cNvGrpSpPr/>
          <p:nvPr/>
        </p:nvGrpSpPr>
        <p:grpSpPr>
          <a:xfrm>
            <a:off x="1373840" y="1761871"/>
            <a:ext cx="796344" cy="769084"/>
            <a:chOff x="5512720" y="2152017"/>
            <a:chExt cx="583915" cy="496874"/>
          </a:xfrm>
        </p:grpSpPr>
        <p:sp>
          <p:nvSpPr>
            <p:cNvPr id="7"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sp>
          <p:nvSpPr>
            <p:cNvPr id="8"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grpSp>
      <p:sp>
        <p:nvSpPr>
          <p:cNvPr id="9" name="标题 4"/>
          <p:cNvSpPr txBox="1">
            <a:spLocks/>
          </p:cNvSpPr>
          <p:nvPr/>
        </p:nvSpPr>
        <p:spPr>
          <a:xfrm>
            <a:off x="1332484" y="2612998"/>
            <a:ext cx="971855" cy="60220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99" b="1" dirty="0">
                <a:solidFill>
                  <a:schemeClr val="bg1"/>
                </a:solidFill>
                <a:latin typeface="微软雅黑" panose="020B0503020204020204" pitchFamily="34" charset="-122"/>
                <a:ea typeface="微软雅黑" panose="020B0503020204020204" pitchFamily="34" charset="-122"/>
              </a:rPr>
              <a:t>目   录</a:t>
            </a:r>
            <a:endParaRPr lang="en-US" altLang="zh-CN" sz="2099" b="1" dirty="0">
              <a:solidFill>
                <a:schemeClr val="bg1"/>
              </a:solidFill>
              <a:latin typeface="微软雅黑" panose="020B0503020204020204" pitchFamily="34" charset="-122"/>
              <a:ea typeface="微软雅黑" panose="020B0503020204020204" pitchFamily="34" charset="-122"/>
            </a:endParaRPr>
          </a:p>
          <a:p>
            <a:pPr algn="l"/>
            <a:r>
              <a:rPr lang="en-US" altLang="zh-CN" sz="1050" b="1" dirty="0">
                <a:solidFill>
                  <a:schemeClr val="bg1"/>
                </a:solidFill>
                <a:latin typeface="微软雅黑" panose="020B0503020204020204" pitchFamily="34" charset="-122"/>
                <a:ea typeface="微软雅黑" panose="020B0503020204020204" pitchFamily="34" charset="-122"/>
              </a:rPr>
              <a:t>CONTENTS</a:t>
            </a:r>
            <a:endParaRPr lang="zh-CN" altLang="en-US" sz="825" b="1" dirty="0">
              <a:solidFill>
                <a:schemeClr val="bg1"/>
              </a:solidFill>
              <a:latin typeface="微软雅黑" pitchFamily="34" charset="-122"/>
              <a:ea typeface="微软雅黑" pitchFamily="34" charset="-122"/>
            </a:endParaRPr>
          </a:p>
          <a:p>
            <a:pPr algn="l"/>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10" name="椭圆 9"/>
          <p:cNvSpPr/>
          <p:nvPr/>
        </p:nvSpPr>
        <p:spPr>
          <a:xfrm>
            <a:off x="1008532" y="1644748"/>
            <a:ext cx="1574906" cy="1574906"/>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1" name="圆角矩形 10"/>
          <p:cNvSpPr/>
          <p:nvPr/>
        </p:nvSpPr>
        <p:spPr>
          <a:xfrm>
            <a:off x="3114218" y="1149725"/>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椭圆 11"/>
          <p:cNvSpPr/>
          <p:nvPr/>
        </p:nvSpPr>
        <p:spPr>
          <a:xfrm>
            <a:off x="2898250" y="1113967"/>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3" name="标题 4"/>
          <p:cNvSpPr txBox="1">
            <a:spLocks/>
          </p:cNvSpPr>
          <p:nvPr/>
        </p:nvSpPr>
        <p:spPr>
          <a:xfrm>
            <a:off x="2898250" y="1249560"/>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1</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14" name="标题 4"/>
          <p:cNvSpPr txBox="1">
            <a:spLocks/>
          </p:cNvSpPr>
          <p:nvPr/>
        </p:nvSpPr>
        <p:spPr>
          <a:xfrm>
            <a:off x="3384177" y="1155173"/>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15" name="右箭头 14"/>
          <p:cNvSpPr/>
          <p:nvPr/>
        </p:nvSpPr>
        <p:spPr>
          <a:xfrm>
            <a:off x="5651839" y="1249560"/>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6" name="圆角矩形 15"/>
          <p:cNvSpPr/>
          <p:nvPr/>
        </p:nvSpPr>
        <p:spPr>
          <a:xfrm>
            <a:off x="3276193" y="1681497"/>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7" name="椭圆 16"/>
          <p:cNvSpPr/>
          <p:nvPr/>
        </p:nvSpPr>
        <p:spPr>
          <a:xfrm>
            <a:off x="3060225" y="1645739"/>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标题 4"/>
          <p:cNvSpPr txBox="1">
            <a:spLocks/>
          </p:cNvSpPr>
          <p:nvPr/>
        </p:nvSpPr>
        <p:spPr>
          <a:xfrm>
            <a:off x="3060225" y="1781332"/>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2</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19" name="标题 4"/>
          <p:cNvSpPr txBox="1">
            <a:spLocks/>
          </p:cNvSpPr>
          <p:nvPr/>
        </p:nvSpPr>
        <p:spPr>
          <a:xfrm>
            <a:off x="3546153" y="1688031"/>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chemeClr val="bg1"/>
                </a:solidFill>
                <a:latin typeface="微软雅黑" panose="020B0503020204020204" pitchFamily="34" charset="-122"/>
                <a:ea typeface="微软雅黑" panose="020B0503020204020204" pitchFamily="34" charset="-122"/>
              </a:rPr>
              <a:t>   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0" name="右箭头 19"/>
          <p:cNvSpPr/>
          <p:nvPr/>
        </p:nvSpPr>
        <p:spPr>
          <a:xfrm>
            <a:off x="5813814" y="1781332"/>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圆角矩形 20"/>
          <p:cNvSpPr/>
          <p:nvPr/>
        </p:nvSpPr>
        <p:spPr>
          <a:xfrm>
            <a:off x="3384177" y="2213269"/>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2" name="椭圆 21"/>
          <p:cNvSpPr/>
          <p:nvPr/>
        </p:nvSpPr>
        <p:spPr>
          <a:xfrm>
            <a:off x="3168209" y="2177511"/>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3" name="标题 4"/>
          <p:cNvSpPr txBox="1">
            <a:spLocks/>
          </p:cNvSpPr>
          <p:nvPr/>
        </p:nvSpPr>
        <p:spPr>
          <a:xfrm>
            <a:off x="3168209" y="2313104"/>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3</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24" name="标题 4"/>
          <p:cNvSpPr txBox="1">
            <a:spLocks/>
          </p:cNvSpPr>
          <p:nvPr/>
        </p:nvSpPr>
        <p:spPr>
          <a:xfrm>
            <a:off x="3654137" y="2232591"/>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25" name="右箭头 24"/>
          <p:cNvSpPr/>
          <p:nvPr/>
        </p:nvSpPr>
        <p:spPr>
          <a:xfrm>
            <a:off x="5921798" y="2313104"/>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6" name="圆角矩形 25"/>
          <p:cNvSpPr/>
          <p:nvPr/>
        </p:nvSpPr>
        <p:spPr>
          <a:xfrm>
            <a:off x="3276193" y="2745041"/>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7" name="椭圆 26"/>
          <p:cNvSpPr/>
          <p:nvPr/>
        </p:nvSpPr>
        <p:spPr>
          <a:xfrm>
            <a:off x="3060225" y="2709283"/>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8" name="标题 4"/>
          <p:cNvSpPr txBox="1">
            <a:spLocks/>
          </p:cNvSpPr>
          <p:nvPr/>
        </p:nvSpPr>
        <p:spPr>
          <a:xfrm>
            <a:off x="3060225" y="2844876"/>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4</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29" name="标题 4"/>
          <p:cNvSpPr txBox="1">
            <a:spLocks/>
          </p:cNvSpPr>
          <p:nvPr/>
        </p:nvSpPr>
        <p:spPr>
          <a:xfrm>
            <a:off x="3546153" y="2757969"/>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0" name="右箭头 29"/>
          <p:cNvSpPr/>
          <p:nvPr/>
        </p:nvSpPr>
        <p:spPr>
          <a:xfrm>
            <a:off x="5813814" y="2844876"/>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圆角矩形 30"/>
          <p:cNvSpPr/>
          <p:nvPr/>
        </p:nvSpPr>
        <p:spPr>
          <a:xfrm>
            <a:off x="3114218" y="3278333"/>
            <a:ext cx="2915565" cy="360423"/>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椭圆 31"/>
          <p:cNvSpPr/>
          <p:nvPr/>
        </p:nvSpPr>
        <p:spPr>
          <a:xfrm>
            <a:off x="2898250" y="3242575"/>
            <a:ext cx="431936" cy="431936"/>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3" name="标题 4"/>
          <p:cNvSpPr txBox="1">
            <a:spLocks/>
          </p:cNvSpPr>
          <p:nvPr/>
        </p:nvSpPr>
        <p:spPr>
          <a:xfrm>
            <a:off x="2898250" y="3378168"/>
            <a:ext cx="431936" cy="373257"/>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99" b="1" dirty="0">
                <a:solidFill>
                  <a:schemeClr val="bg1"/>
                </a:solidFill>
                <a:latin typeface="微软雅黑" pitchFamily="34" charset="-122"/>
                <a:ea typeface="微软雅黑" pitchFamily="34" charset="-122"/>
              </a:rPr>
              <a:t>5</a:t>
            </a:r>
            <a:endParaRPr lang="zh-CN" altLang="en-US" sz="825" b="1" dirty="0">
              <a:solidFill>
                <a:schemeClr val="bg1"/>
              </a:solidFill>
              <a:latin typeface="微软雅黑" pitchFamily="34" charset="-122"/>
              <a:ea typeface="微软雅黑" pitchFamily="34" charset="-122"/>
            </a:endParaRPr>
          </a:p>
          <a:p>
            <a:endParaRPr lang="en-US" altLang="zh-CN" sz="1050" b="1" dirty="0">
              <a:solidFill>
                <a:schemeClr val="bg1"/>
              </a:solidFill>
              <a:latin typeface="微软雅黑" panose="020B0503020204020204" pitchFamily="34" charset="-122"/>
              <a:ea typeface="微软雅黑" panose="020B0503020204020204" pitchFamily="34" charset="-122"/>
            </a:endParaRPr>
          </a:p>
        </p:txBody>
      </p:sp>
      <p:sp>
        <p:nvSpPr>
          <p:cNvPr id="34" name="标题 4"/>
          <p:cNvSpPr txBox="1">
            <a:spLocks/>
          </p:cNvSpPr>
          <p:nvPr/>
        </p:nvSpPr>
        <p:spPr>
          <a:xfrm>
            <a:off x="3384177" y="3297655"/>
            <a:ext cx="2699597"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a:solidFill>
                  <a:schemeClr val="bg1"/>
                </a:solidFill>
                <a:latin typeface="微软雅黑" panose="020B0503020204020204" pitchFamily="34" charset="-122"/>
                <a:ea typeface="微软雅黑" panose="020B0503020204020204" pitchFamily="34" charset="-122"/>
              </a:rPr>
              <a:t>   </a:t>
            </a:r>
            <a:r>
              <a:rPr lang="zh-CN" altLang="en-US" sz="1800" b="1" dirty="0" smtClean="0">
                <a:solidFill>
                  <a:schemeClr val="bg1"/>
                </a:solidFill>
                <a:latin typeface="微软雅黑" panose="020B0503020204020204" pitchFamily="34" charset="-122"/>
                <a:ea typeface="微软雅黑" panose="020B0503020204020204" pitchFamily="34" charset="-122"/>
              </a:rPr>
              <a:t>单击添加标题</a:t>
            </a:r>
            <a:endParaRPr lang="en-US" altLang="zh-CN" sz="900" b="1" dirty="0">
              <a:solidFill>
                <a:schemeClr val="bg1"/>
              </a:solidFill>
              <a:latin typeface="微软雅黑" panose="020B0503020204020204" pitchFamily="34" charset="-122"/>
              <a:ea typeface="微软雅黑" panose="020B0503020204020204" pitchFamily="34" charset="-122"/>
            </a:endParaRPr>
          </a:p>
        </p:txBody>
      </p:sp>
      <p:sp>
        <p:nvSpPr>
          <p:cNvPr id="35" name="右箭头 34"/>
          <p:cNvSpPr/>
          <p:nvPr/>
        </p:nvSpPr>
        <p:spPr>
          <a:xfrm>
            <a:off x="5651839" y="3378168"/>
            <a:ext cx="215968" cy="141755"/>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6" name="矩形 35"/>
          <p:cNvSpPr/>
          <p:nvPr/>
        </p:nvSpPr>
        <p:spPr>
          <a:xfrm>
            <a:off x="6839661" y="1653887"/>
            <a:ext cx="2304339" cy="1561311"/>
          </a:xfrm>
          <a:prstGeom prst="rect">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Tree>
    <p:extLst>
      <p:ext uri="{BB962C8B-B14F-4D97-AF65-F5344CB8AC3E}">
        <p14:creationId xmlns:p14="http://schemas.microsoft.com/office/powerpoint/2010/main" val="232164025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2000"/>
                                        <p:tgtEl>
                                          <p:spTgt spid="10"/>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0-#ppt_w/2"/>
                                          </p:val>
                                        </p:tav>
                                        <p:tav tm="100000">
                                          <p:val>
                                            <p:strVal val="#ppt_x"/>
                                          </p:val>
                                        </p:tav>
                                      </p:tavLst>
                                    </p:anim>
                                    <p:anim calcmode="lin" valueType="num">
                                      <p:cBhvr additive="base">
                                        <p:cTn id="40" dur="500" fill="hold"/>
                                        <p:tgtEl>
                                          <p:spTgt spid="1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0-#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0-#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1+#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1+#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1+#ppt_w/2"/>
                                          </p:val>
                                        </p:tav>
                                        <p:tav tm="100000">
                                          <p:val>
                                            <p:strVal val="#ppt_x"/>
                                          </p:val>
                                        </p:tav>
                                      </p:tavLst>
                                    </p:anim>
                                    <p:anim calcmode="lin" valueType="num">
                                      <p:cBhvr additive="base">
                                        <p:cTn id="76" dur="500" fill="hold"/>
                                        <p:tgtEl>
                                          <p:spTgt spid="2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0-#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0-#ppt_w/2"/>
                                          </p:val>
                                        </p:tav>
                                        <p:tav tm="100000">
                                          <p:val>
                                            <p:strVal val="#ppt_x"/>
                                          </p:val>
                                        </p:tav>
                                      </p:tavLst>
                                    </p:anim>
                                    <p:anim calcmode="lin" valueType="num">
                                      <p:cBhvr additive="base">
                                        <p:cTn id="84" dur="500" fill="hold"/>
                                        <p:tgtEl>
                                          <p:spTgt spid="2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0-#ppt_w/2"/>
                                          </p:val>
                                        </p:tav>
                                        <p:tav tm="100000">
                                          <p:val>
                                            <p:strVal val="#ppt_x"/>
                                          </p:val>
                                        </p:tav>
                                      </p:tavLst>
                                    </p:anim>
                                    <p:anim calcmode="lin" valueType="num">
                                      <p:cBhvr additive="base">
                                        <p:cTn id="88" dur="500" fill="hold"/>
                                        <p:tgtEl>
                                          <p:spTgt spid="2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0-#ppt_w/2"/>
                                          </p:val>
                                        </p:tav>
                                        <p:tav tm="100000">
                                          <p:val>
                                            <p:strVal val="#ppt_x"/>
                                          </p:val>
                                        </p:tav>
                                      </p:tavLst>
                                    </p:anim>
                                    <p:anim calcmode="lin" valueType="num">
                                      <p:cBhvr additive="base">
                                        <p:cTn id="92" dur="500" fill="hold"/>
                                        <p:tgtEl>
                                          <p:spTgt spid="24"/>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fill="hold"/>
                                        <p:tgtEl>
                                          <p:spTgt spid="25"/>
                                        </p:tgtEl>
                                        <p:attrNameLst>
                                          <p:attrName>ppt_x</p:attrName>
                                        </p:attrNameLst>
                                      </p:cBhvr>
                                      <p:tavLst>
                                        <p:tav tm="0">
                                          <p:val>
                                            <p:strVal val="0-#ppt_w/2"/>
                                          </p:val>
                                        </p:tav>
                                        <p:tav tm="100000">
                                          <p:val>
                                            <p:strVal val="#ppt_x"/>
                                          </p:val>
                                        </p:tav>
                                      </p:tavLst>
                                    </p:anim>
                                    <p:anim calcmode="lin" valueType="num">
                                      <p:cBhvr additive="base">
                                        <p:cTn id="96" dur="500" fill="hold"/>
                                        <p:tgtEl>
                                          <p:spTgt spid="25"/>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1+#ppt_w/2"/>
                                          </p:val>
                                        </p:tav>
                                        <p:tav tm="100000">
                                          <p:val>
                                            <p:strVal val="#ppt_x"/>
                                          </p:val>
                                        </p:tav>
                                      </p:tavLst>
                                    </p:anim>
                                    <p:anim calcmode="lin" valueType="num">
                                      <p:cBhvr additive="base">
                                        <p:cTn id="100" dur="500" fill="hold"/>
                                        <p:tgtEl>
                                          <p:spTgt spid="26"/>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fill="hold"/>
                                        <p:tgtEl>
                                          <p:spTgt spid="27"/>
                                        </p:tgtEl>
                                        <p:attrNameLst>
                                          <p:attrName>ppt_x</p:attrName>
                                        </p:attrNameLst>
                                      </p:cBhvr>
                                      <p:tavLst>
                                        <p:tav tm="0">
                                          <p:val>
                                            <p:strVal val="1+#ppt_w/2"/>
                                          </p:val>
                                        </p:tav>
                                        <p:tav tm="100000">
                                          <p:val>
                                            <p:strVal val="#ppt_x"/>
                                          </p:val>
                                        </p:tav>
                                      </p:tavLst>
                                    </p:anim>
                                    <p:anim calcmode="lin" valueType="num">
                                      <p:cBhvr additive="base">
                                        <p:cTn id="104" dur="500" fill="hold"/>
                                        <p:tgtEl>
                                          <p:spTgt spid="27"/>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fill="hold"/>
                                        <p:tgtEl>
                                          <p:spTgt spid="28"/>
                                        </p:tgtEl>
                                        <p:attrNameLst>
                                          <p:attrName>ppt_x</p:attrName>
                                        </p:attrNameLst>
                                      </p:cBhvr>
                                      <p:tavLst>
                                        <p:tav tm="0">
                                          <p:val>
                                            <p:strVal val="1+#ppt_w/2"/>
                                          </p:val>
                                        </p:tav>
                                        <p:tav tm="100000">
                                          <p:val>
                                            <p:strVal val="#ppt_x"/>
                                          </p:val>
                                        </p:tav>
                                      </p:tavLst>
                                    </p:anim>
                                    <p:anim calcmode="lin" valueType="num">
                                      <p:cBhvr additive="base">
                                        <p:cTn id="108" dur="500" fill="hold"/>
                                        <p:tgtEl>
                                          <p:spTgt spid="28"/>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29"/>
                                        </p:tgtEl>
                                        <p:attrNameLst>
                                          <p:attrName>style.visibility</p:attrName>
                                        </p:attrNameLst>
                                      </p:cBhvr>
                                      <p:to>
                                        <p:strVal val="visible"/>
                                      </p:to>
                                    </p:set>
                                    <p:anim calcmode="lin" valueType="num">
                                      <p:cBhvr additive="base">
                                        <p:cTn id="111" dur="500" fill="hold"/>
                                        <p:tgtEl>
                                          <p:spTgt spid="29"/>
                                        </p:tgtEl>
                                        <p:attrNameLst>
                                          <p:attrName>ppt_x</p:attrName>
                                        </p:attrNameLst>
                                      </p:cBhvr>
                                      <p:tavLst>
                                        <p:tav tm="0">
                                          <p:val>
                                            <p:strVal val="1+#ppt_w/2"/>
                                          </p:val>
                                        </p:tav>
                                        <p:tav tm="100000">
                                          <p:val>
                                            <p:strVal val="#ppt_x"/>
                                          </p:val>
                                        </p:tav>
                                      </p:tavLst>
                                    </p:anim>
                                    <p:anim calcmode="lin" valueType="num">
                                      <p:cBhvr additive="base">
                                        <p:cTn id="112" dur="500" fill="hold"/>
                                        <p:tgtEl>
                                          <p:spTgt spid="29"/>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30"/>
                                        </p:tgtEl>
                                        <p:attrNameLst>
                                          <p:attrName>style.visibility</p:attrName>
                                        </p:attrNameLst>
                                      </p:cBhvr>
                                      <p:to>
                                        <p:strVal val="visible"/>
                                      </p:to>
                                    </p:set>
                                    <p:anim calcmode="lin" valueType="num">
                                      <p:cBhvr additive="base">
                                        <p:cTn id="115" dur="500" fill="hold"/>
                                        <p:tgtEl>
                                          <p:spTgt spid="30"/>
                                        </p:tgtEl>
                                        <p:attrNameLst>
                                          <p:attrName>ppt_x</p:attrName>
                                        </p:attrNameLst>
                                      </p:cBhvr>
                                      <p:tavLst>
                                        <p:tav tm="0">
                                          <p:val>
                                            <p:strVal val="1+#ppt_w/2"/>
                                          </p:val>
                                        </p:tav>
                                        <p:tav tm="100000">
                                          <p:val>
                                            <p:strVal val="#ppt_x"/>
                                          </p:val>
                                        </p:tav>
                                      </p:tavLst>
                                    </p:anim>
                                    <p:anim calcmode="lin" valueType="num">
                                      <p:cBhvr additive="base">
                                        <p:cTn id="116" dur="500" fill="hold"/>
                                        <p:tgtEl>
                                          <p:spTgt spid="30"/>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0-#ppt_w/2"/>
                                          </p:val>
                                        </p:tav>
                                        <p:tav tm="100000">
                                          <p:val>
                                            <p:strVal val="#ppt_x"/>
                                          </p:val>
                                        </p:tav>
                                      </p:tavLst>
                                    </p:anim>
                                    <p:anim calcmode="lin" valueType="num">
                                      <p:cBhvr additive="base">
                                        <p:cTn id="120" dur="500" fill="hold"/>
                                        <p:tgtEl>
                                          <p:spTgt spid="31"/>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32"/>
                                        </p:tgtEl>
                                        <p:attrNameLst>
                                          <p:attrName>style.visibility</p:attrName>
                                        </p:attrNameLst>
                                      </p:cBhvr>
                                      <p:to>
                                        <p:strVal val="visible"/>
                                      </p:to>
                                    </p:set>
                                    <p:anim calcmode="lin" valueType="num">
                                      <p:cBhvr additive="base">
                                        <p:cTn id="123" dur="500" fill="hold"/>
                                        <p:tgtEl>
                                          <p:spTgt spid="32"/>
                                        </p:tgtEl>
                                        <p:attrNameLst>
                                          <p:attrName>ppt_x</p:attrName>
                                        </p:attrNameLst>
                                      </p:cBhvr>
                                      <p:tavLst>
                                        <p:tav tm="0">
                                          <p:val>
                                            <p:strVal val="0-#ppt_w/2"/>
                                          </p:val>
                                        </p:tav>
                                        <p:tav tm="100000">
                                          <p:val>
                                            <p:strVal val="#ppt_x"/>
                                          </p:val>
                                        </p:tav>
                                      </p:tavLst>
                                    </p:anim>
                                    <p:anim calcmode="lin" valueType="num">
                                      <p:cBhvr additive="base">
                                        <p:cTn id="124" dur="500" fill="hold"/>
                                        <p:tgtEl>
                                          <p:spTgt spid="32"/>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fill="hold"/>
                                        <p:tgtEl>
                                          <p:spTgt spid="33"/>
                                        </p:tgtEl>
                                        <p:attrNameLst>
                                          <p:attrName>ppt_x</p:attrName>
                                        </p:attrNameLst>
                                      </p:cBhvr>
                                      <p:tavLst>
                                        <p:tav tm="0">
                                          <p:val>
                                            <p:strVal val="0-#ppt_w/2"/>
                                          </p:val>
                                        </p:tav>
                                        <p:tav tm="100000">
                                          <p:val>
                                            <p:strVal val="#ppt_x"/>
                                          </p:val>
                                        </p:tav>
                                      </p:tavLst>
                                    </p:anim>
                                    <p:anim calcmode="lin" valueType="num">
                                      <p:cBhvr additive="base">
                                        <p:cTn id="128" dur="500" fill="hold"/>
                                        <p:tgtEl>
                                          <p:spTgt spid="33"/>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34"/>
                                        </p:tgtEl>
                                        <p:attrNameLst>
                                          <p:attrName>style.visibility</p:attrName>
                                        </p:attrNameLst>
                                      </p:cBhvr>
                                      <p:to>
                                        <p:strVal val="visible"/>
                                      </p:to>
                                    </p:set>
                                    <p:anim calcmode="lin" valueType="num">
                                      <p:cBhvr additive="base">
                                        <p:cTn id="131" dur="500" fill="hold"/>
                                        <p:tgtEl>
                                          <p:spTgt spid="34"/>
                                        </p:tgtEl>
                                        <p:attrNameLst>
                                          <p:attrName>ppt_x</p:attrName>
                                        </p:attrNameLst>
                                      </p:cBhvr>
                                      <p:tavLst>
                                        <p:tav tm="0">
                                          <p:val>
                                            <p:strVal val="0-#ppt_w/2"/>
                                          </p:val>
                                        </p:tav>
                                        <p:tav tm="100000">
                                          <p:val>
                                            <p:strVal val="#ppt_x"/>
                                          </p:val>
                                        </p:tav>
                                      </p:tavLst>
                                    </p:anim>
                                    <p:anim calcmode="lin" valueType="num">
                                      <p:cBhvr additive="base">
                                        <p:cTn id="132" dur="500" fill="hold"/>
                                        <p:tgtEl>
                                          <p:spTgt spid="34"/>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35"/>
                                        </p:tgtEl>
                                        <p:attrNameLst>
                                          <p:attrName>style.visibility</p:attrName>
                                        </p:attrNameLst>
                                      </p:cBhvr>
                                      <p:to>
                                        <p:strVal val="visible"/>
                                      </p:to>
                                    </p:set>
                                    <p:anim calcmode="lin" valueType="num">
                                      <p:cBhvr additive="base">
                                        <p:cTn id="135" dur="500" fill="hold"/>
                                        <p:tgtEl>
                                          <p:spTgt spid="35"/>
                                        </p:tgtEl>
                                        <p:attrNameLst>
                                          <p:attrName>ppt_x</p:attrName>
                                        </p:attrNameLst>
                                      </p:cBhvr>
                                      <p:tavLst>
                                        <p:tav tm="0">
                                          <p:val>
                                            <p:strVal val="0-#ppt_w/2"/>
                                          </p:val>
                                        </p:tav>
                                        <p:tav tm="100000">
                                          <p:val>
                                            <p:strVal val="#ppt_x"/>
                                          </p:val>
                                        </p:tav>
                                      </p:tavLst>
                                    </p:anim>
                                    <p:anim calcmode="lin" valueType="num">
                                      <p:cBhvr additive="base">
                                        <p:cTn id="13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animBg="1"/>
      <p:bldP spid="11" grpId="0" animBg="1"/>
      <p:bldP spid="12" grpId="0" animBg="1"/>
      <p:bldP spid="13" grpId="0"/>
      <p:bldP spid="14" grpId="0"/>
      <p:bldP spid="15" grpId="0" animBg="1"/>
      <p:bldP spid="16" grpId="0" animBg="1"/>
      <p:bldP spid="17" grpId="0" animBg="1"/>
      <p:bldP spid="18" grpId="0"/>
      <p:bldP spid="19" grpId="0"/>
      <p:bldP spid="20" grpId="0" animBg="1"/>
      <p:bldP spid="21" grpId="0" animBg="1"/>
      <p:bldP spid="22" grpId="0" animBg="1"/>
      <p:bldP spid="23" grpId="0"/>
      <p:bldP spid="24" grpId="0"/>
      <p:bldP spid="25" grpId="0" animBg="1"/>
      <p:bldP spid="26" grpId="0" animBg="1"/>
      <p:bldP spid="27" grpId="0" animBg="1"/>
      <p:bldP spid="28" grpId="0"/>
      <p:bldP spid="29" grpId="0"/>
      <p:bldP spid="30" grpId="0" animBg="1"/>
      <p:bldP spid="31" grpId="0" animBg="1"/>
      <p:bldP spid="32" grpId="0" animBg="1"/>
      <p:bldP spid="33" grpId="0"/>
      <p:bldP spid="34" grpId="0"/>
      <p:bldP spid="35" grpId="0" animBg="1"/>
      <p:bldP spid="3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4"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5"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6"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7" name="文本框 6"/>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grpSp>
        <p:nvGrpSpPr>
          <p:cNvPr id="9" name="组合 8"/>
          <p:cNvGrpSpPr/>
          <p:nvPr/>
        </p:nvGrpSpPr>
        <p:grpSpPr>
          <a:xfrm>
            <a:off x="3901440" y="1607124"/>
            <a:ext cx="1341120" cy="1209172"/>
            <a:chOff x="3901440" y="1607124"/>
            <a:chExt cx="1341120" cy="1209172"/>
          </a:xfrm>
        </p:grpSpPr>
        <p:sp>
          <p:nvSpPr>
            <p:cNvPr id="10"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 name="KSO_Shape"/>
            <p:cNvSpPr>
              <a:spLocks/>
            </p:cNvSpPr>
            <p:nvPr/>
          </p:nvSpPr>
          <p:spPr bwMode="auto">
            <a:xfrm>
              <a:off x="4210182" y="1832534"/>
              <a:ext cx="723636" cy="694692"/>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spTree>
    <p:extLst>
      <p:ext uri="{BB962C8B-B14F-4D97-AF65-F5344CB8AC3E}">
        <p14:creationId xmlns:p14="http://schemas.microsoft.com/office/powerpoint/2010/main" val="124240336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16" presetClass="entr" presetSubtype="21"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par>
                          <p:cTn id="19" fill="hold">
                            <p:stCondLst>
                              <p:cond delay="1000"/>
                            </p:stCondLst>
                            <p:childTnLst>
                              <p:par>
                                <p:cTn id="20" presetID="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05</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pic>
        <p:nvPicPr>
          <p:cNvPr id="10"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 name="Picture 2" descr="C:\Users\Administrator\Desktop\154.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矩形 9"/>
          <p:cNvSpPr>
            <a:spLocks noChangeArrowheads="1"/>
          </p:cNvSpPr>
          <p:nvPr/>
        </p:nvSpPr>
        <p:spPr bwMode="auto">
          <a:xfrm>
            <a:off x="1563215"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smtClean="0">
                <a:solidFill>
                  <a:schemeClr val="tx1">
                    <a:lumMod val="65000"/>
                    <a:lumOff val="35000"/>
                  </a:schemeClr>
                </a:solidFill>
                <a:latin typeface="微软雅黑" panose="020B0503020204020204" pitchFamily="34" charset="-122"/>
                <a:ea typeface="微软雅黑" panose="020B0503020204020204" pitchFamily="34" charset="-122"/>
              </a:rPr>
              <a:t>代用名</a:t>
            </a:r>
            <a:endPar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14" name="TextBox 78"/>
          <p:cNvSpPr txBox="1"/>
          <p:nvPr/>
        </p:nvSpPr>
        <p:spPr>
          <a:xfrm>
            <a:off x="1154583"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pic>
        <p:nvPicPr>
          <p:cNvPr id="1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矩形 9"/>
          <p:cNvSpPr>
            <a:spLocks noChangeArrowheads="1"/>
          </p:cNvSpPr>
          <p:nvPr/>
        </p:nvSpPr>
        <p:spPr bwMode="auto">
          <a:xfrm>
            <a:off x="5285341" y="3242698"/>
            <a:ext cx="154060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b="0" kern="0" dirty="0">
                <a:solidFill>
                  <a:schemeClr val="tx1">
                    <a:lumMod val="65000"/>
                    <a:lumOff val="35000"/>
                  </a:schemeClr>
                </a:solidFill>
                <a:latin typeface="微软雅黑" panose="020B0503020204020204" pitchFamily="34" charset="-122"/>
                <a:ea typeface="微软雅黑" panose="020B0503020204020204" pitchFamily="34" charset="-122"/>
              </a:rPr>
              <a:t>代用名</a:t>
            </a:r>
          </a:p>
        </p:txBody>
      </p:sp>
      <p:sp>
        <p:nvSpPr>
          <p:cNvPr id="18"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公司总经理</a:t>
            </a:r>
            <a:endParaRPr lang="en-US" altLang="zh-CN" sz="1000" b="0" kern="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zh-CN" altLang="en-US" sz="1000" b="0" kern="0" dirty="0">
                <a:solidFill>
                  <a:schemeClr val="tx1">
                    <a:lumMod val="65000"/>
                    <a:lumOff val="35000"/>
                  </a:schemeClr>
                </a:solidFill>
                <a:latin typeface="微软雅黑" panose="020B0503020204020204" pitchFamily="34" charset="-122"/>
                <a:ea typeface="微软雅黑" panose="020B0503020204020204" pitchFamily="34" charset="-122"/>
              </a:rPr>
              <a:t>职务或头衔</a:t>
            </a:r>
          </a:p>
        </p:txBody>
      </p:sp>
      <p:sp>
        <p:nvSpPr>
          <p:cNvPr id="19" name="TextBox 84"/>
          <p:cNvSpPr txBox="1"/>
          <p:nvPr/>
        </p:nvSpPr>
        <p:spPr>
          <a:xfrm>
            <a:off x="4876708"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l" fontAlgn="auto">
              <a:lnSpc>
                <a:spcPct val="150000"/>
              </a:lnSpc>
              <a:spcBef>
                <a:spcPts val="0"/>
              </a:spcBef>
              <a:spcAft>
                <a:spcPts val="0"/>
              </a:spcAft>
              <a:defRPr/>
            </a:pPr>
            <a:r>
              <a:rPr lang="zh-CN" altLang="en-US" sz="800" b="0" kern="0" dirty="0">
                <a:solidFill>
                  <a:schemeClr val="tx1">
                    <a:lumMod val="65000"/>
                    <a:lumOff val="35000"/>
                  </a:schemeClr>
                </a:solidFill>
              </a:rPr>
              <a:t>       在这里输入主要的职业经验及任职主要机构等等，如：某大学工商学院研究生，有十余年行业经验，是某领域领军人物。      </a:t>
            </a:r>
            <a:endParaRPr lang="en-US" altLang="zh-CN" sz="800" b="0" kern="0" dirty="0">
              <a:solidFill>
                <a:schemeClr val="tx1">
                  <a:lumMod val="65000"/>
                  <a:lumOff val="35000"/>
                </a:schemeClr>
              </a:solidFill>
            </a:endParaRPr>
          </a:p>
          <a:p>
            <a:pPr algn="l" fontAlgn="auto">
              <a:lnSpc>
                <a:spcPct val="150000"/>
              </a:lnSpc>
              <a:spcBef>
                <a:spcPts val="0"/>
              </a:spcBef>
              <a:spcAft>
                <a:spcPts val="0"/>
              </a:spcAft>
              <a:defRPr/>
            </a:pPr>
            <a:r>
              <a:rPr lang="en-US" altLang="zh-CN" sz="800" b="0" kern="0" dirty="0">
                <a:solidFill>
                  <a:schemeClr val="tx1">
                    <a:lumMod val="65000"/>
                    <a:lumOff val="35000"/>
                  </a:schemeClr>
                </a:solidFill>
              </a:rPr>
              <a:t>       1992</a:t>
            </a:r>
            <a:r>
              <a:rPr lang="zh-CN" altLang="en-US" sz="800" b="0" kern="0" dirty="0">
                <a:solidFill>
                  <a:schemeClr val="tx1">
                    <a:lumMod val="65000"/>
                    <a:lumOff val="35000"/>
                  </a:schemeClr>
                </a:solidFill>
              </a:rPr>
              <a:t>年在某公司担任中层管理；</a:t>
            </a:r>
            <a:r>
              <a:rPr lang="en-US" altLang="zh-CN" sz="800" b="0" kern="0" dirty="0">
                <a:solidFill>
                  <a:schemeClr val="tx1">
                    <a:lumMod val="65000"/>
                    <a:lumOff val="35000"/>
                  </a:schemeClr>
                </a:solidFill>
              </a:rPr>
              <a:t>2003</a:t>
            </a:r>
            <a:r>
              <a:rPr lang="zh-CN" altLang="en-US" sz="800" b="0" kern="0" dirty="0">
                <a:solidFill>
                  <a:schemeClr val="tx1">
                    <a:lumMod val="65000"/>
                    <a:lumOff val="35000"/>
                  </a:schemeClr>
                </a:solidFill>
              </a:rPr>
              <a:t>年任某公司执</a:t>
            </a:r>
            <a:r>
              <a:rPr lang="en-US" altLang="zh-CN" sz="800" b="0" kern="0" dirty="0">
                <a:solidFill>
                  <a:schemeClr val="tx1">
                    <a:lumMod val="65000"/>
                    <a:lumOff val="35000"/>
                  </a:schemeClr>
                </a:solidFill>
              </a:rPr>
              <a:t>COO</a:t>
            </a:r>
            <a:r>
              <a:rPr lang="zh-CN" altLang="en-US" sz="800" b="0" kern="0" dirty="0">
                <a:solidFill>
                  <a:schemeClr val="tx1">
                    <a:lumMod val="65000"/>
                    <a:lumOff val="35000"/>
                  </a:schemeClr>
                </a:solidFill>
              </a:rPr>
              <a:t>；</a:t>
            </a:r>
            <a:r>
              <a:rPr lang="en-US" altLang="zh-CN" sz="800" b="0" kern="0" dirty="0">
                <a:solidFill>
                  <a:schemeClr val="tx1">
                    <a:lumMod val="65000"/>
                    <a:lumOff val="35000"/>
                  </a:schemeClr>
                </a:solidFill>
              </a:rPr>
              <a:t>2007</a:t>
            </a:r>
            <a:r>
              <a:rPr lang="zh-CN" altLang="en-US" sz="800" b="0" kern="0" dirty="0">
                <a:solidFill>
                  <a:schemeClr val="tx1">
                    <a:lumMod val="65000"/>
                    <a:lumOff val="35000"/>
                  </a:schemeClr>
                </a:solidFill>
              </a:rPr>
              <a:t>年担任某公司执行总裁。曾于某年、某年、</a:t>
            </a:r>
            <a:r>
              <a:rPr lang="en-US" altLang="zh-CN" sz="800" b="0" kern="0" dirty="0">
                <a:solidFill>
                  <a:schemeClr val="tx1">
                    <a:lumMod val="65000"/>
                    <a:lumOff val="35000"/>
                  </a:schemeClr>
                </a:solidFill>
              </a:rPr>
              <a:t>2012</a:t>
            </a:r>
            <a:r>
              <a:rPr lang="zh-CN" altLang="en-US" sz="800" b="0" kern="0" dirty="0">
                <a:solidFill>
                  <a:schemeClr val="tx1">
                    <a:lumMod val="65000"/>
                    <a:lumOff val="35000"/>
                  </a:schemeClr>
                </a:solidFill>
              </a:rPr>
              <a:t>年分别获得某某奖项。</a:t>
            </a:r>
          </a:p>
        </p:txBody>
      </p:sp>
    </p:spTree>
    <p:extLst>
      <p:ext uri="{BB962C8B-B14F-4D97-AF65-F5344CB8AC3E}">
        <p14:creationId xmlns:p14="http://schemas.microsoft.com/office/powerpoint/2010/main" val="291301762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500"/>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2"/>
                                        </p:tgtEl>
                                        <p:attrNameLst>
                                          <p:attrName>style.visibility</p:attrName>
                                        </p:attrNameLst>
                                      </p:cBhvr>
                                      <p:to>
                                        <p:strVal val="visible"/>
                                      </p:to>
                                    </p:set>
                                    <p:anim by="(-#ppt_w*2)" calcmode="lin" valueType="num">
                                      <p:cBhvr rctx="PPT">
                                        <p:cTn id="36" dur="500" autoRev="1" fill="hold">
                                          <p:stCondLst>
                                            <p:cond delay="0"/>
                                          </p:stCondLst>
                                        </p:cTn>
                                        <p:tgtEl>
                                          <p:spTgt spid="12"/>
                                        </p:tgtEl>
                                        <p:attrNameLst>
                                          <p:attrName>ppt_w</p:attrName>
                                        </p:attrNameLst>
                                      </p:cBhvr>
                                    </p:anim>
                                    <p:anim by="(#ppt_w*0.50)" calcmode="lin" valueType="num">
                                      <p:cBhvr>
                                        <p:cTn id="37" dur="500" decel="50000" autoRev="1" fill="hold">
                                          <p:stCondLst>
                                            <p:cond delay="0"/>
                                          </p:stCondLst>
                                        </p:cTn>
                                        <p:tgtEl>
                                          <p:spTgt spid="12"/>
                                        </p:tgtEl>
                                        <p:attrNameLst>
                                          <p:attrName>ppt_x</p:attrName>
                                        </p:attrNameLst>
                                      </p:cBhvr>
                                    </p:anim>
                                    <p:anim from="(-#ppt_h/2)" to="(#ppt_y)" calcmode="lin" valueType="num">
                                      <p:cBhvr>
                                        <p:cTn id="38" dur="1000" fill="hold">
                                          <p:stCondLst>
                                            <p:cond delay="0"/>
                                          </p:stCondLst>
                                        </p:cTn>
                                        <p:tgtEl>
                                          <p:spTgt spid="12"/>
                                        </p:tgtEl>
                                        <p:attrNameLst>
                                          <p:attrName>ppt_y</p:attrName>
                                        </p:attrNameLst>
                                      </p:cBhvr>
                                    </p:anim>
                                    <p:animRot by="21600000">
                                      <p:cBhvr>
                                        <p:cTn id="39" dur="1000" fill="hold">
                                          <p:stCondLst>
                                            <p:cond delay="0"/>
                                          </p:stCondLst>
                                        </p:cTn>
                                        <p:tgtEl>
                                          <p:spTgt spid="12"/>
                                        </p:tgtEl>
                                        <p:attrNameLst>
                                          <p:attrName>r</p:attrName>
                                        </p:attrNameLst>
                                      </p:cBhvr>
                                    </p:animRot>
                                  </p:childTnLst>
                                </p:cTn>
                              </p:par>
                            </p:childTnLst>
                          </p:cTn>
                        </p:par>
                        <p:par>
                          <p:cTn id="40" fill="hold">
                            <p:stCondLst>
                              <p:cond delay="37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4200"/>
                            </p:stCondLst>
                            <p:childTnLst>
                              <p:par>
                                <p:cTn id="45" presetID="22"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4700"/>
                            </p:stCondLst>
                            <p:childTnLst>
                              <p:par>
                                <p:cTn id="49" presetID="53" presetClass="entr" presetSubtype="16"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par>
                          <p:cTn id="54" fill="hold">
                            <p:stCondLst>
                              <p:cond delay="5200"/>
                            </p:stCondLst>
                            <p:childTnLst>
                              <p:par>
                                <p:cTn id="55" presetID="10" presetClass="entr" presetSubtype="0"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par>
                          <p:cTn id="58" fill="hold">
                            <p:stCondLst>
                              <p:cond delay="5700"/>
                            </p:stCondLst>
                            <p:childTnLst>
                              <p:par>
                                <p:cTn id="59" presetID="56" presetClass="entr" presetSubtype="0" fill="hold" grpId="0" nodeType="afterEffect">
                                  <p:stCondLst>
                                    <p:cond delay="0"/>
                                  </p:stCondLst>
                                  <p:iterate type="lt">
                                    <p:tmPct val="10000"/>
                                  </p:iterate>
                                  <p:childTnLst>
                                    <p:set>
                                      <p:cBhvr>
                                        <p:cTn id="60" dur="1" fill="hold">
                                          <p:stCondLst>
                                            <p:cond delay="0"/>
                                          </p:stCondLst>
                                        </p:cTn>
                                        <p:tgtEl>
                                          <p:spTgt spid="17"/>
                                        </p:tgtEl>
                                        <p:attrNameLst>
                                          <p:attrName>style.visibility</p:attrName>
                                        </p:attrNameLst>
                                      </p:cBhvr>
                                      <p:to>
                                        <p:strVal val="visible"/>
                                      </p:to>
                                    </p:set>
                                    <p:anim by="(-#ppt_w*2)" calcmode="lin" valueType="num">
                                      <p:cBhvr rctx="PPT">
                                        <p:cTn id="61" dur="500" autoRev="1" fill="hold">
                                          <p:stCondLst>
                                            <p:cond delay="0"/>
                                          </p:stCondLst>
                                        </p:cTn>
                                        <p:tgtEl>
                                          <p:spTgt spid="17"/>
                                        </p:tgtEl>
                                        <p:attrNameLst>
                                          <p:attrName>ppt_w</p:attrName>
                                        </p:attrNameLst>
                                      </p:cBhvr>
                                    </p:anim>
                                    <p:anim by="(#ppt_w*0.50)" calcmode="lin" valueType="num">
                                      <p:cBhvr>
                                        <p:cTn id="62" dur="500" decel="50000" autoRev="1" fill="hold">
                                          <p:stCondLst>
                                            <p:cond delay="0"/>
                                          </p:stCondLst>
                                        </p:cTn>
                                        <p:tgtEl>
                                          <p:spTgt spid="17"/>
                                        </p:tgtEl>
                                        <p:attrNameLst>
                                          <p:attrName>ppt_x</p:attrName>
                                        </p:attrNameLst>
                                      </p:cBhvr>
                                    </p:anim>
                                    <p:anim from="(-#ppt_h/2)" to="(#ppt_y)" calcmode="lin" valueType="num">
                                      <p:cBhvr>
                                        <p:cTn id="63" dur="1000" fill="hold">
                                          <p:stCondLst>
                                            <p:cond delay="0"/>
                                          </p:stCondLst>
                                        </p:cTn>
                                        <p:tgtEl>
                                          <p:spTgt spid="17"/>
                                        </p:tgtEl>
                                        <p:attrNameLst>
                                          <p:attrName>ppt_y</p:attrName>
                                        </p:attrNameLst>
                                      </p:cBhvr>
                                    </p:anim>
                                    <p:animRot by="21600000">
                                      <p:cBhvr>
                                        <p:cTn id="64" dur="1000" fill="hold">
                                          <p:stCondLst>
                                            <p:cond delay="0"/>
                                          </p:stCondLst>
                                        </p:cTn>
                                        <p:tgtEl>
                                          <p:spTgt spid="17"/>
                                        </p:tgtEl>
                                        <p:attrNameLst>
                                          <p:attrName>r</p:attrName>
                                        </p:attrNameLst>
                                      </p:cBhvr>
                                    </p:animRot>
                                  </p:childTnLst>
                                </p:cTn>
                              </p:par>
                            </p:childTnLst>
                          </p:cTn>
                        </p:par>
                        <p:par>
                          <p:cTn id="65" fill="hold">
                            <p:stCondLst>
                              <p:cond delay="6900"/>
                            </p:stCondLst>
                            <p:childTnLst>
                              <p:par>
                                <p:cTn id="66" presetID="2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left)">
                                      <p:cBhvr>
                                        <p:cTn id="68" dur="500"/>
                                        <p:tgtEl>
                                          <p:spTgt spid="18"/>
                                        </p:tgtEl>
                                      </p:cBhvr>
                                    </p:animEffect>
                                  </p:childTnLst>
                                </p:cTn>
                              </p:par>
                            </p:childTnLst>
                          </p:cTn>
                        </p:par>
                        <p:par>
                          <p:cTn id="69" fill="hold">
                            <p:stCondLst>
                              <p:cond delay="7400"/>
                            </p:stCondLst>
                            <p:childTnLst>
                              <p:par>
                                <p:cTn id="70" presetID="22" presetClass="entr" presetSubtype="1"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up)">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4"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05</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五角星 9"/>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grpSp>
        <p:nvGrpSpPr>
          <p:cNvPr id="11" name="组合 10"/>
          <p:cNvGrpSpPr/>
          <p:nvPr/>
        </p:nvGrpSpPr>
        <p:grpSpPr>
          <a:xfrm>
            <a:off x="2524904" y="2354207"/>
            <a:ext cx="1218704" cy="1218704"/>
            <a:chOff x="3962648" y="2819400"/>
            <a:chExt cx="1218704" cy="1218704"/>
          </a:xfrm>
        </p:grpSpPr>
        <p:grpSp>
          <p:nvGrpSpPr>
            <p:cNvPr id="12" name="组合 11"/>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grpSp>
        <p:sp>
          <p:nvSpPr>
            <p:cNvPr id="13" name="TextBox 5"/>
            <p:cNvSpPr txBox="1"/>
            <p:nvPr/>
          </p:nvSpPr>
          <p:spPr>
            <a:xfrm>
              <a:off x="4126543" y="3108951"/>
              <a:ext cx="877163" cy="646331"/>
            </a:xfrm>
            <a:prstGeom prst="rect">
              <a:avLst/>
            </a:prstGeom>
            <a:noFill/>
          </p:spPr>
          <p:txBody>
            <a:bodyPr wrap="none" rtlCol="0">
              <a:spAutoFit/>
            </a:bodyPr>
            <a:lstStyle/>
            <a:p>
              <a:pPr algn="ctr"/>
              <a:r>
                <a:rPr lang="zh-CN" altLang="en-US" dirty="0" smtClean="0">
                  <a:solidFill>
                    <a:schemeClr val="tx1">
                      <a:lumMod val="75000"/>
                      <a:lumOff val="25000"/>
                    </a:schemeClr>
                  </a:solidFill>
                  <a:latin typeface="+mj-ea"/>
                  <a:ea typeface="+mj-ea"/>
                </a:rPr>
                <a:t>利益</a:t>
              </a:r>
              <a:endParaRPr lang="en-US" altLang="zh-CN" dirty="0" smtClean="0">
                <a:solidFill>
                  <a:schemeClr val="tx1">
                    <a:lumMod val="75000"/>
                    <a:lumOff val="25000"/>
                  </a:schemeClr>
                </a:solidFill>
                <a:latin typeface="+mj-ea"/>
                <a:ea typeface="+mj-ea"/>
              </a:endParaRPr>
            </a:p>
            <a:p>
              <a:pPr algn="ctr"/>
              <a:r>
                <a:rPr lang="zh-CN" altLang="en-US" dirty="0" smtClean="0">
                  <a:solidFill>
                    <a:schemeClr val="tx1">
                      <a:lumMod val="75000"/>
                      <a:lumOff val="25000"/>
                    </a:schemeClr>
                  </a:solidFill>
                  <a:latin typeface="+mj-ea"/>
                  <a:ea typeface="+mj-ea"/>
                </a:rPr>
                <a:t>最大化</a:t>
              </a:r>
              <a:endParaRPr lang="en-US" altLang="zh-CN" dirty="0" smtClean="0">
                <a:solidFill>
                  <a:schemeClr val="tx1">
                    <a:lumMod val="75000"/>
                    <a:lumOff val="25000"/>
                  </a:schemeClr>
                </a:solidFill>
                <a:latin typeface="+mj-ea"/>
                <a:ea typeface="+mj-ea"/>
              </a:endParaRPr>
            </a:p>
          </p:txBody>
        </p:sp>
      </p:grpSp>
      <p:sp>
        <p:nvSpPr>
          <p:cNvPr id="16" name="椭圆 15"/>
          <p:cNvSpPr/>
          <p:nvPr/>
        </p:nvSpPr>
        <p:spPr>
          <a:xfrm>
            <a:off x="1548834" y="2218743"/>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7" name="椭圆 16"/>
          <p:cNvSpPr/>
          <p:nvPr/>
        </p:nvSpPr>
        <p:spPr>
          <a:xfrm>
            <a:off x="2779187" y="1221793"/>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mj-ea"/>
              <a:ea typeface="+mj-ea"/>
            </a:endParaRPr>
          </a:p>
        </p:txBody>
      </p:sp>
      <p:sp>
        <p:nvSpPr>
          <p:cNvPr id="18" name="椭圆 17"/>
          <p:cNvSpPr/>
          <p:nvPr/>
        </p:nvSpPr>
        <p:spPr>
          <a:xfrm>
            <a:off x="4023786" y="2218743"/>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19" name="椭圆 18"/>
          <p:cNvSpPr/>
          <p:nvPr/>
        </p:nvSpPr>
        <p:spPr>
          <a:xfrm>
            <a:off x="3532192" y="3661811"/>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20" name="椭圆 19"/>
          <p:cNvSpPr/>
          <p:nvPr/>
        </p:nvSpPr>
        <p:spPr>
          <a:xfrm>
            <a:off x="2038835" y="3649111"/>
            <a:ext cx="710139" cy="710139"/>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mj-ea"/>
              <a:ea typeface="+mj-ea"/>
            </a:endParaRPr>
          </a:p>
        </p:txBody>
      </p:sp>
      <p:sp>
        <p:nvSpPr>
          <p:cNvPr id="21" name="TextBox 13"/>
          <p:cNvSpPr txBox="1"/>
          <p:nvPr/>
        </p:nvSpPr>
        <p:spPr>
          <a:xfrm>
            <a:off x="1782167" y="1401616"/>
            <a:ext cx="902811" cy="307777"/>
          </a:xfrm>
          <a:prstGeom prst="rect">
            <a:avLst/>
          </a:prstGeom>
          <a:noFill/>
        </p:spPr>
        <p:txBody>
          <a:bodyPr wrap="none" rtlCol="0">
            <a:spAutoFit/>
          </a:bodyPr>
          <a:lstStyle/>
          <a:p>
            <a:pPr algn="ctr"/>
            <a:r>
              <a:rPr lang="zh-CN" altLang="en-US" sz="1400" b="1" dirty="0" smtClean="0">
                <a:solidFill>
                  <a:schemeClr val="tx1">
                    <a:lumMod val="65000"/>
                    <a:lumOff val="35000"/>
                  </a:schemeClr>
                </a:solidFill>
                <a:latin typeface="+mj-ea"/>
                <a:ea typeface="+mj-ea"/>
              </a:rPr>
              <a:t>标题内容</a:t>
            </a:r>
            <a:endParaRPr lang="zh-CN" altLang="en-US" sz="1400" b="1" dirty="0">
              <a:solidFill>
                <a:schemeClr val="tx1">
                  <a:lumMod val="65000"/>
                  <a:lumOff val="35000"/>
                </a:schemeClr>
              </a:solidFill>
              <a:latin typeface="+mj-ea"/>
              <a:ea typeface="+mj-ea"/>
            </a:endParaRPr>
          </a:p>
        </p:txBody>
      </p:sp>
      <p:sp>
        <p:nvSpPr>
          <p:cNvPr id="22" name="TextBox 14"/>
          <p:cNvSpPr txBox="1"/>
          <p:nvPr/>
        </p:nvSpPr>
        <p:spPr>
          <a:xfrm>
            <a:off x="4844876" y="2418122"/>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3" name="TextBox 15"/>
          <p:cNvSpPr txBox="1"/>
          <p:nvPr/>
        </p:nvSpPr>
        <p:spPr>
          <a:xfrm>
            <a:off x="4338218" y="3920157"/>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4" name="TextBox 16"/>
          <p:cNvSpPr txBox="1"/>
          <p:nvPr/>
        </p:nvSpPr>
        <p:spPr>
          <a:xfrm>
            <a:off x="499348" y="2451600"/>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sp>
        <p:nvSpPr>
          <p:cNvPr id="25" name="TextBox 17"/>
          <p:cNvSpPr txBox="1"/>
          <p:nvPr/>
        </p:nvSpPr>
        <p:spPr>
          <a:xfrm>
            <a:off x="1009878" y="3870314"/>
            <a:ext cx="902811" cy="307777"/>
          </a:xfrm>
          <a:prstGeom prst="rect">
            <a:avLst/>
          </a:prstGeom>
          <a:noFill/>
        </p:spPr>
        <p:txBody>
          <a:bodyPr wrap="none" rtlCol="0">
            <a:spAutoFit/>
          </a:bodyPr>
          <a:lstStyle/>
          <a:p>
            <a:pPr algn="ctr"/>
            <a:r>
              <a:rPr lang="zh-CN" altLang="en-US" sz="1400" b="1" dirty="0">
                <a:solidFill>
                  <a:schemeClr val="tx1">
                    <a:lumMod val="65000"/>
                    <a:lumOff val="35000"/>
                  </a:schemeClr>
                </a:solidFill>
                <a:latin typeface="+mj-ea"/>
                <a:ea typeface="+mj-ea"/>
              </a:rPr>
              <a:t>标题内容</a:t>
            </a:r>
          </a:p>
        </p:txBody>
      </p:sp>
      <p:grpSp>
        <p:nvGrpSpPr>
          <p:cNvPr id="26" name="组合 25"/>
          <p:cNvGrpSpPr/>
          <p:nvPr/>
        </p:nvGrpSpPr>
        <p:grpSpPr>
          <a:xfrm>
            <a:off x="6161692" y="1275118"/>
            <a:ext cx="2077200" cy="432536"/>
            <a:chOff x="814328" y="3219334"/>
            <a:chExt cx="2077200" cy="432536"/>
          </a:xfrm>
        </p:grpSpPr>
        <p:grpSp>
          <p:nvGrpSpPr>
            <p:cNvPr id="27" name="组合 26"/>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9" name="圆角矩形 28"/>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mj-ea"/>
                  <a:ea typeface="+mj-ea"/>
                </a:endParaRPr>
              </a:p>
            </p:txBody>
          </p:sp>
          <p:sp>
            <p:nvSpPr>
              <p:cNvPr id="30" name="圆角矩形 29"/>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latin typeface="+mj-ea"/>
                  <a:ea typeface="+mj-ea"/>
                </a:endParaRPr>
              </a:p>
            </p:txBody>
          </p:sp>
        </p:grpSp>
        <p:sp>
          <p:nvSpPr>
            <p:cNvPr id="28"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a:solidFill>
                    <a:srgbClr val="C10001"/>
                  </a:solidFill>
                  <a:latin typeface="+mj-ea"/>
                  <a:ea typeface="+mj-ea"/>
                </a:rPr>
                <a:t>点击输入标题文本</a:t>
              </a:r>
            </a:p>
          </p:txBody>
        </p:sp>
      </p:grpSp>
      <p:sp>
        <p:nvSpPr>
          <p:cNvPr id="31" name="TextBox 23"/>
          <p:cNvSpPr txBox="1"/>
          <p:nvPr/>
        </p:nvSpPr>
        <p:spPr>
          <a:xfrm>
            <a:off x="5940152" y="2004549"/>
            <a:ext cx="2520281" cy="752514"/>
          </a:xfrm>
          <a:prstGeom prst="rect">
            <a:avLst/>
          </a:prstGeom>
          <a:noFill/>
        </p:spPr>
        <p:txBody>
          <a:bodyPr wrap="square" rtlCol="0">
            <a:spAutoFit/>
          </a:bodyPr>
          <a:lstStyle/>
          <a:p>
            <a:pPr>
              <a:lnSpc>
                <a:spcPct val="130000"/>
              </a:lnSpc>
              <a:defRPr/>
            </a:pPr>
            <a:r>
              <a:rPr lang="en-US" altLang="zh-CN" sz="1100" dirty="0">
                <a:latin typeface="+mj-ea"/>
                <a:ea typeface="+mj-ea"/>
              </a:rPr>
              <a:t>01</a:t>
            </a:r>
            <a:r>
              <a:rPr lang="zh-CN" altLang="en-US" sz="1100" dirty="0">
                <a:latin typeface="+mj-ea"/>
                <a:ea typeface="+mj-ea"/>
              </a:rPr>
              <a:t>、点击输入简要文字内容，文字内容需概括精炼，不用多余的文字修饰，言简意赅的说明分项内容</a:t>
            </a:r>
            <a:r>
              <a:rPr lang="en-US" altLang="zh-CN" sz="1100" dirty="0">
                <a:latin typeface="+mj-ea"/>
                <a:ea typeface="+mj-ea"/>
              </a:rPr>
              <a:t>……</a:t>
            </a:r>
            <a:endParaRPr lang="zh-CN" altLang="en-US" sz="1100" dirty="0">
              <a:latin typeface="+mj-ea"/>
              <a:ea typeface="+mj-ea"/>
            </a:endParaRPr>
          </a:p>
        </p:txBody>
      </p:sp>
      <p:sp>
        <p:nvSpPr>
          <p:cNvPr id="32" name="TextBox 24"/>
          <p:cNvSpPr txBox="1"/>
          <p:nvPr/>
        </p:nvSpPr>
        <p:spPr>
          <a:xfrm>
            <a:off x="5940152" y="2827348"/>
            <a:ext cx="2520281" cy="752514"/>
          </a:xfrm>
          <a:prstGeom prst="rect">
            <a:avLst/>
          </a:prstGeom>
          <a:noFill/>
        </p:spPr>
        <p:txBody>
          <a:bodyPr wrap="square" rtlCol="0">
            <a:spAutoFit/>
          </a:bodyPr>
          <a:lstStyle/>
          <a:p>
            <a:pPr>
              <a:lnSpc>
                <a:spcPct val="130000"/>
              </a:lnSpc>
              <a:defRPr/>
            </a:pPr>
            <a:r>
              <a:rPr lang="en-US" altLang="zh-CN" sz="1100" dirty="0">
                <a:latin typeface="+mj-ea"/>
                <a:ea typeface="+mj-ea"/>
              </a:rPr>
              <a:t>02</a:t>
            </a:r>
            <a:r>
              <a:rPr lang="zh-CN" altLang="en-US" sz="1100" dirty="0">
                <a:latin typeface="+mj-ea"/>
                <a:ea typeface="+mj-ea"/>
              </a:rPr>
              <a:t>、点击输入简要文字内容，文字内容需概括精炼，不用多余的文字修饰，言简意赅的说明分项内容</a:t>
            </a:r>
            <a:r>
              <a:rPr lang="en-US" altLang="zh-CN" sz="1100" dirty="0">
                <a:latin typeface="+mj-ea"/>
                <a:ea typeface="+mj-ea"/>
              </a:rPr>
              <a:t>……</a:t>
            </a:r>
            <a:endParaRPr lang="zh-CN" altLang="en-US" sz="1100" dirty="0">
              <a:latin typeface="+mj-ea"/>
              <a:ea typeface="+mj-ea"/>
            </a:endParaRPr>
          </a:p>
        </p:txBody>
      </p:sp>
      <p:sp>
        <p:nvSpPr>
          <p:cNvPr id="33" name="TextBox 25"/>
          <p:cNvSpPr txBox="1"/>
          <p:nvPr/>
        </p:nvSpPr>
        <p:spPr>
          <a:xfrm>
            <a:off x="5940152" y="3691444"/>
            <a:ext cx="2520281" cy="752514"/>
          </a:xfrm>
          <a:prstGeom prst="rect">
            <a:avLst/>
          </a:prstGeom>
          <a:noFill/>
        </p:spPr>
        <p:txBody>
          <a:bodyPr wrap="square" rtlCol="0">
            <a:spAutoFit/>
          </a:bodyPr>
          <a:lstStyle/>
          <a:p>
            <a:pPr>
              <a:lnSpc>
                <a:spcPct val="130000"/>
              </a:lnSpc>
              <a:defRPr/>
            </a:pPr>
            <a:r>
              <a:rPr lang="en-US" altLang="zh-CN" sz="1100" dirty="0">
                <a:latin typeface="+mj-ea"/>
                <a:ea typeface="+mj-ea"/>
              </a:rPr>
              <a:t>03</a:t>
            </a:r>
            <a:r>
              <a:rPr lang="zh-CN" altLang="en-US" sz="1100" dirty="0">
                <a:latin typeface="+mj-ea"/>
                <a:ea typeface="+mj-ea"/>
              </a:rPr>
              <a:t>、点击输入简要文字内容，文字内容需概括精炼，不用多余的文字修饰，言简意赅的说明分项内容</a:t>
            </a:r>
            <a:r>
              <a:rPr lang="en-US" altLang="zh-CN" sz="1100" dirty="0">
                <a:latin typeface="+mj-ea"/>
                <a:ea typeface="+mj-ea"/>
              </a:rPr>
              <a:t>……</a:t>
            </a:r>
            <a:endParaRPr lang="zh-CN" altLang="en-US" sz="1100" dirty="0">
              <a:latin typeface="+mj-ea"/>
              <a:ea typeface="+mj-ea"/>
            </a:endParaRPr>
          </a:p>
        </p:txBody>
      </p:sp>
      <p:sp>
        <p:nvSpPr>
          <p:cNvPr id="34" name="TextBox 2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
        <p:nvSpPr>
          <p:cNvPr id="35" name="TextBox 2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15%</a:t>
            </a:r>
            <a:endParaRPr lang="zh-CN" altLang="en-US" sz="1600" b="1" dirty="0" smtClean="0">
              <a:solidFill>
                <a:schemeClr val="bg1"/>
              </a:solidFill>
              <a:latin typeface="+mj-ea"/>
              <a:ea typeface="+mj-ea"/>
            </a:endParaRPr>
          </a:p>
        </p:txBody>
      </p:sp>
      <p:sp>
        <p:nvSpPr>
          <p:cNvPr id="36" name="TextBox 2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mj-ea"/>
                <a:ea typeface="+mj-ea"/>
              </a:rPr>
              <a:t>1</a:t>
            </a:r>
            <a:r>
              <a:rPr lang="en-US" altLang="zh-CN" sz="1600" b="1" dirty="0" smtClean="0">
                <a:solidFill>
                  <a:schemeClr val="bg1"/>
                </a:solidFill>
                <a:latin typeface="+mj-ea"/>
                <a:ea typeface="+mj-ea"/>
              </a:rPr>
              <a:t>0%</a:t>
            </a:r>
            <a:endParaRPr lang="zh-CN" altLang="en-US" sz="1600" b="1" dirty="0" smtClean="0">
              <a:solidFill>
                <a:schemeClr val="bg1"/>
              </a:solidFill>
              <a:latin typeface="+mj-ea"/>
              <a:ea typeface="+mj-ea"/>
            </a:endParaRPr>
          </a:p>
        </p:txBody>
      </p:sp>
      <p:sp>
        <p:nvSpPr>
          <p:cNvPr id="37" name="TextBox 2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35%</a:t>
            </a:r>
            <a:endParaRPr lang="zh-CN" altLang="en-US" sz="1600" b="1" dirty="0" smtClean="0">
              <a:solidFill>
                <a:schemeClr val="bg1"/>
              </a:solidFill>
              <a:latin typeface="+mj-ea"/>
              <a:ea typeface="+mj-ea"/>
            </a:endParaRPr>
          </a:p>
        </p:txBody>
      </p:sp>
      <p:sp>
        <p:nvSpPr>
          <p:cNvPr id="38" name="TextBox 3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smtClean="0">
                <a:solidFill>
                  <a:schemeClr val="bg1"/>
                </a:solidFill>
                <a:latin typeface="+mj-ea"/>
                <a:ea typeface="+mj-ea"/>
              </a:rPr>
              <a:t>20%</a:t>
            </a:r>
            <a:endParaRPr lang="zh-CN" altLang="en-US" sz="1600" b="1" dirty="0" smtClean="0">
              <a:solidFill>
                <a:schemeClr val="bg1"/>
              </a:solidFill>
              <a:latin typeface="+mj-ea"/>
              <a:ea typeface="+mj-ea"/>
            </a:endParaRPr>
          </a:p>
        </p:txBody>
      </p:sp>
    </p:spTree>
    <p:extLst>
      <p:ext uri="{BB962C8B-B14F-4D97-AF65-F5344CB8AC3E}">
        <p14:creationId xmlns:p14="http://schemas.microsoft.com/office/powerpoint/2010/main" val="269333839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accel="42000" fill="hold" nodeType="afterEffect" p14:presetBounceEnd="46000">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14:bounceEnd="46000">
                                          <p:cBhvr additive="base">
                                            <p:cTn id="26" dur="1500" fill="hold"/>
                                            <p:tgtEl>
                                              <p:spTgt spid="11"/>
                                            </p:tgtEl>
                                            <p:attrNameLst>
                                              <p:attrName>ppt_x</p:attrName>
                                            </p:attrNameLst>
                                          </p:cBhvr>
                                          <p:tavLst>
                                            <p:tav tm="0">
                                              <p:val>
                                                <p:strVal val="#ppt_x"/>
                                              </p:val>
                                            </p:tav>
                                            <p:tav tm="100000">
                                              <p:val>
                                                <p:strVal val="#ppt_x"/>
                                              </p:val>
                                            </p:tav>
                                          </p:tavLst>
                                        </p:anim>
                                        <p:anim calcmode="lin" valueType="num" p14:bounceEnd="46000">
                                          <p:cBhvr additive="base">
                                            <p:cTn id="27" dur="1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grpId="0" nodeType="withEffect">
                                      <p:stCondLst>
                                        <p:cond delay="1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30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4900"/>
                                </p:stCondLst>
                                <p:childTnLst>
                                  <p:par>
                                    <p:cTn id="77" presetID="12" presetClass="entr" presetSubtype="2"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p:tgtEl>
                                              <p:spTgt spid="21"/>
                                            </p:tgtEl>
                                            <p:attrNameLst>
                                              <p:attrName>ppt_x</p:attrName>
                                            </p:attrNameLst>
                                          </p:cBhvr>
                                          <p:tavLst>
                                            <p:tav tm="0">
                                              <p:val>
                                                <p:strVal val="#ppt_x+#ppt_w*1.125000"/>
                                              </p:val>
                                            </p:tav>
                                            <p:tav tm="100000">
                                              <p:val>
                                                <p:strVal val="#ppt_x"/>
                                              </p:val>
                                            </p:tav>
                                          </p:tavLst>
                                        </p:anim>
                                        <p:animEffect transition="in" filter="wipe(left)">
                                          <p:cBhvr>
                                            <p:cTn id="80" dur="500"/>
                                            <p:tgtEl>
                                              <p:spTgt spid="21"/>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p:tgtEl>
                                              <p:spTgt spid="24"/>
                                            </p:tgtEl>
                                            <p:attrNameLst>
                                              <p:attrName>ppt_x</p:attrName>
                                            </p:attrNameLst>
                                          </p:cBhvr>
                                          <p:tavLst>
                                            <p:tav tm="0">
                                              <p:val>
                                                <p:strVal val="#ppt_x+#ppt_w*1.125000"/>
                                              </p:val>
                                            </p:tav>
                                            <p:tav tm="100000">
                                              <p:val>
                                                <p:strVal val="#ppt_x"/>
                                              </p:val>
                                            </p:tav>
                                          </p:tavLst>
                                        </p:anim>
                                        <p:animEffect transition="in" filter="wipe(left)">
                                          <p:cBhvr>
                                            <p:cTn id="84" dur="500"/>
                                            <p:tgtEl>
                                              <p:spTgt spid="24"/>
                                            </p:tgtEl>
                                          </p:cBhvr>
                                        </p:animEffect>
                                      </p:childTnLst>
                                    </p:cTn>
                                  </p:par>
                                  <p:par>
                                    <p:cTn id="85" presetID="12" presetClass="entr" presetSubtype="2"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p:tgtEl>
                                              <p:spTgt spid="25"/>
                                            </p:tgtEl>
                                            <p:attrNameLst>
                                              <p:attrName>ppt_x</p:attrName>
                                            </p:attrNameLst>
                                          </p:cBhvr>
                                          <p:tavLst>
                                            <p:tav tm="0">
                                              <p:val>
                                                <p:strVal val="#ppt_x+#ppt_w*1.125000"/>
                                              </p:val>
                                            </p:tav>
                                            <p:tav tm="100000">
                                              <p:val>
                                                <p:strVal val="#ppt_x"/>
                                              </p:val>
                                            </p:tav>
                                          </p:tavLst>
                                        </p:anim>
                                        <p:animEffect transition="in" filter="wipe(left)">
                                          <p:cBhvr>
                                            <p:cTn id="88" dur="500"/>
                                            <p:tgtEl>
                                              <p:spTgt spid="25"/>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p:tgtEl>
                                              <p:spTgt spid="22"/>
                                            </p:tgtEl>
                                            <p:attrNameLst>
                                              <p:attrName>ppt_x</p:attrName>
                                            </p:attrNameLst>
                                          </p:cBhvr>
                                          <p:tavLst>
                                            <p:tav tm="0">
                                              <p:val>
                                                <p:strVal val="#ppt_x-#ppt_w*1.125000"/>
                                              </p:val>
                                            </p:tav>
                                            <p:tav tm="100000">
                                              <p:val>
                                                <p:strVal val="#ppt_x"/>
                                              </p:val>
                                            </p:tav>
                                          </p:tavLst>
                                        </p:anim>
                                        <p:animEffect transition="in" filter="wipe(right)">
                                          <p:cBhvr>
                                            <p:cTn id="92" dur="500"/>
                                            <p:tgtEl>
                                              <p:spTgt spid="22"/>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500"/>
                                            <p:tgtEl>
                                              <p:spTgt spid="23"/>
                                            </p:tgtEl>
                                            <p:attrNameLst>
                                              <p:attrName>ppt_x</p:attrName>
                                            </p:attrNameLst>
                                          </p:cBhvr>
                                          <p:tavLst>
                                            <p:tav tm="0">
                                              <p:val>
                                                <p:strVal val="#ppt_x-#ppt_w*1.125000"/>
                                              </p:val>
                                            </p:tav>
                                            <p:tav tm="100000">
                                              <p:val>
                                                <p:strVal val="#ppt_x"/>
                                              </p:val>
                                            </p:tav>
                                          </p:tavLst>
                                        </p:anim>
                                        <p:animEffect transition="in" filter="wipe(right)">
                                          <p:cBhvr>
                                            <p:cTn id="96" dur="500"/>
                                            <p:tgtEl>
                                              <p:spTgt spid="23"/>
                                            </p:tgtEl>
                                          </p:cBhvr>
                                        </p:animEffect>
                                      </p:childTnLst>
                                    </p:cTn>
                                  </p:par>
                                </p:childTnLst>
                              </p:cTn>
                            </p:par>
                            <p:par>
                              <p:cTn id="97" fill="hold">
                                <p:stCondLst>
                                  <p:cond delay="5400"/>
                                </p:stCondLst>
                                <p:childTnLst>
                                  <p:par>
                                    <p:cTn id="98" presetID="42" presetClass="entr" presetSubtype="0" fill="hold"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anim calcmode="lin" valueType="num">
                                          <p:cBhvr>
                                            <p:cTn id="101" dur="500" fill="hold"/>
                                            <p:tgtEl>
                                              <p:spTgt spid="26"/>
                                            </p:tgtEl>
                                            <p:attrNameLst>
                                              <p:attrName>ppt_x</p:attrName>
                                            </p:attrNameLst>
                                          </p:cBhvr>
                                          <p:tavLst>
                                            <p:tav tm="0">
                                              <p:val>
                                                <p:strVal val="#ppt_x"/>
                                              </p:val>
                                            </p:tav>
                                            <p:tav tm="100000">
                                              <p:val>
                                                <p:strVal val="#ppt_x"/>
                                              </p:val>
                                            </p:tav>
                                          </p:tavLst>
                                        </p:anim>
                                        <p:anim calcmode="lin" valueType="num">
                                          <p:cBhvr>
                                            <p:cTn id="102" dur="500" fill="hold"/>
                                            <p:tgtEl>
                                              <p:spTgt spid="26"/>
                                            </p:tgtEl>
                                            <p:attrNameLst>
                                              <p:attrName>ppt_y</p:attrName>
                                            </p:attrNameLst>
                                          </p:cBhvr>
                                          <p:tavLst>
                                            <p:tav tm="0">
                                              <p:val>
                                                <p:strVal val="#ppt_y+.1"/>
                                              </p:val>
                                            </p:tav>
                                            <p:tav tm="100000">
                                              <p:val>
                                                <p:strVal val="#ppt_y"/>
                                              </p:val>
                                            </p:tav>
                                          </p:tavLst>
                                        </p:anim>
                                      </p:childTnLst>
                                    </p:cTn>
                                  </p:par>
                                </p:childTnLst>
                              </p:cTn>
                            </p:par>
                            <p:par>
                              <p:cTn id="103" fill="hold">
                                <p:stCondLst>
                                  <p:cond delay="5900"/>
                                </p:stCondLst>
                                <p:childTnLst>
                                  <p:par>
                                    <p:cTn id="104" presetID="22" presetClass="entr" presetSubtype="1"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ipe(up)">
                                          <p:cBhvr>
                                            <p:cTn id="106" dur="500"/>
                                            <p:tgtEl>
                                              <p:spTgt spid="31"/>
                                            </p:tgtEl>
                                          </p:cBhvr>
                                        </p:animEffect>
                                      </p:childTnLst>
                                    </p:cTn>
                                  </p:par>
                                  <p:par>
                                    <p:cTn id="107" presetID="22" presetClass="entr" presetSubtype="1" fill="hold" grpId="0" nodeType="withEffect">
                                      <p:stCondLst>
                                        <p:cond delay="100"/>
                                      </p:stCondLst>
                                      <p:childTnLst>
                                        <p:set>
                                          <p:cBhvr>
                                            <p:cTn id="108" dur="1" fill="hold">
                                              <p:stCondLst>
                                                <p:cond delay="0"/>
                                              </p:stCondLst>
                                            </p:cTn>
                                            <p:tgtEl>
                                              <p:spTgt spid="32"/>
                                            </p:tgtEl>
                                            <p:attrNameLst>
                                              <p:attrName>style.visibility</p:attrName>
                                            </p:attrNameLst>
                                          </p:cBhvr>
                                          <p:to>
                                            <p:strVal val="visible"/>
                                          </p:to>
                                        </p:set>
                                        <p:animEffect transition="in" filter="wipe(up)">
                                          <p:cBhvr>
                                            <p:cTn id="109" dur="500"/>
                                            <p:tgtEl>
                                              <p:spTgt spid="32"/>
                                            </p:tgtEl>
                                          </p:cBhvr>
                                        </p:animEffect>
                                      </p:childTnLst>
                                    </p:cTn>
                                  </p:par>
                                  <p:par>
                                    <p:cTn id="110" presetID="22" presetClass="entr" presetSubtype="1" fill="hold" grpId="0" nodeType="withEffect">
                                      <p:stCondLst>
                                        <p:cond delay="200"/>
                                      </p:stCondLst>
                                      <p:childTnLst>
                                        <p:set>
                                          <p:cBhvr>
                                            <p:cTn id="111" dur="1" fill="hold">
                                              <p:stCondLst>
                                                <p:cond delay="0"/>
                                              </p:stCondLst>
                                            </p:cTn>
                                            <p:tgtEl>
                                              <p:spTgt spid="33"/>
                                            </p:tgtEl>
                                            <p:attrNameLst>
                                              <p:attrName>style.visibility</p:attrName>
                                            </p:attrNameLst>
                                          </p:cBhvr>
                                          <p:to>
                                            <p:strVal val="visible"/>
                                          </p:to>
                                        </p:set>
                                        <p:animEffect transition="in" filter="wipe(up)">
                                          <p:cBhvr>
                                            <p:cTn id="1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6" grpId="0" animBg="1"/>
          <p:bldP spid="17" grpId="0" animBg="1"/>
          <p:bldP spid="18" grpId="0" animBg="1"/>
          <p:bldP spid="19" grpId="0" animBg="1"/>
          <p:bldP spid="20" grpId="0" animBg="1"/>
          <p:bldP spid="21" grpId="0"/>
          <p:bldP spid="22" grpId="0"/>
          <p:bldP spid="23" grpId="0"/>
          <p:bldP spid="24" grpId="0"/>
          <p:bldP spid="25" grpId="0"/>
          <p:bldP spid="31" grpId="0"/>
          <p:bldP spid="32" grpId="0"/>
          <p:bldP spid="33"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accel="4200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500" fill="hold"/>
                                            <p:tgtEl>
                                              <p:spTgt spid="11"/>
                                            </p:tgtEl>
                                            <p:attrNameLst>
                                              <p:attrName>ppt_x</p:attrName>
                                            </p:attrNameLst>
                                          </p:cBhvr>
                                          <p:tavLst>
                                            <p:tav tm="0">
                                              <p:val>
                                                <p:strVal val="#ppt_x"/>
                                              </p:val>
                                            </p:tav>
                                            <p:tav tm="100000">
                                              <p:val>
                                                <p:strVal val="#ppt_x"/>
                                              </p:val>
                                            </p:tav>
                                          </p:tavLst>
                                        </p:anim>
                                        <p:anim calcmode="lin" valueType="num">
                                          <p:cBhvr additive="base">
                                            <p:cTn id="27" dur="1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grpId="0" nodeType="withEffect">
                                      <p:stCondLst>
                                        <p:cond delay="1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30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4900"/>
                                </p:stCondLst>
                                <p:childTnLst>
                                  <p:par>
                                    <p:cTn id="77" presetID="12" presetClass="entr" presetSubtype="2"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p:tgtEl>
                                              <p:spTgt spid="21"/>
                                            </p:tgtEl>
                                            <p:attrNameLst>
                                              <p:attrName>ppt_x</p:attrName>
                                            </p:attrNameLst>
                                          </p:cBhvr>
                                          <p:tavLst>
                                            <p:tav tm="0">
                                              <p:val>
                                                <p:strVal val="#ppt_x+#ppt_w*1.125000"/>
                                              </p:val>
                                            </p:tav>
                                            <p:tav tm="100000">
                                              <p:val>
                                                <p:strVal val="#ppt_x"/>
                                              </p:val>
                                            </p:tav>
                                          </p:tavLst>
                                        </p:anim>
                                        <p:animEffect transition="in" filter="wipe(left)">
                                          <p:cBhvr>
                                            <p:cTn id="80" dur="500"/>
                                            <p:tgtEl>
                                              <p:spTgt spid="21"/>
                                            </p:tgtEl>
                                          </p:cBhvr>
                                        </p:animEffect>
                                      </p:childTnLst>
                                    </p:cTn>
                                  </p:par>
                                  <p:par>
                                    <p:cTn id="81" presetID="12" presetClass="entr" presetSubtype="2"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p:tgtEl>
                                              <p:spTgt spid="24"/>
                                            </p:tgtEl>
                                            <p:attrNameLst>
                                              <p:attrName>ppt_x</p:attrName>
                                            </p:attrNameLst>
                                          </p:cBhvr>
                                          <p:tavLst>
                                            <p:tav tm="0">
                                              <p:val>
                                                <p:strVal val="#ppt_x+#ppt_w*1.125000"/>
                                              </p:val>
                                            </p:tav>
                                            <p:tav tm="100000">
                                              <p:val>
                                                <p:strVal val="#ppt_x"/>
                                              </p:val>
                                            </p:tav>
                                          </p:tavLst>
                                        </p:anim>
                                        <p:animEffect transition="in" filter="wipe(left)">
                                          <p:cBhvr>
                                            <p:cTn id="84" dur="500"/>
                                            <p:tgtEl>
                                              <p:spTgt spid="24"/>
                                            </p:tgtEl>
                                          </p:cBhvr>
                                        </p:animEffect>
                                      </p:childTnLst>
                                    </p:cTn>
                                  </p:par>
                                  <p:par>
                                    <p:cTn id="85" presetID="12" presetClass="entr" presetSubtype="2"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p:tgtEl>
                                              <p:spTgt spid="25"/>
                                            </p:tgtEl>
                                            <p:attrNameLst>
                                              <p:attrName>ppt_x</p:attrName>
                                            </p:attrNameLst>
                                          </p:cBhvr>
                                          <p:tavLst>
                                            <p:tav tm="0">
                                              <p:val>
                                                <p:strVal val="#ppt_x+#ppt_w*1.125000"/>
                                              </p:val>
                                            </p:tav>
                                            <p:tav tm="100000">
                                              <p:val>
                                                <p:strVal val="#ppt_x"/>
                                              </p:val>
                                            </p:tav>
                                          </p:tavLst>
                                        </p:anim>
                                        <p:animEffect transition="in" filter="wipe(left)">
                                          <p:cBhvr>
                                            <p:cTn id="88" dur="500"/>
                                            <p:tgtEl>
                                              <p:spTgt spid="25"/>
                                            </p:tgtEl>
                                          </p:cBhvr>
                                        </p:animEffect>
                                      </p:childTnLst>
                                    </p:cTn>
                                  </p:par>
                                  <p:par>
                                    <p:cTn id="89" presetID="12" presetClass="entr" presetSubtype="8"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p:tgtEl>
                                              <p:spTgt spid="22"/>
                                            </p:tgtEl>
                                            <p:attrNameLst>
                                              <p:attrName>ppt_x</p:attrName>
                                            </p:attrNameLst>
                                          </p:cBhvr>
                                          <p:tavLst>
                                            <p:tav tm="0">
                                              <p:val>
                                                <p:strVal val="#ppt_x-#ppt_w*1.125000"/>
                                              </p:val>
                                            </p:tav>
                                            <p:tav tm="100000">
                                              <p:val>
                                                <p:strVal val="#ppt_x"/>
                                              </p:val>
                                            </p:tav>
                                          </p:tavLst>
                                        </p:anim>
                                        <p:animEffect transition="in" filter="wipe(right)">
                                          <p:cBhvr>
                                            <p:cTn id="92" dur="500"/>
                                            <p:tgtEl>
                                              <p:spTgt spid="22"/>
                                            </p:tgtEl>
                                          </p:cBhvr>
                                        </p:animEffect>
                                      </p:childTnLst>
                                    </p:cTn>
                                  </p:par>
                                  <p:par>
                                    <p:cTn id="93" presetID="12" presetClass="entr" presetSubtype="8" fill="hold" grpId="0" nodeType="with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500"/>
                                            <p:tgtEl>
                                              <p:spTgt spid="23"/>
                                            </p:tgtEl>
                                            <p:attrNameLst>
                                              <p:attrName>ppt_x</p:attrName>
                                            </p:attrNameLst>
                                          </p:cBhvr>
                                          <p:tavLst>
                                            <p:tav tm="0">
                                              <p:val>
                                                <p:strVal val="#ppt_x-#ppt_w*1.125000"/>
                                              </p:val>
                                            </p:tav>
                                            <p:tav tm="100000">
                                              <p:val>
                                                <p:strVal val="#ppt_x"/>
                                              </p:val>
                                            </p:tav>
                                          </p:tavLst>
                                        </p:anim>
                                        <p:animEffect transition="in" filter="wipe(right)">
                                          <p:cBhvr>
                                            <p:cTn id="96" dur="500"/>
                                            <p:tgtEl>
                                              <p:spTgt spid="23"/>
                                            </p:tgtEl>
                                          </p:cBhvr>
                                        </p:animEffect>
                                      </p:childTnLst>
                                    </p:cTn>
                                  </p:par>
                                </p:childTnLst>
                              </p:cTn>
                            </p:par>
                            <p:par>
                              <p:cTn id="97" fill="hold">
                                <p:stCondLst>
                                  <p:cond delay="5400"/>
                                </p:stCondLst>
                                <p:childTnLst>
                                  <p:par>
                                    <p:cTn id="98" presetID="42" presetClass="entr" presetSubtype="0" fill="hold" nodeType="after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anim calcmode="lin" valueType="num">
                                          <p:cBhvr>
                                            <p:cTn id="101" dur="500" fill="hold"/>
                                            <p:tgtEl>
                                              <p:spTgt spid="26"/>
                                            </p:tgtEl>
                                            <p:attrNameLst>
                                              <p:attrName>ppt_x</p:attrName>
                                            </p:attrNameLst>
                                          </p:cBhvr>
                                          <p:tavLst>
                                            <p:tav tm="0">
                                              <p:val>
                                                <p:strVal val="#ppt_x"/>
                                              </p:val>
                                            </p:tav>
                                            <p:tav tm="100000">
                                              <p:val>
                                                <p:strVal val="#ppt_x"/>
                                              </p:val>
                                            </p:tav>
                                          </p:tavLst>
                                        </p:anim>
                                        <p:anim calcmode="lin" valueType="num">
                                          <p:cBhvr>
                                            <p:cTn id="102" dur="500" fill="hold"/>
                                            <p:tgtEl>
                                              <p:spTgt spid="26"/>
                                            </p:tgtEl>
                                            <p:attrNameLst>
                                              <p:attrName>ppt_y</p:attrName>
                                            </p:attrNameLst>
                                          </p:cBhvr>
                                          <p:tavLst>
                                            <p:tav tm="0">
                                              <p:val>
                                                <p:strVal val="#ppt_y+.1"/>
                                              </p:val>
                                            </p:tav>
                                            <p:tav tm="100000">
                                              <p:val>
                                                <p:strVal val="#ppt_y"/>
                                              </p:val>
                                            </p:tav>
                                          </p:tavLst>
                                        </p:anim>
                                      </p:childTnLst>
                                    </p:cTn>
                                  </p:par>
                                </p:childTnLst>
                              </p:cTn>
                            </p:par>
                            <p:par>
                              <p:cTn id="103" fill="hold">
                                <p:stCondLst>
                                  <p:cond delay="5900"/>
                                </p:stCondLst>
                                <p:childTnLst>
                                  <p:par>
                                    <p:cTn id="104" presetID="22" presetClass="entr" presetSubtype="1"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ipe(up)">
                                          <p:cBhvr>
                                            <p:cTn id="106" dur="500"/>
                                            <p:tgtEl>
                                              <p:spTgt spid="31"/>
                                            </p:tgtEl>
                                          </p:cBhvr>
                                        </p:animEffect>
                                      </p:childTnLst>
                                    </p:cTn>
                                  </p:par>
                                  <p:par>
                                    <p:cTn id="107" presetID="22" presetClass="entr" presetSubtype="1" fill="hold" grpId="0" nodeType="withEffect">
                                      <p:stCondLst>
                                        <p:cond delay="100"/>
                                      </p:stCondLst>
                                      <p:childTnLst>
                                        <p:set>
                                          <p:cBhvr>
                                            <p:cTn id="108" dur="1" fill="hold">
                                              <p:stCondLst>
                                                <p:cond delay="0"/>
                                              </p:stCondLst>
                                            </p:cTn>
                                            <p:tgtEl>
                                              <p:spTgt spid="32"/>
                                            </p:tgtEl>
                                            <p:attrNameLst>
                                              <p:attrName>style.visibility</p:attrName>
                                            </p:attrNameLst>
                                          </p:cBhvr>
                                          <p:to>
                                            <p:strVal val="visible"/>
                                          </p:to>
                                        </p:set>
                                        <p:animEffect transition="in" filter="wipe(up)">
                                          <p:cBhvr>
                                            <p:cTn id="109" dur="500"/>
                                            <p:tgtEl>
                                              <p:spTgt spid="32"/>
                                            </p:tgtEl>
                                          </p:cBhvr>
                                        </p:animEffect>
                                      </p:childTnLst>
                                    </p:cTn>
                                  </p:par>
                                  <p:par>
                                    <p:cTn id="110" presetID="22" presetClass="entr" presetSubtype="1" fill="hold" grpId="0" nodeType="withEffect">
                                      <p:stCondLst>
                                        <p:cond delay="200"/>
                                      </p:stCondLst>
                                      <p:childTnLst>
                                        <p:set>
                                          <p:cBhvr>
                                            <p:cTn id="111" dur="1" fill="hold">
                                              <p:stCondLst>
                                                <p:cond delay="0"/>
                                              </p:stCondLst>
                                            </p:cTn>
                                            <p:tgtEl>
                                              <p:spTgt spid="33"/>
                                            </p:tgtEl>
                                            <p:attrNameLst>
                                              <p:attrName>style.visibility</p:attrName>
                                            </p:attrNameLst>
                                          </p:cBhvr>
                                          <p:to>
                                            <p:strVal val="visible"/>
                                          </p:to>
                                        </p:set>
                                        <p:animEffect transition="in" filter="wipe(up)">
                                          <p:cBhvr>
                                            <p:cTn id="11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6" grpId="0" animBg="1"/>
          <p:bldP spid="17" grpId="0" animBg="1"/>
          <p:bldP spid="18" grpId="0" animBg="1"/>
          <p:bldP spid="19" grpId="0" animBg="1"/>
          <p:bldP spid="20" grpId="0" animBg="1"/>
          <p:bldP spid="21" grpId="0"/>
          <p:bldP spid="22" grpId="0"/>
          <p:bldP spid="23" grpId="0"/>
          <p:bldP spid="24" grpId="0"/>
          <p:bldP spid="25" grpId="0"/>
          <p:bldP spid="31" grpId="0"/>
          <p:bldP spid="32" grpId="0"/>
          <p:bldP spid="33" grpId="0"/>
          <p:bldP spid="34" grpId="0"/>
          <p:bldP spid="35" grpId="0"/>
          <p:bldP spid="36" grpId="0"/>
          <p:bldP spid="37" grpId="0"/>
          <p:bldP spid="38"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05</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矩形 5"/>
          <p:cNvSpPr/>
          <p:nvPr/>
        </p:nvSpPr>
        <p:spPr>
          <a:xfrm rot="2919292">
            <a:off x="4645997" y="2378954"/>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1" name="矩形 5"/>
          <p:cNvSpPr/>
          <p:nvPr/>
        </p:nvSpPr>
        <p:spPr>
          <a:xfrm rot="18719445">
            <a:off x="3796228" y="2329338"/>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12" name="组合 11"/>
          <p:cNvGrpSpPr/>
          <p:nvPr/>
        </p:nvGrpSpPr>
        <p:grpSpPr>
          <a:xfrm>
            <a:off x="3386213" y="1923678"/>
            <a:ext cx="755887" cy="756084"/>
            <a:chOff x="4416945" y="2276872"/>
            <a:chExt cx="1008112" cy="1008112"/>
          </a:xfrm>
        </p:grpSpPr>
        <p:sp>
          <p:nvSpPr>
            <p:cNvPr id="13" name="椭圆 12"/>
            <p:cNvSpPr/>
            <p:nvPr/>
          </p:nvSpPr>
          <p:spPr>
            <a:xfrm>
              <a:off x="4416945" y="2276872"/>
              <a:ext cx="1008112" cy="1008112"/>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4041206" y="2517744"/>
            <a:ext cx="964112" cy="964363"/>
            <a:chOff x="5290496" y="3068960"/>
            <a:chExt cx="1285817" cy="1285817"/>
          </a:xfrm>
        </p:grpSpPr>
        <p:sp>
          <p:nvSpPr>
            <p:cNvPr id="16" name="椭圆 15"/>
            <p:cNvSpPr/>
            <p:nvPr/>
          </p:nvSpPr>
          <p:spPr>
            <a:xfrm>
              <a:off x="5290496" y="3068960"/>
              <a:ext cx="1285817" cy="1285817"/>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90"/>
            <p:cNvSpPr>
              <a:spLocks noEditPoints="1"/>
            </p:cNvSpPr>
            <p:nvPr/>
          </p:nvSpPr>
          <p:spPr bwMode="auto">
            <a:xfrm>
              <a:off x="5823105" y="3574455"/>
              <a:ext cx="332983"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4916326" y="1624364"/>
            <a:ext cx="1133831" cy="1134126"/>
            <a:chOff x="6457627" y="1877786"/>
            <a:chExt cx="1512168" cy="1512168"/>
          </a:xfrm>
        </p:grpSpPr>
        <p:sp>
          <p:nvSpPr>
            <p:cNvPr id="19" name="椭圆 18"/>
            <p:cNvSpPr/>
            <p:nvPr/>
          </p:nvSpPr>
          <p:spPr>
            <a:xfrm>
              <a:off x="6457627" y="1877786"/>
              <a:ext cx="1512168" cy="1512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96"/>
            <p:cNvSpPr>
              <a:spLocks noEditPoints="1"/>
            </p:cNvSpPr>
            <p:nvPr/>
          </p:nvSpPr>
          <p:spPr bwMode="auto">
            <a:xfrm>
              <a:off x="7045531"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弧形 20"/>
          <p:cNvSpPr/>
          <p:nvPr/>
        </p:nvSpPr>
        <p:spPr>
          <a:xfrm rot="15231781">
            <a:off x="3205821" y="1822974"/>
            <a:ext cx="996506" cy="996247"/>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22" name="弧形 21"/>
          <p:cNvSpPr/>
          <p:nvPr/>
        </p:nvSpPr>
        <p:spPr>
          <a:xfrm rot="8176387">
            <a:off x="3987744" y="2503252"/>
            <a:ext cx="1159712" cy="1160015"/>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23" name="椭圆 22"/>
          <p:cNvSpPr/>
          <p:nvPr/>
        </p:nvSpPr>
        <p:spPr>
          <a:xfrm>
            <a:off x="3569093" y="1722890"/>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4" name="标题 4"/>
          <p:cNvSpPr txBox="1">
            <a:spLocks/>
          </p:cNvSpPr>
          <p:nvPr/>
        </p:nvSpPr>
        <p:spPr>
          <a:xfrm>
            <a:off x="3536942" y="1730916"/>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01</a:t>
            </a:r>
          </a:p>
        </p:txBody>
      </p:sp>
      <p:sp>
        <p:nvSpPr>
          <p:cNvPr id="25" name="椭圆 24"/>
          <p:cNvSpPr/>
          <p:nvPr/>
        </p:nvSpPr>
        <p:spPr>
          <a:xfrm>
            <a:off x="3966312" y="3211795"/>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6" name="标题 4"/>
          <p:cNvSpPr txBox="1">
            <a:spLocks/>
          </p:cNvSpPr>
          <p:nvPr/>
        </p:nvSpPr>
        <p:spPr>
          <a:xfrm>
            <a:off x="3934161" y="3219822"/>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02</a:t>
            </a:r>
          </a:p>
        </p:txBody>
      </p:sp>
      <p:sp>
        <p:nvSpPr>
          <p:cNvPr id="27" name="椭圆 26"/>
          <p:cNvSpPr/>
          <p:nvPr/>
        </p:nvSpPr>
        <p:spPr>
          <a:xfrm>
            <a:off x="5532078" y="1437624"/>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8" name="标题 4"/>
          <p:cNvSpPr txBox="1">
            <a:spLocks/>
          </p:cNvSpPr>
          <p:nvPr/>
        </p:nvSpPr>
        <p:spPr>
          <a:xfrm>
            <a:off x="5499927" y="1445651"/>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03</a:t>
            </a:r>
          </a:p>
        </p:txBody>
      </p:sp>
      <p:sp>
        <p:nvSpPr>
          <p:cNvPr id="29" name="矩形 28"/>
          <p:cNvSpPr/>
          <p:nvPr/>
        </p:nvSpPr>
        <p:spPr>
          <a:xfrm>
            <a:off x="1225015" y="1669966"/>
            <a:ext cx="1163522" cy="300076"/>
          </a:xfrm>
          <a:prstGeom prst="rect">
            <a:avLst/>
          </a:prstGeom>
        </p:spPr>
        <p:txBody>
          <a:bodyPr wrap="square" lIns="68555" tIns="34278" rIns="68555" bIns="34278">
            <a:spAutoFit/>
          </a:bodyPr>
          <a:lstStyle/>
          <a:p>
            <a:r>
              <a:rPr lang="zh-CN" altLang="en-US" sz="1500" b="1" dirty="0">
                <a:solidFill>
                  <a:srgbClr val="C10001"/>
                </a:solidFill>
                <a:latin typeface="微软雅黑" pitchFamily="34" charset="-122"/>
                <a:ea typeface="微软雅黑" pitchFamily="34" charset="-122"/>
              </a:rPr>
              <a:t>添加标题</a:t>
            </a:r>
            <a:endParaRPr lang="en-US" altLang="zh-CN" sz="1500" b="1" dirty="0">
              <a:solidFill>
                <a:srgbClr val="C10001"/>
              </a:solidFill>
              <a:latin typeface="微软雅黑" pitchFamily="34" charset="-122"/>
              <a:ea typeface="微软雅黑" pitchFamily="34" charset="-122"/>
            </a:endParaRPr>
          </a:p>
        </p:txBody>
      </p:sp>
      <p:sp>
        <p:nvSpPr>
          <p:cNvPr id="30" name="矩形 47"/>
          <p:cNvSpPr>
            <a:spLocks noChangeArrowheads="1"/>
          </p:cNvSpPr>
          <p:nvPr/>
        </p:nvSpPr>
        <p:spPr bwMode="auto">
          <a:xfrm>
            <a:off x="1213482" y="1961999"/>
            <a:ext cx="172774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sp>
        <p:nvSpPr>
          <p:cNvPr id="31" name="矩形 30"/>
          <p:cNvSpPr/>
          <p:nvPr/>
        </p:nvSpPr>
        <p:spPr>
          <a:xfrm>
            <a:off x="2431922" y="3456345"/>
            <a:ext cx="1163522" cy="300076"/>
          </a:xfrm>
          <a:prstGeom prst="rect">
            <a:avLst/>
          </a:prstGeom>
        </p:spPr>
        <p:txBody>
          <a:bodyPr wrap="square" lIns="68555" tIns="34278" rIns="68555" bIns="34278">
            <a:spAutoFit/>
          </a:bodyPr>
          <a:lstStyle/>
          <a:p>
            <a:r>
              <a:rPr lang="zh-CN" altLang="en-US" sz="1500" b="1" dirty="0">
                <a:solidFill>
                  <a:srgbClr val="C10001"/>
                </a:solidFill>
                <a:latin typeface="微软雅黑" pitchFamily="34" charset="-122"/>
                <a:ea typeface="微软雅黑" pitchFamily="34" charset="-122"/>
              </a:rPr>
              <a:t>添加标题</a:t>
            </a:r>
            <a:endParaRPr lang="en-US" altLang="zh-CN" sz="1500" b="1" dirty="0">
              <a:solidFill>
                <a:srgbClr val="C10001"/>
              </a:solidFill>
              <a:latin typeface="微软雅黑" pitchFamily="34" charset="-122"/>
              <a:ea typeface="微软雅黑" pitchFamily="34" charset="-122"/>
            </a:endParaRPr>
          </a:p>
        </p:txBody>
      </p:sp>
      <p:sp>
        <p:nvSpPr>
          <p:cNvPr id="32" name="矩形 47"/>
          <p:cNvSpPr>
            <a:spLocks noChangeArrowheads="1"/>
          </p:cNvSpPr>
          <p:nvPr/>
        </p:nvSpPr>
        <p:spPr bwMode="auto">
          <a:xfrm>
            <a:off x="2431407" y="3715327"/>
            <a:ext cx="1762649"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3" name="矩形 32"/>
          <p:cNvSpPr/>
          <p:nvPr/>
        </p:nvSpPr>
        <p:spPr>
          <a:xfrm>
            <a:off x="6320632" y="2376225"/>
            <a:ext cx="1163522" cy="300076"/>
          </a:xfrm>
          <a:prstGeom prst="rect">
            <a:avLst/>
          </a:prstGeom>
        </p:spPr>
        <p:txBody>
          <a:bodyPr wrap="square" lIns="68555" tIns="34278" rIns="68555" bIns="34278">
            <a:spAutoFit/>
          </a:bodyPr>
          <a:lstStyle/>
          <a:p>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34" name="矩形 47"/>
          <p:cNvSpPr>
            <a:spLocks noChangeArrowheads="1"/>
          </p:cNvSpPr>
          <p:nvPr/>
        </p:nvSpPr>
        <p:spPr bwMode="auto">
          <a:xfrm>
            <a:off x="6320116" y="2635207"/>
            <a:ext cx="170736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57213638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53" presetClass="entr" presetSubtype="16" fill="hold"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par>
                                <p:cTn id="28" presetID="53" presetClass="entr" presetSubtype="16"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par>
                                <p:cTn id="33" presetID="53" presetClass="entr" presetSubtype="16" fill="hold" nodeType="withEffect">
                                  <p:stCondLst>
                                    <p:cond delay="5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par>
                                <p:cTn id="41" presetID="22" presetClass="entr" presetSubtype="8" fill="hold" grpId="0" nodeType="withEffect">
                                  <p:stCondLst>
                                    <p:cond delay="100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par>
                                <p:cTn id="44" presetID="53" presetClass="entr" presetSubtype="16" fill="hold" grpId="0" nodeType="withEffect">
                                  <p:stCondLst>
                                    <p:cond delay="150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grpId="0" nodeType="withEffect">
                                  <p:stCondLst>
                                    <p:cond delay="1500"/>
                                  </p:stCondLst>
                                  <p:childTnLst>
                                    <p:set>
                                      <p:cBhvr>
                                        <p:cTn id="50" dur="1" fill="hold">
                                          <p:stCondLst>
                                            <p:cond delay="0"/>
                                          </p:stCondLst>
                                        </p:cTn>
                                        <p:tgtEl>
                                          <p:spTgt spid="24"/>
                                        </p:tgtEl>
                                        <p:attrNameLst>
                                          <p:attrName>style.visibility</p:attrName>
                                        </p:attrNameLst>
                                      </p:cBhvr>
                                      <p:to>
                                        <p:strVal val="visible"/>
                                      </p:to>
                                    </p:set>
                                    <p:anim calcmode="lin" valueType="num">
                                      <p:cBhvr>
                                        <p:cTn id="51" dur="500" fill="hold"/>
                                        <p:tgtEl>
                                          <p:spTgt spid="24"/>
                                        </p:tgtEl>
                                        <p:attrNameLst>
                                          <p:attrName>ppt_w</p:attrName>
                                        </p:attrNameLst>
                                      </p:cBhvr>
                                      <p:tavLst>
                                        <p:tav tm="0">
                                          <p:val>
                                            <p:fltVal val="0"/>
                                          </p:val>
                                        </p:tav>
                                        <p:tav tm="100000">
                                          <p:val>
                                            <p:strVal val="#ppt_w"/>
                                          </p:val>
                                        </p:tav>
                                      </p:tavLst>
                                    </p:anim>
                                    <p:anim calcmode="lin" valueType="num">
                                      <p:cBhvr>
                                        <p:cTn id="52" dur="500" fill="hold"/>
                                        <p:tgtEl>
                                          <p:spTgt spid="24"/>
                                        </p:tgtEl>
                                        <p:attrNameLst>
                                          <p:attrName>ppt_h</p:attrName>
                                        </p:attrNameLst>
                                      </p:cBhvr>
                                      <p:tavLst>
                                        <p:tav tm="0">
                                          <p:val>
                                            <p:fltVal val="0"/>
                                          </p:val>
                                        </p:tav>
                                        <p:tav tm="100000">
                                          <p:val>
                                            <p:strVal val="#ppt_h"/>
                                          </p:val>
                                        </p:tav>
                                      </p:tavLst>
                                    </p:anim>
                                    <p:animEffect transition="in" filter="fade">
                                      <p:cBhvr>
                                        <p:cTn id="53" dur="500"/>
                                        <p:tgtEl>
                                          <p:spTgt spid="24"/>
                                        </p:tgtEl>
                                      </p:cBhvr>
                                    </p:animEffect>
                                  </p:childTnLst>
                                </p:cTn>
                              </p:par>
                              <p:par>
                                <p:cTn id="54" presetID="53" presetClass="entr" presetSubtype="16" fill="hold" grpId="0" nodeType="withEffect">
                                  <p:stCondLst>
                                    <p:cond delay="150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par>
                                <p:cTn id="59" presetID="53" presetClass="entr" presetSubtype="16" fill="hold" grpId="0" nodeType="withEffect">
                                  <p:stCondLst>
                                    <p:cond delay="1500"/>
                                  </p:stCondLst>
                                  <p:childTnLst>
                                    <p:set>
                                      <p:cBhvr>
                                        <p:cTn id="60" dur="1" fill="hold">
                                          <p:stCondLst>
                                            <p:cond delay="0"/>
                                          </p:stCondLst>
                                        </p:cTn>
                                        <p:tgtEl>
                                          <p:spTgt spid="26"/>
                                        </p:tgtEl>
                                        <p:attrNameLst>
                                          <p:attrName>style.visibility</p:attrName>
                                        </p:attrNameLst>
                                      </p:cBhvr>
                                      <p:to>
                                        <p:strVal val="visible"/>
                                      </p:to>
                                    </p:set>
                                    <p:anim calcmode="lin" valueType="num">
                                      <p:cBhvr>
                                        <p:cTn id="61" dur="500" fill="hold"/>
                                        <p:tgtEl>
                                          <p:spTgt spid="26"/>
                                        </p:tgtEl>
                                        <p:attrNameLst>
                                          <p:attrName>ppt_w</p:attrName>
                                        </p:attrNameLst>
                                      </p:cBhvr>
                                      <p:tavLst>
                                        <p:tav tm="0">
                                          <p:val>
                                            <p:fltVal val="0"/>
                                          </p:val>
                                        </p:tav>
                                        <p:tav tm="100000">
                                          <p:val>
                                            <p:strVal val="#ppt_w"/>
                                          </p:val>
                                        </p:tav>
                                      </p:tavLst>
                                    </p:anim>
                                    <p:anim calcmode="lin" valueType="num">
                                      <p:cBhvr>
                                        <p:cTn id="62" dur="500" fill="hold"/>
                                        <p:tgtEl>
                                          <p:spTgt spid="26"/>
                                        </p:tgtEl>
                                        <p:attrNameLst>
                                          <p:attrName>ppt_h</p:attrName>
                                        </p:attrNameLst>
                                      </p:cBhvr>
                                      <p:tavLst>
                                        <p:tav tm="0">
                                          <p:val>
                                            <p:fltVal val="0"/>
                                          </p:val>
                                        </p:tav>
                                        <p:tav tm="100000">
                                          <p:val>
                                            <p:strVal val="#ppt_h"/>
                                          </p:val>
                                        </p:tav>
                                      </p:tavLst>
                                    </p:anim>
                                    <p:animEffect transition="in" filter="fade">
                                      <p:cBhvr>
                                        <p:cTn id="63" dur="500"/>
                                        <p:tgtEl>
                                          <p:spTgt spid="26"/>
                                        </p:tgtEl>
                                      </p:cBhvr>
                                    </p:animEffect>
                                  </p:childTnLst>
                                </p:cTn>
                              </p:par>
                              <p:par>
                                <p:cTn id="64" presetID="53" presetClass="entr" presetSubtype="16" fill="hold" grpId="0" nodeType="withEffect">
                                  <p:stCondLst>
                                    <p:cond delay="150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Effect transition="in" filter="fade">
                                      <p:cBhvr>
                                        <p:cTn id="68" dur="500"/>
                                        <p:tgtEl>
                                          <p:spTgt spid="27"/>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par>
                                <p:cTn id="74" presetID="14" presetClass="entr" presetSubtype="10" fill="hold" grpId="0" nodeType="withEffect">
                                  <p:stCondLst>
                                    <p:cond delay="2000"/>
                                  </p:stCondLst>
                                  <p:childTnLst>
                                    <p:set>
                                      <p:cBhvr>
                                        <p:cTn id="75" dur="1" fill="hold">
                                          <p:stCondLst>
                                            <p:cond delay="0"/>
                                          </p:stCondLst>
                                        </p:cTn>
                                        <p:tgtEl>
                                          <p:spTgt spid="29"/>
                                        </p:tgtEl>
                                        <p:attrNameLst>
                                          <p:attrName>style.visibility</p:attrName>
                                        </p:attrNameLst>
                                      </p:cBhvr>
                                      <p:to>
                                        <p:strVal val="visible"/>
                                      </p:to>
                                    </p:set>
                                    <p:animEffect transition="in" filter="randombar(horizontal)">
                                      <p:cBhvr>
                                        <p:cTn id="76" dur="400"/>
                                        <p:tgtEl>
                                          <p:spTgt spid="29"/>
                                        </p:tgtEl>
                                      </p:cBhvr>
                                    </p:animEffect>
                                  </p:childTnLst>
                                </p:cTn>
                              </p:par>
                              <p:par>
                                <p:cTn id="77" presetID="14" presetClass="entr" presetSubtype="10" fill="hold" grpId="0" nodeType="withEffect">
                                  <p:stCondLst>
                                    <p:cond delay="2000"/>
                                  </p:stCondLst>
                                  <p:childTnLst>
                                    <p:set>
                                      <p:cBhvr>
                                        <p:cTn id="78" dur="1" fill="hold">
                                          <p:stCondLst>
                                            <p:cond delay="0"/>
                                          </p:stCondLst>
                                        </p:cTn>
                                        <p:tgtEl>
                                          <p:spTgt spid="30"/>
                                        </p:tgtEl>
                                        <p:attrNameLst>
                                          <p:attrName>style.visibility</p:attrName>
                                        </p:attrNameLst>
                                      </p:cBhvr>
                                      <p:to>
                                        <p:strVal val="visible"/>
                                      </p:to>
                                    </p:set>
                                    <p:animEffect transition="in" filter="randombar(horizontal)">
                                      <p:cBhvr>
                                        <p:cTn id="79" dur="400"/>
                                        <p:tgtEl>
                                          <p:spTgt spid="30"/>
                                        </p:tgtEl>
                                      </p:cBhvr>
                                    </p:animEffect>
                                  </p:childTnLst>
                                </p:cTn>
                              </p:par>
                            </p:childTnLst>
                          </p:cTn>
                        </p:par>
                        <p:par>
                          <p:cTn id="80" fill="hold">
                            <p:stCondLst>
                              <p:cond delay="2400"/>
                            </p:stCondLst>
                            <p:childTnLst>
                              <p:par>
                                <p:cTn id="81" presetID="22" presetClass="entr" presetSubtype="1"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up)">
                                      <p:cBhvr>
                                        <p:cTn id="83" dur="500"/>
                                        <p:tgtEl>
                                          <p:spTgt spid="21"/>
                                        </p:tgtEl>
                                      </p:cBhvr>
                                    </p:animEffect>
                                  </p:childTnLst>
                                </p:cTn>
                              </p:par>
                              <p:par>
                                <p:cTn id="84" presetID="14" presetClass="entr" presetSubtype="10" fill="hold" grpId="0" nodeType="withEffect">
                                  <p:stCondLst>
                                    <p:cond delay="500"/>
                                  </p:stCondLst>
                                  <p:childTnLst>
                                    <p:set>
                                      <p:cBhvr>
                                        <p:cTn id="85" dur="1" fill="hold">
                                          <p:stCondLst>
                                            <p:cond delay="0"/>
                                          </p:stCondLst>
                                        </p:cTn>
                                        <p:tgtEl>
                                          <p:spTgt spid="31"/>
                                        </p:tgtEl>
                                        <p:attrNameLst>
                                          <p:attrName>style.visibility</p:attrName>
                                        </p:attrNameLst>
                                      </p:cBhvr>
                                      <p:to>
                                        <p:strVal val="visible"/>
                                      </p:to>
                                    </p:set>
                                    <p:animEffect transition="in" filter="randombar(horizontal)">
                                      <p:cBhvr>
                                        <p:cTn id="86" dur="400"/>
                                        <p:tgtEl>
                                          <p:spTgt spid="31"/>
                                        </p:tgtEl>
                                      </p:cBhvr>
                                    </p:animEffect>
                                  </p:childTnLst>
                                </p:cTn>
                              </p:par>
                              <p:par>
                                <p:cTn id="87" presetID="14" presetClass="entr" presetSubtype="10" fill="hold" grpId="0" nodeType="withEffect">
                                  <p:stCondLst>
                                    <p:cond delay="500"/>
                                  </p:stCondLst>
                                  <p:childTnLst>
                                    <p:set>
                                      <p:cBhvr>
                                        <p:cTn id="88" dur="1" fill="hold">
                                          <p:stCondLst>
                                            <p:cond delay="0"/>
                                          </p:stCondLst>
                                        </p:cTn>
                                        <p:tgtEl>
                                          <p:spTgt spid="32"/>
                                        </p:tgtEl>
                                        <p:attrNameLst>
                                          <p:attrName>style.visibility</p:attrName>
                                        </p:attrNameLst>
                                      </p:cBhvr>
                                      <p:to>
                                        <p:strVal val="visible"/>
                                      </p:to>
                                    </p:set>
                                    <p:animEffect transition="in" filter="randombar(horizontal)">
                                      <p:cBhvr>
                                        <p:cTn id="89" dur="400"/>
                                        <p:tgtEl>
                                          <p:spTgt spid="32"/>
                                        </p:tgtEl>
                                      </p:cBhvr>
                                    </p:animEffect>
                                  </p:childTnLst>
                                </p:cTn>
                              </p:par>
                            </p:childTnLst>
                          </p:cTn>
                        </p:par>
                        <p:par>
                          <p:cTn id="90" fill="hold">
                            <p:stCondLst>
                              <p:cond delay="3300"/>
                            </p:stCondLst>
                            <p:childTnLst>
                              <p:par>
                                <p:cTn id="91" presetID="22" presetClass="entr" presetSubtype="8"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left)">
                                      <p:cBhvr>
                                        <p:cTn id="93" dur="500"/>
                                        <p:tgtEl>
                                          <p:spTgt spid="22"/>
                                        </p:tgtEl>
                                      </p:cBhvr>
                                    </p:animEffect>
                                  </p:childTnLst>
                                </p:cTn>
                              </p:par>
                              <p:par>
                                <p:cTn id="94" presetID="14" presetClass="entr" presetSubtype="10" fill="hold" grpId="0" nodeType="withEffect">
                                  <p:stCondLst>
                                    <p:cond delay="500"/>
                                  </p:stCondLst>
                                  <p:childTnLst>
                                    <p:set>
                                      <p:cBhvr>
                                        <p:cTn id="95" dur="1" fill="hold">
                                          <p:stCondLst>
                                            <p:cond delay="0"/>
                                          </p:stCondLst>
                                        </p:cTn>
                                        <p:tgtEl>
                                          <p:spTgt spid="33"/>
                                        </p:tgtEl>
                                        <p:attrNameLst>
                                          <p:attrName>style.visibility</p:attrName>
                                        </p:attrNameLst>
                                      </p:cBhvr>
                                      <p:to>
                                        <p:strVal val="visible"/>
                                      </p:to>
                                    </p:set>
                                    <p:animEffect transition="in" filter="randombar(horizontal)">
                                      <p:cBhvr>
                                        <p:cTn id="96" dur="400"/>
                                        <p:tgtEl>
                                          <p:spTgt spid="33"/>
                                        </p:tgtEl>
                                      </p:cBhvr>
                                    </p:animEffect>
                                  </p:childTnLst>
                                </p:cTn>
                              </p:par>
                              <p:par>
                                <p:cTn id="97" presetID="14" presetClass="entr" presetSubtype="10" fill="hold" grpId="0" nodeType="withEffect">
                                  <p:stCondLst>
                                    <p:cond delay="500"/>
                                  </p:stCondLst>
                                  <p:childTnLst>
                                    <p:set>
                                      <p:cBhvr>
                                        <p:cTn id="98" dur="1" fill="hold">
                                          <p:stCondLst>
                                            <p:cond delay="0"/>
                                          </p:stCondLst>
                                        </p:cTn>
                                        <p:tgtEl>
                                          <p:spTgt spid="34"/>
                                        </p:tgtEl>
                                        <p:attrNameLst>
                                          <p:attrName>style.visibility</p:attrName>
                                        </p:attrNameLst>
                                      </p:cBhvr>
                                      <p:to>
                                        <p:strVal val="visible"/>
                                      </p:to>
                                    </p:set>
                                    <p:animEffect transition="in" filter="randombar(horizontal)">
                                      <p:cBhvr>
                                        <p:cTn id="99" dur="4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P spid="21" grpId="0" animBg="1"/>
      <p:bldP spid="22" grpId="0" animBg="1"/>
      <p:bldP spid="23" grpId="0" animBg="1"/>
      <p:bldP spid="24" grpId="0"/>
      <p:bldP spid="25" grpId="0" animBg="1"/>
      <p:bldP spid="26" grpId="0"/>
      <p:bldP spid="27" grpId="0" animBg="1"/>
      <p:bldP spid="28" grpId="0"/>
      <p:bldP spid="29" grpId="0"/>
      <p:bldP spid="30" grpId="0"/>
      <p:bldP spid="31" grpId="0"/>
      <p:bldP spid="32"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05</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sp>
        <p:nvSpPr>
          <p:cNvPr id="10" name="TextBox 5"/>
          <p:cNvSpPr txBox="1"/>
          <p:nvPr/>
        </p:nvSpPr>
        <p:spPr>
          <a:xfrm>
            <a:off x="2159225" y="1316572"/>
            <a:ext cx="4680520"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11" name="椭圆 10"/>
          <p:cNvSpPr/>
          <p:nvPr/>
        </p:nvSpPr>
        <p:spPr>
          <a:xfrm>
            <a:off x="1295129" y="1218465"/>
            <a:ext cx="687215" cy="687215"/>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1</a:t>
            </a:r>
            <a:endParaRPr lang="zh-CN" altLang="en-US" sz="3200" dirty="0">
              <a:solidFill>
                <a:srgbClr val="FCFCFC"/>
              </a:solidFill>
              <a:latin typeface="微软雅黑" pitchFamily="34" charset="-122"/>
              <a:ea typeface="微软雅黑" pitchFamily="34" charset="-122"/>
            </a:endParaRPr>
          </a:p>
        </p:txBody>
      </p:sp>
      <p:grpSp>
        <p:nvGrpSpPr>
          <p:cNvPr id="12" name="组合 11"/>
          <p:cNvGrpSpPr/>
          <p:nvPr/>
        </p:nvGrpSpPr>
        <p:grpSpPr>
          <a:xfrm>
            <a:off x="1583160" y="1942578"/>
            <a:ext cx="677033" cy="67703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2</a:t>
              </a:r>
              <a:endParaRPr lang="zh-CN" altLang="en-US" sz="3200" dirty="0">
                <a:solidFill>
                  <a:srgbClr val="080808"/>
                </a:solidFill>
                <a:latin typeface="微软雅黑" pitchFamily="34" charset="-122"/>
                <a:ea typeface="微软雅黑" pitchFamily="34" charset="-122"/>
              </a:endParaRPr>
            </a:p>
          </p:txBody>
        </p:sp>
      </p:grpSp>
      <p:sp>
        <p:nvSpPr>
          <p:cNvPr id="15" name="椭圆 14"/>
          <p:cNvSpPr/>
          <p:nvPr/>
        </p:nvSpPr>
        <p:spPr>
          <a:xfrm>
            <a:off x="1871192" y="2662658"/>
            <a:ext cx="687215" cy="687215"/>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FCFCFC"/>
                </a:solidFill>
                <a:latin typeface="微软雅黑" pitchFamily="34" charset="-122"/>
                <a:ea typeface="微软雅黑" pitchFamily="34" charset="-122"/>
              </a:rPr>
              <a:t>3</a:t>
            </a:r>
            <a:endParaRPr lang="zh-CN" altLang="en-US" sz="3200" dirty="0">
              <a:solidFill>
                <a:srgbClr val="FCFCFC"/>
              </a:solidFill>
              <a:latin typeface="微软雅黑" pitchFamily="34" charset="-122"/>
              <a:ea typeface="微软雅黑" pitchFamily="34" charset="-122"/>
            </a:endParaRPr>
          </a:p>
        </p:txBody>
      </p:sp>
      <p:grpSp>
        <p:nvGrpSpPr>
          <p:cNvPr id="16" name="组合 15"/>
          <p:cNvGrpSpPr/>
          <p:nvPr/>
        </p:nvGrpSpPr>
        <p:grpSpPr>
          <a:xfrm>
            <a:off x="2159224" y="3382738"/>
            <a:ext cx="677033" cy="6770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latin typeface="微软雅黑" pitchFamily="34" charset="-122"/>
                <a:ea typeface="微软雅黑" pitchFamily="34" charset="-122"/>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080808"/>
                  </a:solidFill>
                  <a:latin typeface="微软雅黑" pitchFamily="34" charset="-122"/>
                  <a:ea typeface="微软雅黑" pitchFamily="34" charset="-122"/>
                </a:rPr>
                <a:t>4</a:t>
              </a:r>
              <a:endParaRPr lang="zh-CN" altLang="en-US" sz="3200" dirty="0">
                <a:solidFill>
                  <a:srgbClr val="080808"/>
                </a:solidFill>
                <a:latin typeface="微软雅黑" pitchFamily="34" charset="-122"/>
                <a:ea typeface="微软雅黑" pitchFamily="34" charset="-122"/>
              </a:endParaRPr>
            </a:p>
          </p:txBody>
        </p:sp>
      </p:grpSp>
      <p:sp>
        <p:nvSpPr>
          <p:cNvPr id="19" name="椭圆 18"/>
          <p:cNvSpPr/>
          <p:nvPr/>
        </p:nvSpPr>
        <p:spPr>
          <a:xfrm>
            <a:off x="2447256" y="4113617"/>
            <a:ext cx="687215" cy="687215"/>
          </a:xfrm>
          <a:prstGeom prst="ellipse">
            <a:avLst/>
          </a:prstGeom>
          <a:solidFill>
            <a:srgbClr val="C0000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rgbClr val="FCFCFC"/>
                </a:solidFill>
                <a:latin typeface="微软雅黑" pitchFamily="34" charset="-122"/>
                <a:ea typeface="微软雅黑" pitchFamily="34" charset="-122"/>
              </a:rPr>
              <a:t>5</a:t>
            </a:r>
            <a:endParaRPr lang="zh-CN" altLang="en-US" sz="3200" dirty="0">
              <a:solidFill>
                <a:srgbClr val="FCFCFC"/>
              </a:solidFill>
              <a:latin typeface="微软雅黑" pitchFamily="34" charset="-122"/>
              <a:ea typeface="微软雅黑" pitchFamily="34" charset="-122"/>
            </a:endParaRPr>
          </a:p>
        </p:txBody>
      </p:sp>
      <p:sp>
        <p:nvSpPr>
          <p:cNvPr id="20" name="TextBox 21"/>
          <p:cNvSpPr txBox="1"/>
          <p:nvPr/>
        </p:nvSpPr>
        <p:spPr>
          <a:xfrm>
            <a:off x="2375248" y="2031018"/>
            <a:ext cx="5472608"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1" name="TextBox 22"/>
          <p:cNvSpPr txBox="1"/>
          <p:nvPr/>
        </p:nvSpPr>
        <p:spPr>
          <a:xfrm>
            <a:off x="2663280" y="2756594"/>
            <a:ext cx="5544616"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2" name="TextBox 23"/>
          <p:cNvSpPr txBox="1"/>
          <p:nvPr/>
        </p:nvSpPr>
        <p:spPr>
          <a:xfrm>
            <a:off x="3023320" y="3454746"/>
            <a:ext cx="5688632"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
        <p:nvSpPr>
          <p:cNvPr id="23" name="TextBox 24"/>
          <p:cNvSpPr txBox="1"/>
          <p:nvPr/>
        </p:nvSpPr>
        <p:spPr>
          <a:xfrm>
            <a:off x="3311351" y="4246834"/>
            <a:ext cx="5832649" cy="400110"/>
          </a:xfrm>
          <a:prstGeom prst="rect">
            <a:avLst/>
          </a:prstGeom>
          <a:noFill/>
        </p:spPr>
        <p:txBody>
          <a:bodyPr wrap="square" rtlCol="0">
            <a:spAutoFit/>
          </a:bodyPr>
          <a:lstStyle/>
          <a:p>
            <a:r>
              <a:rPr lang="zh-CN" altLang="en-US" sz="1000" dirty="0">
                <a:solidFill>
                  <a:prstClr val="black"/>
                </a:solidFill>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r>
              <a:rPr lang="zh-CN" altLang="en-US" sz="1000" dirty="0" smtClean="0">
                <a:solidFill>
                  <a:prstClr val="black"/>
                </a:solidFill>
                <a:latin typeface="微软雅黑" pitchFamily="34" charset="-122"/>
                <a:ea typeface="微软雅黑" pitchFamily="34" charset="-122"/>
              </a:rPr>
              <a:t>。</a:t>
            </a:r>
            <a:endParaRPr lang="en-US" altLang="zh-CN" sz="10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265187149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grpId="0" nodeType="afterEffect" p14:presetBounceEnd="66667">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14:bounceEnd="66667">
                                          <p:cBhvr additive="base">
                                            <p:cTn id="26" dur="5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1" fill="hold" nodeType="afterEffect" p14:presetBounceEnd="66667">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14:bounceEnd="66667">
                                          <p:cBhvr additive="base">
                                            <p:cTn id="31" dur="500" fill="hold"/>
                                            <p:tgtEl>
                                              <p:spTgt spid="12"/>
                                            </p:tgtEl>
                                            <p:attrNameLst>
                                              <p:attrName>ppt_x</p:attrName>
                                            </p:attrNameLst>
                                          </p:cBhvr>
                                          <p:tavLst>
                                            <p:tav tm="0">
                                              <p:val>
                                                <p:strVal val="#ppt_x"/>
                                              </p:val>
                                            </p:tav>
                                            <p:tav tm="100000">
                                              <p:val>
                                                <p:strVal val="#ppt_x"/>
                                              </p:val>
                                            </p:tav>
                                          </p:tavLst>
                                        </p:anim>
                                        <p:anim calcmode="lin" valueType="num" p14:bounceEnd="66667">
                                          <p:cBhvr additive="base">
                                            <p:cTn id="32" dur="500" fill="hold"/>
                                            <p:tgtEl>
                                              <p:spTgt spid="12"/>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14:presetBounceEnd="66667">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14:bounceEnd="66667">
                                          <p:cBhvr additive="base">
                                            <p:cTn id="36" dur="500" fill="hold"/>
                                            <p:tgtEl>
                                              <p:spTgt spid="15"/>
                                            </p:tgtEl>
                                            <p:attrNameLst>
                                              <p:attrName>ppt_x</p:attrName>
                                            </p:attrNameLst>
                                          </p:cBhvr>
                                          <p:tavLst>
                                            <p:tav tm="0">
                                              <p:val>
                                                <p:strVal val="#ppt_x"/>
                                              </p:val>
                                            </p:tav>
                                            <p:tav tm="100000">
                                              <p:val>
                                                <p:strVal val="#ppt_x"/>
                                              </p:val>
                                            </p:tav>
                                          </p:tavLst>
                                        </p:anim>
                                        <p:anim calcmode="lin" valueType="num" p14:bounceEnd="66667">
                                          <p:cBhvr additive="base">
                                            <p:cTn id="37" dur="50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1" fill="hold" nodeType="afterEffect" p14:presetBounceEnd="66667">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14:bounceEnd="66667">
                                          <p:cBhvr additive="base">
                                            <p:cTn id="41" dur="500" fill="hold"/>
                                            <p:tgtEl>
                                              <p:spTgt spid="16"/>
                                            </p:tgtEl>
                                            <p:attrNameLst>
                                              <p:attrName>ppt_x</p:attrName>
                                            </p:attrNameLst>
                                          </p:cBhvr>
                                          <p:tavLst>
                                            <p:tav tm="0">
                                              <p:val>
                                                <p:strVal val="#ppt_x"/>
                                              </p:val>
                                            </p:tav>
                                            <p:tav tm="100000">
                                              <p:val>
                                                <p:strVal val="#ppt_x"/>
                                              </p:val>
                                            </p:tav>
                                          </p:tavLst>
                                        </p:anim>
                                        <p:anim calcmode="lin" valueType="num" p14:bounceEnd="66667">
                                          <p:cBhvr additive="base">
                                            <p:cTn id="42" dur="500" fill="hold"/>
                                            <p:tgtEl>
                                              <p:spTgt spid="16"/>
                                            </p:tgtEl>
                                            <p:attrNameLst>
                                              <p:attrName>ppt_y</p:attrName>
                                            </p:attrNameLst>
                                          </p:cBhvr>
                                          <p:tavLst>
                                            <p:tav tm="0">
                                              <p:val>
                                                <p:strVal val="0-#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14:presetBounceEnd="66667">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14:bounceEnd="66667">
                                          <p:cBhvr additive="base">
                                            <p:cTn id="46" dur="500" fill="hold"/>
                                            <p:tgtEl>
                                              <p:spTgt spid="19"/>
                                            </p:tgtEl>
                                            <p:attrNameLst>
                                              <p:attrName>ppt_x</p:attrName>
                                            </p:attrNameLst>
                                          </p:cBhvr>
                                          <p:tavLst>
                                            <p:tav tm="0">
                                              <p:val>
                                                <p:strVal val="#ppt_x"/>
                                              </p:val>
                                            </p:tav>
                                            <p:tav tm="100000">
                                              <p:val>
                                                <p:strVal val="#ppt_x"/>
                                              </p:val>
                                            </p:tav>
                                          </p:tavLst>
                                        </p:anim>
                                        <p:anim calcmode="lin" valueType="num" p14:bounceEnd="66667">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p:tgtEl>
                                              <p:spTgt spid="10"/>
                                            </p:tgtEl>
                                            <p:attrNameLst>
                                              <p:attrName>ppt_x</p:attrName>
                                            </p:attrNameLst>
                                          </p:cBhvr>
                                          <p:tavLst>
                                            <p:tav tm="0">
                                              <p:val>
                                                <p:strVal val="#ppt_x-#ppt_w*1.125000"/>
                                              </p:val>
                                            </p:tav>
                                            <p:tav tm="100000">
                                              <p:val>
                                                <p:strVal val="#ppt_x"/>
                                              </p:val>
                                            </p:tav>
                                          </p:tavLst>
                                        </p:anim>
                                        <p:animEffect transition="in" filter="wipe(right)">
                                          <p:cBhvr>
                                            <p:cTn id="52" dur="500"/>
                                            <p:tgtEl>
                                              <p:spTgt spid="10"/>
                                            </p:tgtEl>
                                          </p:cBhvr>
                                        </p:animEffect>
                                      </p:childTnLst>
                                    </p:cTn>
                                  </p:par>
                                  <p:par>
                                    <p:cTn id="53" presetID="12" presetClass="entr" presetSubtype="8" fill="hold" grpId="0" nodeType="withEffect">
                                      <p:stCondLst>
                                        <p:cond delay="1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p:tgtEl>
                                              <p:spTgt spid="20"/>
                                            </p:tgtEl>
                                            <p:attrNameLst>
                                              <p:attrName>ppt_x</p:attrName>
                                            </p:attrNameLst>
                                          </p:cBhvr>
                                          <p:tavLst>
                                            <p:tav tm="0">
                                              <p:val>
                                                <p:strVal val="#ppt_x-#ppt_w*1.125000"/>
                                              </p:val>
                                            </p:tav>
                                            <p:tav tm="100000">
                                              <p:val>
                                                <p:strVal val="#ppt_x"/>
                                              </p:val>
                                            </p:tav>
                                          </p:tavLst>
                                        </p:anim>
                                        <p:animEffect transition="in" filter="wipe(right)">
                                          <p:cBhvr>
                                            <p:cTn id="56" dur="500"/>
                                            <p:tgtEl>
                                              <p:spTgt spid="20"/>
                                            </p:tgtEl>
                                          </p:cBhvr>
                                        </p:animEffect>
                                      </p:childTnLst>
                                    </p:cTn>
                                  </p:par>
                                  <p:par>
                                    <p:cTn id="57" presetID="12" presetClass="entr" presetSubtype="8" fill="hold" grpId="0" nodeType="withEffect">
                                      <p:stCondLst>
                                        <p:cond delay="20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p:tgtEl>
                                              <p:spTgt spid="21"/>
                                            </p:tgtEl>
                                            <p:attrNameLst>
                                              <p:attrName>ppt_x</p:attrName>
                                            </p:attrNameLst>
                                          </p:cBhvr>
                                          <p:tavLst>
                                            <p:tav tm="0">
                                              <p:val>
                                                <p:strVal val="#ppt_x-#ppt_w*1.125000"/>
                                              </p:val>
                                            </p:tav>
                                            <p:tav tm="100000">
                                              <p:val>
                                                <p:strVal val="#ppt_x"/>
                                              </p:val>
                                            </p:tav>
                                          </p:tavLst>
                                        </p:anim>
                                        <p:animEffect transition="in" filter="wipe(right)">
                                          <p:cBhvr>
                                            <p:cTn id="60" dur="500"/>
                                            <p:tgtEl>
                                              <p:spTgt spid="21"/>
                                            </p:tgtEl>
                                          </p:cBhvr>
                                        </p:animEffect>
                                      </p:childTnLst>
                                    </p:cTn>
                                  </p:par>
                                  <p:par>
                                    <p:cTn id="61" presetID="12" presetClass="entr" presetSubtype="8" fill="hold" grpId="0" nodeType="withEffect">
                                      <p:stCondLst>
                                        <p:cond delay="4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p:tgtEl>
                                              <p:spTgt spid="22"/>
                                            </p:tgtEl>
                                            <p:attrNameLst>
                                              <p:attrName>ppt_x</p:attrName>
                                            </p:attrNameLst>
                                          </p:cBhvr>
                                          <p:tavLst>
                                            <p:tav tm="0">
                                              <p:val>
                                                <p:strVal val="#ppt_x-#ppt_w*1.125000"/>
                                              </p:val>
                                            </p:tav>
                                            <p:tav tm="100000">
                                              <p:val>
                                                <p:strVal val="#ppt_x"/>
                                              </p:val>
                                            </p:tav>
                                          </p:tavLst>
                                        </p:anim>
                                        <p:animEffect transition="in" filter="wipe(right)">
                                          <p:cBhvr>
                                            <p:cTn id="64" dur="500"/>
                                            <p:tgtEl>
                                              <p:spTgt spid="22"/>
                                            </p:tgtEl>
                                          </p:cBhvr>
                                        </p:animEffect>
                                      </p:childTnLst>
                                    </p:cTn>
                                  </p:par>
                                  <p:par>
                                    <p:cTn id="65" presetID="12" presetClass="entr" presetSubtype="8" fill="hold" grpId="0" nodeType="withEffect">
                                      <p:stCondLst>
                                        <p:cond delay="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animBg="1"/>
          <p:bldP spid="15" grpId="0" animBg="1"/>
          <p:bldP spid="19" grpId="0" animBg="1"/>
          <p:bldP spid="20" grpId="0"/>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1"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1"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0-#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p:tgtEl>
                                              <p:spTgt spid="10"/>
                                            </p:tgtEl>
                                            <p:attrNameLst>
                                              <p:attrName>ppt_x</p:attrName>
                                            </p:attrNameLst>
                                          </p:cBhvr>
                                          <p:tavLst>
                                            <p:tav tm="0">
                                              <p:val>
                                                <p:strVal val="#ppt_x-#ppt_w*1.125000"/>
                                              </p:val>
                                            </p:tav>
                                            <p:tav tm="100000">
                                              <p:val>
                                                <p:strVal val="#ppt_x"/>
                                              </p:val>
                                            </p:tav>
                                          </p:tavLst>
                                        </p:anim>
                                        <p:animEffect transition="in" filter="wipe(right)">
                                          <p:cBhvr>
                                            <p:cTn id="52" dur="500"/>
                                            <p:tgtEl>
                                              <p:spTgt spid="10"/>
                                            </p:tgtEl>
                                          </p:cBhvr>
                                        </p:animEffect>
                                      </p:childTnLst>
                                    </p:cTn>
                                  </p:par>
                                  <p:par>
                                    <p:cTn id="53" presetID="12" presetClass="entr" presetSubtype="8" fill="hold" grpId="0" nodeType="withEffect">
                                      <p:stCondLst>
                                        <p:cond delay="10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p:tgtEl>
                                              <p:spTgt spid="20"/>
                                            </p:tgtEl>
                                            <p:attrNameLst>
                                              <p:attrName>ppt_x</p:attrName>
                                            </p:attrNameLst>
                                          </p:cBhvr>
                                          <p:tavLst>
                                            <p:tav tm="0">
                                              <p:val>
                                                <p:strVal val="#ppt_x-#ppt_w*1.125000"/>
                                              </p:val>
                                            </p:tav>
                                            <p:tav tm="100000">
                                              <p:val>
                                                <p:strVal val="#ppt_x"/>
                                              </p:val>
                                            </p:tav>
                                          </p:tavLst>
                                        </p:anim>
                                        <p:animEffect transition="in" filter="wipe(right)">
                                          <p:cBhvr>
                                            <p:cTn id="56" dur="500"/>
                                            <p:tgtEl>
                                              <p:spTgt spid="20"/>
                                            </p:tgtEl>
                                          </p:cBhvr>
                                        </p:animEffect>
                                      </p:childTnLst>
                                    </p:cTn>
                                  </p:par>
                                  <p:par>
                                    <p:cTn id="57" presetID="12" presetClass="entr" presetSubtype="8" fill="hold" grpId="0" nodeType="withEffect">
                                      <p:stCondLst>
                                        <p:cond delay="20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p:tgtEl>
                                              <p:spTgt spid="21"/>
                                            </p:tgtEl>
                                            <p:attrNameLst>
                                              <p:attrName>ppt_x</p:attrName>
                                            </p:attrNameLst>
                                          </p:cBhvr>
                                          <p:tavLst>
                                            <p:tav tm="0">
                                              <p:val>
                                                <p:strVal val="#ppt_x-#ppt_w*1.125000"/>
                                              </p:val>
                                            </p:tav>
                                            <p:tav tm="100000">
                                              <p:val>
                                                <p:strVal val="#ppt_x"/>
                                              </p:val>
                                            </p:tav>
                                          </p:tavLst>
                                        </p:anim>
                                        <p:animEffect transition="in" filter="wipe(right)">
                                          <p:cBhvr>
                                            <p:cTn id="60" dur="500"/>
                                            <p:tgtEl>
                                              <p:spTgt spid="21"/>
                                            </p:tgtEl>
                                          </p:cBhvr>
                                        </p:animEffect>
                                      </p:childTnLst>
                                    </p:cTn>
                                  </p:par>
                                  <p:par>
                                    <p:cTn id="61" presetID="12" presetClass="entr" presetSubtype="8" fill="hold" grpId="0" nodeType="withEffect">
                                      <p:stCondLst>
                                        <p:cond delay="4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p:tgtEl>
                                              <p:spTgt spid="22"/>
                                            </p:tgtEl>
                                            <p:attrNameLst>
                                              <p:attrName>ppt_x</p:attrName>
                                            </p:attrNameLst>
                                          </p:cBhvr>
                                          <p:tavLst>
                                            <p:tav tm="0">
                                              <p:val>
                                                <p:strVal val="#ppt_x-#ppt_w*1.125000"/>
                                              </p:val>
                                            </p:tav>
                                            <p:tav tm="100000">
                                              <p:val>
                                                <p:strVal val="#ppt_x"/>
                                              </p:val>
                                            </p:tav>
                                          </p:tavLst>
                                        </p:anim>
                                        <p:animEffect transition="in" filter="wipe(right)">
                                          <p:cBhvr>
                                            <p:cTn id="64" dur="500"/>
                                            <p:tgtEl>
                                              <p:spTgt spid="22"/>
                                            </p:tgtEl>
                                          </p:cBhvr>
                                        </p:animEffect>
                                      </p:childTnLst>
                                    </p:cTn>
                                  </p:par>
                                  <p:par>
                                    <p:cTn id="65" presetID="12" presetClass="entr" presetSubtype="8" fill="hold" grpId="0" nodeType="withEffect">
                                      <p:stCondLst>
                                        <p:cond delay="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animBg="1"/>
          <p:bldP spid="15" grpId="0" animBg="1"/>
          <p:bldP spid="19" grpId="0" animBg="1"/>
          <p:bldP spid="20" grpId="0"/>
          <p:bldP spid="21" grpId="0"/>
          <p:bldP spid="22" grpId="0"/>
          <p:bldP spid="23"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779662"/>
            <a:ext cx="9144000" cy="2513562"/>
          </a:xfrm>
          <a:prstGeom prst="rect">
            <a:avLst/>
          </a:prstGeom>
        </p:spPr>
      </p:pic>
      <p:grpSp>
        <p:nvGrpSpPr>
          <p:cNvPr id="5" name="组合 4"/>
          <p:cNvGrpSpPr/>
          <p:nvPr/>
        </p:nvGrpSpPr>
        <p:grpSpPr>
          <a:xfrm>
            <a:off x="1135772" y="721796"/>
            <a:ext cx="1942890" cy="1942890"/>
            <a:chOff x="1763688" y="645596"/>
            <a:chExt cx="1942890" cy="1942890"/>
          </a:xfrm>
        </p:grpSpPr>
        <p:pic>
          <p:nvPicPr>
            <p:cNvPr id="6"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TextBox 5"/>
            <p:cNvSpPr txBox="1"/>
            <p:nvPr/>
          </p:nvSpPr>
          <p:spPr>
            <a:xfrm>
              <a:off x="2267081" y="893766"/>
              <a:ext cx="936104" cy="1446550"/>
            </a:xfrm>
            <a:prstGeom prst="rect">
              <a:avLst/>
            </a:prstGeom>
            <a:noFill/>
          </p:spPr>
          <p:txBody>
            <a:bodyPr wrap="square" rtlCol="0">
              <a:spAutoFit/>
            </a:bodyPr>
            <a:lstStyle/>
            <a:p>
              <a:r>
                <a:rPr lang="en-US" altLang="zh-CN" sz="8800" b="1" smtClean="0">
                  <a:solidFill>
                    <a:srgbClr val="AC0000"/>
                  </a:solidFill>
                  <a:effectLst>
                    <a:outerShdw blurRad="38100" dist="38100" dir="2700000" algn="tl">
                      <a:srgbClr val="000000">
                        <a:alpha val="43137"/>
                      </a:srgbClr>
                    </a:outerShdw>
                  </a:effectLst>
                  <a:latin typeface="Britannic Bold" panose="020B0903060703020204" pitchFamily="34" charset="0"/>
                </a:rPr>
                <a:t>2</a:t>
              </a:r>
              <a:endParaRPr lang="zh-CN" altLang="en-US" sz="8800" b="1">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grpSp>
        <p:nvGrpSpPr>
          <p:cNvPr id="8" name="组合 7"/>
          <p:cNvGrpSpPr/>
          <p:nvPr/>
        </p:nvGrpSpPr>
        <p:grpSpPr>
          <a:xfrm>
            <a:off x="2758526" y="721796"/>
            <a:ext cx="1942890" cy="1942890"/>
            <a:chOff x="1763688" y="645596"/>
            <a:chExt cx="1942890" cy="1942890"/>
          </a:xfrm>
        </p:grpSpPr>
        <p:pic>
          <p:nvPicPr>
            <p:cNvPr id="9"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267081" y="893766"/>
              <a:ext cx="936104" cy="1446550"/>
            </a:xfrm>
            <a:prstGeom prst="rect">
              <a:avLst/>
            </a:prstGeom>
            <a:noFill/>
          </p:spPr>
          <p:txBody>
            <a:bodyPr wrap="square" rtlCol="0">
              <a:spAutoFit/>
            </a:bodyPr>
            <a:lstStyle/>
            <a:p>
              <a:r>
                <a:rPr lang="en-US" altLang="zh-CN" sz="8800" b="1">
                  <a:solidFill>
                    <a:srgbClr val="AC0000"/>
                  </a:solidFill>
                  <a:effectLst>
                    <a:outerShdw blurRad="38100" dist="38100" dir="2700000" algn="tl">
                      <a:srgbClr val="000000">
                        <a:alpha val="43137"/>
                      </a:srgbClr>
                    </a:outerShdw>
                  </a:effectLst>
                  <a:latin typeface="Britannic Bold" panose="020B0903060703020204" pitchFamily="34" charset="0"/>
                </a:rPr>
                <a:t>0</a:t>
              </a:r>
              <a:endParaRPr lang="zh-CN" altLang="en-US" sz="8800" b="1">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grpSp>
        <p:nvGrpSpPr>
          <p:cNvPr id="11" name="组合 10"/>
          <p:cNvGrpSpPr/>
          <p:nvPr/>
        </p:nvGrpSpPr>
        <p:grpSpPr>
          <a:xfrm>
            <a:off x="4381280" y="721796"/>
            <a:ext cx="1942890" cy="1942890"/>
            <a:chOff x="1763688" y="645596"/>
            <a:chExt cx="1942890" cy="1942890"/>
          </a:xfrm>
        </p:grpSpPr>
        <p:pic>
          <p:nvPicPr>
            <p:cNvPr id="12"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267081" y="893766"/>
              <a:ext cx="936104" cy="1446550"/>
            </a:xfrm>
            <a:prstGeom prst="rect">
              <a:avLst/>
            </a:prstGeom>
            <a:noFill/>
          </p:spPr>
          <p:txBody>
            <a:bodyPr wrap="square" rtlCol="0">
              <a:spAutoFit/>
            </a:bodyPr>
            <a:lstStyle/>
            <a:p>
              <a:r>
                <a:rPr lang="en-US" altLang="zh-CN" sz="8800" b="1" dirty="0">
                  <a:solidFill>
                    <a:srgbClr val="AC0000"/>
                  </a:solidFill>
                  <a:effectLst>
                    <a:outerShdw blurRad="38100" dist="38100" dir="2700000" algn="tl">
                      <a:srgbClr val="000000">
                        <a:alpha val="43137"/>
                      </a:srgbClr>
                    </a:outerShdw>
                  </a:effectLst>
                  <a:latin typeface="Britannic Bold" panose="020B0903060703020204" pitchFamily="34" charset="0"/>
                </a:rPr>
                <a:t>X</a:t>
              </a:r>
              <a:endParaRPr lang="zh-CN" altLang="en-US" sz="8800" b="1" dirty="0">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grpSp>
        <p:nvGrpSpPr>
          <p:cNvPr id="14" name="组合 13"/>
          <p:cNvGrpSpPr/>
          <p:nvPr/>
        </p:nvGrpSpPr>
        <p:grpSpPr>
          <a:xfrm>
            <a:off x="6004033" y="721796"/>
            <a:ext cx="1942890" cy="1942890"/>
            <a:chOff x="1763688" y="645596"/>
            <a:chExt cx="1942890" cy="1942890"/>
          </a:xfrm>
        </p:grpSpPr>
        <p:pic>
          <p:nvPicPr>
            <p:cNvPr id="15" name="Picture 3" descr="C:\Users\Administrator\Desktop\微立体创业计划\00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63688" y="645596"/>
              <a:ext cx="1942890" cy="194289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267081" y="893766"/>
              <a:ext cx="936104" cy="1446550"/>
            </a:xfrm>
            <a:prstGeom prst="rect">
              <a:avLst/>
            </a:prstGeom>
            <a:noFill/>
          </p:spPr>
          <p:txBody>
            <a:bodyPr wrap="square" rtlCol="0">
              <a:spAutoFit/>
            </a:bodyPr>
            <a:lstStyle/>
            <a:p>
              <a:r>
                <a:rPr lang="en-US" altLang="zh-CN" sz="8800" b="1" dirty="0">
                  <a:solidFill>
                    <a:srgbClr val="AC0000"/>
                  </a:solidFill>
                  <a:effectLst>
                    <a:outerShdw blurRad="38100" dist="38100" dir="2700000" algn="tl">
                      <a:srgbClr val="000000">
                        <a:alpha val="43137"/>
                      </a:srgbClr>
                    </a:outerShdw>
                  </a:effectLst>
                  <a:latin typeface="Britannic Bold" panose="020B0903060703020204" pitchFamily="34" charset="0"/>
                </a:rPr>
                <a:t>X</a:t>
              </a:r>
              <a:endParaRPr lang="zh-CN" altLang="en-US" sz="8800" b="1" dirty="0">
                <a:solidFill>
                  <a:srgbClr val="AC0000"/>
                </a:solidFill>
                <a:effectLst>
                  <a:outerShdw blurRad="38100" dist="38100" dir="2700000" algn="tl">
                    <a:srgbClr val="000000">
                      <a:alpha val="43137"/>
                    </a:srgbClr>
                  </a:outerShdw>
                </a:effectLst>
                <a:latin typeface="Britannic Bold" panose="020B0903060703020204" pitchFamily="34" charset="0"/>
              </a:endParaRPr>
            </a:p>
          </p:txBody>
        </p:sp>
      </p:grpSp>
      <p:sp>
        <p:nvSpPr>
          <p:cNvPr id="17" name="TextBox 7"/>
          <p:cNvSpPr>
            <a:spLocks noChangeArrowheads="1"/>
          </p:cNvSpPr>
          <p:nvPr/>
        </p:nvSpPr>
        <p:spPr bwMode="auto">
          <a:xfrm>
            <a:off x="1691680" y="2713277"/>
            <a:ext cx="55922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3600" b="1" dirty="0" smtClean="0">
                <a:solidFill>
                  <a:schemeClr val="bg1"/>
                </a:solidFill>
                <a:latin typeface="Verdana" pitchFamily="34" charset="0"/>
                <a:ea typeface="微软雅黑" pitchFamily="34" charset="-122"/>
                <a:sym typeface="微软雅黑" pitchFamily="34" charset="-122"/>
              </a:rPr>
              <a:t>演示完毕，谢谢观看</a:t>
            </a:r>
            <a:endParaRPr lang="zh-CN" altLang="en-US" sz="3600" dirty="0">
              <a:solidFill>
                <a:schemeClr val="bg1"/>
              </a:solidFill>
              <a:latin typeface="Verdana" pitchFamily="34" charset="0"/>
              <a:ea typeface="微软雅黑" pitchFamily="34" charset="-122"/>
              <a:sym typeface="微软雅黑" pitchFamily="34" charset="-122"/>
            </a:endParaRPr>
          </a:p>
        </p:txBody>
      </p:sp>
      <p:sp>
        <p:nvSpPr>
          <p:cNvPr id="18" name="圆角矩形 17"/>
          <p:cNvSpPr/>
          <p:nvPr/>
        </p:nvSpPr>
        <p:spPr>
          <a:xfrm>
            <a:off x="2457790" y="3598506"/>
            <a:ext cx="4391725" cy="431915"/>
          </a:xfrm>
          <a:prstGeom prst="roundRect">
            <a:avLst/>
          </a:prstGeom>
          <a:solidFill>
            <a:schemeClr val="bg1"/>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19" name="TextBox 18"/>
          <p:cNvSpPr txBox="1"/>
          <p:nvPr/>
        </p:nvSpPr>
        <p:spPr>
          <a:xfrm>
            <a:off x="3042128" y="3578350"/>
            <a:ext cx="2935364" cy="461637"/>
          </a:xfrm>
          <a:prstGeom prst="rect">
            <a:avLst/>
          </a:prstGeom>
          <a:noFill/>
        </p:spPr>
        <p:txBody>
          <a:bodyPr wrap="none" lIns="91413" tIns="45706" rIns="91413" bIns="45706" rtlCol="0">
            <a:spAutoFit/>
          </a:bodyPr>
          <a:lstStyle/>
          <a:p>
            <a:r>
              <a:rPr lang="zh-CN" altLang="en-US" sz="2400" smtClean="0">
                <a:solidFill>
                  <a:srgbClr val="AC0000"/>
                </a:solidFill>
                <a:latin typeface="方正黑体简体" panose="02010601030101010101" pitchFamily="2" charset="-122"/>
                <a:ea typeface="方正黑体简体" panose="02010601030101010101" pitchFamily="2" charset="-122"/>
              </a:rPr>
              <a:t>框架完整微立体</a:t>
            </a:r>
            <a:r>
              <a:rPr lang="en-US" altLang="zh-CN" sz="2400" smtClean="0">
                <a:solidFill>
                  <a:srgbClr val="AC0000"/>
                </a:solidFill>
                <a:latin typeface="方正黑体简体" panose="02010601030101010101" pitchFamily="2" charset="-122"/>
                <a:ea typeface="方正黑体简体" panose="02010601030101010101" pitchFamily="2" charset="-122"/>
              </a:rPr>
              <a:t>PPT</a:t>
            </a:r>
            <a:endParaRPr lang="zh-CN" altLang="en-US" sz="2400" dirty="0">
              <a:solidFill>
                <a:srgbClr val="AC0000"/>
              </a:solidFill>
              <a:latin typeface="方正黑体简体" panose="02010601030101010101" pitchFamily="2" charset="-122"/>
              <a:ea typeface="方正黑体简体" panose="02010601030101010101" pitchFamily="2" charset="-122"/>
            </a:endParaRPr>
          </a:p>
        </p:txBody>
      </p:sp>
      <p:grpSp>
        <p:nvGrpSpPr>
          <p:cNvPr id="20" name="Group 91"/>
          <p:cNvGrpSpPr>
            <a:grpSpLocks/>
          </p:cNvGrpSpPr>
          <p:nvPr/>
        </p:nvGrpSpPr>
        <p:grpSpPr bwMode="auto">
          <a:xfrm>
            <a:off x="2468506" y="3614026"/>
            <a:ext cx="390552" cy="616758"/>
            <a:chOff x="936" y="1480"/>
            <a:chExt cx="1589" cy="2510"/>
          </a:xfrm>
        </p:grpSpPr>
        <p:grpSp>
          <p:nvGrpSpPr>
            <p:cNvPr id="21" name="组合 33"/>
            <p:cNvGrpSpPr>
              <a:grpSpLocks/>
            </p:cNvGrpSpPr>
            <p:nvPr/>
          </p:nvGrpSpPr>
          <p:grpSpPr bwMode="auto">
            <a:xfrm>
              <a:off x="985" y="1583"/>
              <a:ext cx="1441" cy="2407"/>
              <a:chOff x="1754168" y="3653262"/>
              <a:chExt cx="1857599" cy="3107815"/>
            </a:xfrm>
          </p:grpSpPr>
          <p:sp>
            <p:nvSpPr>
              <p:cNvPr id="26" name="椭圆 25"/>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00" dirty="0">
                  <a:latin typeface="+mj-lt"/>
                  <a:ea typeface="方正超粗黑简体" panose="03000509000000000000" pitchFamily="65" charset="-122"/>
                </a:endParaRPr>
              </a:p>
            </p:txBody>
          </p:sp>
          <p:sp>
            <p:nvSpPr>
              <p:cNvPr id="27" name="椭圆 26"/>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椭圆 27"/>
              <p:cNvSpPr/>
              <p:nvPr/>
            </p:nvSpPr>
            <p:spPr>
              <a:xfrm>
                <a:off x="1890879" y="3789973"/>
                <a:ext cx="1584176" cy="1584174"/>
              </a:xfrm>
              <a:prstGeom prst="ellipse">
                <a:avLst/>
              </a:prstGeom>
              <a:solidFill>
                <a:srgbClr val="8A0000"/>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3000" dirty="0">
                  <a:solidFill>
                    <a:srgbClr val="0087CF"/>
                  </a:solidFill>
                  <a:latin typeface="+mj-lt"/>
                  <a:ea typeface="方正超粗黑简体" panose="03000509000000000000" pitchFamily="65" charset="-122"/>
                </a:endParaRPr>
              </a:p>
            </p:txBody>
          </p:sp>
          <p:sp>
            <p:nvSpPr>
              <p:cNvPr id="29" name="矩形 28"/>
              <p:cNvSpPr/>
              <p:nvPr/>
            </p:nvSpPr>
            <p:spPr>
              <a:xfrm>
                <a:off x="2196990" y="4093185"/>
                <a:ext cx="968886" cy="2667892"/>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2700" b="1">
                  <a:solidFill>
                    <a:srgbClr val="CA0098"/>
                  </a:solidFill>
                  <a:latin typeface="微软雅黑" pitchFamily="34" charset="-122"/>
                  <a:ea typeface="微软雅黑" pitchFamily="34" charset="-122"/>
                </a:endParaRPr>
              </a:p>
            </p:txBody>
          </p:sp>
        </p:grpSp>
        <p:grpSp>
          <p:nvGrpSpPr>
            <p:cNvPr id="22" name="组合 4"/>
            <p:cNvGrpSpPr>
              <a:grpSpLocks/>
            </p:cNvGrpSpPr>
            <p:nvPr/>
          </p:nvGrpSpPr>
          <p:grpSpPr bwMode="auto">
            <a:xfrm>
              <a:off x="936" y="1480"/>
              <a:ext cx="1589" cy="1588"/>
              <a:chOff x="3733576" y="3930057"/>
              <a:chExt cx="1801556" cy="1800152"/>
            </a:xfrm>
          </p:grpSpPr>
          <p:sp>
            <p:nvSpPr>
              <p:cNvPr id="23" name="椭圆 22"/>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4"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2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grpSp>
      </p:grpSp>
      <p:pic>
        <p:nvPicPr>
          <p:cNvPr id="30"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12063" y="3672552"/>
            <a:ext cx="1475294" cy="3535779"/>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819" y="0"/>
            <a:ext cx="2215073" cy="860905"/>
            <a:chOff x="844759" y="1545222"/>
            <a:chExt cx="2215073" cy="860905"/>
          </a:xfrm>
        </p:grpSpPr>
        <p:sp>
          <p:nvSpPr>
            <p:cNvPr id="32" name="TextBox 31"/>
            <p:cNvSpPr txBox="1"/>
            <p:nvPr/>
          </p:nvSpPr>
          <p:spPr>
            <a:xfrm>
              <a:off x="899592" y="1545222"/>
              <a:ext cx="2160240" cy="707886"/>
            </a:xfrm>
            <a:prstGeom prst="rect">
              <a:avLst/>
            </a:prstGeom>
            <a:noFill/>
          </p:spPr>
          <p:txBody>
            <a:bodyPr wrap="square" rtlCol="0">
              <a:spAutoFit/>
            </a:bodyPr>
            <a:lstStyle/>
            <a:p>
              <a:r>
                <a:rPr lang="en-US" altLang="zh-CN" sz="4000" b="1" smtClean="0">
                  <a:solidFill>
                    <a:srgbClr val="AC0000"/>
                  </a:solidFill>
                  <a:latin typeface="Something Fishy" panose="020B0806030902050204" pitchFamily="34" charset="0"/>
                </a:rPr>
                <a:t>LOGO</a:t>
              </a:r>
              <a:endParaRPr lang="zh-CN" altLang="en-US" sz="4000" b="1">
                <a:solidFill>
                  <a:srgbClr val="AC0000"/>
                </a:solidFill>
                <a:latin typeface="Something Fishy" panose="020B0806030902050204" pitchFamily="34" charset="0"/>
              </a:endParaRPr>
            </a:p>
          </p:txBody>
        </p:sp>
        <p:sp>
          <p:nvSpPr>
            <p:cNvPr id="33" name="TextBox 32"/>
            <p:cNvSpPr txBox="1"/>
            <p:nvPr/>
          </p:nvSpPr>
          <p:spPr>
            <a:xfrm>
              <a:off x="844759" y="2129128"/>
              <a:ext cx="1728192" cy="276999"/>
            </a:xfrm>
            <a:prstGeom prst="rect">
              <a:avLst/>
            </a:prstGeom>
            <a:noFill/>
          </p:spPr>
          <p:txBody>
            <a:bodyPr wrap="square" rtlCol="0">
              <a:spAutoFit/>
            </a:bodyPr>
            <a:lstStyle/>
            <a:p>
              <a:r>
                <a:rPr lang="zh-CN" altLang="en-US" sz="1200" b="1" smtClean="0">
                  <a:solidFill>
                    <a:srgbClr val="AC0000"/>
                  </a:solidFill>
                  <a:latin typeface="方正华隶_GBK" panose="03000509000000000000" pitchFamily="65" charset="-122"/>
                  <a:ea typeface="方正华隶_GBK" panose="03000509000000000000" pitchFamily="65" charset="-122"/>
                </a:rPr>
                <a:t>这里替换</a:t>
              </a:r>
              <a:r>
                <a:rPr lang="en-US" altLang="zh-CN" sz="1200" b="1" smtClean="0">
                  <a:solidFill>
                    <a:srgbClr val="AC0000"/>
                  </a:solidFill>
                  <a:latin typeface="方正华隶_GBK" panose="03000509000000000000" pitchFamily="65" charset="-122"/>
                  <a:ea typeface="方正华隶_GBK" panose="03000509000000000000" pitchFamily="65" charset="-122"/>
                </a:rPr>
                <a:t>LOGO</a:t>
              </a:r>
              <a:endParaRPr lang="zh-CN" altLang="en-US" sz="1200" b="1">
                <a:solidFill>
                  <a:srgbClr val="AC0000"/>
                </a:solidFill>
                <a:latin typeface="方正华隶_GBK" panose="03000509000000000000" pitchFamily="65" charset="-122"/>
                <a:ea typeface="方正华隶_GBK" panose="03000509000000000000" pitchFamily="65" charset="-122"/>
              </a:endParaRPr>
            </a:p>
          </p:txBody>
        </p:sp>
      </p:grpSp>
    </p:spTree>
    <p:extLst>
      <p:ext uri="{BB962C8B-B14F-4D97-AF65-F5344CB8AC3E}">
        <p14:creationId xmlns:p14="http://schemas.microsoft.com/office/powerpoint/2010/main" val="192574710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ppt_x</p:attrName>
                                        </p:attrNameLst>
                                      </p:cBhvr>
                                      <p:tavLst>
                                        <p:tav tm="0">
                                          <p:val>
                                            <p:fltVal val="0.5"/>
                                          </p:val>
                                        </p:tav>
                                        <p:tav tm="100000">
                                          <p:val>
                                            <p:strVal val="#ppt_x"/>
                                          </p:val>
                                        </p:tav>
                                      </p:tavLst>
                                    </p:anim>
                                    <p:anim calcmode="lin" valueType="num">
                                      <p:cBhvr>
                                        <p:cTn id="14" dur="500" fill="hold"/>
                                        <p:tgtEl>
                                          <p:spTgt spid="5"/>
                                        </p:tgtEl>
                                        <p:attrNameLst>
                                          <p:attrName>ppt_y</p:attrName>
                                        </p:attrNameLst>
                                      </p:cBhvr>
                                      <p:tavLst>
                                        <p:tav tm="0">
                                          <p:val>
                                            <p:fltVal val="0.5"/>
                                          </p:val>
                                        </p:tav>
                                        <p:tav tm="100000">
                                          <p:val>
                                            <p:strVal val="#ppt_y"/>
                                          </p:val>
                                        </p:tav>
                                      </p:tavLst>
                                    </p:anim>
                                  </p:childTnLst>
                                </p:cTn>
                              </p:par>
                            </p:childTnLst>
                          </p:cTn>
                        </p:par>
                        <p:par>
                          <p:cTn id="15" fill="hold">
                            <p:stCondLst>
                              <p:cond delay="1000"/>
                            </p:stCondLst>
                            <p:childTnLst>
                              <p:par>
                                <p:cTn id="16" presetID="23" presetClass="entr" presetSubtype="52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ppt_x</p:attrName>
                                        </p:attrNameLst>
                                      </p:cBhvr>
                                      <p:tavLst>
                                        <p:tav tm="0">
                                          <p:val>
                                            <p:fltVal val="0.5"/>
                                          </p:val>
                                        </p:tav>
                                        <p:tav tm="100000">
                                          <p:val>
                                            <p:strVal val="#ppt_x"/>
                                          </p:val>
                                        </p:tav>
                                      </p:tavLst>
                                    </p:anim>
                                    <p:anim calcmode="lin" valueType="num">
                                      <p:cBhvr>
                                        <p:cTn id="21" dur="500" fill="hold"/>
                                        <p:tgtEl>
                                          <p:spTgt spid="8"/>
                                        </p:tgtEl>
                                        <p:attrNameLst>
                                          <p:attrName>ppt_y</p:attrName>
                                        </p:attrNameLst>
                                      </p:cBhvr>
                                      <p:tavLst>
                                        <p:tav tm="0">
                                          <p:val>
                                            <p:fltVal val="0.5"/>
                                          </p:val>
                                        </p:tav>
                                        <p:tav tm="100000">
                                          <p:val>
                                            <p:strVal val="#ppt_y"/>
                                          </p:val>
                                        </p:tav>
                                      </p:tavLst>
                                    </p:anim>
                                  </p:childTnLst>
                                </p:cTn>
                              </p:par>
                            </p:childTnLst>
                          </p:cTn>
                        </p:par>
                        <p:par>
                          <p:cTn id="22" fill="hold">
                            <p:stCondLst>
                              <p:cond delay="1500"/>
                            </p:stCondLst>
                            <p:childTnLst>
                              <p:par>
                                <p:cTn id="23" presetID="23" presetClass="entr" presetSubtype="52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childTnLst>
                          </p:cTn>
                        </p:par>
                        <p:par>
                          <p:cTn id="29" fill="hold">
                            <p:stCondLst>
                              <p:cond delay="2000"/>
                            </p:stCondLst>
                            <p:childTnLst>
                              <p:par>
                                <p:cTn id="30" presetID="23" presetClass="entr" presetSubtype="52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 calcmode="lin" valueType="num">
                                      <p:cBhvr>
                                        <p:cTn id="34" dur="500" fill="hold"/>
                                        <p:tgtEl>
                                          <p:spTgt spid="14"/>
                                        </p:tgtEl>
                                        <p:attrNameLst>
                                          <p:attrName>ppt_x</p:attrName>
                                        </p:attrNameLst>
                                      </p:cBhvr>
                                      <p:tavLst>
                                        <p:tav tm="0">
                                          <p:val>
                                            <p:fltVal val="0.5"/>
                                          </p:val>
                                        </p:tav>
                                        <p:tav tm="100000">
                                          <p:val>
                                            <p:strVal val="#ppt_x"/>
                                          </p:val>
                                        </p:tav>
                                      </p:tavLst>
                                    </p:anim>
                                    <p:anim calcmode="lin" valueType="num">
                                      <p:cBhvr>
                                        <p:cTn id="35" dur="500" fill="hold"/>
                                        <p:tgtEl>
                                          <p:spTgt spid="14"/>
                                        </p:tgtEl>
                                        <p:attrNameLst>
                                          <p:attrName>ppt_y</p:attrName>
                                        </p:attrNameLst>
                                      </p:cBhvr>
                                      <p:tavLst>
                                        <p:tav tm="0">
                                          <p:val>
                                            <p:fltVal val="0.5"/>
                                          </p:val>
                                        </p:tav>
                                        <p:tav tm="100000">
                                          <p:val>
                                            <p:strVal val="#ppt_y"/>
                                          </p:val>
                                        </p:tav>
                                      </p:tavLst>
                                    </p:anim>
                                  </p:childTnLst>
                                </p:cTn>
                              </p:par>
                            </p:childTnLst>
                          </p:cTn>
                        </p:par>
                        <p:par>
                          <p:cTn id="36" fill="hold">
                            <p:stCondLst>
                              <p:cond delay="2500"/>
                            </p:stCondLst>
                            <p:childTnLst>
                              <p:par>
                                <p:cTn id="37" presetID="52" presetClass="entr" presetSubtype="0" fill="hold" grpId="0" nodeType="after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Scale>
                                      <p:cBhvr>
                                        <p:cTn id="39"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7"/>
                                        </p:tgtEl>
                                        <p:attrNameLst>
                                          <p:attrName>ppt_x</p:attrName>
                                          <p:attrName>ppt_y</p:attrName>
                                        </p:attrNameLst>
                                      </p:cBhvr>
                                    </p:animMotion>
                                    <p:animEffect transition="in" filter="fade">
                                      <p:cBhvr>
                                        <p:cTn id="41" dur="1000"/>
                                        <p:tgtEl>
                                          <p:spTgt spid="17"/>
                                        </p:tgtEl>
                                      </p:cBhvr>
                                    </p:animEffect>
                                  </p:childTnLst>
                                </p:cTn>
                              </p:par>
                            </p:childTnLst>
                          </p:cTn>
                        </p:par>
                        <p:par>
                          <p:cTn id="42" fill="hold">
                            <p:stCondLst>
                              <p:cond delay="43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800"/>
                            </p:stCondLst>
                            <p:childTnLst>
                              <p:par>
                                <p:cTn id="47" presetID="10" presetClass="entr" presetSubtype="0"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5300"/>
                            </p:stCondLst>
                            <p:childTnLst>
                              <p:par>
                                <p:cTn id="51" presetID="2" presetClass="entr" presetSubtype="4"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fill="hold"/>
                                        <p:tgtEl>
                                          <p:spTgt spid="30"/>
                                        </p:tgtEl>
                                        <p:attrNameLst>
                                          <p:attrName>ppt_x</p:attrName>
                                        </p:attrNameLst>
                                      </p:cBhvr>
                                      <p:tavLst>
                                        <p:tav tm="0">
                                          <p:val>
                                            <p:strVal val="#ppt_x"/>
                                          </p:val>
                                        </p:tav>
                                        <p:tav tm="100000">
                                          <p:val>
                                            <p:strVal val="#ppt_x"/>
                                          </p:val>
                                        </p:tav>
                                      </p:tavLst>
                                    </p:anim>
                                    <p:anim calcmode="lin" valueType="num">
                                      <p:cBhvr additive="base">
                                        <p:cTn id="54" dur="500" fill="hold"/>
                                        <p:tgtEl>
                                          <p:spTgt spid="30"/>
                                        </p:tgtEl>
                                        <p:attrNameLst>
                                          <p:attrName>ppt_y</p:attrName>
                                        </p:attrNameLst>
                                      </p:cBhvr>
                                      <p:tavLst>
                                        <p:tav tm="0">
                                          <p:val>
                                            <p:strVal val="1+#ppt_h/2"/>
                                          </p:val>
                                        </p:tav>
                                        <p:tav tm="100000">
                                          <p:val>
                                            <p:strVal val="#ppt_y"/>
                                          </p:val>
                                        </p:tav>
                                      </p:tavLst>
                                    </p:anim>
                                  </p:childTnLst>
                                </p:cTn>
                              </p:par>
                            </p:childTnLst>
                          </p:cTn>
                        </p:par>
                        <p:par>
                          <p:cTn id="55" fill="hold">
                            <p:stCondLst>
                              <p:cond delay="5800"/>
                            </p:stCondLst>
                            <p:childTnLst>
                              <p:par>
                                <p:cTn id="56" presetID="42" presetClass="path" presetSubtype="0" accel="50000" decel="50000" fill="hold" nodeType="afterEffect">
                                  <p:stCondLst>
                                    <p:cond delay="0"/>
                                  </p:stCondLst>
                                  <p:childTnLst>
                                    <p:animMotion origin="layout" path="M -1.38889E-6 -6.17284E-7 L 0.42031 0.00093 " pathEditMode="relative" rAng="0" ptsTypes="AA">
                                      <p:cBhvr>
                                        <p:cTn id="57" dur="2000" fill="hold"/>
                                        <p:tgtEl>
                                          <p:spTgt spid="20"/>
                                        </p:tgtEl>
                                        <p:attrNameLst>
                                          <p:attrName>ppt_x</p:attrName>
                                          <p:attrName>ppt_y</p:attrName>
                                        </p:attrNameLst>
                                      </p:cBhvr>
                                      <p:rCtr x="21007" y="31"/>
                                    </p:animMotion>
                                  </p:childTnLst>
                                </p:cTn>
                              </p:par>
                              <p:par>
                                <p:cTn id="58" presetID="42" presetClass="path" presetSubtype="0" accel="50000" decel="50000" fill="hold" nodeType="withEffect">
                                  <p:stCondLst>
                                    <p:cond delay="0"/>
                                  </p:stCondLst>
                                  <p:childTnLst>
                                    <p:animMotion origin="layout" path="M -3.05556E-6 1.23457E-6 L 0.41459 -0.00216 " pathEditMode="relative" rAng="0" ptsTypes="AA">
                                      <p:cBhvr>
                                        <p:cTn id="59" dur="2000" fill="hold"/>
                                        <p:tgtEl>
                                          <p:spTgt spid="30"/>
                                        </p:tgtEl>
                                        <p:attrNameLst>
                                          <p:attrName>ppt_x</p:attrName>
                                          <p:attrName>ppt_y</p:attrName>
                                        </p:attrNameLst>
                                      </p:cBhvr>
                                      <p:rCtr x="20729" y="-123"/>
                                    </p:animMotion>
                                  </p:childTnLst>
                                </p:cTn>
                              </p:par>
                              <p:par>
                                <p:cTn id="60" presetID="22" presetClass="entr" presetSubtype="8" fill="hold" grpId="0" nodeType="withEffect">
                                  <p:stCondLst>
                                    <p:cond delay="40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1600"/>
                                        <p:tgtEl>
                                          <p:spTgt spid="19"/>
                                        </p:tgtEl>
                                      </p:cBhvr>
                                    </p:animEffect>
                                  </p:childTnLst>
                                </p:cTn>
                              </p:par>
                            </p:childTnLst>
                          </p:cTn>
                        </p:par>
                        <p:par>
                          <p:cTn id="63" fill="hold">
                            <p:stCondLst>
                              <p:cond delay="7800"/>
                            </p:stCondLst>
                            <p:childTnLst>
                              <p:par>
                                <p:cTn id="64" presetID="10" presetClass="exit" presetSubtype="0" fill="hold" nodeType="afterEffect">
                                  <p:stCondLst>
                                    <p:cond delay="0"/>
                                  </p:stCondLst>
                                  <p:childTnLst>
                                    <p:animEffect transition="out" filter="fade">
                                      <p:cBhvr>
                                        <p:cTn id="65" dur="500"/>
                                        <p:tgtEl>
                                          <p:spTgt spid="20"/>
                                        </p:tgtEl>
                                      </p:cBhvr>
                                    </p:animEffect>
                                    <p:set>
                                      <p:cBhvr>
                                        <p:cTn id="66" dur="1" fill="hold">
                                          <p:stCondLst>
                                            <p:cond delay="499"/>
                                          </p:stCondLst>
                                        </p:cTn>
                                        <p:tgtEl>
                                          <p:spTgt spid="20"/>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30"/>
                                        </p:tgtEl>
                                      </p:cBhvr>
                                    </p:animEffect>
                                    <p:set>
                                      <p:cBhvr>
                                        <p:cTn id="69" dur="1" fill="hold">
                                          <p:stCondLst>
                                            <p:cond delay="499"/>
                                          </p:stCondLst>
                                        </p:cTn>
                                        <p:tgtEl>
                                          <p:spTgt spid="30"/>
                                        </p:tgtEl>
                                        <p:attrNameLst>
                                          <p:attrName>style.visibility</p:attrName>
                                        </p:attrNameLst>
                                      </p:cBhvr>
                                      <p:to>
                                        <p:strVal val="hidden"/>
                                      </p:to>
                                    </p:set>
                                  </p:childTnLst>
                                </p:cTn>
                              </p:par>
                            </p:childTnLst>
                          </p:cTn>
                        </p:par>
                        <p:par>
                          <p:cTn id="70" fill="hold">
                            <p:stCondLst>
                              <p:cond delay="8300"/>
                            </p:stCondLst>
                            <p:childTnLst>
                              <p:par>
                                <p:cTn id="71" presetID="53" presetClass="entr" presetSubtype="16" fill="hold" nodeType="after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9582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784" y="2211710"/>
            <a:ext cx="914400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966836" y="2972655"/>
            <a:ext cx="3210325"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01440" y="1607124"/>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KSO_Shape"/>
          <p:cNvSpPr>
            <a:spLocks/>
          </p:cNvSpPr>
          <p:nvPr/>
        </p:nvSpPr>
        <p:spPr bwMode="auto">
          <a:xfrm>
            <a:off x="4140337" y="1915302"/>
            <a:ext cx="863324" cy="5928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 name="文本框 9"/>
          <p:cNvSpPr txBox="1"/>
          <p:nvPr/>
        </p:nvSpPr>
        <p:spPr>
          <a:xfrm>
            <a:off x="4184787" y="376129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8"/>
          <p:cNvSpPr txBox="1"/>
          <p:nvPr/>
        </p:nvSpPr>
        <p:spPr>
          <a:xfrm>
            <a:off x="4184786" y="3985555"/>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7" y="420982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文本框 9"/>
          <p:cNvSpPr txBox="1"/>
          <p:nvPr/>
        </p:nvSpPr>
        <p:spPr>
          <a:xfrm>
            <a:off x="4184786" y="4434086"/>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0278796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anim calcmode="lin" valueType="num">
                                      <p:cBhvr>
                                        <p:cTn id="20" dur="500" fill="hold"/>
                                        <p:tgtEl>
                                          <p:spTgt spid="7"/>
                                        </p:tgtEl>
                                        <p:attrNameLst>
                                          <p:attrName>ppt_x</p:attrName>
                                        </p:attrNameLst>
                                      </p:cBhvr>
                                      <p:tavLst>
                                        <p:tav tm="0">
                                          <p:val>
                                            <p:fltVal val="0.5"/>
                                          </p:val>
                                        </p:tav>
                                        <p:tav tm="100000">
                                          <p:val>
                                            <p:strVal val="#ppt_x"/>
                                          </p:val>
                                        </p:tav>
                                      </p:tavLst>
                                    </p:anim>
                                    <p:anim calcmode="lin" valueType="num">
                                      <p:cBhvr>
                                        <p:cTn id="21" dur="500" fill="hold"/>
                                        <p:tgtEl>
                                          <p:spTgt spid="7"/>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695987" y="1071240"/>
            <a:ext cx="1609079" cy="1608497"/>
            <a:chOff x="1367367" y="1923540"/>
            <a:chExt cx="2091076" cy="2091076"/>
          </a:xfrm>
        </p:grpSpPr>
        <p:pic>
          <p:nvPicPr>
            <p:cNvPr id="11" name="图片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2" name="组合 11"/>
            <p:cNvGrpSpPr/>
            <p:nvPr/>
          </p:nvGrpSpPr>
          <p:grpSpPr>
            <a:xfrm>
              <a:off x="1367367" y="1923540"/>
              <a:ext cx="2091076" cy="2091076"/>
              <a:chOff x="4742449" y="2216782"/>
              <a:chExt cx="3801476" cy="3801476"/>
            </a:xfrm>
          </p:grpSpPr>
          <p:sp>
            <p:nvSpPr>
              <p:cNvPr id="13" name="任意多边形 12"/>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圆角矩形 14"/>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6" name="组合 15"/>
          <p:cNvGrpSpPr/>
          <p:nvPr/>
        </p:nvGrpSpPr>
        <p:grpSpPr>
          <a:xfrm>
            <a:off x="2742810" y="1071240"/>
            <a:ext cx="1609079" cy="1608497"/>
            <a:chOff x="3751324" y="1923540"/>
            <a:chExt cx="2091076" cy="2091076"/>
          </a:xfrm>
        </p:grpSpPr>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18" name="组合 17"/>
            <p:cNvGrpSpPr/>
            <p:nvPr/>
          </p:nvGrpSpPr>
          <p:grpSpPr>
            <a:xfrm>
              <a:off x="3751324" y="1923540"/>
              <a:ext cx="2091076" cy="2091076"/>
              <a:chOff x="4742449" y="2216782"/>
              <a:chExt cx="3801476" cy="3801476"/>
            </a:xfrm>
          </p:grpSpPr>
          <p:sp>
            <p:nvSpPr>
              <p:cNvPr id="19" name="任意多边形 18"/>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圆角矩形 19"/>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圆角矩形 20"/>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2" name="组合 21"/>
          <p:cNvGrpSpPr/>
          <p:nvPr/>
        </p:nvGrpSpPr>
        <p:grpSpPr>
          <a:xfrm>
            <a:off x="4786446" y="1071240"/>
            <a:ext cx="1615449" cy="1608497"/>
            <a:chOff x="6258959" y="1923540"/>
            <a:chExt cx="2099355" cy="2091076"/>
          </a:xfrm>
        </p:grpSpPr>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24" name="组合 23"/>
            <p:cNvGrpSpPr/>
            <p:nvPr/>
          </p:nvGrpSpPr>
          <p:grpSpPr>
            <a:xfrm>
              <a:off x="6258959" y="1923540"/>
              <a:ext cx="2091076" cy="2091076"/>
              <a:chOff x="4742449" y="2216782"/>
              <a:chExt cx="3801476" cy="3801476"/>
            </a:xfrm>
          </p:grpSpPr>
          <p:sp>
            <p:nvSpPr>
              <p:cNvPr id="25" name="任意多边形 24"/>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圆角矩形 25"/>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圆角矩形 26"/>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8" name="组合 27"/>
          <p:cNvGrpSpPr/>
          <p:nvPr/>
        </p:nvGrpSpPr>
        <p:grpSpPr>
          <a:xfrm>
            <a:off x="6832781" y="1071240"/>
            <a:ext cx="1616423" cy="1608497"/>
            <a:chOff x="8787513" y="1923540"/>
            <a:chExt cx="2100620" cy="2091076"/>
          </a:xfrm>
        </p:grpSpPr>
        <p:pic>
          <p:nvPicPr>
            <p:cNvPr id="29" name="图片 2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30" name="组合 29"/>
            <p:cNvGrpSpPr/>
            <p:nvPr/>
          </p:nvGrpSpPr>
          <p:grpSpPr>
            <a:xfrm>
              <a:off x="8787513" y="1923540"/>
              <a:ext cx="2091076" cy="2091076"/>
              <a:chOff x="4742449" y="2216782"/>
              <a:chExt cx="3801476" cy="3801476"/>
            </a:xfrm>
          </p:grpSpPr>
          <p:sp>
            <p:nvSpPr>
              <p:cNvPr id="31" name="任意多边形 30"/>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圆角矩形 31"/>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圆角矩形 32"/>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4" name="文本框 23"/>
          <p:cNvSpPr txBox="1"/>
          <p:nvPr/>
        </p:nvSpPr>
        <p:spPr>
          <a:xfrm>
            <a:off x="718069"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35" name="组合 34"/>
          <p:cNvGrpSpPr/>
          <p:nvPr/>
        </p:nvGrpSpPr>
        <p:grpSpPr>
          <a:xfrm>
            <a:off x="705647" y="3036432"/>
            <a:ext cx="1447988" cy="478780"/>
            <a:chOff x="940739" y="4267247"/>
            <a:chExt cx="1930400" cy="638521"/>
          </a:xfrm>
        </p:grpSpPr>
        <p:sp>
          <p:nvSpPr>
            <p:cNvPr id="36" name="任意多边形 3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37" name="任意多边形 3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38"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C00000"/>
                  </a:solidFill>
                  <a:latin typeface="+mn-ea"/>
                </a:rPr>
                <a:t>输入待用名</a:t>
              </a:r>
            </a:p>
          </p:txBody>
        </p:sp>
      </p:grpSp>
      <p:grpSp>
        <p:nvGrpSpPr>
          <p:cNvPr id="39" name="组合 38"/>
          <p:cNvGrpSpPr/>
          <p:nvPr/>
        </p:nvGrpSpPr>
        <p:grpSpPr>
          <a:xfrm>
            <a:off x="2802550" y="3036432"/>
            <a:ext cx="1447988" cy="478780"/>
            <a:chOff x="940739" y="4267247"/>
            <a:chExt cx="1930400" cy="638521"/>
          </a:xfrm>
        </p:grpSpPr>
        <p:sp>
          <p:nvSpPr>
            <p:cNvPr id="40" name="任意多边形 39"/>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41" name="任意多边形 4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42"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C00000"/>
                  </a:solidFill>
                  <a:latin typeface="+mn-ea"/>
                </a:rPr>
                <a:t>输入待用名</a:t>
              </a:r>
            </a:p>
          </p:txBody>
        </p:sp>
      </p:grpSp>
      <p:grpSp>
        <p:nvGrpSpPr>
          <p:cNvPr id="43" name="组合 42"/>
          <p:cNvGrpSpPr/>
          <p:nvPr/>
        </p:nvGrpSpPr>
        <p:grpSpPr>
          <a:xfrm>
            <a:off x="4899453" y="3036432"/>
            <a:ext cx="1447988" cy="478780"/>
            <a:chOff x="940739" y="4267247"/>
            <a:chExt cx="1930400" cy="638521"/>
          </a:xfrm>
        </p:grpSpPr>
        <p:sp>
          <p:nvSpPr>
            <p:cNvPr id="44" name="任意多边形 4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45" name="任意多边形 4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46"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C00000"/>
                  </a:solidFill>
                  <a:latin typeface="+mn-ea"/>
                </a:rPr>
                <a:t>输入待用名</a:t>
              </a:r>
            </a:p>
          </p:txBody>
        </p:sp>
      </p:grpSp>
      <p:grpSp>
        <p:nvGrpSpPr>
          <p:cNvPr id="47" name="组合 46"/>
          <p:cNvGrpSpPr/>
          <p:nvPr/>
        </p:nvGrpSpPr>
        <p:grpSpPr>
          <a:xfrm>
            <a:off x="6996357" y="3036432"/>
            <a:ext cx="1447988" cy="478780"/>
            <a:chOff x="940739" y="4267247"/>
            <a:chExt cx="1930400" cy="638521"/>
          </a:xfrm>
        </p:grpSpPr>
        <p:sp>
          <p:nvSpPr>
            <p:cNvPr id="48" name="任意多边形 4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49" name="任意多边形 4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50"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C00000"/>
                  </a:solidFill>
                  <a:latin typeface="+mn-ea"/>
                </a:rPr>
                <a:t>输入待用名</a:t>
              </a:r>
            </a:p>
          </p:txBody>
        </p:sp>
      </p:grpSp>
      <p:sp>
        <p:nvSpPr>
          <p:cNvPr id="51" name="文本框 23"/>
          <p:cNvSpPr txBox="1"/>
          <p:nvPr/>
        </p:nvSpPr>
        <p:spPr>
          <a:xfrm>
            <a:off x="2853753"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2" name="文本框 23"/>
          <p:cNvSpPr txBox="1"/>
          <p:nvPr/>
        </p:nvSpPr>
        <p:spPr>
          <a:xfrm>
            <a:off x="4954546"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53" name="文本框 23"/>
          <p:cNvSpPr txBox="1"/>
          <p:nvPr/>
        </p:nvSpPr>
        <p:spPr>
          <a:xfrm>
            <a:off x="7069993"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264874589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 fill="hold"/>
                                        <p:tgtEl>
                                          <p:spTgt spid="10"/>
                                        </p:tgtEl>
                                        <p:attrNameLst>
                                          <p:attrName>ppt_w</p:attrName>
                                        </p:attrNameLst>
                                      </p:cBhvr>
                                      <p:tavLst>
                                        <p:tav tm="0">
                                          <p:val>
                                            <p:fltVal val="0"/>
                                          </p:val>
                                        </p:tav>
                                        <p:tav tm="100000">
                                          <p:val>
                                            <p:strVal val="#ppt_w"/>
                                          </p:val>
                                        </p:tav>
                                      </p:tavLst>
                                    </p:anim>
                                    <p:anim calcmode="lin" valueType="num">
                                      <p:cBhvr>
                                        <p:cTn id="27" dur="100" fill="hold"/>
                                        <p:tgtEl>
                                          <p:spTgt spid="10"/>
                                        </p:tgtEl>
                                        <p:attrNameLst>
                                          <p:attrName>ppt_h</p:attrName>
                                        </p:attrNameLst>
                                      </p:cBhvr>
                                      <p:tavLst>
                                        <p:tav tm="0">
                                          <p:val>
                                            <p:fltVal val="0"/>
                                          </p:val>
                                        </p:tav>
                                        <p:tav tm="100000">
                                          <p:val>
                                            <p:strVal val="#ppt_h"/>
                                          </p:val>
                                        </p:tav>
                                      </p:tavLst>
                                    </p:anim>
                                    <p:animEffect transition="in" filter="fade">
                                      <p:cBhvr>
                                        <p:cTn id="28" dur="100"/>
                                        <p:tgtEl>
                                          <p:spTgt spid="10"/>
                                        </p:tgtEl>
                                      </p:cBhvr>
                                    </p:animEffect>
                                  </p:childTnLst>
                                </p:cTn>
                              </p:par>
                              <p:par>
                                <p:cTn id="29" presetID="6" presetClass="emph" presetSubtype="0" fill="hold" nodeType="withEffect">
                                  <p:stCondLst>
                                    <p:cond delay="100"/>
                                  </p:stCondLst>
                                  <p:childTnLst>
                                    <p:animScale>
                                      <p:cBhvr>
                                        <p:cTn id="30" dur="100" fill="hold"/>
                                        <p:tgtEl>
                                          <p:spTgt spid="10"/>
                                        </p:tgtEl>
                                      </p:cBhvr>
                                      <p:by x="110000" y="110000"/>
                                    </p:animScale>
                                  </p:childTnLst>
                                </p:cTn>
                              </p:par>
                              <p:par>
                                <p:cTn id="31" presetID="6" presetClass="emph" presetSubtype="0" fill="hold" nodeType="withEffect">
                                  <p:stCondLst>
                                    <p:cond delay="200"/>
                                  </p:stCondLst>
                                  <p:childTnLst>
                                    <p:animScale>
                                      <p:cBhvr>
                                        <p:cTn id="32" dur="200" fill="hold"/>
                                        <p:tgtEl>
                                          <p:spTgt spid="10"/>
                                        </p:tgtEl>
                                      </p:cBhvr>
                                      <p:by x="90000" y="90000"/>
                                    </p:animScale>
                                  </p:childTnLst>
                                </p:cTn>
                              </p:par>
                              <p:par>
                                <p:cTn id="33" presetID="6" presetClass="emph" presetSubtype="0" fill="hold" nodeType="withEffect">
                                  <p:stCondLst>
                                    <p:cond delay="400"/>
                                  </p:stCondLst>
                                  <p:childTnLst>
                                    <p:animScale>
                                      <p:cBhvr>
                                        <p:cTn id="34" dur="100" fill="hold"/>
                                        <p:tgtEl>
                                          <p:spTgt spid="10"/>
                                        </p:tgtEl>
                                      </p:cBhvr>
                                      <p:by x="105000" y="105000"/>
                                    </p:animScale>
                                  </p:childTnLst>
                                </p:cTn>
                              </p:par>
                              <p:par>
                                <p:cTn id="35" presetID="6" presetClass="emph" presetSubtype="0" fill="hold" nodeType="withEffect">
                                  <p:stCondLst>
                                    <p:cond delay="500"/>
                                  </p:stCondLst>
                                  <p:childTnLst>
                                    <p:animScale>
                                      <p:cBhvr>
                                        <p:cTn id="36" dur="200" fill="hold"/>
                                        <p:tgtEl>
                                          <p:spTgt spid="10"/>
                                        </p:tgtEl>
                                      </p:cBhvr>
                                      <p:by x="95000" y="95000"/>
                                    </p:animScale>
                                  </p:childTnLst>
                                </p:cTn>
                              </p:par>
                            </p:childTnLst>
                          </p:cTn>
                        </p:par>
                        <p:par>
                          <p:cTn id="37" fill="hold">
                            <p:stCondLst>
                              <p:cond delay="2200"/>
                            </p:stCondLst>
                            <p:childTnLst>
                              <p:par>
                                <p:cTn id="38" presetID="53" presetClass="entr" presetSubtype="16"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 fill="hold"/>
                                        <p:tgtEl>
                                          <p:spTgt spid="16"/>
                                        </p:tgtEl>
                                        <p:attrNameLst>
                                          <p:attrName>ppt_w</p:attrName>
                                        </p:attrNameLst>
                                      </p:cBhvr>
                                      <p:tavLst>
                                        <p:tav tm="0">
                                          <p:val>
                                            <p:fltVal val="0"/>
                                          </p:val>
                                        </p:tav>
                                        <p:tav tm="100000">
                                          <p:val>
                                            <p:strVal val="#ppt_w"/>
                                          </p:val>
                                        </p:tav>
                                      </p:tavLst>
                                    </p:anim>
                                    <p:anim calcmode="lin" valueType="num">
                                      <p:cBhvr>
                                        <p:cTn id="41" dur="100" fill="hold"/>
                                        <p:tgtEl>
                                          <p:spTgt spid="16"/>
                                        </p:tgtEl>
                                        <p:attrNameLst>
                                          <p:attrName>ppt_h</p:attrName>
                                        </p:attrNameLst>
                                      </p:cBhvr>
                                      <p:tavLst>
                                        <p:tav tm="0">
                                          <p:val>
                                            <p:fltVal val="0"/>
                                          </p:val>
                                        </p:tav>
                                        <p:tav tm="100000">
                                          <p:val>
                                            <p:strVal val="#ppt_h"/>
                                          </p:val>
                                        </p:tav>
                                      </p:tavLst>
                                    </p:anim>
                                    <p:animEffect transition="in" filter="fade">
                                      <p:cBhvr>
                                        <p:cTn id="42" dur="100"/>
                                        <p:tgtEl>
                                          <p:spTgt spid="16"/>
                                        </p:tgtEl>
                                      </p:cBhvr>
                                    </p:animEffect>
                                  </p:childTnLst>
                                </p:cTn>
                              </p:par>
                              <p:par>
                                <p:cTn id="43" presetID="6" presetClass="emph" presetSubtype="0" fill="hold" nodeType="withEffect">
                                  <p:stCondLst>
                                    <p:cond delay="100"/>
                                  </p:stCondLst>
                                  <p:childTnLst>
                                    <p:animScale>
                                      <p:cBhvr>
                                        <p:cTn id="44" dur="100" fill="hold"/>
                                        <p:tgtEl>
                                          <p:spTgt spid="16"/>
                                        </p:tgtEl>
                                      </p:cBhvr>
                                      <p:by x="110000" y="110000"/>
                                    </p:animScale>
                                  </p:childTnLst>
                                </p:cTn>
                              </p:par>
                              <p:par>
                                <p:cTn id="45" presetID="6" presetClass="emph" presetSubtype="0" fill="hold" nodeType="withEffect">
                                  <p:stCondLst>
                                    <p:cond delay="200"/>
                                  </p:stCondLst>
                                  <p:childTnLst>
                                    <p:animScale>
                                      <p:cBhvr>
                                        <p:cTn id="46" dur="200" fill="hold"/>
                                        <p:tgtEl>
                                          <p:spTgt spid="16"/>
                                        </p:tgtEl>
                                      </p:cBhvr>
                                      <p:by x="90000" y="90000"/>
                                    </p:animScale>
                                  </p:childTnLst>
                                </p:cTn>
                              </p:par>
                              <p:par>
                                <p:cTn id="47" presetID="6" presetClass="emph" presetSubtype="0" fill="hold" nodeType="withEffect">
                                  <p:stCondLst>
                                    <p:cond delay="400"/>
                                  </p:stCondLst>
                                  <p:childTnLst>
                                    <p:animScale>
                                      <p:cBhvr>
                                        <p:cTn id="48" dur="100" fill="hold"/>
                                        <p:tgtEl>
                                          <p:spTgt spid="16"/>
                                        </p:tgtEl>
                                      </p:cBhvr>
                                      <p:by x="105000" y="105000"/>
                                    </p:animScale>
                                  </p:childTnLst>
                                </p:cTn>
                              </p:par>
                              <p:par>
                                <p:cTn id="49" presetID="6" presetClass="emph" presetSubtype="0" fill="hold" nodeType="withEffect">
                                  <p:stCondLst>
                                    <p:cond delay="500"/>
                                  </p:stCondLst>
                                  <p:childTnLst>
                                    <p:animScale>
                                      <p:cBhvr>
                                        <p:cTn id="50" dur="200" fill="hold"/>
                                        <p:tgtEl>
                                          <p:spTgt spid="16"/>
                                        </p:tgtEl>
                                      </p:cBhvr>
                                      <p:by x="95000" y="95000"/>
                                    </p:animScale>
                                  </p:childTnLst>
                                </p:cTn>
                              </p:par>
                            </p:childTnLst>
                          </p:cTn>
                        </p:par>
                        <p:par>
                          <p:cTn id="51" fill="hold">
                            <p:stCondLst>
                              <p:cond delay="2900"/>
                            </p:stCondLst>
                            <p:childTnLst>
                              <p:par>
                                <p:cTn id="52" presetID="53" presetClass="entr" presetSubtype="16"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100" fill="hold"/>
                                        <p:tgtEl>
                                          <p:spTgt spid="22"/>
                                        </p:tgtEl>
                                        <p:attrNameLst>
                                          <p:attrName>ppt_w</p:attrName>
                                        </p:attrNameLst>
                                      </p:cBhvr>
                                      <p:tavLst>
                                        <p:tav tm="0">
                                          <p:val>
                                            <p:fltVal val="0"/>
                                          </p:val>
                                        </p:tav>
                                        <p:tav tm="100000">
                                          <p:val>
                                            <p:strVal val="#ppt_w"/>
                                          </p:val>
                                        </p:tav>
                                      </p:tavLst>
                                    </p:anim>
                                    <p:anim calcmode="lin" valueType="num">
                                      <p:cBhvr>
                                        <p:cTn id="55" dur="100" fill="hold"/>
                                        <p:tgtEl>
                                          <p:spTgt spid="22"/>
                                        </p:tgtEl>
                                        <p:attrNameLst>
                                          <p:attrName>ppt_h</p:attrName>
                                        </p:attrNameLst>
                                      </p:cBhvr>
                                      <p:tavLst>
                                        <p:tav tm="0">
                                          <p:val>
                                            <p:fltVal val="0"/>
                                          </p:val>
                                        </p:tav>
                                        <p:tav tm="100000">
                                          <p:val>
                                            <p:strVal val="#ppt_h"/>
                                          </p:val>
                                        </p:tav>
                                      </p:tavLst>
                                    </p:anim>
                                    <p:animEffect transition="in" filter="fade">
                                      <p:cBhvr>
                                        <p:cTn id="56" dur="100"/>
                                        <p:tgtEl>
                                          <p:spTgt spid="22"/>
                                        </p:tgtEl>
                                      </p:cBhvr>
                                    </p:animEffect>
                                  </p:childTnLst>
                                </p:cTn>
                              </p:par>
                              <p:par>
                                <p:cTn id="57" presetID="6" presetClass="emph" presetSubtype="0" fill="hold" nodeType="withEffect">
                                  <p:stCondLst>
                                    <p:cond delay="100"/>
                                  </p:stCondLst>
                                  <p:childTnLst>
                                    <p:animScale>
                                      <p:cBhvr>
                                        <p:cTn id="58" dur="100" fill="hold"/>
                                        <p:tgtEl>
                                          <p:spTgt spid="22"/>
                                        </p:tgtEl>
                                      </p:cBhvr>
                                      <p:by x="110000" y="110000"/>
                                    </p:animScale>
                                  </p:childTnLst>
                                </p:cTn>
                              </p:par>
                              <p:par>
                                <p:cTn id="59" presetID="6" presetClass="emph" presetSubtype="0" fill="hold" nodeType="withEffect">
                                  <p:stCondLst>
                                    <p:cond delay="200"/>
                                  </p:stCondLst>
                                  <p:childTnLst>
                                    <p:animScale>
                                      <p:cBhvr>
                                        <p:cTn id="60" dur="200" fill="hold"/>
                                        <p:tgtEl>
                                          <p:spTgt spid="22"/>
                                        </p:tgtEl>
                                      </p:cBhvr>
                                      <p:by x="90000" y="90000"/>
                                    </p:animScale>
                                  </p:childTnLst>
                                </p:cTn>
                              </p:par>
                              <p:par>
                                <p:cTn id="61" presetID="6" presetClass="emph" presetSubtype="0" fill="hold" nodeType="withEffect">
                                  <p:stCondLst>
                                    <p:cond delay="400"/>
                                  </p:stCondLst>
                                  <p:childTnLst>
                                    <p:animScale>
                                      <p:cBhvr>
                                        <p:cTn id="62" dur="100" fill="hold"/>
                                        <p:tgtEl>
                                          <p:spTgt spid="22"/>
                                        </p:tgtEl>
                                      </p:cBhvr>
                                      <p:by x="105000" y="105000"/>
                                    </p:animScale>
                                  </p:childTnLst>
                                </p:cTn>
                              </p:par>
                              <p:par>
                                <p:cTn id="63" presetID="6" presetClass="emph" presetSubtype="0" fill="hold" nodeType="withEffect">
                                  <p:stCondLst>
                                    <p:cond delay="500"/>
                                  </p:stCondLst>
                                  <p:childTnLst>
                                    <p:animScale>
                                      <p:cBhvr>
                                        <p:cTn id="64" dur="200" fill="hold"/>
                                        <p:tgtEl>
                                          <p:spTgt spid="22"/>
                                        </p:tgtEl>
                                      </p:cBhvr>
                                      <p:by x="95000" y="95000"/>
                                    </p:animScale>
                                  </p:childTnLst>
                                </p:cTn>
                              </p:par>
                            </p:childTnLst>
                          </p:cTn>
                        </p:par>
                        <p:par>
                          <p:cTn id="65" fill="hold">
                            <p:stCondLst>
                              <p:cond delay="3600"/>
                            </p:stCondLst>
                            <p:childTnLst>
                              <p:par>
                                <p:cTn id="66" presetID="53" presetClass="entr" presetSubtype="16"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p:cTn id="68" dur="100" fill="hold"/>
                                        <p:tgtEl>
                                          <p:spTgt spid="28"/>
                                        </p:tgtEl>
                                        <p:attrNameLst>
                                          <p:attrName>ppt_w</p:attrName>
                                        </p:attrNameLst>
                                      </p:cBhvr>
                                      <p:tavLst>
                                        <p:tav tm="0">
                                          <p:val>
                                            <p:fltVal val="0"/>
                                          </p:val>
                                        </p:tav>
                                        <p:tav tm="100000">
                                          <p:val>
                                            <p:strVal val="#ppt_w"/>
                                          </p:val>
                                        </p:tav>
                                      </p:tavLst>
                                    </p:anim>
                                    <p:anim calcmode="lin" valueType="num">
                                      <p:cBhvr>
                                        <p:cTn id="69" dur="100" fill="hold"/>
                                        <p:tgtEl>
                                          <p:spTgt spid="28"/>
                                        </p:tgtEl>
                                        <p:attrNameLst>
                                          <p:attrName>ppt_h</p:attrName>
                                        </p:attrNameLst>
                                      </p:cBhvr>
                                      <p:tavLst>
                                        <p:tav tm="0">
                                          <p:val>
                                            <p:fltVal val="0"/>
                                          </p:val>
                                        </p:tav>
                                        <p:tav tm="100000">
                                          <p:val>
                                            <p:strVal val="#ppt_h"/>
                                          </p:val>
                                        </p:tav>
                                      </p:tavLst>
                                    </p:anim>
                                    <p:animEffect transition="in" filter="fade">
                                      <p:cBhvr>
                                        <p:cTn id="70" dur="100"/>
                                        <p:tgtEl>
                                          <p:spTgt spid="28"/>
                                        </p:tgtEl>
                                      </p:cBhvr>
                                    </p:animEffect>
                                  </p:childTnLst>
                                </p:cTn>
                              </p:par>
                              <p:par>
                                <p:cTn id="71" presetID="6" presetClass="emph" presetSubtype="0" fill="hold" nodeType="withEffect">
                                  <p:stCondLst>
                                    <p:cond delay="100"/>
                                  </p:stCondLst>
                                  <p:childTnLst>
                                    <p:animScale>
                                      <p:cBhvr>
                                        <p:cTn id="72" dur="100" fill="hold"/>
                                        <p:tgtEl>
                                          <p:spTgt spid="28"/>
                                        </p:tgtEl>
                                      </p:cBhvr>
                                      <p:by x="110000" y="110000"/>
                                    </p:animScale>
                                  </p:childTnLst>
                                </p:cTn>
                              </p:par>
                              <p:par>
                                <p:cTn id="73" presetID="6" presetClass="emph" presetSubtype="0" fill="hold" nodeType="withEffect">
                                  <p:stCondLst>
                                    <p:cond delay="200"/>
                                  </p:stCondLst>
                                  <p:childTnLst>
                                    <p:animScale>
                                      <p:cBhvr>
                                        <p:cTn id="74" dur="200" fill="hold"/>
                                        <p:tgtEl>
                                          <p:spTgt spid="28"/>
                                        </p:tgtEl>
                                      </p:cBhvr>
                                      <p:by x="90000" y="90000"/>
                                    </p:animScale>
                                  </p:childTnLst>
                                </p:cTn>
                              </p:par>
                              <p:par>
                                <p:cTn id="75" presetID="6" presetClass="emph" presetSubtype="0" fill="hold" nodeType="withEffect">
                                  <p:stCondLst>
                                    <p:cond delay="400"/>
                                  </p:stCondLst>
                                  <p:childTnLst>
                                    <p:animScale>
                                      <p:cBhvr>
                                        <p:cTn id="76" dur="100" fill="hold"/>
                                        <p:tgtEl>
                                          <p:spTgt spid="28"/>
                                        </p:tgtEl>
                                      </p:cBhvr>
                                      <p:by x="105000" y="105000"/>
                                    </p:animScale>
                                  </p:childTnLst>
                                </p:cTn>
                              </p:par>
                              <p:par>
                                <p:cTn id="77" presetID="6" presetClass="emph" presetSubtype="0" fill="hold" nodeType="withEffect">
                                  <p:stCondLst>
                                    <p:cond delay="500"/>
                                  </p:stCondLst>
                                  <p:childTnLst>
                                    <p:animScale>
                                      <p:cBhvr>
                                        <p:cTn id="78" dur="200" fill="hold"/>
                                        <p:tgtEl>
                                          <p:spTgt spid="28"/>
                                        </p:tgtEl>
                                      </p:cBhvr>
                                      <p:by x="95000" y="95000"/>
                                    </p:animScale>
                                  </p:childTnLst>
                                </p:cTn>
                              </p:par>
                            </p:childTnLst>
                          </p:cTn>
                        </p:par>
                        <p:par>
                          <p:cTn id="79" fill="hold">
                            <p:stCondLst>
                              <p:cond delay="4300"/>
                            </p:stCondLst>
                            <p:childTnLst>
                              <p:par>
                                <p:cTn id="80" presetID="42" presetClass="entr" presetSubtype="0" fill="hold"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500"/>
                                        <p:tgtEl>
                                          <p:spTgt spid="35"/>
                                        </p:tgtEl>
                                      </p:cBhvr>
                                    </p:animEffect>
                                    <p:anim calcmode="lin" valueType="num">
                                      <p:cBhvr>
                                        <p:cTn id="83" dur="500" fill="hold"/>
                                        <p:tgtEl>
                                          <p:spTgt spid="35"/>
                                        </p:tgtEl>
                                        <p:attrNameLst>
                                          <p:attrName>ppt_x</p:attrName>
                                        </p:attrNameLst>
                                      </p:cBhvr>
                                      <p:tavLst>
                                        <p:tav tm="0">
                                          <p:val>
                                            <p:strVal val="#ppt_x"/>
                                          </p:val>
                                        </p:tav>
                                        <p:tav tm="100000">
                                          <p:val>
                                            <p:strVal val="#ppt_x"/>
                                          </p:val>
                                        </p:tav>
                                      </p:tavLst>
                                    </p:anim>
                                    <p:anim calcmode="lin" valueType="num">
                                      <p:cBhvr>
                                        <p:cTn id="84" dur="5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500"/>
                                        <p:tgtEl>
                                          <p:spTgt spid="39"/>
                                        </p:tgtEl>
                                      </p:cBhvr>
                                    </p:animEffect>
                                    <p:anim calcmode="lin" valueType="num">
                                      <p:cBhvr>
                                        <p:cTn id="88" dur="500" fill="hold"/>
                                        <p:tgtEl>
                                          <p:spTgt spid="39"/>
                                        </p:tgtEl>
                                        <p:attrNameLst>
                                          <p:attrName>ppt_x</p:attrName>
                                        </p:attrNameLst>
                                      </p:cBhvr>
                                      <p:tavLst>
                                        <p:tav tm="0">
                                          <p:val>
                                            <p:strVal val="#ppt_x"/>
                                          </p:val>
                                        </p:tav>
                                        <p:tav tm="100000">
                                          <p:val>
                                            <p:strVal val="#ppt_x"/>
                                          </p:val>
                                        </p:tav>
                                      </p:tavLst>
                                    </p:anim>
                                    <p:anim calcmode="lin" valueType="num">
                                      <p:cBhvr>
                                        <p:cTn id="89" dur="500" fill="hold"/>
                                        <p:tgtEl>
                                          <p:spTgt spid="39"/>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500"/>
                                        <p:tgtEl>
                                          <p:spTgt spid="43"/>
                                        </p:tgtEl>
                                      </p:cBhvr>
                                    </p:animEffect>
                                    <p:anim calcmode="lin" valueType="num">
                                      <p:cBhvr>
                                        <p:cTn id="93" dur="500" fill="hold"/>
                                        <p:tgtEl>
                                          <p:spTgt spid="43"/>
                                        </p:tgtEl>
                                        <p:attrNameLst>
                                          <p:attrName>ppt_x</p:attrName>
                                        </p:attrNameLst>
                                      </p:cBhvr>
                                      <p:tavLst>
                                        <p:tav tm="0">
                                          <p:val>
                                            <p:strVal val="#ppt_x"/>
                                          </p:val>
                                        </p:tav>
                                        <p:tav tm="100000">
                                          <p:val>
                                            <p:strVal val="#ppt_x"/>
                                          </p:val>
                                        </p:tav>
                                      </p:tavLst>
                                    </p:anim>
                                    <p:anim calcmode="lin" valueType="num">
                                      <p:cBhvr>
                                        <p:cTn id="94" dur="500" fill="hold"/>
                                        <p:tgtEl>
                                          <p:spTgt spid="43"/>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ppt_y+.1"/>
                                          </p:val>
                                        </p:tav>
                                        <p:tav tm="100000">
                                          <p:val>
                                            <p:strVal val="#ppt_y"/>
                                          </p:val>
                                        </p:tav>
                                      </p:tavLst>
                                    </p:anim>
                                  </p:childTnLst>
                                </p:cTn>
                              </p:par>
                            </p:childTnLst>
                          </p:cTn>
                        </p:par>
                        <p:par>
                          <p:cTn id="100" fill="hold">
                            <p:stCondLst>
                              <p:cond delay="4800"/>
                            </p:stCondLst>
                            <p:childTnLst>
                              <p:par>
                                <p:cTn id="101" presetID="22" presetClass="entr" presetSubtype="1"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wipe(up)">
                                      <p:cBhvr>
                                        <p:cTn id="103" dur="500"/>
                                        <p:tgtEl>
                                          <p:spTgt spid="34"/>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wipe(up)">
                                      <p:cBhvr>
                                        <p:cTn id="106" dur="500"/>
                                        <p:tgtEl>
                                          <p:spTgt spid="51"/>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52"/>
                                        </p:tgtEl>
                                        <p:attrNameLst>
                                          <p:attrName>style.visibility</p:attrName>
                                        </p:attrNameLst>
                                      </p:cBhvr>
                                      <p:to>
                                        <p:strVal val="visible"/>
                                      </p:to>
                                    </p:set>
                                    <p:animEffect transition="in" filter="wipe(up)">
                                      <p:cBhvr>
                                        <p:cTn id="109" dur="500"/>
                                        <p:tgtEl>
                                          <p:spTgt spid="52"/>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wipe(up)">
                                      <p:cBhvr>
                                        <p:cTn id="11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4" grpId="0"/>
      <p:bldP spid="51" grpId="0"/>
      <p:bldP spid="52" grpId="0"/>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827767" y="1956417"/>
            <a:ext cx="6728417" cy="2426336"/>
            <a:chOff x="1275068" y="2211288"/>
            <a:chExt cx="9897218" cy="3570332"/>
          </a:xfrm>
        </p:grpSpPr>
        <p:sp>
          <p:nvSpPr>
            <p:cNvPr id="11" name="椭圆 10"/>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 name="组合 12"/>
          <p:cNvGrpSpPr/>
          <p:nvPr/>
        </p:nvGrpSpPr>
        <p:grpSpPr>
          <a:xfrm>
            <a:off x="2034493" y="3135691"/>
            <a:ext cx="661709" cy="661470"/>
            <a:chOff x="2392531" y="3776590"/>
            <a:chExt cx="882164" cy="882164"/>
          </a:xfrm>
        </p:grpSpPr>
        <p:sp>
          <p:nvSpPr>
            <p:cNvPr id="14" name="椭圆 13"/>
            <p:cNvSpPr/>
            <p:nvPr/>
          </p:nvSpPr>
          <p:spPr>
            <a:xfrm>
              <a:off x="2392531" y="3776590"/>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grpSp>
          <p:nvGrpSpPr>
            <p:cNvPr id="15" name="组合 14"/>
            <p:cNvGrpSpPr/>
            <p:nvPr/>
          </p:nvGrpSpPr>
          <p:grpSpPr>
            <a:xfrm>
              <a:off x="2556766" y="3937626"/>
              <a:ext cx="534134" cy="616723"/>
              <a:chOff x="2693291" y="3851188"/>
              <a:chExt cx="534134" cy="616723"/>
            </a:xfrm>
          </p:grpSpPr>
          <p:sp>
            <p:nvSpPr>
              <p:cNvPr id="16" name="文本框 17"/>
              <p:cNvSpPr txBox="1"/>
              <p:nvPr/>
            </p:nvSpPr>
            <p:spPr>
              <a:xfrm>
                <a:off x="2693291" y="3851188"/>
                <a:ext cx="528293" cy="492557"/>
              </a:xfrm>
              <a:prstGeom prst="rect">
                <a:avLst/>
              </a:prstGeom>
              <a:noFill/>
            </p:spPr>
            <p:txBody>
              <a:bodyPr wrap="square" rtlCol="0">
                <a:spAutoFit/>
              </a:bodyPr>
              <a:lstStyle/>
              <a:p>
                <a:pPr algn="ctr"/>
                <a:r>
                  <a:rPr lang="en-US" altLang="zh-CN" sz="1800" dirty="0">
                    <a:solidFill>
                      <a:srgbClr val="C00000"/>
                    </a:solidFill>
                    <a:latin typeface="Impact" panose="020B0806030902050204" pitchFamily="34" charset="0"/>
                  </a:rPr>
                  <a:t>01</a:t>
                </a:r>
                <a:endParaRPr lang="zh-CN" altLang="en-US" sz="1800" dirty="0">
                  <a:solidFill>
                    <a:srgbClr val="C00000"/>
                  </a:solidFill>
                  <a:latin typeface="Impact" panose="020B0806030902050204" pitchFamily="34" charset="0"/>
                </a:endParaRPr>
              </a:p>
            </p:txBody>
          </p:sp>
          <p:sp>
            <p:nvSpPr>
              <p:cNvPr id="17" name="文本框 18"/>
              <p:cNvSpPr txBox="1"/>
              <p:nvPr/>
            </p:nvSpPr>
            <p:spPr>
              <a:xfrm>
                <a:off x="2693291" y="4160064"/>
                <a:ext cx="534134" cy="307847"/>
              </a:xfrm>
              <a:prstGeom prst="rect">
                <a:avLst/>
              </a:prstGeom>
              <a:noFill/>
            </p:spPr>
            <p:txBody>
              <a:bodyPr wrap="square" rtlCol="0">
                <a:spAutoFit/>
              </a:bodyPr>
              <a:lstStyle/>
              <a:p>
                <a:pPr algn="ctr"/>
                <a:r>
                  <a:rPr lang="en-US" altLang="zh-CN" sz="900" dirty="0">
                    <a:solidFill>
                      <a:srgbClr val="C00000"/>
                    </a:solidFill>
                    <a:latin typeface="LiHei Pro" panose="020B0500000000000000" pitchFamily="34" charset="-122"/>
                    <a:ea typeface="LiHei Pro" panose="020B0500000000000000" pitchFamily="34" charset="-122"/>
                  </a:rPr>
                  <a:t>ITEM</a:t>
                </a:r>
                <a:endParaRPr lang="zh-CN" altLang="en-US" sz="900" dirty="0">
                  <a:solidFill>
                    <a:srgbClr val="C00000"/>
                  </a:solidFill>
                  <a:latin typeface="LiHei Pro" panose="020B0500000000000000" pitchFamily="34" charset="-122"/>
                  <a:ea typeface="LiHei Pro" panose="020B0500000000000000" pitchFamily="34" charset="-122"/>
                </a:endParaRPr>
              </a:p>
            </p:txBody>
          </p:sp>
        </p:grpSp>
      </p:grpSp>
      <p:grpSp>
        <p:nvGrpSpPr>
          <p:cNvPr id="18" name="组合 17"/>
          <p:cNvGrpSpPr/>
          <p:nvPr/>
        </p:nvGrpSpPr>
        <p:grpSpPr>
          <a:xfrm>
            <a:off x="3783512" y="2083722"/>
            <a:ext cx="661709" cy="661470"/>
            <a:chOff x="4724252" y="2373641"/>
            <a:chExt cx="882164" cy="882164"/>
          </a:xfrm>
        </p:grpSpPr>
        <p:sp>
          <p:nvSpPr>
            <p:cNvPr id="19" name="椭圆 18"/>
            <p:cNvSpPr/>
            <p:nvPr/>
          </p:nvSpPr>
          <p:spPr>
            <a:xfrm>
              <a:off x="4724252" y="2373641"/>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grpSp>
          <p:nvGrpSpPr>
            <p:cNvPr id="20" name="组合 19"/>
            <p:cNvGrpSpPr/>
            <p:nvPr/>
          </p:nvGrpSpPr>
          <p:grpSpPr>
            <a:xfrm>
              <a:off x="4898266" y="2524255"/>
              <a:ext cx="565661" cy="616722"/>
              <a:chOff x="2693290" y="3851188"/>
              <a:chExt cx="565661" cy="616722"/>
            </a:xfrm>
          </p:grpSpPr>
          <p:sp>
            <p:nvSpPr>
              <p:cNvPr id="21" name="文本框 21"/>
              <p:cNvSpPr txBox="1"/>
              <p:nvPr/>
            </p:nvSpPr>
            <p:spPr>
              <a:xfrm>
                <a:off x="2693290" y="3851188"/>
                <a:ext cx="565661" cy="492557"/>
              </a:xfrm>
              <a:prstGeom prst="rect">
                <a:avLst/>
              </a:prstGeom>
              <a:noFill/>
            </p:spPr>
            <p:txBody>
              <a:bodyPr wrap="square" rtlCol="0">
                <a:spAutoFit/>
              </a:bodyPr>
              <a:lstStyle/>
              <a:p>
                <a:pPr algn="ctr"/>
                <a:r>
                  <a:rPr lang="en-US" altLang="zh-CN" sz="1800" dirty="0">
                    <a:solidFill>
                      <a:srgbClr val="C00000"/>
                    </a:solidFill>
                    <a:latin typeface="Impact" panose="020B0806030902050204" pitchFamily="34" charset="0"/>
                  </a:rPr>
                  <a:t>02</a:t>
                </a:r>
                <a:endParaRPr lang="zh-CN" altLang="en-US" sz="1800" dirty="0">
                  <a:solidFill>
                    <a:srgbClr val="C00000"/>
                  </a:solidFill>
                  <a:latin typeface="Impact" panose="020B0806030902050204" pitchFamily="34" charset="0"/>
                </a:endParaRPr>
              </a:p>
            </p:txBody>
          </p:sp>
          <p:sp>
            <p:nvSpPr>
              <p:cNvPr id="22" name="文本框 22"/>
              <p:cNvSpPr txBox="1"/>
              <p:nvPr/>
            </p:nvSpPr>
            <p:spPr>
              <a:xfrm>
                <a:off x="2693291" y="4160063"/>
                <a:ext cx="534134" cy="307847"/>
              </a:xfrm>
              <a:prstGeom prst="rect">
                <a:avLst/>
              </a:prstGeom>
              <a:noFill/>
            </p:spPr>
            <p:txBody>
              <a:bodyPr wrap="square" rtlCol="0">
                <a:spAutoFit/>
              </a:bodyPr>
              <a:lstStyle/>
              <a:p>
                <a:pPr algn="ctr"/>
                <a:r>
                  <a:rPr lang="en-US" altLang="zh-CN" sz="900" dirty="0">
                    <a:solidFill>
                      <a:srgbClr val="C00000"/>
                    </a:solidFill>
                    <a:latin typeface="LiHei Pro" panose="020B0500000000000000" pitchFamily="34" charset="-122"/>
                    <a:ea typeface="LiHei Pro" panose="020B0500000000000000" pitchFamily="34" charset="-122"/>
                  </a:rPr>
                  <a:t>ITEM</a:t>
                </a:r>
                <a:endParaRPr lang="zh-CN" altLang="en-US" sz="900" dirty="0">
                  <a:solidFill>
                    <a:srgbClr val="C00000"/>
                  </a:solidFill>
                  <a:latin typeface="LiHei Pro" panose="020B0500000000000000" pitchFamily="34" charset="-122"/>
                  <a:ea typeface="LiHei Pro" panose="020B0500000000000000" pitchFamily="34" charset="-122"/>
                </a:endParaRPr>
              </a:p>
            </p:txBody>
          </p:sp>
        </p:grpSp>
      </p:grpSp>
      <p:grpSp>
        <p:nvGrpSpPr>
          <p:cNvPr id="23" name="组合 22"/>
          <p:cNvGrpSpPr/>
          <p:nvPr/>
        </p:nvGrpSpPr>
        <p:grpSpPr>
          <a:xfrm>
            <a:off x="4526523" y="3135691"/>
            <a:ext cx="661709" cy="661470"/>
            <a:chOff x="5714805" y="3776590"/>
            <a:chExt cx="882164" cy="882164"/>
          </a:xfrm>
        </p:grpSpPr>
        <p:sp>
          <p:nvSpPr>
            <p:cNvPr id="24" name="椭圆 23"/>
            <p:cNvSpPr/>
            <p:nvPr/>
          </p:nvSpPr>
          <p:spPr>
            <a:xfrm>
              <a:off x="5714805" y="3776590"/>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grpSp>
          <p:nvGrpSpPr>
            <p:cNvPr id="25" name="组合 24"/>
            <p:cNvGrpSpPr/>
            <p:nvPr/>
          </p:nvGrpSpPr>
          <p:grpSpPr>
            <a:xfrm>
              <a:off x="5830820" y="3919233"/>
              <a:ext cx="630671" cy="622223"/>
              <a:chOff x="2635291" y="3845687"/>
              <a:chExt cx="630671" cy="622223"/>
            </a:xfrm>
          </p:grpSpPr>
          <p:sp>
            <p:nvSpPr>
              <p:cNvPr id="26" name="文本框 24"/>
              <p:cNvSpPr txBox="1"/>
              <p:nvPr/>
            </p:nvSpPr>
            <p:spPr>
              <a:xfrm>
                <a:off x="2635291" y="3845687"/>
                <a:ext cx="630671" cy="492557"/>
              </a:xfrm>
              <a:prstGeom prst="rect">
                <a:avLst/>
              </a:prstGeom>
              <a:noFill/>
            </p:spPr>
            <p:txBody>
              <a:bodyPr wrap="square" rtlCol="0">
                <a:spAutoFit/>
              </a:bodyPr>
              <a:lstStyle/>
              <a:p>
                <a:pPr algn="ctr"/>
                <a:r>
                  <a:rPr lang="en-US" altLang="zh-CN" sz="1800" dirty="0">
                    <a:solidFill>
                      <a:srgbClr val="C00000"/>
                    </a:solidFill>
                    <a:latin typeface="Impact" panose="020B0806030902050204" pitchFamily="34" charset="0"/>
                  </a:rPr>
                  <a:t>03</a:t>
                </a:r>
                <a:endParaRPr lang="zh-CN" altLang="en-US" sz="1800" dirty="0">
                  <a:solidFill>
                    <a:srgbClr val="C00000"/>
                  </a:solidFill>
                  <a:latin typeface="Impact" panose="020B0806030902050204" pitchFamily="34" charset="0"/>
                </a:endParaRPr>
              </a:p>
            </p:txBody>
          </p:sp>
          <p:sp>
            <p:nvSpPr>
              <p:cNvPr id="27" name="文本框 25"/>
              <p:cNvSpPr txBox="1"/>
              <p:nvPr/>
            </p:nvSpPr>
            <p:spPr>
              <a:xfrm>
                <a:off x="2693291" y="4160063"/>
                <a:ext cx="534134" cy="307847"/>
              </a:xfrm>
              <a:prstGeom prst="rect">
                <a:avLst/>
              </a:prstGeom>
              <a:noFill/>
            </p:spPr>
            <p:txBody>
              <a:bodyPr wrap="square" rtlCol="0">
                <a:spAutoFit/>
              </a:bodyPr>
              <a:lstStyle/>
              <a:p>
                <a:pPr algn="ctr"/>
                <a:r>
                  <a:rPr lang="en-US" altLang="zh-CN" sz="900" dirty="0">
                    <a:solidFill>
                      <a:srgbClr val="C00000"/>
                    </a:solidFill>
                    <a:latin typeface="LiHei Pro" panose="020B0500000000000000" pitchFamily="34" charset="-122"/>
                    <a:ea typeface="LiHei Pro" panose="020B0500000000000000" pitchFamily="34" charset="-122"/>
                  </a:rPr>
                  <a:t>ITEM</a:t>
                </a:r>
                <a:endParaRPr lang="zh-CN" altLang="en-US" sz="900" dirty="0">
                  <a:solidFill>
                    <a:srgbClr val="C00000"/>
                  </a:solidFill>
                  <a:latin typeface="LiHei Pro" panose="020B0500000000000000" pitchFamily="34" charset="-122"/>
                  <a:ea typeface="LiHei Pro" panose="020B0500000000000000" pitchFamily="34" charset="-122"/>
                </a:endParaRPr>
              </a:p>
            </p:txBody>
          </p:sp>
        </p:grpSp>
      </p:grpSp>
      <p:grpSp>
        <p:nvGrpSpPr>
          <p:cNvPr id="28" name="组合 27"/>
          <p:cNvGrpSpPr/>
          <p:nvPr/>
        </p:nvGrpSpPr>
        <p:grpSpPr>
          <a:xfrm>
            <a:off x="6393457" y="1940802"/>
            <a:ext cx="661709" cy="661470"/>
            <a:chOff x="8203726" y="2183036"/>
            <a:chExt cx="882164" cy="882164"/>
          </a:xfrm>
        </p:grpSpPr>
        <p:sp>
          <p:nvSpPr>
            <p:cNvPr id="29" name="椭圆 28"/>
            <p:cNvSpPr/>
            <p:nvPr/>
          </p:nvSpPr>
          <p:spPr>
            <a:xfrm>
              <a:off x="8203726" y="218303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grpSp>
          <p:nvGrpSpPr>
            <p:cNvPr id="30" name="组合 29"/>
            <p:cNvGrpSpPr/>
            <p:nvPr/>
          </p:nvGrpSpPr>
          <p:grpSpPr>
            <a:xfrm>
              <a:off x="8364352" y="2340570"/>
              <a:ext cx="620052" cy="607332"/>
              <a:chOff x="2679902" y="3860578"/>
              <a:chExt cx="620052" cy="607332"/>
            </a:xfrm>
          </p:grpSpPr>
          <p:sp>
            <p:nvSpPr>
              <p:cNvPr id="31" name="文本框 27"/>
              <p:cNvSpPr txBox="1"/>
              <p:nvPr/>
            </p:nvSpPr>
            <p:spPr>
              <a:xfrm>
                <a:off x="2679902" y="3860578"/>
                <a:ext cx="620052" cy="492557"/>
              </a:xfrm>
              <a:prstGeom prst="rect">
                <a:avLst/>
              </a:prstGeom>
              <a:noFill/>
            </p:spPr>
            <p:txBody>
              <a:bodyPr wrap="square" rtlCol="0">
                <a:spAutoFit/>
              </a:bodyPr>
              <a:lstStyle/>
              <a:p>
                <a:pPr algn="ctr"/>
                <a:r>
                  <a:rPr lang="en-US" altLang="zh-CN" sz="1800" dirty="0">
                    <a:solidFill>
                      <a:srgbClr val="C00000"/>
                    </a:solidFill>
                    <a:latin typeface="Impact" panose="020B0806030902050204" pitchFamily="34" charset="0"/>
                  </a:rPr>
                  <a:t>04</a:t>
                </a:r>
                <a:endParaRPr lang="zh-CN" altLang="en-US" sz="1800" dirty="0">
                  <a:solidFill>
                    <a:srgbClr val="C00000"/>
                  </a:solidFill>
                  <a:latin typeface="Impact" panose="020B0806030902050204" pitchFamily="34" charset="0"/>
                </a:endParaRPr>
              </a:p>
            </p:txBody>
          </p:sp>
          <p:sp>
            <p:nvSpPr>
              <p:cNvPr id="32" name="文本框 28"/>
              <p:cNvSpPr txBox="1"/>
              <p:nvPr/>
            </p:nvSpPr>
            <p:spPr>
              <a:xfrm>
                <a:off x="2693291" y="4160063"/>
                <a:ext cx="534134" cy="307847"/>
              </a:xfrm>
              <a:prstGeom prst="rect">
                <a:avLst/>
              </a:prstGeom>
              <a:noFill/>
            </p:spPr>
            <p:txBody>
              <a:bodyPr wrap="square" rtlCol="0">
                <a:spAutoFit/>
              </a:bodyPr>
              <a:lstStyle/>
              <a:p>
                <a:pPr algn="ctr"/>
                <a:r>
                  <a:rPr lang="en-US" altLang="zh-CN" sz="900" dirty="0">
                    <a:solidFill>
                      <a:srgbClr val="C00000"/>
                    </a:solidFill>
                    <a:latin typeface="LiHei Pro" panose="020B0500000000000000" pitchFamily="34" charset="-122"/>
                    <a:ea typeface="LiHei Pro" panose="020B0500000000000000" pitchFamily="34" charset="-122"/>
                  </a:rPr>
                  <a:t>ITEM</a:t>
                </a:r>
                <a:endParaRPr lang="zh-CN" altLang="en-US" sz="900" dirty="0">
                  <a:solidFill>
                    <a:srgbClr val="C00000"/>
                  </a:solidFill>
                  <a:latin typeface="LiHei Pro" panose="020B0500000000000000" pitchFamily="34" charset="-122"/>
                  <a:ea typeface="LiHei Pro" panose="020B0500000000000000" pitchFamily="34" charset="-122"/>
                </a:endParaRPr>
              </a:p>
            </p:txBody>
          </p:sp>
        </p:grpSp>
      </p:grpSp>
      <p:grpSp>
        <p:nvGrpSpPr>
          <p:cNvPr id="33" name="组合 32"/>
          <p:cNvGrpSpPr/>
          <p:nvPr/>
        </p:nvGrpSpPr>
        <p:grpSpPr>
          <a:xfrm>
            <a:off x="1964360" y="3028447"/>
            <a:ext cx="801748" cy="1397839"/>
            <a:chOff x="2499058" y="3318525"/>
            <a:chExt cx="1068858" cy="1864217"/>
          </a:xfrm>
        </p:grpSpPr>
        <p:sp>
          <p:nvSpPr>
            <p:cNvPr id="34" name="弧形 33"/>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35" name="椭圆 34"/>
            <p:cNvSpPr/>
            <p:nvPr/>
          </p:nvSpPr>
          <p:spPr>
            <a:xfrm>
              <a:off x="3009485" y="3318525"/>
              <a:ext cx="93725" cy="937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任意多边形 35"/>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椭圆 36"/>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8" name="组合 37"/>
          <p:cNvGrpSpPr/>
          <p:nvPr/>
        </p:nvGrpSpPr>
        <p:grpSpPr>
          <a:xfrm>
            <a:off x="4451626" y="3028447"/>
            <a:ext cx="801748" cy="1397839"/>
            <a:chOff x="2499058" y="3318525"/>
            <a:chExt cx="1068858" cy="1864217"/>
          </a:xfrm>
        </p:grpSpPr>
        <p:sp>
          <p:nvSpPr>
            <p:cNvPr id="39" name="弧形 38"/>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40" name="椭圆 39"/>
            <p:cNvSpPr/>
            <p:nvPr/>
          </p:nvSpPr>
          <p:spPr>
            <a:xfrm>
              <a:off x="3009485" y="3318525"/>
              <a:ext cx="93725" cy="937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任意多边形 40"/>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椭圆 41"/>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3" name="组合 42"/>
          <p:cNvGrpSpPr/>
          <p:nvPr/>
        </p:nvGrpSpPr>
        <p:grpSpPr>
          <a:xfrm flipH="1" flipV="1">
            <a:off x="3737927" y="1468285"/>
            <a:ext cx="801748" cy="1397839"/>
            <a:chOff x="2499058" y="3318525"/>
            <a:chExt cx="1068858" cy="1864217"/>
          </a:xfrm>
        </p:grpSpPr>
        <p:sp>
          <p:nvSpPr>
            <p:cNvPr id="44" name="弧形 43"/>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45" name="椭圆 44"/>
            <p:cNvSpPr/>
            <p:nvPr/>
          </p:nvSpPr>
          <p:spPr>
            <a:xfrm>
              <a:off x="3009485" y="3318525"/>
              <a:ext cx="93725" cy="937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46" name="任意多边形 45"/>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椭圆 46"/>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 name="组合 47"/>
          <p:cNvGrpSpPr/>
          <p:nvPr/>
        </p:nvGrpSpPr>
        <p:grpSpPr>
          <a:xfrm flipH="1" flipV="1">
            <a:off x="6327614" y="1316398"/>
            <a:ext cx="801748" cy="1397839"/>
            <a:chOff x="2499058" y="3318525"/>
            <a:chExt cx="1068858" cy="1864217"/>
          </a:xfrm>
        </p:grpSpPr>
        <p:sp>
          <p:nvSpPr>
            <p:cNvPr id="49" name="弧形 48"/>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50" name="椭圆 49"/>
            <p:cNvSpPr/>
            <p:nvPr/>
          </p:nvSpPr>
          <p:spPr>
            <a:xfrm>
              <a:off x="3009485" y="3318525"/>
              <a:ext cx="93725" cy="937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椭圆 51"/>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3" name="组合 52"/>
          <p:cNvGrpSpPr/>
          <p:nvPr/>
        </p:nvGrpSpPr>
        <p:grpSpPr>
          <a:xfrm>
            <a:off x="1437303" y="1347492"/>
            <a:ext cx="2423881" cy="899309"/>
            <a:chOff x="1596381" y="1391773"/>
            <a:chExt cx="3231420" cy="1199356"/>
          </a:xfrm>
        </p:grpSpPr>
        <p:sp>
          <p:nvSpPr>
            <p:cNvPr id="54" name="文本框 39"/>
            <p:cNvSpPr txBox="1"/>
            <p:nvPr/>
          </p:nvSpPr>
          <p:spPr>
            <a:xfrm>
              <a:off x="2987093" y="1391773"/>
              <a:ext cx="1840708" cy="430986"/>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在此添加标题</a:t>
              </a:r>
            </a:p>
          </p:txBody>
        </p:sp>
        <p:sp>
          <p:nvSpPr>
            <p:cNvPr id="55" name="文本框 113"/>
            <p:cNvSpPr txBox="1"/>
            <p:nvPr/>
          </p:nvSpPr>
          <p:spPr>
            <a:xfrm>
              <a:off x="1596381" y="1775332"/>
              <a:ext cx="3096345" cy="815797"/>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4314691" y="1185605"/>
            <a:ext cx="2105690" cy="898110"/>
            <a:chOff x="5432401" y="1175873"/>
            <a:chExt cx="2807221" cy="1197756"/>
          </a:xfrm>
        </p:grpSpPr>
        <p:sp>
          <p:nvSpPr>
            <p:cNvPr id="57" name="文本框 42"/>
            <p:cNvSpPr txBox="1"/>
            <p:nvPr/>
          </p:nvSpPr>
          <p:spPr>
            <a:xfrm>
              <a:off x="6461491" y="1175873"/>
              <a:ext cx="1778131" cy="430986"/>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5432401" y="1557833"/>
              <a:ext cx="2754142" cy="815796"/>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9" name="组合 58"/>
          <p:cNvGrpSpPr/>
          <p:nvPr/>
        </p:nvGrpSpPr>
        <p:grpSpPr>
          <a:xfrm>
            <a:off x="2753295" y="4249437"/>
            <a:ext cx="2060437" cy="911723"/>
            <a:chOff x="3350807" y="5261927"/>
            <a:chExt cx="2746891" cy="1215912"/>
          </a:xfrm>
        </p:grpSpPr>
        <p:sp>
          <p:nvSpPr>
            <p:cNvPr id="60" name="文本框 30"/>
            <p:cNvSpPr txBox="1"/>
            <p:nvPr/>
          </p:nvSpPr>
          <p:spPr>
            <a:xfrm>
              <a:off x="3440281" y="5261927"/>
              <a:ext cx="1780852" cy="430986"/>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在此添加标题</a:t>
              </a:r>
            </a:p>
          </p:txBody>
        </p:sp>
        <p:sp>
          <p:nvSpPr>
            <p:cNvPr id="61" name="文本框 113"/>
            <p:cNvSpPr txBox="1"/>
            <p:nvPr/>
          </p:nvSpPr>
          <p:spPr>
            <a:xfrm>
              <a:off x="3350807" y="5662042"/>
              <a:ext cx="2746891" cy="815797"/>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62" name="组合 61"/>
          <p:cNvGrpSpPr/>
          <p:nvPr/>
        </p:nvGrpSpPr>
        <p:grpSpPr>
          <a:xfrm>
            <a:off x="5249178" y="4249435"/>
            <a:ext cx="2317348" cy="857723"/>
            <a:chOff x="6678219" y="5261933"/>
            <a:chExt cx="3089395" cy="1143897"/>
          </a:xfrm>
        </p:grpSpPr>
        <p:sp>
          <p:nvSpPr>
            <p:cNvPr id="63" name="文本框 36"/>
            <p:cNvSpPr txBox="1"/>
            <p:nvPr/>
          </p:nvSpPr>
          <p:spPr>
            <a:xfrm>
              <a:off x="6678219" y="5261933"/>
              <a:ext cx="1791039" cy="430987"/>
            </a:xfrm>
            <a:prstGeom prst="rect">
              <a:avLst/>
            </a:prstGeom>
            <a:noFill/>
          </p:spPr>
          <p:txBody>
            <a:bodyPr wrap="square" rtlCol="0">
              <a:spAutoFit/>
            </a:bodyPr>
            <a:lstStyle/>
            <a:p>
              <a:r>
                <a:rPr lang="zh-CN" altLang="en-US" sz="1500" dirty="0">
                  <a:solidFill>
                    <a:srgbClr val="C00000"/>
                  </a:solidFill>
                  <a:latin typeface="微软雅黑" panose="020B0503020204020204" pitchFamily="34" charset="-122"/>
                  <a:ea typeface="微软雅黑" panose="020B0503020204020204" pitchFamily="34" charset="-122"/>
                </a:rPr>
                <a:t>在此添加标题</a:t>
              </a:r>
            </a:p>
          </p:txBody>
        </p:sp>
        <p:sp>
          <p:nvSpPr>
            <p:cNvPr id="64" name="文本框 113"/>
            <p:cNvSpPr txBox="1"/>
            <p:nvPr/>
          </p:nvSpPr>
          <p:spPr>
            <a:xfrm>
              <a:off x="6683813" y="5590033"/>
              <a:ext cx="3083801" cy="815797"/>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291749880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8" accel="40000" fill="hold"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10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27" dur="10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 fill="hold"/>
                                            <p:tgtEl>
                                              <p:spTgt spid="13"/>
                                            </p:tgtEl>
                                            <p:attrNameLst>
                                              <p:attrName>ppt_w</p:attrName>
                                            </p:attrNameLst>
                                          </p:cBhvr>
                                          <p:tavLst>
                                            <p:tav tm="0">
                                              <p:val>
                                                <p:fltVal val="0"/>
                                              </p:val>
                                            </p:tav>
                                            <p:tav tm="100000">
                                              <p:val>
                                                <p:strVal val="#ppt_w"/>
                                              </p:val>
                                            </p:tav>
                                          </p:tavLst>
                                        </p:anim>
                                        <p:anim calcmode="lin" valueType="num">
                                          <p:cBhvr>
                                            <p:cTn id="32" dur="100" fill="hold"/>
                                            <p:tgtEl>
                                              <p:spTgt spid="13"/>
                                            </p:tgtEl>
                                            <p:attrNameLst>
                                              <p:attrName>ppt_h</p:attrName>
                                            </p:attrNameLst>
                                          </p:cBhvr>
                                          <p:tavLst>
                                            <p:tav tm="0">
                                              <p:val>
                                                <p:fltVal val="0"/>
                                              </p:val>
                                            </p:tav>
                                            <p:tav tm="100000">
                                              <p:val>
                                                <p:strVal val="#ppt_h"/>
                                              </p:val>
                                            </p:tav>
                                          </p:tavLst>
                                        </p:anim>
                                        <p:animEffect transition="in" filter="fade">
                                          <p:cBhvr>
                                            <p:cTn id="33" dur="100"/>
                                            <p:tgtEl>
                                              <p:spTgt spid="13"/>
                                            </p:tgtEl>
                                          </p:cBhvr>
                                        </p:animEffect>
                                      </p:childTnLst>
                                    </p:cTn>
                                  </p:par>
                                  <p:par>
                                    <p:cTn id="34" presetID="6" presetClass="emph" presetSubtype="0" fill="hold" nodeType="withEffect">
                                      <p:stCondLst>
                                        <p:cond delay="100"/>
                                      </p:stCondLst>
                                      <p:childTnLst>
                                        <p:animScale>
                                          <p:cBhvr>
                                            <p:cTn id="35" dur="100" fill="hold"/>
                                            <p:tgtEl>
                                              <p:spTgt spid="13"/>
                                            </p:tgtEl>
                                          </p:cBhvr>
                                          <p:by x="110000" y="110000"/>
                                        </p:animScale>
                                      </p:childTnLst>
                                    </p:cTn>
                                  </p:par>
                                  <p:par>
                                    <p:cTn id="36" presetID="6" presetClass="emph" presetSubtype="0" fill="hold" nodeType="withEffect">
                                      <p:stCondLst>
                                        <p:cond delay="200"/>
                                      </p:stCondLst>
                                      <p:childTnLst>
                                        <p:animScale>
                                          <p:cBhvr>
                                            <p:cTn id="37" dur="200" fill="hold"/>
                                            <p:tgtEl>
                                              <p:spTgt spid="13"/>
                                            </p:tgtEl>
                                          </p:cBhvr>
                                          <p:by x="90000" y="90000"/>
                                        </p:animScale>
                                      </p:childTnLst>
                                    </p:cTn>
                                  </p:par>
                                  <p:par>
                                    <p:cTn id="38" presetID="6" presetClass="emph" presetSubtype="0" fill="hold" nodeType="withEffect">
                                      <p:stCondLst>
                                        <p:cond delay="400"/>
                                      </p:stCondLst>
                                      <p:childTnLst>
                                        <p:animScale>
                                          <p:cBhvr>
                                            <p:cTn id="39" dur="100" fill="hold"/>
                                            <p:tgtEl>
                                              <p:spTgt spid="13"/>
                                            </p:tgtEl>
                                          </p:cBhvr>
                                          <p:by x="105000" y="105000"/>
                                        </p:animScale>
                                      </p:childTnLst>
                                    </p:cTn>
                                  </p:par>
                                  <p:par>
                                    <p:cTn id="40" presetID="6" presetClass="emph" presetSubtype="0" fill="hold" nodeType="withEffect">
                                      <p:stCondLst>
                                        <p:cond delay="500"/>
                                      </p:stCondLst>
                                      <p:childTnLst>
                                        <p:animScale>
                                          <p:cBhvr>
                                            <p:cTn id="41" dur="200" fill="hold"/>
                                            <p:tgtEl>
                                              <p:spTgt spid="13"/>
                                            </p:tgtEl>
                                          </p:cBhvr>
                                          <p:by x="95000" y="95000"/>
                                        </p:animScale>
                                      </p:childTnLst>
                                    </p:cTn>
                                  </p:par>
                                </p:childTnLst>
                              </p:cTn>
                            </p:par>
                            <p:par>
                              <p:cTn id="42" fill="hold">
                                <p:stCondLst>
                                  <p:cond delay="3200"/>
                                </p:stCondLst>
                                <p:childTnLst>
                                  <p:par>
                                    <p:cTn id="43" presetID="22" presetClass="entr" presetSubtype="1"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3700"/>
                                </p:stCondLst>
                                <p:childTnLst>
                                  <p:par>
                                    <p:cTn id="47" presetID="22" presetClass="entr" presetSubtype="8"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500"/>
                                            <p:tgtEl>
                                              <p:spTgt spid="59"/>
                                            </p:tgtEl>
                                          </p:cBhvr>
                                        </p:animEffect>
                                      </p:childTnLst>
                                    </p:cTn>
                                  </p:par>
                                </p:childTnLst>
                              </p:cTn>
                            </p:par>
                            <p:par>
                              <p:cTn id="50" fill="hold">
                                <p:stCondLst>
                                  <p:cond delay="4200"/>
                                </p:stCondLst>
                                <p:childTnLst>
                                  <p:par>
                                    <p:cTn id="51" presetID="53" presetClass="entr" presetSubtype="16"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100" fill="hold"/>
                                            <p:tgtEl>
                                              <p:spTgt spid="18"/>
                                            </p:tgtEl>
                                            <p:attrNameLst>
                                              <p:attrName>ppt_w</p:attrName>
                                            </p:attrNameLst>
                                          </p:cBhvr>
                                          <p:tavLst>
                                            <p:tav tm="0">
                                              <p:val>
                                                <p:fltVal val="0"/>
                                              </p:val>
                                            </p:tav>
                                            <p:tav tm="100000">
                                              <p:val>
                                                <p:strVal val="#ppt_w"/>
                                              </p:val>
                                            </p:tav>
                                          </p:tavLst>
                                        </p:anim>
                                        <p:anim calcmode="lin" valueType="num">
                                          <p:cBhvr>
                                            <p:cTn id="54" dur="100" fill="hold"/>
                                            <p:tgtEl>
                                              <p:spTgt spid="18"/>
                                            </p:tgtEl>
                                            <p:attrNameLst>
                                              <p:attrName>ppt_h</p:attrName>
                                            </p:attrNameLst>
                                          </p:cBhvr>
                                          <p:tavLst>
                                            <p:tav tm="0">
                                              <p:val>
                                                <p:fltVal val="0"/>
                                              </p:val>
                                            </p:tav>
                                            <p:tav tm="100000">
                                              <p:val>
                                                <p:strVal val="#ppt_h"/>
                                              </p:val>
                                            </p:tav>
                                          </p:tavLst>
                                        </p:anim>
                                        <p:animEffect transition="in" filter="fade">
                                          <p:cBhvr>
                                            <p:cTn id="55" dur="100"/>
                                            <p:tgtEl>
                                              <p:spTgt spid="18"/>
                                            </p:tgtEl>
                                          </p:cBhvr>
                                        </p:animEffect>
                                      </p:childTnLst>
                                    </p:cTn>
                                  </p:par>
                                  <p:par>
                                    <p:cTn id="56" presetID="6" presetClass="emph" presetSubtype="0" fill="hold" nodeType="withEffect">
                                      <p:stCondLst>
                                        <p:cond delay="100"/>
                                      </p:stCondLst>
                                      <p:childTnLst>
                                        <p:animScale>
                                          <p:cBhvr>
                                            <p:cTn id="57" dur="100" fill="hold"/>
                                            <p:tgtEl>
                                              <p:spTgt spid="18"/>
                                            </p:tgtEl>
                                          </p:cBhvr>
                                          <p:by x="110000" y="110000"/>
                                        </p:animScale>
                                      </p:childTnLst>
                                    </p:cTn>
                                  </p:par>
                                  <p:par>
                                    <p:cTn id="58" presetID="6" presetClass="emph" presetSubtype="0" fill="hold" nodeType="withEffect">
                                      <p:stCondLst>
                                        <p:cond delay="200"/>
                                      </p:stCondLst>
                                      <p:childTnLst>
                                        <p:animScale>
                                          <p:cBhvr>
                                            <p:cTn id="59" dur="200" fill="hold"/>
                                            <p:tgtEl>
                                              <p:spTgt spid="18"/>
                                            </p:tgtEl>
                                          </p:cBhvr>
                                          <p:by x="90000" y="90000"/>
                                        </p:animScale>
                                      </p:childTnLst>
                                    </p:cTn>
                                  </p:par>
                                  <p:par>
                                    <p:cTn id="60" presetID="6" presetClass="emph" presetSubtype="0" fill="hold" nodeType="withEffect">
                                      <p:stCondLst>
                                        <p:cond delay="400"/>
                                      </p:stCondLst>
                                      <p:childTnLst>
                                        <p:animScale>
                                          <p:cBhvr>
                                            <p:cTn id="61" dur="100" fill="hold"/>
                                            <p:tgtEl>
                                              <p:spTgt spid="18"/>
                                            </p:tgtEl>
                                          </p:cBhvr>
                                          <p:by x="105000" y="105000"/>
                                        </p:animScale>
                                      </p:childTnLst>
                                    </p:cTn>
                                  </p:par>
                                  <p:par>
                                    <p:cTn id="62" presetID="6" presetClass="emph" presetSubtype="0" fill="hold" nodeType="withEffect">
                                      <p:stCondLst>
                                        <p:cond delay="500"/>
                                      </p:stCondLst>
                                      <p:childTnLst>
                                        <p:animScale>
                                          <p:cBhvr>
                                            <p:cTn id="63" dur="200" fill="hold"/>
                                            <p:tgtEl>
                                              <p:spTgt spid="18"/>
                                            </p:tgtEl>
                                          </p:cBhvr>
                                          <p:by x="95000" y="95000"/>
                                        </p:animScale>
                                      </p:childTnLst>
                                    </p:cTn>
                                  </p:par>
                                </p:childTnLst>
                              </p:cTn>
                            </p:par>
                            <p:par>
                              <p:cTn id="64" fill="hold">
                                <p:stCondLst>
                                  <p:cond delay="4900"/>
                                </p:stCondLst>
                                <p:childTnLst>
                                  <p:par>
                                    <p:cTn id="65" presetID="22" presetClass="entr" presetSubtype="4" fill="hold"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down)">
                                          <p:cBhvr>
                                            <p:cTn id="67" dur="500"/>
                                            <p:tgtEl>
                                              <p:spTgt spid="43"/>
                                            </p:tgtEl>
                                          </p:cBhvr>
                                        </p:animEffect>
                                      </p:childTnLst>
                                    </p:cTn>
                                  </p:par>
                                </p:childTnLst>
                              </p:cTn>
                            </p:par>
                            <p:par>
                              <p:cTn id="68" fill="hold">
                                <p:stCondLst>
                                  <p:cond delay="5400"/>
                                </p:stCondLst>
                                <p:childTnLst>
                                  <p:par>
                                    <p:cTn id="69" presetID="22" presetClass="entr" presetSubtype="2" fill="hold"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right)">
                                          <p:cBhvr>
                                            <p:cTn id="71" dur="500"/>
                                            <p:tgtEl>
                                              <p:spTgt spid="53"/>
                                            </p:tgtEl>
                                          </p:cBhvr>
                                        </p:animEffect>
                                      </p:childTnLst>
                                    </p:cTn>
                                  </p:par>
                                </p:childTnLst>
                              </p:cTn>
                            </p:par>
                            <p:par>
                              <p:cTn id="72" fill="hold">
                                <p:stCondLst>
                                  <p:cond delay="5900"/>
                                </p:stCondLst>
                                <p:childTnLst>
                                  <p:par>
                                    <p:cTn id="73" presetID="53" presetClass="entr" presetSubtype="16"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100" fill="hold"/>
                                            <p:tgtEl>
                                              <p:spTgt spid="23"/>
                                            </p:tgtEl>
                                            <p:attrNameLst>
                                              <p:attrName>ppt_w</p:attrName>
                                            </p:attrNameLst>
                                          </p:cBhvr>
                                          <p:tavLst>
                                            <p:tav tm="0">
                                              <p:val>
                                                <p:fltVal val="0"/>
                                              </p:val>
                                            </p:tav>
                                            <p:tav tm="100000">
                                              <p:val>
                                                <p:strVal val="#ppt_w"/>
                                              </p:val>
                                            </p:tav>
                                          </p:tavLst>
                                        </p:anim>
                                        <p:anim calcmode="lin" valueType="num">
                                          <p:cBhvr>
                                            <p:cTn id="76" dur="100" fill="hold"/>
                                            <p:tgtEl>
                                              <p:spTgt spid="23"/>
                                            </p:tgtEl>
                                            <p:attrNameLst>
                                              <p:attrName>ppt_h</p:attrName>
                                            </p:attrNameLst>
                                          </p:cBhvr>
                                          <p:tavLst>
                                            <p:tav tm="0">
                                              <p:val>
                                                <p:fltVal val="0"/>
                                              </p:val>
                                            </p:tav>
                                            <p:tav tm="100000">
                                              <p:val>
                                                <p:strVal val="#ppt_h"/>
                                              </p:val>
                                            </p:tav>
                                          </p:tavLst>
                                        </p:anim>
                                        <p:animEffect transition="in" filter="fade">
                                          <p:cBhvr>
                                            <p:cTn id="77" dur="100"/>
                                            <p:tgtEl>
                                              <p:spTgt spid="23"/>
                                            </p:tgtEl>
                                          </p:cBhvr>
                                        </p:animEffect>
                                      </p:childTnLst>
                                    </p:cTn>
                                  </p:par>
                                  <p:par>
                                    <p:cTn id="78" presetID="6" presetClass="emph" presetSubtype="0" fill="hold" nodeType="withEffect">
                                      <p:stCondLst>
                                        <p:cond delay="100"/>
                                      </p:stCondLst>
                                      <p:childTnLst>
                                        <p:animScale>
                                          <p:cBhvr>
                                            <p:cTn id="79" dur="100" fill="hold"/>
                                            <p:tgtEl>
                                              <p:spTgt spid="23"/>
                                            </p:tgtEl>
                                          </p:cBhvr>
                                          <p:by x="110000" y="110000"/>
                                        </p:animScale>
                                      </p:childTnLst>
                                    </p:cTn>
                                  </p:par>
                                  <p:par>
                                    <p:cTn id="80" presetID="6" presetClass="emph" presetSubtype="0" fill="hold" nodeType="withEffect">
                                      <p:stCondLst>
                                        <p:cond delay="200"/>
                                      </p:stCondLst>
                                      <p:childTnLst>
                                        <p:animScale>
                                          <p:cBhvr>
                                            <p:cTn id="81" dur="200" fill="hold"/>
                                            <p:tgtEl>
                                              <p:spTgt spid="23"/>
                                            </p:tgtEl>
                                          </p:cBhvr>
                                          <p:by x="90000" y="90000"/>
                                        </p:animScale>
                                      </p:childTnLst>
                                    </p:cTn>
                                  </p:par>
                                  <p:par>
                                    <p:cTn id="82" presetID="6" presetClass="emph" presetSubtype="0" fill="hold" nodeType="withEffect">
                                      <p:stCondLst>
                                        <p:cond delay="400"/>
                                      </p:stCondLst>
                                      <p:childTnLst>
                                        <p:animScale>
                                          <p:cBhvr>
                                            <p:cTn id="83" dur="100" fill="hold"/>
                                            <p:tgtEl>
                                              <p:spTgt spid="23"/>
                                            </p:tgtEl>
                                          </p:cBhvr>
                                          <p:by x="105000" y="105000"/>
                                        </p:animScale>
                                      </p:childTnLst>
                                    </p:cTn>
                                  </p:par>
                                  <p:par>
                                    <p:cTn id="84" presetID="6" presetClass="emph" presetSubtype="0" fill="hold" nodeType="withEffect">
                                      <p:stCondLst>
                                        <p:cond delay="500"/>
                                      </p:stCondLst>
                                      <p:childTnLst>
                                        <p:animScale>
                                          <p:cBhvr>
                                            <p:cTn id="85" dur="200" fill="hold"/>
                                            <p:tgtEl>
                                              <p:spTgt spid="23"/>
                                            </p:tgtEl>
                                          </p:cBhvr>
                                          <p:by x="95000" y="95000"/>
                                        </p:animScale>
                                      </p:childTnLst>
                                    </p:cTn>
                                  </p:par>
                                </p:childTnLst>
                              </p:cTn>
                            </p:par>
                            <p:par>
                              <p:cTn id="86" fill="hold">
                                <p:stCondLst>
                                  <p:cond delay="6600"/>
                                </p:stCondLst>
                                <p:childTnLst>
                                  <p:par>
                                    <p:cTn id="87" presetID="22" presetClass="entr" presetSubtype="1" fill="hold"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up)">
                                          <p:cBhvr>
                                            <p:cTn id="89" dur="500"/>
                                            <p:tgtEl>
                                              <p:spTgt spid="38"/>
                                            </p:tgtEl>
                                          </p:cBhvr>
                                        </p:animEffect>
                                      </p:childTnLst>
                                    </p:cTn>
                                  </p:par>
                                </p:childTnLst>
                              </p:cTn>
                            </p:par>
                            <p:par>
                              <p:cTn id="90" fill="hold">
                                <p:stCondLst>
                                  <p:cond delay="7100"/>
                                </p:stCondLst>
                                <p:childTnLst>
                                  <p:par>
                                    <p:cTn id="91" presetID="22" presetClass="entr" presetSubtype="8" fill="hold"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wipe(left)">
                                          <p:cBhvr>
                                            <p:cTn id="93" dur="500"/>
                                            <p:tgtEl>
                                              <p:spTgt spid="62"/>
                                            </p:tgtEl>
                                          </p:cBhvr>
                                        </p:animEffect>
                                      </p:childTnLst>
                                    </p:cTn>
                                  </p:par>
                                </p:childTnLst>
                              </p:cTn>
                            </p:par>
                            <p:par>
                              <p:cTn id="94" fill="hold">
                                <p:stCondLst>
                                  <p:cond delay="7600"/>
                                </p:stCondLst>
                                <p:childTnLst>
                                  <p:par>
                                    <p:cTn id="95" presetID="53" presetClass="entr" presetSubtype="16" fill="hold" nodeType="afterEffect">
                                      <p:stCondLst>
                                        <p:cond delay="0"/>
                                      </p:stCondLst>
                                      <p:childTnLst>
                                        <p:set>
                                          <p:cBhvr>
                                            <p:cTn id="96" dur="1" fill="hold">
                                              <p:stCondLst>
                                                <p:cond delay="0"/>
                                              </p:stCondLst>
                                            </p:cTn>
                                            <p:tgtEl>
                                              <p:spTgt spid="28"/>
                                            </p:tgtEl>
                                            <p:attrNameLst>
                                              <p:attrName>style.visibility</p:attrName>
                                            </p:attrNameLst>
                                          </p:cBhvr>
                                          <p:to>
                                            <p:strVal val="visible"/>
                                          </p:to>
                                        </p:set>
                                        <p:anim calcmode="lin" valueType="num">
                                          <p:cBhvr>
                                            <p:cTn id="97" dur="100" fill="hold"/>
                                            <p:tgtEl>
                                              <p:spTgt spid="28"/>
                                            </p:tgtEl>
                                            <p:attrNameLst>
                                              <p:attrName>ppt_w</p:attrName>
                                            </p:attrNameLst>
                                          </p:cBhvr>
                                          <p:tavLst>
                                            <p:tav tm="0">
                                              <p:val>
                                                <p:fltVal val="0"/>
                                              </p:val>
                                            </p:tav>
                                            <p:tav tm="100000">
                                              <p:val>
                                                <p:strVal val="#ppt_w"/>
                                              </p:val>
                                            </p:tav>
                                          </p:tavLst>
                                        </p:anim>
                                        <p:anim calcmode="lin" valueType="num">
                                          <p:cBhvr>
                                            <p:cTn id="98" dur="100" fill="hold"/>
                                            <p:tgtEl>
                                              <p:spTgt spid="28"/>
                                            </p:tgtEl>
                                            <p:attrNameLst>
                                              <p:attrName>ppt_h</p:attrName>
                                            </p:attrNameLst>
                                          </p:cBhvr>
                                          <p:tavLst>
                                            <p:tav tm="0">
                                              <p:val>
                                                <p:fltVal val="0"/>
                                              </p:val>
                                            </p:tav>
                                            <p:tav tm="100000">
                                              <p:val>
                                                <p:strVal val="#ppt_h"/>
                                              </p:val>
                                            </p:tav>
                                          </p:tavLst>
                                        </p:anim>
                                        <p:animEffect transition="in" filter="fade">
                                          <p:cBhvr>
                                            <p:cTn id="99" dur="100"/>
                                            <p:tgtEl>
                                              <p:spTgt spid="28"/>
                                            </p:tgtEl>
                                          </p:cBhvr>
                                        </p:animEffect>
                                      </p:childTnLst>
                                    </p:cTn>
                                  </p:par>
                                  <p:par>
                                    <p:cTn id="100" presetID="6" presetClass="emph" presetSubtype="0" fill="hold" nodeType="withEffect">
                                      <p:stCondLst>
                                        <p:cond delay="100"/>
                                      </p:stCondLst>
                                      <p:childTnLst>
                                        <p:animScale>
                                          <p:cBhvr>
                                            <p:cTn id="101" dur="100" fill="hold"/>
                                            <p:tgtEl>
                                              <p:spTgt spid="28"/>
                                            </p:tgtEl>
                                          </p:cBhvr>
                                          <p:by x="110000" y="110000"/>
                                        </p:animScale>
                                      </p:childTnLst>
                                    </p:cTn>
                                  </p:par>
                                  <p:par>
                                    <p:cTn id="102" presetID="6" presetClass="emph" presetSubtype="0" fill="hold" nodeType="withEffect">
                                      <p:stCondLst>
                                        <p:cond delay="200"/>
                                      </p:stCondLst>
                                      <p:childTnLst>
                                        <p:animScale>
                                          <p:cBhvr>
                                            <p:cTn id="103" dur="200" fill="hold"/>
                                            <p:tgtEl>
                                              <p:spTgt spid="28"/>
                                            </p:tgtEl>
                                          </p:cBhvr>
                                          <p:by x="90000" y="90000"/>
                                        </p:animScale>
                                      </p:childTnLst>
                                    </p:cTn>
                                  </p:par>
                                  <p:par>
                                    <p:cTn id="104" presetID="6" presetClass="emph" presetSubtype="0" fill="hold" nodeType="withEffect">
                                      <p:stCondLst>
                                        <p:cond delay="400"/>
                                      </p:stCondLst>
                                      <p:childTnLst>
                                        <p:animScale>
                                          <p:cBhvr>
                                            <p:cTn id="105" dur="100" fill="hold"/>
                                            <p:tgtEl>
                                              <p:spTgt spid="28"/>
                                            </p:tgtEl>
                                          </p:cBhvr>
                                          <p:by x="105000" y="105000"/>
                                        </p:animScale>
                                      </p:childTnLst>
                                    </p:cTn>
                                  </p:par>
                                  <p:par>
                                    <p:cTn id="106" presetID="6" presetClass="emph" presetSubtype="0" fill="hold" nodeType="withEffect">
                                      <p:stCondLst>
                                        <p:cond delay="500"/>
                                      </p:stCondLst>
                                      <p:childTnLst>
                                        <p:animScale>
                                          <p:cBhvr>
                                            <p:cTn id="107" dur="200" fill="hold"/>
                                            <p:tgtEl>
                                              <p:spTgt spid="28"/>
                                            </p:tgtEl>
                                          </p:cBhvr>
                                          <p:by x="95000" y="95000"/>
                                        </p:animScale>
                                      </p:childTnLst>
                                    </p:cTn>
                                  </p:par>
                                </p:childTnLst>
                              </p:cTn>
                            </p:par>
                            <p:par>
                              <p:cTn id="108" fill="hold">
                                <p:stCondLst>
                                  <p:cond delay="8300"/>
                                </p:stCondLst>
                                <p:childTnLst>
                                  <p:par>
                                    <p:cTn id="109" presetID="22" presetClass="entr" presetSubtype="4" fill="hold"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down)">
                                          <p:cBhvr>
                                            <p:cTn id="111" dur="500"/>
                                            <p:tgtEl>
                                              <p:spTgt spid="48"/>
                                            </p:tgtEl>
                                          </p:cBhvr>
                                        </p:animEffect>
                                      </p:childTnLst>
                                    </p:cTn>
                                  </p:par>
                                </p:childTnLst>
                              </p:cTn>
                            </p:par>
                            <p:par>
                              <p:cTn id="112" fill="hold">
                                <p:stCondLst>
                                  <p:cond delay="8800"/>
                                </p:stCondLst>
                                <p:childTnLst>
                                  <p:par>
                                    <p:cTn id="113" presetID="22" presetClass="entr" presetSubtype="2" fill="hold" nodeType="after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wipe(right)">
                                          <p:cBhvr>
                                            <p:cTn id="11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8" accel="4000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000" fill="hold"/>
                                            <p:tgtEl>
                                              <p:spTgt spid="10"/>
                                            </p:tgtEl>
                                            <p:attrNameLst>
                                              <p:attrName>ppt_x</p:attrName>
                                            </p:attrNameLst>
                                          </p:cBhvr>
                                          <p:tavLst>
                                            <p:tav tm="0">
                                              <p:val>
                                                <p:strVal val="0-#ppt_w/2"/>
                                              </p:val>
                                            </p:tav>
                                            <p:tav tm="100000">
                                              <p:val>
                                                <p:strVal val="#ppt_x"/>
                                              </p:val>
                                            </p:tav>
                                          </p:tavLst>
                                        </p:anim>
                                        <p:anim calcmode="lin" valueType="num">
                                          <p:cBhvr additive="base">
                                            <p:cTn id="27" dur="10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 fill="hold"/>
                                            <p:tgtEl>
                                              <p:spTgt spid="13"/>
                                            </p:tgtEl>
                                            <p:attrNameLst>
                                              <p:attrName>ppt_w</p:attrName>
                                            </p:attrNameLst>
                                          </p:cBhvr>
                                          <p:tavLst>
                                            <p:tav tm="0">
                                              <p:val>
                                                <p:fltVal val="0"/>
                                              </p:val>
                                            </p:tav>
                                            <p:tav tm="100000">
                                              <p:val>
                                                <p:strVal val="#ppt_w"/>
                                              </p:val>
                                            </p:tav>
                                          </p:tavLst>
                                        </p:anim>
                                        <p:anim calcmode="lin" valueType="num">
                                          <p:cBhvr>
                                            <p:cTn id="32" dur="100" fill="hold"/>
                                            <p:tgtEl>
                                              <p:spTgt spid="13"/>
                                            </p:tgtEl>
                                            <p:attrNameLst>
                                              <p:attrName>ppt_h</p:attrName>
                                            </p:attrNameLst>
                                          </p:cBhvr>
                                          <p:tavLst>
                                            <p:tav tm="0">
                                              <p:val>
                                                <p:fltVal val="0"/>
                                              </p:val>
                                            </p:tav>
                                            <p:tav tm="100000">
                                              <p:val>
                                                <p:strVal val="#ppt_h"/>
                                              </p:val>
                                            </p:tav>
                                          </p:tavLst>
                                        </p:anim>
                                        <p:animEffect transition="in" filter="fade">
                                          <p:cBhvr>
                                            <p:cTn id="33" dur="100"/>
                                            <p:tgtEl>
                                              <p:spTgt spid="13"/>
                                            </p:tgtEl>
                                          </p:cBhvr>
                                        </p:animEffect>
                                      </p:childTnLst>
                                    </p:cTn>
                                  </p:par>
                                  <p:par>
                                    <p:cTn id="34" presetID="6" presetClass="emph" presetSubtype="0" fill="hold" nodeType="withEffect">
                                      <p:stCondLst>
                                        <p:cond delay="100"/>
                                      </p:stCondLst>
                                      <p:childTnLst>
                                        <p:animScale>
                                          <p:cBhvr>
                                            <p:cTn id="35" dur="100" fill="hold"/>
                                            <p:tgtEl>
                                              <p:spTgt spid="13"/>
                                            </p:tgtEl>
                                          </p:cBhvr>
                                          <p:by x="110000" y="110000"/>
                                        </p:animScale>
                                      </p:childTnLst>
                                    </p:cTn>
                                  </p:par>
                                  <p:par>
                                    <p:cTn id="36" presetID="6" presetClass="emph" presetSubtype="0" fill="hold" nodeType="withEffect">
                                      <p:stCondLst>
                                        <p:cond delay="200"/>
                                      </p:stCondLst>
                                      <p:childTnLst>
                                        <p:animScale>
                                          <p:cBhvr>
                                            <p:cTn id="37" dur="200" fill="hold"/>
                                            <p:tgtEl>
                                              <p:spTgt spid="13"/>
                                            </p:tgtEl>
                                          </p:cBhvr>
                                          <p:by x="90000" y="90000"/>
                                        </p:animScale>
                                      </p:childTnLst>
                                    </p:cTn>
                                  </p:par>
                                  <p:par>
                                    <p:cTn id="38" presetID="6" presetClass="emph" presetSubtype="0" fill="hold" nodeType="withEffect">
                                      <p:stCondLst>
                                        <p:cond delay="400"/>
                                      </p:stCondLst>
                                      <p:childTnLst>
                                        <p:animScale>
                                          <p:cBhvr>
                                            <p:cTn id="39" dur="100" fill="hold"/>
                                            <p:tgtEl>
                                              <p:spTgt spid="13"/>
                                            </p:tgtEl>
                                          </p:cBhvr>
                                          <p:by x="105000" y="105000"/>
                                        </p:animScale>
                                      </p:childTnLst>
                                    </p:cTn>
                                  </p:par>
                                  <p:par>
                                    <p:cTn id="40" presetID="6" presetClass="emph" presetSubtype="0" fill="hold" nodeType="withEffect">
                                      <p:stCondLst>
                                        <p:cond delay="500"/>
                                      </p:stCondLst>
                                      <p:childTnLst>
                                        <p:animScale>
                                          <p:cBhvr>
                                            <p:cTn id="41" dur="200" fill="hold"/>
                                            <p:tgtEl>
                                              <p:spTgt spid="13"/>
                                            </p:tgtEl>
                                          </p:cBhvr>
                                          <p:by x="95000" y="95000"/>
                                        </p:animScale>
                                      </p:childTnLst>
                                    </p:cTn>
                                  </p:par>
                                </p:childTnLst>
                              </p:cTn>
                            </p:par>
                            <p:par>
                              <p:cTn id="42" fill="hold">
                                <p:stCondLst>
                                  <p:cond delay="3200"/>
                                </p:stCondLst>
                                <p:childTnLst>
                                  <p:par>
                                    <p:cTn id="43" presetID="22" presetClass="entr" presetSubtype="1"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3700"/>
                                </p:stCondLst>
                                <p:childTnLst>
                                  <p:par>
                                    <p:cTn id="47" presetID="22" presetClass="entr" presetSubtype="8"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500"/>
                                            <p:tgtEl>
                                              <p:spTgt spid="59"/>
                                            </p:tgtEl>
                                          </p:cBhvr>
                                        </p:animEffect>
                                      </p:childTnLst>
                                    </p:cTn>
                                  </p:par>
                                </p:childTnLst>
                              </p:cTn>
                            </p:par>
                            <p:par>
                              <p:cTn id="50" fill="hold">
                                <p:stCondLst>
                                  <p:cond delay="4200"/>
                                </p:stCondLst>
                                <p:childTnLst>
                                  <p:par>
                                    <p:cTn id="51" presetID="53" presetClass="entr" presetSubtype="16"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100" fill="hold"/>
                                            <p:tgtEl>
                                              <p:spTgt spid="18"/>
                                            </p:tgtEl>
                                            <p:attrNameLst>
                                              <p:attrName>ppt_w</p:attrName>
                                            </p:attrNameLst>
                                          </p:cBhvr>
                                          <p:tavLst>
                                            <p:tav tm="0">
                                              <p:val>
                                                <p:fltVal val="0"/>
                                              </p:val>
                                            </p:tav>
                                            <p:tav tm="100000">
                                              <p:val>
                                                <p:strVal val="#ppt_w"/>
                                              </p:val>
                                            </p:tav>
                                          </p:tavLst>
                                        </p:anim>
                                        <p:anim calcmode="lin" valueType="num">
                                          <p:cBhvr>
                                            <p:cTn id="54" dur="100" fill="hold"/>
                                            <p:tgtEl>
                                              <p:spTgt spid="18"/>
                                            </p:tgtEl>
                                            <p:attrNameLst>
                                              <p:attrName>ppt_h</p:attrName>
                                            </p:attrNameLst>
                                          </p:cBhvr>
                                          <p:tavLst>
                                            <p:tav tm="0">
                                              <p:val>
                                                <p:fltVal val="0"/>
                                              </p:val>
                                            </p:tav>
                                            <p:tav tm="100000">
                                              <p:val>
                                                <p:strVal val="#ppt_h"/>
                                              </p:val>
                                            </p:tav>
                                          </p:tavLst>
                                        </p:anim>
                                        <p:animEffect transition="in" filter="fade">
                                          <p:cBhvr>
                                            <p:cTn id="55" dur="100"/>
                                            <p:tgtEl>
                                              <p:spTgt spid="18"/>
                                            </p:tgtEl>
                                          </p:cBhvr>
                                        </p:animEffect>
                                      </p:childTnLst>
                                    </p:cTn>
                                  </p:par>
                                  <p:par>
                                    <p:cTn id="56" presetID="6" presetClass="emph" presetSubtype="0" fill="hold" nodeType="withEffect">
                                      <p:stCondLst>
                                        <p:cond delay="100"/>
                                      </p:stCondLst>
                                      <p:childTnLst>
                                        <p:animScale>
                                          <p:cBhvr>
                                            <p:cTn id="57" dur="100" fill="hold"/>
                                            <p:tgtEl>
                                              <p:spTgt spid="18"/>
                                            </p:tgtEl>
                                          </p:cBhvr>
                                          <p:by x="110000" y="110000"/>
                                        </p:animScale>
                                      </p:childTnLst>
                                    </p:cTn>
                                  </p:par>
                                  <p:par>
                                    <p:cTn id="58" presetID="6" presetClass="emph" presetSubtype="0" fill="hold" nodeType="withEffect">
                                      <p:stCondLst>
                                        <p:cond delay="200"/>
                                      </p:stCondLst>
                                      <p:childTnLst>
                                        <p:animScale>
                                          <p:cBhvr>
                                            <p:cTn id="59" dur="200" fill="hold"/>
                                            <p:tgtEl>
                                              <p:spTgt spid="18"/>
                                            </p:tgtEl>
                                          </p:cBhvr>
                                          <p:by x="90000" y="90000"/>
                                        </p:animScale>
                                      </p:childTnLst>
                                    </p:cTn>
                                  </p:par>
                                  <p:par>
                                    <p:cTn id="60" presetID="6" presetClass="emph" presetSubtype="0" fill="hold" nodeType="withEffect">
                                      <p:stCondLst>
                                        <p:cond delay="400"/>
                                      </p:stCondLst>
                                      <p:childTnLst>
                                        <p:animScale>
                                          <p:cBhvr>
                                            <p:cTn id="61" dur="100" fill="hold"/>
                                            <p:tgtEl>
                                              <p:spTgt spid="18"/>
                                            </p:tgtEl>
                                          </p:cBhvr>
                                          <p:by x="105000" y="105000"/>
                                        </p:animScale>
                                      </p:childTnLst>
                                    </p:cTn>
                                  </p:par>
                                  <p:par>
                                    <p:cTn id="62" presetID="6" presetClass="emph" presetSubtype="0" fill="hold" nodeType="withEffect">
                                      <p:stCondLst>
                                        <p:cond delay="500"/>
                                      </p:stCondLst>
                                      <p:childTnLst>
                                        <p:animScale>
                                          <p:cBhvr>
                                            <p:cTn id="63" dur="200" fill="hold"/>
                                            <p:tgtEl>
                                              <p:spTgt spid="18"/>
                                            </p:tgtEl>
                                          </p:cBhvr>
                                          <p:by x="95000" y="95000"/>
                                        </p:animScale>
                                      </p:childTnLst>
                                    </p:cTn>
                                  </p:par>
                                </p:childTnLst>
                              </p:cTn>
                            </p:par>
                            <p:par>
                              <p:cTn id="64" fill="hold">
                                <p:stCondLst>
                                  <p:cond delay="4900"/>
                                </p:stCondLst>
                                <p:childTnLst>
                                  <p:par>
                                    <p:cTn id="65" presetID="22" presetClass="entr" presetSubtype="4" fill="hold"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down)">
                                          <p:cBhvr>
                                            <p:cTn id="67" dur="500"/>
                                            <p:tgtEl>
                                              <p:spTgt spid="43"/>
                                            </p:tgtEl>
                                          </p:cBhvr>
                                        </p:animEffect>
                                      </p:childTnLst>
                                    </p:cTn>
                                  </p:par>
                                </p:childTnLst>
                              </p:cTn>
                            </p:par>
                            <p:par>
                              <p:cTn id="68" fill="hold">
                                <p:stCondLst>
                                  <p:cond delay="5400"/>
                                </p:stCondLst>
                                <p:childTnLst>
                                  <p:par>
                                    <p:cTn id="69" presetID="22" presetClass="entr" presetSubtype="2" fill="hold"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right)">
                                          <p:cBhvr>
                                            <p:cTn id="71" dur="500"/>
                                            <p:tgtEl>
                                              <p:spTgt spid="53"/>
                                            </p:tgtEl>
                                          </p:cBhvr>
                                        </p:animEffect>
                                      </p:childTnLst>
                                    </p:cTn>
                                  </p:par>
                                </p:childTnLst>
                              </p:cTn>
                            </p:par>
                            <p:par>
                              <p:cTn id="72" fill="hold">
                                <p:stCondLst>
                                  <p:cond delay="5900"/>
                                </p:stCondLst>
                                <p:childTnLst>
                                  <p:par>
                                    <p:cTn id="73" presetID="53" presetClass="entr" presetSubtype="16"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p:cTn id="75" dur="100" fill="hold"/>
                                            <p:tgtEl>
                                              <p:spTgt spid="23"/>
                                            </p:tgtEl>
                                            <p:attrNameLst>
                                              <p:attrName>ppt_w</p:attrName>
                                            </p:attrNameLst>
                                          </p:cBhvr>
                                          <p:tavLst>
                                            <p:tav tm="0">
                                              <p:val>
                                                <p:fltVal val="0"/>
                                              </p:val>
                                            </p:tav>
                                            <p:tav tm="100000">
                                              <p:val>
                                                <p:strVal val="#ppt_w"/>
                                              </p:val>
                                            </p:tav>
                                          </p:tavLst>
                                        </p:anim>
                                        <p:anim calcmode="lin" valueType="num">
                                          <p:cBhvr>
                                            <p:cTn id="76" dur="100" fill="hold"/>
                                            <p:tgtEl>
                                              <p:spTgt spid="23"/>
                                            </p:tgtEl>
                                            <p:attrNameLst>
                                              <p:attrName>ppt_h</p:attrName>
                                            </p:attrNameLst>
                                          </p:cBhvr>
                                          <p:tavLst>
                                            <p:tav tm="0">
                                              <p:val>
                                                <p:fltVal val="0"/>
                                              </p:val>
                                            </p:tav>
                                            <p:tav tm="100000">
                                              <p:val>
                                                <p:strVal val="#ppt_h"/>
                                              </p:val>
                                            </p:tav>
                                          </p:tavLst>
                                        </p:anim>
                                        <p:animEffect transition="in" filter="fade">
                                          <p:cBhvr>
                                            <p:cTn id="77" dur="100"/>
                                            <p:tgtEl>
                                              <p:spTgt spid="23"/>
                                            </p:tgtEl>
                                          </p:cBhvr>
                                        </p:animEffect>
                                      </p:childTnLst>
                                    </p:cTn>
                                  </p:par>
                                  <p:par>
                                    <p:cTn id="78" presetID="6" presetClass="emph" presetSubtype="0" fill="hold" nodeType="withEffect">
                                      <p:stCondLst>
                                        <p:cond delay="100"/>
                                      </p:stCondLst>
                                      <p:childTnLst>
                                        <p:animScale>
                                          <p:cBhvr>
                                            <p:cTn id="79" dur="100" fill="hold"/>
                                            <p:tgtEl>
                                              <p:spTgt spid="23"/>
                                            </p:tgtEl>
                                          </p:cBhvr>
                                          <p:by x="110000" y="110000"/>
                                        </p:animScale>
                                      </p:childTnLst>
                                    </p:cTn>
                                  </p:par>
                                  <p:par>
                                    <p:cTn id="80" presetID="6" presetClass="emph" presetSubtype="0" fill="hold" nodeType="withEffect">
                                      <p:stCondLst>
                                        <p:cond delay="200"/>
                                      </p:stCondLst>
                                      <p:childTnLst>
                                        <p:animScale>
                                          <p:cBhvr>
                                            <p:cTn id="81" dur="200" fill="hold"/>
                                            <p:tgtEl>
                                              <p:spTgt spid="23"/>
                                            </p:tgtEl>
                                          </p:cBhvr>
                                          <p:by x="90000" y="90000"/>
                                        </p:animScale>
                                      </p:childTnLst>
                                    </p:cTn>
                                  </p:par>
                                  <p:par>
                                    <p:cTn id="82" presetID="6" presetClass="emph" presetSubtype="0" fill="hold" nodeType="withEffect">
                                      <p:stCondLst>
                                        <p:cond delay="400"/>
                                      </p:stCondLst>
                                      <p:childTnLst>
                                        <p:animScale>
                                          <p:cBhvr>
                                            <p:cTn id="83" dur="100" fill="hold"/>
                                            <p:tgtEl>
                                              <p:spTgt spid="23"/>
                                            </p:tgtEl>
                                          </p:cBhvr>
                                          <p:by x="105000" y="105000"/>
                                        </p:animScale>
                                      </p:childTnLst>
                                    </p:cTn>
                                  </p:par>
                                  <p:par>
                                    <p:cTn id="84" presetID="6" presetClass="emph" presetSubtype="0" fill="hold" nodeType="withEffect">
                                      <p:stCondLst>
                                        <p:cond delay="500"/>
                                      </p:stCondLst>
                                      <p:childTnLst>
                                        <p:animScale>
                                          <p:cBhvr>
                                            <p:cTn id="85" dur="200" fill="hold"/>
                                            <p:tgtEl>
                                              <p:spTgt spid="23"/>
                                            </p:tgtEl>
                                          </p:cBhvr>
                                          <p:by x="95000" y="95000"/>
                                        </p:animScale>
                                      </p:childTnLst>
                                    </p:cTn>
                                  </p:par>
                                </p:childTnLst>
                              </p:cTn>
                            </p:par>
                            <p:par>
                              <p:cTn id="86" fill="hold">
                                <p:stCondLst>
                                  <p:cond delay="6600"/>
                                </p:stCondLst>
                                <p:childTnLst>
                                  <p:par>
                                    <p:cTn id="87" presetID="22" presetClass="entr" presetSubtype="1" fill="hold"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up)">
                                          <p:cBhvr>
                                            <p:cTn id="89" dur="500"/>
                                            <p:tgtEl>
                                              <p:spTgt spid="38"/>
                                            </p:tgtEl>
                                          </p:cBhvr>
                                        </p:animEffect>
                                      </p:childTnLst>
                                    </p:cTn>
                                  </p:par>
                                </p:childTnLst>
                              </p:cTn>
                            </p:par>
                            <p:par>
                              <p:cTn id="90" fill="hold">
                                <p:stCondLst>
                                  <p:cond delay="7100"/>
                                </p:stCondLst>
                                <p:childTnLst>
                                  <p:par>
                                    <p:cTn id="91" presetID="22" presetClass="entr" presetSubtype="8" fill="hold" nodeType="afterEffect">
                                      <p:stCondLst>
                                        <p:cond delay="0"/>
                                      </p:stCondLst>
                                      <p:childTnLst>
                                        <p:set>
                                          <p:cBhvr>
                                            <p:cTn id="92" dur="1" fill="hold">
                                              <p:stCondLst>
                                                <p:cond delay="0"/>
                                              </p:stCondLst>
                                            </p:cTn>
                                            <p:tgtEl>
                                              <p:spTgt spid="62"/>
                                            </p:tgtEl>
                                            <p:attrNameLst>
                                              <p:attrName>style.visibility</p:attrName>
                                            </p:attrNameLst>
                                          </p:cBhvr>
                                          <p:to>
                                            <p:strVal val="visible"/>
                                          </p:to>
                                        </p:set>
                                        <p:animEffect transition="in" filter="wipe(left)">
                                          <p:cBhvr>
                                            <p:cTn id="93" dur="500"/>
                                            <p:tgtEl>
                                              <p:spTgt spid="62"/>
                                            </p:tgtEl>
                                          </p:cBhvr>
                                        </p:animEffect>
                                      </p:childTnLst>
                                    </p:cTn>
                                  </p:par>
                                </p:childTnLst>
                              </p:cTn>
                            </p:par>
                            <p:par>
                              <p:cTn id="94" fill="hold">
                                <p:stCondLst>
                                  <p:cond delay="7600"/>
                                </p:stCondLst>
                                <p:childTnLst>
                                  <p:par>
                                    <p:cTn id="95" presetID="53" presetClass="entr" presetSubtype="16" fill="hold" nodeType="afterEffect">
                                      <p:stCondLst>
                                        <p:cond delay="0"/>
                                      </p:stCondLst>
                                      <p:childTnLst>
                                        <p:set>
                                          <p:cBhvr>
                                            <p:cTn id="96" dur="1" fill="hold">
                                              <p:stCondLst>
                                                <p:cond delay="0"/>
                                              </p:stCondLst>
                                            </p:cTn>
                                            <p:tgtEl>
                                              <p:spTgt spid="28"/>
                                            </p:tgtEl>
                                            <p:attrNameLst>
                                              <p:attrName>style.visibility</p:attrName>
                                            </p:attrNameLst>
                                          </p:cBhvr>
                                          <p:to>
                                            <p:strVal val="visible"/>
                                          </p:to>
                                        </p:set>
                                        <p:anim calcmode="lin" valueType="num">
                                          <p:cBhvr>
                                            <p:cTn id="97" dur="100" fill="hold"/>
                                            <p:tgtEl>
                                              <p:spTgt spid="28"/>
                                            </p:tgtEl>
                                            <p:attrNameLst>
                                              <p:attrName>ppt_w</p:attrName>
                                            </p:attrNameLst>
                                          </p:cBhvr>
                                          <p:tavLst>
                                            <p:tav tm="0">
                                              <p:val>
                                                <p:fltVal val="0"/>
                                              </p:val>
                                            </p:tav>
                                            <p:tav tm="100000">
                                              <p:val>
                                                <p:strVal val="#ppt_w"/>
                                              </p:val>
                                            </p:tav>
                                          </p:tavLst>
                                        </p:anim>
                                        <p:anim calcmode="lin" valueType="num">
                                          <p:cBhvr>
                                            <p:cTn id="98" dur="100" fill="hold"/>
                                            <p:tgtEl>
                                              <p:spTgt spid="28"/>
                                            </p:tgtEl>
                                            <p:attrNameLst>
                                              <p:attrName>ppt_h</p:attrName>
                                            </p:attrNameLst>
                                          </p:cBhvr>
                                          <p:tavLst>
                                            <p:tav tm="0">
                                              <p:val>
                                                <p:fltVal val="0"/>
                                              </p:val>
                                            </p:tav>
                                            <p:tav tm="100000">
                                              <p:val>
                                                <p:strVal val="#ppt_h"/>
                                              </p:val>
                                            </p:tav>
                                          </p:tavLst>
                                        </p:anim>
                                        <p:animEffect transition="in" filter="fade">
                                          <p:cBhvr>
                                            <p:cTn id="99" dur="100"/>
                                            <p:tgtEl>
                                              <p:spTgt spid="28"/>
                                            </p:tgtEl>
                                          </p:cBhvr>
                                        </p:animEffect>
                                      </p:childTnLst>
                                    </p:cTn>
                                  </p:par>
                                  <p:par>
                                    <p:cTn id="100" presetID="6" presetClass="emph" presetSubtype="0" fill="hold" nodeType="withEffect">
                                      <p:stCondLst>
                                        <p:cond delay="100"/>
                                      </p:stCondLst>
                                      <p:childTnLst>
                                        <p:animScale>
                                          <p:cBhvr>
                                            <p:cTn id="101" dur="100" fill="hold"/>
                                            <p:tgtEl>
                                              <p:spTgt spid="28"/>
                                            </p:tgtEl>
                                          </p:cBhvr>
                                          <p:by x="110000" y="110000"/>
                                        </p:animScale>
                                      </p:childTnLst>
                                    </p:cTn>
                                  </p:par>
                                  <p:par>
                                    <p:cTn id="102" presetID="6" presetClass="emph" presetSubtype="0" fill="hold" nodeType="withEffect">
                                      <p:stCondLst>
                                        <p:cond delay="200"/>
                                      </p:stCondLst>
                                      <p:childTnLst>
                                        <p:animScale>
                                          <p:cBhvr>
                                            <p:cTn id="103" dur="200" fill="hold"/>
                                            <p:tgtEl>
                                              <p:spTgt spid="28"/>
                                            </p:tgtEl>
                                          </p:cBhvr>
                                          <p:by x="90000" y="90000"/>
                                        </p:animScale>
                                      </p:childTnLst>
                                    </p:cTn>
                                  </p:par>
                                  <p:par>
                                    <p:cTn id="104" presetID="6" presetClass="emph" presetSubtype="0" fill="hold" nodeType="withEffect">
                                      <p:stCondLst>
                                        <p:cond delay="400"/>
                                      </p:stCondLst>
                                      <p:childTnLst>
                                        <p:animScale>
                                          <p:cBhvr>
                                            <p:cTn id="105" dur="100" fill="hold"/>
                                            <p:tgtEl>
                                              <p:spTgt spid="28"/>
                                            </p:tgtEl>
                                          </p:cBhvr>
                                          <p:by x="105000" y="105000"/>
                                        </p:animScale>
                                      </p:childTnLst>
                                    </p:cTn>
                                  </p:par>
                                  <p:par>
                                    <p:cTn id="106" presetID="6" presetClass="emph" presetSubtype="0" fill="hold" nodeType="withEffect">
                                      <p:stCondLst>
                                        <p:cond delay="500"/>
                                      </p:stCondLst>
                                      <p:childTnLst>
                                        <p:animScale>
                                          <p:cBhvr>
                                            <p:cTn id="107" dur="200" fill="hold"/>
                                            <p:tgtEl>
                                              <p:spTgt spid="28"/>
                                            </p:tgtEl>
                                          </p:cBhvr>
                                          <p:by x="95000" y="95000"/>
                                        </p:animScale>
                                      </p:childTnLst>
                                    </p:cTn>
                                  </p:par>
                                </p:childTnLst>
                              </p:cTn>
                            </p:par>
                            <p:par>
                              <p:cTn id="108" fill="hold">
                                <p:stCondLst>
                                  <p:cond delay="8300"/>
                                </p:stCondLst>
                                <p:childTnLst>
                                  <p:par>
                                    <p:cTn id="109" presetID="22" presetClass="entr" presetSubtype="4" fill="hold"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down)">
                                          <p:cBhvr>
                                            <p:cTn id="111" dur="500"/>
                                            <p:tgtEl>
                                              <p:spTgt spid="48"/>
                                            </p:tgtEl>
                                          </p:cBhvr>
                                        </p:animEffect>
                                      </p:childTnLst>
                                    </p:cTn>
                                  </p:par>
                                </p:childTnLst>
                              </p:cTn>
                            </p:par>
                            <p:par>
                              <p:cTn id="112" fill="hold">
                                <p:stCondLst>
                                  <p:cond delay="8800"/>
                                </p:stCondLst>
                                <p:childTnLst>
                                  <p:par>
                                    <p:cTn id="113" presetID="22" presetClass="entr" presetSubtype="2" fill="hold" nodeType="after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wipe(right)">
                                          <p:cBhvr>
                                            <p:cTn id="11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grpSp>
        <p:nvGrpSpPr>
          <p:cNvPr id="13" name="组合 12"/>
          <p:cNvGrpSpPr/>
          <p:nvPr/>
        </p:nvGrpSpPr>
        <p:grpSpPr>
          <a:xfrm>
            <a:off x="5361136" y="1777942"/>
            <a:ext cx="769476" cy="76947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5" name="椭圆 14"/>
            <p:cNvSpPr/>
            <p:nvPr/>
          </p:nvSpPr>
          <p:spPr>
            <a:xfrm>
              <a:off x="1826937" y="3453495"/>
              <a:ext cx="987336" cy="987336"/>
            </a:xfrm>
            <a:prstGeom prst="ellipse">
              <a:avLst/>
            </a:prstGeom>
            <a:solidFill>
              <a:srgbClr val="C0000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6" name="组合 15"/>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sp>
        <p:nvSpPr>
          <p:cNvPr id="19"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0" name="TextBox 14"/>
          <p:cNvSpPr txBox="1"/>
          <p:nvPr/>
        </p:nvSpPr>
        <p:spPr>
          <a:xfrm>
            <a:off x="6475857" y="1217207"/>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1"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a:t>
            </a:r>
            <a:r>
              <a:rPr lang="zh-CN" altLang="en-US" sz="1100" dirty="0" smtClean="0">
                <a:solidFill>
                  <a:srgbClr val="484848"/>
                </a:solidFill>
                <a:latin typeface="+mj-ea"/>
                <a:ea typeface="+mj-ea"/>
              </a:rPr>
              <a:t>文字</a:t>
            </a:r>
            <a:endParaRPr lang="en-US" altLang="zh-CN" sz="1100" dirty="0">
              <a:solidFill>
                <a:srgbClr val="484848"/>
              </a:solidFill>
              <a:latin typeface="+mj-ea"/>
              <a:ea typeface="+mj-ea"/>
            </a:endParaRPr>
          </a:p>
        </p:txBody>
      </p:sp>
      <p:sp>
        <p:nvSpPr>
          <p:cNvPr id="22" name="TextBox 16"/>
          <p:cNvSpPr txBox="1"/>
          <p:nvPr/>
        </p:nvSpPr>
        <p:spPr>
          <a:xfrm>
            <a:off x="6406262" y="2128651"/>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8</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3"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4" name="TextBox 18"/>
          <p:cNvSpPr txBox="1"/>
          <p:nvPr/>
        </p:nvSpPr>
        <p:spPr>
          <a:xfrm>
            <a:off x="6028655" y="3065467"/>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4</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5"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6" name="TextBox 20"/>
          <p:cNvSpPr txBox="1"/>
          <p:nvPr/>
        </p:nvSpPr>
        <p:spPr>
          <a:xfrm>
            <a:off x="4750901" y="3960386"/>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7"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8" name="TextBox 22"/>
          <p:cNvSpPr txBox="1"/>
          <p:nvPr/>
        </p:nvSpPr>
        <p:spPr>
          <a:xfrm>
            <a:off x="1584525" y="3442513"/>
            <a:ext cx="1207382"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12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9"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30" name="TextBox 24"/>
          <p:cNvSpPr txBox="1"/>
          <p:nvPr/>
        </p:nvSpPr>
        <p:spPr>
          <a:xfrm>
            <a:off x="1098608" y="1533148"/>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2015</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cxnSp>
        <p:nvCxnSpPr>
          <p:cNvPr id="31" name="直接连接符 30"/>
          <p:cNvCxnSpPr/>
          <p:nvPr/>
        </p:nvCxnSpPr>
        <p:spPr>
          <a:xfrm flipV="1">
            <a:off x="6473197" y="1217208"/>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6023716" y="3065467"/>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6403468" y="2200659"/>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747284" y="3960386"/>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79624" y="3383232"/>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091912" y="1500492"/>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4304319" y="2821128"/>
            <a:ext cx="984394" cy="984394"/>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39" name="椭圆 38"/>
            <p:cNvSpPr/>
            <p:nvPr/>
          </p:nvSpPr>
          <p:spPr>
            <a:xfrm>
              <a:off x="1826937" y="3453495"/>
              <a:ext cx="987336" cy="987336"/>
            </a:xfrm>
            <a:prstGeom prst="ellipse">
              <a:avLst/>
            </a:prstGeom>
            <a:solidFill>
              <a:srgbClr val="C0000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0" name="组合 39"/>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3" name="组合 42"/>
          <p:cNvGrpSpPr/>
          <p:nvPr/>
        </p:nvGrpSpPr>
        <p:grpSpPr>
          <a:xfrm>
            <a:off x="2681865" y="1278821"/>
            <a:ext cx="1625118" cy="1625118"/>
            <a:chOff x="1695226" y="3321784"/>
            <a:chExt cx="1250759" cy="1250759"/>
          </a:xfrm>
        </p:grpSpPr>
        <p:sp>
          <p:nvSpPr>
            <p:cNvPr id="44" name="椭圆 4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45" name="椭圆 44"/>
            <p:cNvSpPr/>
            <p:nvPr/>
          </p:nvSpPr>
          <p:spPr>
            <a:xfrm>
              <a:off x="1826937" y="3453495"/>
              <a:ext cx="987336" cy="987336"/>
            </a:xfrm>
            <a:prstGeom prst="ellipse">
              <a:avLst/>
            </a:prstGeom>
            <a:solidFill>
              <a:srgbClr val="C0000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Tree>
    <p:extLst>
      <p:ext uri="{BB962C8B-B14F-4D97-AF65-F5344CB8AC3E}">
        <p14:creationId xmlns:p14="http://schemas.microsoft.com/office/powerpoint/2010/main" val="4711426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nodeType="after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ppt_x</p:attrName>
                                            </p:attrNameLst>
                                          </p:cBhvr>
                                          <p:tavLst>
                                            <p:tav tm="0">
                                              <p:val>
                                                <p:strVal val="#ppt_x-#ppt_w*1.125000"/>
                                              </p:val>
                                            </p:tav>
                                            <p:tav tm="100000">
                                              <p:val>
                                                <p:strVal val="#ppt_x"/>
                                              </p:val>
                                            </p:tav>
                                          </p:tavLst>
                                        </p:anim>
                                        <p:animEffect transition="in" filter="wipe(right)">
                                          <p:cBhvr>
                                            <p:cTn id="32" dur="500"/>
                                            <p:tgtEl>
                                              <p:spTgt spid="19"/>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par>
                                    <p:cTn id="37" presetID="1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right)">
                                          <p:cBhvr>
                                            <p:cTn id="40" dur="500"/>
                                            <p:tgtEl>
                                              <p:spTgt spid="31"/>
                                            </p:tgtEl>
                                          </p:cBhvr>
                                        </p:animEffect>
                                      </p:childTnLst>
                                    </p:cTn>
                                  </p:par>
                                </p:childTnLst>
                              </p:cTn>
                            </p:par>
                            <p:par>
                              <p:cTn id="41" fill="hold">
                                <p:stCondLst>
                                  <p:cond delay="2500"/>
                                </p:stCondLst>
                                <p:childTnLst>
                                  <p:par>
                                    <p:cTn id="42" presetID="2" presetClass="entr" presetSubtype="4" fill="hold" nodeType="afterEffect" p14:presetBounceEnd="40000">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14:bounceEnd="40000">
                                          <p:cBhvr additive="base">
                                            <p:cTn id="44"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p:tgtEl>
                                              <p:spTgt spid="22"/>
                                            </p:tgtEl>
                                            <p:attrNameLst>
                                              <p:attrName>ppt_x</p:attrName>
                                            </p:attrNameLst>
                                          </p:cBhvr>
                                          <p:tavLst>
                                            <p:tav tm="0">
                                              <p:val>
                                                <p:strVal val="#ppt_x-#ppt_w*1.125000"/>
                                              </p:val>
                                            </p:tav>
                                            <p:tav tm="100000">
                                              <p:val>
                                                <p:strVal val="#ppt_x"/>
                                              </p:val>
                                            </p:tav>
                                          </p:tavLst>
                                        </p:anim>
                                        <p:animEffect transition="in" filter="wipe(right)">
                                          <p:cBhvr>
                                            <p:cTn id="50" dur="500"/>
                                            <p:tgtEl>
                                              <p:spTgt spid="2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par>
                                    <p:cTn id="55" presetID="12" presetClass="entr" presetSubtype="8"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right)">
                                          <p:cBhvr>
                                            <p:cTn id="58" dur="500"/>
                                            <p:tgtEl>
                                              <p:spTgt spid="33"/>
                                            </p:tgtEl>
                                          </p:cBhvr>
                                        </p:animEffect>
                                      </p:childTnLst>
                                    </p:cTn>
                                  </p:par>
                                </p:childTnLst>
                              </p:cTn>
                            </p:par>
                            <p:par>
                              <p:cTn id="59" fill="hold">
                                <p:stCondLst>
                                  <p:cond delay="3500"/>
                                </p:stCondLst>
                                <p:childTnLst>
                                  <p:par>
                                    <p:cTn id="60" presetID="2" presetClass="entr" presetSubtype="4" fill="hold" nodeType="afterEffect" p14:presetBounceEnd="40000">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14:bounceEnd="40000">
                                          <p:cBhvr additive="base">
                                            <p:cTn id="62"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p:tgtEl>
                                              <p:spTgt spid="24"/>
                                            </p:tgtEl>
                                            <p:attrNameLst>
                                              <p:attrName>ppt_x</p:attrName>
                                            </p:attrNameLst>
                                          </p:cBhvr>
                                          <p:tavLst>
                                            <p:tav tm="0">
                                              <p:val>
                                                <p:strVal val="#ppt_x-#ppt_w*1.125000"/>
                                              </p:val>
                                            </p:tav>
                                            <p:tav tm="100000">
                                              <p:val>
                                                <p:strVal val="#ppt_x"/>
                                              </p:val>
                                            </p:tav>
                                          </p:tavLst>
                                        </p:anim>
                                        <p:animEffect transition="in" filter="wipe(right)">
                                          <p:cBhvr>
                                            <p:cTn id="72" dur="500"/>
                                            <p:tgtEl>
                                              <p:spTgt spid="24"/>
                                            </p:tgtEl>
                                          </p:cBhvr>
                                        </p:animEffect>
                                      </p:childTnLst>
                                    </p:cTn>
                                  </p:par>
                                  <p:par>
                                    <p:cTn id="73" presetID="12" presetClass="entr" presetSubtype="8"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4500"/>
                                </p:stCondLst>
                                <p:childTnLst>
                                  <p:par>
                                    <p:cTn id="78" presetID="2" presetClass="entr" presetSubtype="4" fill="hold" nodeType="afterEffect" p14:presetBounceEnd="40000">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14:bounceEnd="40000">
                                          <p:cBhvr additive="base">
                                            <p:cTn id="80"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12" presetClass="entr" presetSubtype="8"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p:tgtEl>
                                              <p:spTgt spid="25"/>
                                            </p:tgtEl>
                                            <p:attrNameLst>
                                              <p:attrName>ppt_x</p:attrName>
                                            </p:attrNameLst>
                                          </p:cBhvr>
                                          <p:tavLst>
                                            <p:tav tm="0">
                                              <p:val>
                                                <p:strVal val="#ppt_x-#ppt_w*1.125000"/>
                                              </p:val>
                                            </p:tav>
                                            <p:tav tm="100000">
                                              <p:val>
                                                <p:strVal val="#ppt_x"/>
                                              </p:val>
                                            </p:tav>
                                          </p:tavLst>
                                        </p:anim>
                                        <p:animEffect transition="in" filter="wipe(right)">
                                          <p:cBhvr>
                                            <p:cTn id="86" dur="500"/>
                                            <p:tgtEl>
                                              <p:spTgt spid="25"/>
                                            </p:tgtEl>
                                          </p:cBhvr>
                                        </p:animEffect>
                                      </p:childTnLst>
                                    </p:cTn>
                                  </p:par>
                                  <p:par>
                                    <p:cTn id="87" presetID="12" presetClass="entr" presetSubtype="8"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ppt_x</p:attrName>
                                            </p:attrNameLst>
                                          </p:cBhvr>
                                          <p:tavLst>
                                            <p:tav tm="0">
                                              <p:val>
                                                <p:strVal val="#ppt_x-#ppt_w*1.125000"/>
                                              </p:val>
                                            </p:tav>
                                            <p:tav tm="100000">
                                              <p:val>
                                                <p:strVal val="#ppt_x"/>
                                              </p:val>
                                            </p:tav>
                                          </p:tavLst>
                                        </p:anim>
                                        <p:animEffect transition="in" filter="wipe(right)">
                                          <p:cBhvr>
                                            <p:cTn id="94" dur="500"/>
                                            <p:tgtEl>
                                              <p:spTgt spid="26"/>
                                            </p:tgtEl>
                                          </p:cBhvr>
                                        </p:animEffect>
                                      </p:childTnLst>
                                    </p:cTn>
                                  </p:par>
                                </p:childTnLst>
                              </p:cTn>
                            </p:par>
                            <p:par>
                              <p:cTn id="95" fill="hold">
                                <p:stCondLst>
                                  <p:cond delay="5500"/>
                                </p:stCondLst>
                                <p:childTnLst>
                                  <p:par>
                                    <p:cTn id="96" presetID="2" presetClass="entr" presetSubtype="4" fill="hold" nodeType="afterEffect" p14:presetBounceEnd="40000">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14:bounceEnd="40000">
                                          <p:cBhvr additive="base">
                                            <p:cTn id="98"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99" dur="500" fill="hold"/>
                                            <p:tgtEl>
                                              <p:spTgt spid="40"/>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p:tgtEl>
                                              <p:spTgt spid="27"/>
                                            </p:tgtEl>
                                            <p:attrNameLst>
                                              <p:attrName>ppt_x</p:attrName>
                                            </p:attrNameLst>
                                          </p:cBhvr>
                                          <p:tavLst>
                                            <p:tav tm="0">
                                              <p:val>
                                                <p:strVal val="#ppt_x-#ppt_w*1.125000"/>
                                              </p:val>
                                            </p:tav>
                                            <p:tav tm="100000">
                                              <p:val>
                                                <p:strVal val="#ppt_x"/>
                                              </p:val>
                                            </p:tav>
                                          </p:tavLst>
                                        </p:anim>
                                        <p:animEffect transition="in" filter="wipe(right)">
                                          <p:cBhvr>
                                            <p:cTn id="104" dur="500"/>
                                            <p:tgtEl>
                                              <p:spTgt spid="27"/>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p:tgtEl>
                                              <p:spTgt spid="28"/>
                                            </p:tgtEl>
                                            <p:attrNameLst>
                                              <p:attrName>ppt_x</p:attrName>
                                            </p:attrNameLst>
                                          </p:cBhvr>
                                          <p:tavLst>
                                            <p:tav tm="0">
                                              <p:val>
                                                <p:strVal val="#ppt_x-#ppt_w*1.125000"/>
                                              </p:val>
                                            </p:tav>
                                            <p:tav tm="100000">
                                              <p:val>
                                                <p:strVal val="#ppt_x"/>
                                              </p:val>
                                            </p:tav>
                                          </p:tavLst>
                                        </p:anim>
                                        <p:animEffect transition="in" filter="wipe(right)">
                                          <p:cBhvr>
                                            <p:cTn id="108" dur="500"/>
                                            <p:tgtEl>
                                              <p:spTgt spid="28"/>
                                            </p:tgtEl>
                                          </p:cBhvr>
                                        </p:animEffect>
                                      </p:childTnLst>
                                    </p:cTn>
                                  </p:par>
                                  <p:par>
                                    <p:cTn id="109" presetID="12" presetClass="entr" presetSubtype="2" fill="hold"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p:tgtEl>
                                              <p:spTgt spid="35"/>
                                            </p:tgtEl>
                                            <p:attrNameLst>
                                              <p:attrName>ppt_x</p:attrName>
                                            </p:attrNameLst>
                                          </p:cBhvr>
                                          <p:tavLst>
                                            <p:tav tm="0">
                                              <p:val>
                                                <p:strVal val="#ppt_x+#ppt_w*1.125000"/>
                                              </p:val>
                                            </p:tav>
                                            <p:tav tm="100000">
                                              <p:val>
                                                <p:strVal val="#ppt_x"/>
                                              </p:val>
                                            </p:tav>
                                          </p:tavLst>
                                        </p:anim>
                                        <p:animEffect transition="in" filter="wipe(left)">
                                          <p:cBhvr>
                                            <p:cTn id="112" dur="500"/>
                                            <p:tgtEl>
                                              <p:spTgt spid="35"/>
                                            </p:tgtEl>
                                          </p:cBhvr>
                                        </p:animEffect>
                                      </p:childTnLst>
                                    </p:cTn>
                                  </p:par>
                                </p:childTnLst>
                              </p:cTn>
                            </p:par>
                            <p:par>
                              <p:cTn id="113" fill="hold">
                                <p:stCondLst>
                                  <p:cond delay="6500"/>
                                </p:stCondLst>
                                <p:childTnLst>
                                  <p:par>
                                    <p:cTn id="114" presetID="2" presetClass="entr" presetSubtype="4" fill="hold" nodeType="afterEffect" p14:presetBounceEnd="40000">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14:bounceEnd="40000">
                                          <p:cBhvr additive="base">
                                            <p:cTn id="116"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7000"/>
                                </p:stCondLst>
                                <p:childTnLst>
                                  <p:par>
                                    <p:cTn id="119" presetID="12" presetClass="entr" presetSubtype="8"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p:tgtEl>
                                              <p:spTgt spid="29"/>
                                            </p:tgtEl>
                                            <p:attrNameLst>
                                              <p:attrName>ppt_x</p:attrName>
                                            </p:attrNameLst>
                                          </p:cBhvr>
                                          <p:tavLst>
                                            <p:tav tm="0">
                                              <p:val>
                                                <p:strVal val="#ppt_x-#ppt_w*1.125000"/>
                                              </p:val>
                                            </p:tav>
                                            <p:tav tm="100000">
                                              <p:val>
                                                <p:strVal val="#ppt_x"/>
                                              </p:val>
                                            </p:tav>
                                          </p:tavLst>
                                        </p:anim>
                                        <p:animEffect transition="in" filter="wipe(right)">
                                          <p:cBhvr>
                                            <p:cTn id="122" dur="500"/>
                                            <p:tgtEl>
                                              <p:spTgt spid="29"/>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additive="base">
                                            <p:cTn id="125" dur="500"/>
                                            <p:tgtEl>
                                              <p:spTgt spid="30"/>
                                            </p:tgtEl>
                                            <p:attrNameLst>
                                              <p:attrName>ppt_x</p:attrName>
                                            </p:attrNameLst>
                                          </p:cBhvr>
                                          <p:tavLst>
                                            <p:tav tm="0">
                                              <p:val>
                                                <p:strVal val="#ppt_x-#ppt_w*1.125000"/>
                                              </p:val>
                                            </p:tav>
                                            <p:tav tm="100000">
                                              <p:val>
                                                <p:strVal val="#ppt_x"/>
                                              </p:val>
                                            </p:tav>
                                          </p:tavLst>
                                        </p:anim>
                                        <p:animEffect transition="in" filter="wipe(right)">
                                          <p:cBhvr>
                                            <p:cTn id="126" dur="500"/>
                                            <p:tgtEl>
                                              <p:spTgt spid="30"/>
                                            </p:tgtEl>
                                          </p:cBhvr>
                                        </p:animEffect>
                                      </p:childTnLst>
                                    </p:cTn>
                                  </p:par>
                                  <p:par>
                                    <p:cTn id="127" presetID="12" presetClass="entr" presetSubtype="2"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left)">
                                          <p:cBhvr>
                                            <p:cTn id="1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p:bldP spid="20" grpId="0"/>
          <p:bldP spid="21" grpId="0"/>
          <p:bldP spid="22" grpId="0"/>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p:tgtEl>
                                              <p:spTgt spid="19"/>
                                            </p:tgtEl>
                                            <p:attrNameLst>
                                              <p:attrName>ppt_x</p:attrName>
                                            </p:attrNameLst>
                                          </p:cBhvr>
                                          <p:tavLst>
                                            <p:tav tm="0">
                                              <p:val>
                                                <p:strVal val="#ppt_x-#ppt_w*1.125000"/>
                                              </p:val>
                                            </p:tav>
                                            <p:tav tm="100000">
                                              <p:val>
                                                <p:strVal val="#ppt_x"/>
                                              </p:val>
                                            </p:tav>
                                          </p:tavLst>
                                        </p:anim>
                                        <p:animEffect transition="in" filter="wipe(right)">
                                          <p:cBhvr>
                                            <p:cTn id="32" dur="500"/>
                                            <p:tgtEl>
                                              <p:spTgt spid="19"/>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p:tgtEl>
                                              <p:spTgt spid="20"/>
                                            </p:tgtEl>
                                            <p:attrNameLst>
                                              <p:attrName>ppt_x</p:attrName>
                                            </p:attrNameLst>
                                          </p:cBhvr>
                                          <p:tavLst>
                                            <p:tav tm="0">
                                              <p:val>
                                                <p:strVal val="#ppt_x-#ppt_w*1.125000"/>
                                              </p:val>
                                            </p:tav>
                                            <p:tav tm="100000">
                                              <p:val>
                                                <p:strVal val="#ppt_x"/>
                                              </p:val>
                                            </p:tav>
                                          </p:tavLst>
                                        </p:anim>
                                        <p:animEffect transition="in" filter="wipe(right)">
                                          <p:cBhvr>
                                            <p:cTn id="36" dur="500"/>
                                            <p:tgtEl>
                                              <p:spTgt spid="20"/>
                                            </p:tgtEl>
                                          </p:cBhvr>
                                        </p:animEffect>
                                      </p:childTnLst>
                                    </p:cTn>
                                  </p:par>
                                  <p:par>
                                    <p:cTn id="37" presetID="12" presetClass="entr" presetSubtype="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p:tgtEl>
                                              <p:spTgt spid="31"/>
                                            </p:tgtEl>
                                            <p:attrNameLst>
                                              <p:attrName>ppt_x</p:attrName>
                                            </p:attrNameLst>
                                          </p:cBhvr>
                                          <p:tavLst>
                                            <p:tav tm="0">
                                              <p:val>
                                                <p:strVal val="#ppt_x-#ppt_w*1.125000"/>
                                              </p:val>
                                            </p:tav>
                                            <p:tav tm="100000">
                                              <p:val>
                                                <p:strVal val="#ppt_x"/>
                                              </p:val>
                                            </p:tav>
                                          </p:tavLst>
                                        </p:anim>
                                        <p:animEffect transition="in" filter="wipe(right)">
                                          <p:cBhvr>
                                            <p:cTn id="40" dur="500"/>
                                            <p:tgtEl>
                                              <p:spTgt spid="31"/>
                                            </p:tgtEl>
                                          </p:cBhvr>
                                        </p:animEffect>
                                      </p:childTnLst>
                                    </p:cTn>
                                  </p:par>
                                </p:childTnLst>
                              </p:cTn>
                            </p:par>
                            <p:par>
                              <p:cTn id="41" fill="hold">
                                <p:stCondLst>
                                  <p:cond delay="2500"/>
                                </p:stCondLst>
                                <p:childTnLst>
                                  <p:par>
                                    <p:cTn id="42" presetID="2" presetClass="entr" presetSubtype="4"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1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p:tgtEl>
                                              <p:spTgt spid="22"/>
                                            </p:tgtEl>
                                            <p:attrNameLst>
                                              <p:attrName>ppt_x</p:attrName>
                                            </p:attrNameLst>
                                          </p:cBhvr>
                                          <p:tavLst>
                                            <p:tav tm="0">
                                              <p:val>
                                                <p:strVal val="#ppt_x-#ppt_w*1.125000"/>
                                              </p:val>
                                            </p:tav>
                                            <p:tav tm="100000">
                                              <p:val>
                                                <p:strVal val="#ppt_x"/>
                                              </p:val>
                                            </p:tav>
                                          </p:tavLst>
                                        </p:anim>
                                        <p:animEffect transition="in" filter="wipe(right)">
                                          <p:cBhvr>
                                            <p:cTn id="50" dur="500"/>
                                            <p:tgtEl>
                                              <p:spTgt spid="22"/>
                                            </p:tgtEl>
                                          </p:cBhvr>
                                        </p:animEffect>
                                      </p:childTnLst>
                                    </p:cTn>
                                  </p:par>
                                  <p:par>
                                    <p:cTn id="51" presetID="1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p:tgtEl>
                                              <p:spTgt spid="21"/>
                                            </p:tgtEl>
                                            <p:attrNameLst>
                                              <p:attrName>ppt_x</p:attrName>
                                            </p:attrNameLst>
                                          </p:cBhvr>
                                          <p:tavLst>
                                            <p:tav tm="0">
                                              <p:val>
                                                <p:strVal val="#ppt_x-#ppt_w*1.125000"/>
                                              </p:val>
                                            </p:tav>
                                            <p:tav tm="100000">
                                              <p:val>
                                                <p:strVal val="#ppt_x"/>
                                              </p:val>
                                            </p:tav>
                                          </p:tavLst>
                                        </p:anim>
                                        <p:animEffect transition="in" filter="wipe(right)">
                                          <p:cBhvr>
                                            <p:cTn id="54" dur="500"/>
                                            <p:tgtEl>
                                              <p:spTgt spid="21"/>
                                            </p:tgtEl>
                                          </p:cBhvr>
                                        </p:animEffect>
                                      </p:childTnLst>
                                    </p:cTn>
                                  </p:par>
                                  <p:par>
                                    <p:cTn id="55" presetID="12" presetClass="entr" presetSubtype="8" fill="hold" nodeType="with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p:tgtEl>
                                              <p:spTgt spid="33"/>
                                            </p:tgtEl>
                                            <p:attrNameLst>
                                              <p:attrName>ppt_x</p:attrName>
                                            </p:attrNameLst>
                                          </p:cBhvr>
                                          <p:tavLst>
                                            <p:tav tm="0">
                                              <p:val>
                                                <p:strVal val="#ppt_x-#ppt_w*1.125000"/>
                                              </p:val>
                                            </p:tav>
                                            <p:tav tm="100000">
                                              <p:val>
                                                <p:strVal val="#ppt_x"/>
                                              </p:val>
                                            </p:tav>
                                          </p:tavLst>
                                        </p:anim>
                                        <p:animEffect transition="in" filter="wipe(right)">
                                          <p:cBhvr>
                                            <p:cTn id="58" dur="500"/>
                                            <p:tgtEl>
                                              <p:spTgt spid="33"/>
                                            </p:tgtEl>
                                          </p:cBhvr>
                                        </p:animEffect>
                                      </p:childTnLst>
                                    </p:cTn>
                                  </p:par>
                                </p:childTnLst>
                              </p:cTn>
                            </p:par>
                            <p:par>
                              <p:cTn id="59" fill="hold">
                                <p:stCondLst>
                                  <p:cond delay="3500"/>
                                </p:stCondLst>
                                <p:childTnLst>
                                  <p:par>
                                    <p:cTn id="60" presetID="2" presetClass="entr" presetSubtype="4"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p:tgtEl>
                                              <p:spTgt spid="23"/>
                                            </p:tgtEl>
                                            <p:attrNameLst>
                                              <p:attrName>ppt_x</p:attrName>
                                            </p:attrNameLst>
                                          </p:cBhvr>
                                          <p:tavLst>
                                            <p:tav tm="0">
                                              <p:val>
                                                <p:strVal val="#ppt_x-#ppt_w*1.125000"/>
                                              </p:val>
                                            </p:tav>
                                            <p:tav tm="100000">
                                              <p:val>
                                                <p:strVal val="#ppt_x"/>
                                              </p:val>
                                            </p:tav>
                                          </p:tavLst>
                                        </p:anim>
                                        <p:animEffect transition="in" filter="wipe(right)">
                                          <p:cBhvr>
                                            <p:cTn id="68" dur="500"/>
                                            <p:tgtEl>
                                              <p:spTgt spid="23"/>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p:tgtEl>
                                              <p:spTgt spid="24"/>
                                            </p:tgtEl>
                                            <p:attrNameLst>
                                              <p:attrName>ppt_x</p:attrName>
                                            </p:attrNameLst>
                                          </p:cBhvr>
                                          <p:tavLst>
                                            <p:tav tm="0">
                                              <p:val>
                                                <p:strVal val="#ppt_x-#ppt_w*1.125000"/>
                                              </p:val>
                                            </p:tav>
                                            <p:tav tm="100000">
                                              <p:val>
                                                <p:strVal val="#ppt_x"/>
                                              </p:val>
                                            </p:tav>
                                          </p:tavLst>
                                        </p:anim>
                                        <p:animEffect transition="in" filter="wipe(right)">
                                          <p:cBhvr>
                                            <p:cTn id="72" dur="500"/>
                                            <p:tgtEl>
                                              <p:spTgt spid="24"/>
                                            </p:tgtEl>
                                          </p:cBhvr>
                                        </p:animEffect>
                                      </p:childTnLst>
                                    </p:cTn>
                                  </p:par>
                                  <p:par>
                                    <p:cTn id="73" presetID="12" presetClass="entr" presetSubtype="8" fill="hold"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right)">
                                          <p:cBhvr>
                                            <p:cTn id="76" dur="500"/>
                                            <p:tgtEl>
                                              <p:spTgt spid="32"/>
                                            </p:tgtEl>
                                          </p:cBhvr>
                                        </p:animEffect>
                                      </p:childTnLst>
                                    </p:cTn>
                                  </p:par>
                                </p:childTnLst>
                              </p:cTn>
                            </p:par>
                            <p:par>
                              <p:cTn id="77" fill="hold">
                                <p:stCondLst>
                                  <p:cond delay="4500"/>
                                </p:stCondLst>
                                <p:childTnLst>
                                  <p:par>
                                    <p:cTn id="78" presetID="2" presetClass="entr" presetSubtype="4" fill="hold"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additive="base">
                                            <p:cTn id="80" dur="500" fill="hold"/>
                                            <p:tgtEl>
                                              <p:spTgt spid="37"/>
                                            </p:tgtEl>
                                            <p:attrNameLst>
                                              <p:attrName>ppt_x</p:attrName>
                                            </p:attrNameLst>
                                          </p:cBhvr>
                                          <p:tavLst>
                                            <p:tav tm="0">
                                              <p:val>
                                                <p:strVal val="#ppt_x"/>
                                              </p:val>
                                            </p:tav>
                                            <p:tav tm="100000">
                                              <p:val>
                                                <p:strVal val="#ppt_x"/>
                                              </p:val>
                                            </p:tav>
                                          </p:tavLst>
                                        </p:anim>
                                        <p:anim calcmode="lin" valueType="num">
                                          <p:cBhvr additive="base">
                                            <p:cTn id="81" dur="500" fill="hold"/>
                                            <p:tgtEl>
                                              <p:spTgt spid="37"/>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12" presetClass="entr" presetSubtype="8"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p:tgtEl>
                                              <p:spTgt spid="25"/>
                                            </p:tgtEl>
                                            <p:attrNameLst>
                                              <p:attrName>ppt_x</p:attrName>
                                            </p:attrNameLst>
                                          </p:cBhvr>
                                          <p:tavLst>
                                            <p:tav tm="0">
                                              <p:val>
                                                <p:strVal val="#ppt_x-#ppt_w*1.125000"/>
                                              </p:val>
                                            </p:tav>
                                            <p:tav tm="100000">
                                              <p:val>
                                                <p:strVal val="#ppt_x"/>
                                              </p:val>
                                            </p:tav>
                                          </p:tavLst>
                                        </p:anim>
                                        <p:animEffect transition="in" filter="wipe(right)">
                                          <p:cBhvr>
                                            <p:cTn id="86" dur="500"/>
                                            <p:tgtEl>
                                              <p:spTgt spid="25"/>
                                            </p:tgtEl>
                                          </p:cBhvr>
                                        </p:animEffect>
                                      </p:childTnLst>
                                    </p:cTn>
                                  </p:par>
                                  <p:par>
                                    <p:cTn id="87" presetID="12" presetClass="entr" presetSubtype="8" fill="hold"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p:tgtEl>
                                              <p:spTgt spid="34"/>
                                            </p:tgtEl>
                                            <p:attrNameLst>
                                              <p:attrName>ppt_x</p:attrName>
                                            </p:attrNameLst>
                                          </p:cBhvr>
                                          <p:tavLst>
                                            <p:tav tm="0">
                                              <p:val>
                                                <p:strVal val="#ppt_x-#ppt_w*1.125000"/>
                                              </p:val>
                                            </p:tav>
                                            <p:tav tm="100000">
                                              <p:val>
                                                <p:strVal val="#ppt_x"/>
                                              </p:val>
                                            </p:tav>
                                          </p:tavLst>
                                        </p:anim>
                                        <p:animEffect transition="in" filter="wipe(right)">
                                          <p:cBhvr>
                                            <p:cTn id="90" dur="500"/>
                                            <p:tgtEl>
                                              <p:spTgt spid="34"/>
                                            </p:tgtEl>
                                          </p:cBhvr>
                                        </p:animEffect>
                                      </p:childTnLst>
                                    </p:cTn>
                                  </p:par>
                                  <p:par>
                                    <p:cTn id="91" presetID="1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p:tgtEl>
                                              <p:spTgt spid="26"/>
                                            </p:tgtEl>
                                            <p:attrNameLst>
                                              <p:attrName>ppt_x</p:attrName>
                                            </p:attrNameLst>
                                          </p:cBhvr>
                                          <p:tavLst>
                                            <p:tav tm="0">
                                              <p:val>
                                                <p:strVal val="#ppt_x-#ppt_w*1.125000"/>
                                              </p:val>
                                            </p:tav>
                                            <p:tav tm="100000">
                                              <p:val>
                                                <p:strVal val="#ppt_x"/>
                                              </p:val>
                                            </p:tav>
                                          </p:tavLst>
                                        </p:anim>
                                        <p:animEffect transition="in" filter="wipe(right)">
                                          <p:cBhvr>
                                            <p:cTn id="94" dur="500"/>
                                            <p:tgtEl>
                                              <p:spTgt spid="26"/>
                                            </p:tgtEl>
                                          </p:cBhvr>
                                        </p:animEffect>
                                      </p:childTnLst>
                                    </p:cTn>
                                  </p:par>
                                </p:childTnLst>
                              </p:cTn>
                            </p:par>
                            <p:par>
                              <p:cTn id="95" fill="hold">
                                <p:stCondLst>
                                  <p:cond delay="5500"/>
                                </p:stCondLst>
                                <p:childTnLst>
                                  <p:par>
                                    <p:cTn id="96" presetID="2" presetClass="entr" presetSubtype="4" fill="hold" nodeType="afterEffect">
                                      <p:stCondLst>
                                        <p:cond delay="0"/>
                                      </p:stCondLst>
                                      <p:childTnLst>
                                        <p:set>
                                          <p:cBhvr>
                                            <p:cTn id="97" dur="1" fill="hold">
                                              <p:stCondLst>
                                                <p:cond delay="0"/>
                                              </p:stCondLst>
                                            </p:cTn>
                                            <p:tgtEl>
                                              <p:spTgt spid="40"/>
                                            </p:tgtEl>
                                            <p:attrNameLst>
                                              <p:attrName>style.visibility</p:attrName>
                                            </p:attrNameLst>
                                          </p:cBhvr>
                                          <p:to>
                                            <p:strVal val="visible"/>
                                          </p:to>
                                        </p:set>
                                        <p:anim calcmode="lin" valueType="num">
                                          <p:cBhvr additive="base">
                                            <p:cTn id="98" dur="500" fill="hold"/>
                                            <p:tgtEl>
                                              <p:spTgt spid="40"/>
                                            </p:tgtEl>
                                            <p:attrNameLst>
                                              <p:attrName>ppt_x</p:attrName>
                                            </p:attrNameLst>
                                          </p:cBhvr>
                                          <p:tavLst>
                                            <p:tav tm="0">
                                              <p:val>
                                                <p:strVal val="#ppt_x"/>
                                              </p:val>
                                            </p:tav>
                                            <p:tav tm="100000">
                                              <p:val>
                                                <p:strVal val="#ppt_x"/>
                                              </p:val>
                                            </p:tav>
                                          </p:tavLst>
                                        </p:anim>
                                        <p:anim calcmode="lin" valueType="num">
                                          <p:cBhvr additive="base">
                                            <p:cTn id="99" dur="500" fill="hold"/>
                                            <p:tgtEl>
                                              <p:spTgt spid="40"/>
                                            </p:tgtEl>
                                            <p:attrNameLst>
                                              <p:attrName>ppt_y</p:attrName>
                                            </p:attrNameLst>
                                          </p:cBhvr>
                                          <p:tavLst>
                                            <p:tav tm="0">
                                              <p:val>
                                                <p:strVal val="1+#ppt_h/2"/>
                                              </p:val>
                                            </p:tav>
                                            <p:tav tm="100000">
                                              <p:val>
                                                <p:strVal val="#ppt_y"/>
                                              </p:val>
                                            </p:tav>
                                          </p:tavLst>
                                        </p:anim>
                                      </p:childTnLst>
                                    </p:cTn>
                                  </p:par>
                                </p:childTnLst>
                              </p:cTn>
                            </p:par>
                            <p:par>
                              <p:cTn id="100" fill="hold">
                                <p:stCondLst>
                                  <p:cond delay="6000"/>
                                </p:stCondLst>
                                <p:childTnLst>
                                  <p:par>
                                    <p:cTn id="101" presetID="12" presetClass="entr" presetSubtype="8" fill="hold" grpId="0" nodeType="afterEffect">
                                      <p:stCondLst>
                                        <p:cond delay="0"/>
                                      </p:stCondLst>
                                      <p:childTnLst>
                                        <p:set>
                                          <p:cBhvr>
                                            <p:cTn id="102" dur="1" fill="hold">
                                              <p:stCondLst>
                                                <p:cond delay="0"/>
                                              </p:stCondLst>
                                            </p:cTn>
                                            <p:tgtEl>
                                              <p:spTgt spid="27"/>
                                            </p:tgtEl>
                                            <p:attrNameLst>
                                              <p:attrName>style.visibility</p:attrName>
                                            </p:attrNameLst>
                                          </p:cBhvr>
                                          <p:to>
                                            <p:strVal val="visible"/>
                                          </p:to>
                                        </p:set>
                                        <p:anim calcmode="lin" valueType="num">
                                          <p:cBhvr additive="base">
                                            <p:cTn id="103" dur="500"/>
                                            <p:tgtEl>
                                              <p:spTgt spid="27"/>
                                            </p:tgtEl>
                                            <p:attrNameLst>
                                              <p:attrName>ppt_x</p:attrName>
                                            </p:attrNameLst>
                                          </p:cBhvr>
                                          <p:tavLst>
                                            <p:tav tm="0">
                                              <p:val>
                                                <p:strVal val="#ppt_x-#ppt_w*1.125000"/>
                                              </p:val>
                                            </p:tav>
                                            <p:tav tm="100000">
                                              <p:val>
                                                <p:strVal val="#ppt_x"/>
                                              </p:val>
                                            </p:tav>
                                          </p:tavLst>
                                        </p:anim>
                                        <p:animEffect transition="in" filter="wipe(right)">
                                          <p:cBhvr>
                                            <p:cTn id="104" dur="500"/>
                                            <p:tgtEl>
                                              <p:spTgt spid="27"/>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p:tgtEl>
                                              <p:spTgt spid="28"/>
                                            </p:tgtEl>
                                            <p:attrNameLst>
                                              <p:attrName>ppt_x</p:attrName>
                                            </p:attrNameLst>
                                          </p:cBhvr>
                                          <p:tavLst>
                                            <p:tav tm="0">
                                              <p:val>
                                                <p:strVal val="#ppt_x-#ppt_w*1.125000"/>
                                              </p:val>
                                            </p:tav>
                                            <p:tav tm="100000">
                                              <p:val>
                                                <p:strVal val="#ppt_x"/>
                                              </p:val>
                                            </p:tav>
                                          </p:tavLst>
                                        </p:anim>
                                        <p:animEffect transition="in" filter="wipe(right)">
                                          <p:cBhvr>
                                            <p:cTn id="108" dur="500"/>
                                            <p:tgtEl>
                                              <p:spTgt spid="28"/>
                                            </p:tgtEl>
                                          </p:cBhvr>
                                        </p:animEffect>
                                      </p:childTnLst>
                                    </p:cTn>
                                  </p:par>
                                  <p:par>
                                    <p:cTn id="109" presetID="12" presetClass="entr" presetSubtype="2" fill="hold" nodeType="withEffect">
                                      <p:stCondLst>
                                        <p:cond delay="0"/>
                                      </p:stCondLst>
                                      <p:childTnLst>
                                        <p:set>
                                          <p:cBhvr>
                                            <p:cTn id="110" dur="1" fill="hold">
                                              <p:stCondLst>
                                                <p:cond delay="0"/>
                                              </p:stCondLst>
                                            </p:cTn>
                                            <p:tgtEl>
                                              <p:spTgt spid="35"/>
                                            </p:tgtEl>
                                            <p:attrNameLst>
                                              <p:attrName>style.visibility</p:attrName>
                                            </p:attrNameLst>
                                          </p:cBhvr>
                                          <p:to>
                                            <p:strVal val="visible"/>
                                          </p:to>
                                        </p:set>
                                        <p:anim calcmode="lin" valueType="num">
                                          <p:cBhvr additive="base">
                                            <p:cTn id="111" dur="500"/>
                                            <p:tgtEl>
                                              <p:spTgt spid="35"/>
                                            </p:tgtEl>
                                            <p:attrNameLst>
                                              <p:attrName>ppt_x</p:attrName>
                                            </p:attrNameLst>
                                          </p:cBhvr>
                                          <p:tavLst>
                                            <p:tav tm="0">
                                              <p:val>
                                                <p:strVal val="#ppt_x+#ppt_w*1.125000"/>
                                              </p:val>
                                            </p:tav>
                                            <p:tav tm="100000">
                                              <p:val>
                                                <p:strVal val="#ppt_x"/>
                                              </p:val>
                                            </p:tav>
                                          </p:tavLst>
                                        </p:anim>
                                        <p:animEffect transition="in" filter="wipe(left)">
                                          <p:cBhvr>
                                            <p:cTn id="112" dur="500"/>
                                            <p:tgtEl>
                                              <p:spTgt spid="35"/>
                                            </p:tgtEl>
                                          </p:cBhvr>
                                        </p:animEffect>
                                      </p:childTnLst>
                                    </p:cTn>
                                  </p:par>
                                </p:childTnLst>
                              </p:cTn>
                            </p:par>
                            <p:par>
                              <p:cTn id="113" fill="hold">
                                <p:stCondLst>
                                  <p:cond delay="6500"/>
                                </p:stCondLst>
                                <p:childTnLst>
                                  <p:par>
                                    <p:cTn id="114" presetID="2" presetClass="entr" presetSubtype="4" fill="hold" nodeType="after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7000"/>
                                </p:stCondLst>
                                <p:childTnLst>
                                  <p:par>
                                    <p:cTn id="119" presetID="12" presetClass="entr" presetSubtype="8"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additive="base">
                                            <p:cTn id="121" dur="500"/>
                                            <p:tgtEl>
                                              <p:spTgt spid="29"/>
                                            </p:tgtEl>
                                            <p:attrNameLst>
                                              <p:attrName>ppt_x</p:attrName>
                                            </p:attrNameLst>
                                          </p:cBhvr>
                                          <p:tavLst>
                                            <p:tav tm="0">
                                              <p:val>
                                                <p:strVal val="#ppt_x-#ppt_w*1.125000"/>
                                              </p:val>
                                            </p:tav>
                                            <p:tav tm="100000">
                                              <p:val>
                                                <p:strVal val="#ppt_x"/>
                                              </p:val>
                                            </p:tav>
                                          </p:tavLst>
                                        </p:anim>
                                        <p:animEffect transition="in" filter="wipe(right)">
                                          <p:cBhvr>
                                            <p:cTn id="122" dur="500"/>
                                            <p:tgtEl>
                                              <p:spTgt spid="29"/>
                                            </p:tgtEl>
                                          </p:cBhvr>
                                        </p:animEffect>
                                      </p:childTnLst>
                                    </p:cTn>
                                  </p:par>
                                  <p:par>
                                    <p:cTn id="123" presetID="12" presetClass="entr" presetSubtype="8"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additive="base">
                                            <p:cTn id="125" dur="500"/>
                                            <p:tgtEl>
                                              <p:spTgt spid="30"/>
                                            </p:tgtEl>
                                            <p:attrNameLst>
                                              <p:attrName>ppt_x</p:attrName>
                                            </p:attrNameLst>
                                          </p:cBhvr>
                                          <p:tavLst>
                                            <p:tav tm="0">
                                              <p:val>
                                                <p:strVal val="#ppt_x-#ppt_w*1.125000"/>
                                              </p:val>
                                            </p:tav>
                                            <p:tav tm="100000">
                                              <p:val>
                                                <p:strVal val="#ppt_x"/>
                                              </p:val>
                                            </p:tav>
                                          </p:tavLst>
                                        </p:anim>
                                        <p:animEffect transition="in" filter="wipe(right)">
                                          <p:cBhvr>
                                            <p:cTn id="126" dur="500"/>
                                            <p:tgtEl>
                                              <p:spTgt spid="30"/>
                                            </p:tgtEl>
                                          </p:cBhvr>
                                        </p:animEffect>
                                      </p:childTnLst>
                                    </p:cTn>
                                  </p:par>
                                  <p:par>
                                    <p:cTn id="127" presetID="12" presetClass="entr" presetSubtype="2" fill="hold" nodeType="withEffect">
                                      <p:stCondLst>
                                        <p:cond delay="0"/>
                                      </p:stCondLst>
                                      <p:childTnLst>
                                        <p:set>
                                          <p:cBhvr>
                                            <p:cTn id="128" dur="1" fill="hold">
                                              <p:stCondLst>
                                                <p:cond delay="0"/>
                                              </p:stCondLst>
                                            </p:cTn>
                                            <p:tgtEl>
                                              <p:spTgt spid="36"/>
                                            </p:tgtEl>
                                            <p:attrNameLst>
                                              <p:attrName>style.visibility</p:attrName>
                                            </p:attrNameLst>
                                          </p:cBhvr>
                                          <p:to>
                                            <p:strVal val="visible"/>
                                          </p:to>
                                        </p:set>
                                        <p:anim calcmode="lin" valueType="num">
                                          <p:cBhvr additive="base">
                                            <p:cTn id="129" dur="500"/>
                                            <p:tgtEl>
                                              <p:spTgt spid="36"/>
                                            </p:tgtEl>
                                            <p:attrNameLst>
                                              <p:attrName>ppt_x</p:attrName>
                                            </p:attrNameLst>
                                          </p:cBhvr>
                                          <p:tavLst>
                                            <p:tav tm="0">
                                              <p:val>
                                                <p:strVal val="#ppt_x+#ppt_w*1.125000"/>
                                              </p:val>
                                            </p:tav>
                                            <p:tav tm="100000">
                                              <p:val>
                                                <p:strVal val="#ppt_x"/>
                                              </p:val>
                                            </p:tav>
                                          </p:tavLst>
                                        </p:anim>
                                        <p:animEffect transition="in" filter="wipe(left)">
                                          <p:cBhvr>
                                            <p:cTn id="1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9" grpId="0"/>
          <p:bldP spid="20" grpId="0"/>
          <p:bldP spid="21" grpId="0"/>
          <p:bldP spid="22" grpId="0"/>
          <p:bldP spid="23" grpId="0"/>
          <p:bldP spid="24" grpId="0"/>
          <p:bldP spid="25" grpId="0"/>
          <p:bldP spid="26" grpId="0"/>
          <p:bldP spid="27" grpId="0"/>
          <p:bldP spid="28" grpId="0"/>
          <p:bldP spid="29" grpId="0"/>
          <p:bldP spid="3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01</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Group 6"/>
          <p:cNvGrpSpPr/>
          <p:nvPr/>
        </p:nvGrpSpPr>
        <p:grpSpPr>
          <a:xfrm>
            <a:off x="1555423" y="1275606"/>
            <a:ext cx="2966252" cy="1899138"/>
            <a:chOff x="1721786" y="2532184"/>
            <a:chExt cx="3956033" cy="2532184"/>
          </a:xfrm>
        </p:grpSpPr>
        <p:sp>
          <p:nvSpPr>
            <p:cNvPr id="11"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C10001"/>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2" name="Hexagon 8"/>
            <p:cNvSpPr/>
            <p:nvPr/>
          </p:nvSpPr>
          <p:spPr>
            <a:xfrm>
              <a:off x="1721786" y="3591143"/>
              <a:ext cx="1111645" cy="958432"/>
            </a:xfrm>
            <a:prstGeom prst="hexagon">
              <a:avLst>
                <a:gd name="adj" fmla="val 25000"/>
                <a:gd name="vf" fmla="val 115470"/>
              </a:avLst>
            </a:prstGeom>
            <a:solidFill>
              <a:srgbClr val="C00000">
                <a:alpha val="90000"/>
              </a:srgbClr>
            </a:solidFill>
            <a:ln w="22225">
              <a:solidFill>
                <a:schemeClr val="bg1">
                  <a:lumMod val="85000"/>
                </a:schemeClr>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C10001"/>
            </a:solid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4" name="Hexagon 10"/>
            <p:cNvSpPr/>
            <p:nvPr/>
          </p:nvSpPr>
          <p:spPr>
            <a:xfrm>
              <a:off x="4566174" y="4105936"/>
              <a:ext cx="1111645" cy="958432"/>
            </a:xfrm>
            <a:prstGeom prst="hexagon">
              <a:avLst>
                <a:gd name="adj" fmla="val 25000"/>
                <a:gd name="vf" fmla="val 115470"/>
              </a:avLst>
            </a:prstGeom>
            <a:solidFill>
              <a:srgbClr val="C00000">
                <a:alpha val="90000"/>
              </a:srgbClr>
            </a:solidFill>
            <a:ln w="22225">
              <a:solidFill>
                <a:schemeClr val="bg1">
                  <a:lumMod val="85000"/>
                </a:schemeClr>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C10001"/>
            </a:solidFill>
            <a:ln>
              <a:solidFill>
                <a:schemeClr val="bg1">
                  <a:lumMod val="85000"/>
                </a:schemeClr>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6" name="Hexagon 12"/>
            <p:cNvSpPr/>
            <p:nvPr/>
          </p:nvSpPr>
          <p:spPr>
            <a:xfrm>
              <a:off x="3619099" y="2532184"/>
              <a:ext cx="1111645" cy="958432"/>
            </a:xfrm>
            <a:prstGeom prst="hexagon">
              <a:avLst>
                <a:gd name="adj" fmla="val 25000"/>
                <a:gd name="vf" fmla="val 115470"/>
              </a:avLst>
            </a:prstGeom>
            <a:solidFill>
              <a:srgbClr val="C10001"/>
            </a:solidFill>
            <a:ln w="22225">
              <a:solidFill>
                <a:schemeClr val="bg1">
                  <a:lumMod val="85000"/>
                </a:schemeClr>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17" name="TextBox 11"/>
          <p:cNvSpPr txBox="1"/>
          <p:nvPr/>
        </p:nvSpPr>
        <p:spPr>
          <a:xfrm>
            <a:off x="2280728" y="1905409"/>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2265656" y="2689896"/>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9" name="TextBox 13"/>
          <p:cNvSpPr txBox="1"/>
          <p:nvPr/>
        </p:nvSpPr>
        <p:spPr>
          <a:xfrm>
            <a:off x="2975665" y="2331724"/>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nvGrpSpPr>
          <p:cNvPr id="20" name="Group 16"/>
          <p:cNvGrpSpPr/>
          <p:nvPr/>
        </p:nvGrpSpPr>
        <p:grpSpPr>
          <a:xfrm>
            <a:off x="1829561" y="1520526"/>
            <a:ext cx="2453781" cy="1394819"/>
            <a:chOff x="1791978" y="2874150"/>
            <a:chExt cx="3272560" cy="1859759"/>
          </a:xfrm>
        </p:grpSpPr>
        <p:sp>
          <p:nvSpPr>
            <p:cNvPr id="21"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2"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3"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24" name="椭圆 23"/>
          <p:cNvSpPr/>
          <p:nvPr/>
        </p:nvSpPr>
        <p:spPr>
          <a:xfrm>
            <a:off x="4966395" y="1532496"/>
            <a:ext cx="432354" cy="4325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5" name="椭圆 24"/>
          <p:cNvSpPr/>
          <p:nvPr/>
        </p:nvSpPr>
        <p:spPr>
          <a:xfrm>
            <a:off x="4966395" y="2072556"/>
            <a:ext cx="432354" cy="432589"/>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6" name="椭圆 25"/>
          <p:cNvSpPr/>
          <p:nvPr/>
        </p:nvSpPr>
        <p:spPr>
          <a:xfrm>
            <a:off x="4966395" y="2625216"/>
            <a:ext cx="432354" cy="432589"/>
          </a:xfrm>
          <a:prstGeom prst="ellipse">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398750" y="158361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398750" y="212367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398750" y="26763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26"/>
          <p:cNvSpPr txBox="1"/>
          <p:nvPr/>
        </p:nvSpPr>
        <p:spPr>
          <a:xfrm>
            <a:off x="1575447" y="3870071"/>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1" name="TextBox 27"/>
          <p:cNvSpPr txBox="1"/>
          <p:nvPr/>
        </p:nvSpPr>
        <p:spPr>
          <a:xfrm>
            <a:off x="3891766" y="354385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8163318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par>
                                <p:cTn id="23" presetID="22" presetClass="entr" presetSubtype="4" fill="hold" nodeType="withEffect">
                                  <p:stCondLst>
                                    <p:cond delay="50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2" presetClass="entr" presetSubtype="4"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00"/>
                                        <p:tgtEl>
                                          <p:spTgt spid="18"/>
                                        </p:tgtEl>
                                      </p:cBhvr>
                                    </p:animEffect>
                                  </p:childTnLst>
                                </p:cTn>
                              </p:par>
                              <p:par>
                                <p:cTn id="32" presetID="22" presetClass="entr" presetSubtype="4"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500"/>
                                        <p:tgtEl>
                                          <p:spTgt spid="19"/>
                                        </p:tgtEl>
                                      </p:cBhvr>
                                    </p:animEffect>
                                  </p:childTnLst>
                                </p:cTn>
                              </p:par>
                              <p:par>
                                <p:cTn id="35" presetID="22" presetClass="entr" presetSubtype="4" fill="hold" nodeType="withEffect">
                                  <p:stCondLst>
                                    <p:cond delay="50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250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3000"/>
                            </p:stCondLst>
                            <p:childTnLst>
                              <p:par>
                                <p:cTn id="51" presetID="53" presetClass="entr" presetSubtype="16"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fltVal val="0"/>
                                          </p:val>
                                        </p:tav>
                                        <p:tav tm="100000">
                                          <p:val>
                                            <p:strVal val="#ppt_h"/>
                                          </p:val>
                                        </p:tav>
                                      </p:tavLst>
                                    </p:anim>
                                    <p:animEffect transition="in" filter="fade">
                                      <p:cBhvr>
                                        <p:cTn id="55" dur="500"/>
                                        <p:tgtEl>
                                          <p:spTgt spid="27"/>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childTnLst>
                          </p:cTn>
                        </p:par>
                        <p:par>
                          <p:cTn id="68" fill="hold">
                            <p:stCondLst>
                              <p:cond delay="4500"/>
                            </p:stCondLst>
                            <p:childTnLst>
                              <p:par>
                                <p:cTn id="69" presetID="2" presetClass="entr" presetSubtype="2"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additive="base">
                                        <p:cTn id="71" dur="300" fill="hold"/>
                                        <p:tgtEl>
                                          <p:spTgt spid="31"/>
                                        </p:tgtEl>
                                        <p:attrNameLst>
                                          <p:attrName>ppt_x</p:attrName>
                                        </p:attrNameLst>
                                      </p:cBhvr>
                                      <p:tavLst>
                                        <p:tav tm="0">
                                          <p:val>
                                            <p:strVal val="1+#ppt_w/2"/>
                                          </p:val>
                                        </p:tav>
                                        <p:tav tm="100000">
                                          <p:val>
                                            <p:strVal val="#ppt_x"/>
                                          </p:val>
                                        </p:tav>
                                      </p:tavLst>
                                    </p:anim>
                                    <p:anim calcmode="lin" valueType="num">
                                      <p:cBhvr additive="base">
                                        <p:cTn id="72" dur="300" fill="hold"/>
                                        <p:tgtEl>
                                          <p:spTgt spid="31"/>
                                        </p:tgtEl>
                                        <p:attrNameLst>
                                          <p:attrName>ppt_y</p:attrName>
                                        </p:attrNameLst>
                                      </p:cBhvr>
                                      <p:tavLst>
                                        <p:tav tm="0">
                                          <p:val>
                                            <p:strVal val="#ppt_y"/>
                                          </p:val>
                                        </p:tav>
                                        <p:tav tm="100000">
                                          <p:val>
                                            <p:strVal val="#ppt_y"/>
                                          </p:val>
                                        </p:tav>
                                      </p:tavLst>
                                    </p:anim>
                                  </p:childTnLst>
                                </p:cTn>
                              </p:par>
                            </p:childTnLst>
                          </p:cTn>
                        </p:par>
                        <p:par>
                          <p:cTn id="73" fill="hold">
                            <p:stCondLst>
                              <p:cond delay="4800"/>
                            </p:stCondLst>
                            <p:childTnLst>
                              <p:par>
                                <p:cTn id="74" presetID="2" presetClass="entr" presetSubtype="2"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additive="base">
                                        <p:cTn id="76" dur="300" fill="hold"/>
                                        <p:tgtEl>
                                          <p:spTgt spid="30"/>
                                        </p:tgtEl>
                                        <p:attrNameLst>
                                          <p:attrName>ppt_x</p:attrName>
                                        </p:attrNameLst>
                                      </p:cBhvr>
                                      <p:tavLst>
                                        <p:tav tm="0">
                                          <p:val>
                                            <p:strVal val="1+#ppt_w/2"/>
                                          </p:val>
                                        </p:tav>
                                        <p:tav tm="100000">
                                          <p:val>
                                            <p:strVal val="#ppt_x"/>
                                          </p:val>
                                        </p:tav>
                                      </p:tavLst>
                                    </p:anim>
                                    <p:anim calcmode="lin" valueType="num">
                                      <p:cBhvr additive="base">
                                        <p:cTn id="77"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7" grpId="0"/>
      <p:bldP spid="18" grpId="0"/>
      <p:bldP spid="19" grpId="0"/>
      <p:bldP spid="24" grpId="0" animBg="1"/>
      <p:bldP spid="25" grpId="0" animBg="1"/>
      <p:bldP spid="26" grpId="0" animBg="1"/>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5"/>
          <p:cNvSpPr/>
          <p:nvPr/>
        </p:nvSpPr>
        <p:spPr>
          <a:xfrm>
            <a:off x="69150" y="2211710"/>
            <a:ext cx="9074850" cy="2931790"/>
          </a:xfrm>
          <a:custGeom>
            <a:avLst/>
            <a:gdLst/>
            <a:ahLst/>
            <a:cxnLst/>
            <a:rect l="l" t="t" r="r" b="b"/>
            <a:pathLst>
              <a:path w="9144000" h="2931790">
                <a:moveTo>
                  <a:pt x="0" y="0"/>
                </a:moveTo>
                <a:lnTo>
                  <a:pt x="3824456" y="0"/>
                </a:lnTo>
                <a:cubicBezTo>
                  <a:pt x="3824456" y="26976"/>
                  <a:pt x="3831542" y="51749"/>
                  <a:pt x="3844079" y="73220"/>
                </a:cubicBezTo>
                <a:lnTo>
                  <a:pt x="4145508" y="600620"/>
                </a:lnTo>
                <a:cubicBezTo>
                  <a:pt x="4157500" y="622091"/>
                  <a:pt x="4175488" y="640258"/>
                  <a:pt x="4197836" y="653470"/>
                </a:cubicBezTo>
                <a:cubicBezTo>
                  <a:pt x="4220185" y="666683"/>
                  <a:pt x="4245258" y="672739"/>
                  <a:pt x="4269242" y="672739"/>
                </a:cubicBezTo>
                <a:lnTo>
                  <a:pt x="4869920" y="672739"/>
                </a:lnTo>
                <a:cubicBezTo>
                  <a:pt x="4895539" y="673289"/>
                  <a:pt x="4921158" y="667233"/>
                  <a:pt x="4944596" y="653470"/>
                </a:cubicBezTo>
                <a:cubicBezTo>
                  <a:pt x="4966945" y="640258"/>
                  <a:pt x="4984387" y="622091"/>
                  <a:pt x="4996924" y="601171"/>
                </a:cubicBezTo>
                <a:lnTo>
                  <a:pt x="5296718" y="75972"/>
                </a:lnTo>
                <a:cubicBezTo>
                  <a:pt x="5310345" y="53951"/>
                  <a:pt x="5317976" y="28077"/>
                  <a:pt x="5317976" y="0"/>
                </a:cubicBezTo>
                <a:lnTo>
                  <a:pt x="9144000" y="0"/>
                </a:lnTo>
                <a:lnTo>
                  <a:pt x="9144000" y="2931790"/>
                </a:lnTo>
                <a:lnTo>
                  <a:pt x="0" y="293179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9"/>
          <p:cNvSpPr txBox="1"/>
          <p:nvPr/>
        </p:nvSpPr>
        <p:spPr>
          <a:xfrm>
            <a:off x="2851151" y="2944120"/>
            <a:ext cx="3441700" cy="623248"/>
          </a:xfrm>
          <a:prstGeom prst="rect">
            <a:avLst/>
          </a:prstGeom>
          <a:noFill/>
        </p:spPr>
        <p:txBody>
          <a:bodyPr wrap="square" lIns="68580" tIns="34290" rIns="68580" bIns="34290" rtlCol="0">
            <a:spAutoFit/>
          </a:bodyPr>
          <a:lstStyle/>
          <a:p>
            <a:pPr marL="0" lvl="1" algn="ctr"/>
            <a:r>
              <a:rPr lang="zh-CN" altLang="en-US" sz="3600" b="1" spc="300" dirty="0" smtClean="0">
                <a:solidFill>
                  <a:schemeClr val="bg1"/>
                </a:solidFill>
                <a:latin typeface="微软雅黑" pitchFamily="34" charset="-122"/>
                <a:ea typeface="微软雅黑" pitchFamily="34" charset="-122"/>
              </a:rPr>
              <a:t>单击添加标题</a:t>
            </a:r>
            <a:endParaRPr lang="zh-CN" altLang="en-US" sz="3600" b="1" spc="300" dirty="0">
              <a:solidFill>
                <a:schemeClr val="bg1"/>
              </a:solidFill>
              <a:latin typeface="微软雅黑" pitchFamily="34" charset="-122"/>
              <a:ea typeface="微软雅黑" pitchFamily="34" charset="-122"/>
            </a:endParaRPr>
          </a:p>
        </p:txBody>
      </p:sp>
      <p:sp>
        <p:nvSpPr>
          <p:cNvPr id="6" name="Freeform 5"/>
          <p:cNvSpPr>
            <a:spLocks/>
          </p:cNvSpPr>
          <p:nvPr/>
        </p:nvSpPr>
        <p:spPr bwMode="auto">
          <a:xfrm>
            <a:off x="3930509" y="1630998"/>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1000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 name="文本框 9"/>
          <p:cNvSpPr txBox="1"/>
          <p:nvPr/>
        </p:nvSpPr>
        <p:spPr>
          <a:xfrm>
            <a:off x="4184787" y="364005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8" name="文本框 9"/>
          <p:cNvSpPr txBox="1"/>
          <p:nvPr/>
        </p:nvSpPr>
        <p:spPr>
          <a:xfrm>
            <a:off x="4184786" y="3864323"/>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9" name="文本框 9"/>
          <p:cNvSpPr txBox="1"/>
          <p:nvPr/>
        </p:nvSpPr>
        <p:spPr>
          <a:xfrm>
            <a:off x="4184787" y="4088588"/>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0" name="文本框 9"/>
          <p:cNvSpPr txBox="1"/>
          <p:nvPr/>
        </p:nvSpPr>
        <p:spPr>
          <a:xfrm>
            <a:off x="4184786" y="431285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1" name="KSO_Shape"/>
          <p:cNvSpPr>
            <a:spLocks noChangeAspect="1"/>
          </p:cNvSpPr>
          <p:nvPr/>
        </p:nvSpPr>
        <p:spPr bwMode="auto">
          <a:xfrm>
            <a:off x="4233429" y="1954267"/>
            <a:ext cx="725605" cy="61797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文本框 11"/>
          <p:cNvSpPr txBox="1"/>
          <p:nvPr/>
        </p:nvSpPr>
        <p:spPr>
          <a:xfrm>
            <a:off x="4184786" y="4538750"/>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
        <p:nvSpPr>
          <p:cNvPr id="13" name="文本框 9"/>
          <p:cNvSpPr txBox="1"/>
          <p:nvPr/>
        </p:nvSpPr>
        <p:spPr>
          <a:xfrm>
            <a:off x="4184786" y="4754774"/>
            <a:ext cx="1167799" cy="153888"/>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000" dirty="0" smtClean="0">
                <a:solidFill>
                  <a:schemeClr val="bg1"/>
                </a:solidFill>
                <a:latin typeface="微软雅黑" pitchFamily="34" charset="-122"/>
                <a:ea typeface="微软雅黑" pitchFamily="34" charset="-122"/>
              </a:rPr>
              <a:t>添加标题</a:t>
            </a:r>
            <a:endParaRPr lang="zh-CN" altLang="en-US"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4497256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53" presetClass="entr" presetSubtype="528" fill="hold" grpId="0" nodeType="withEffect">
                                  <p:stCondLst>
                                    <p:cond delay="60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fltVal val="0.5"/>
                                          </p:val>
                                        </p:tav>
                                        <p:tav tm="100000">
                                          <p:val>
                                            <p:strVal val="#ppt_x"/>
                                          </p:val>
                                        </p:tav>
                                      </p:tavLst>
                                    </p:anim>
                                    <p:anim calcmode="lin" valueType="num">
                                      <p:cBhvr>
                                        <p:cTn id="21" dur="500" fill="hold"/>
                                        <p:tgtEl>
                                          <p:spTgt spid="11"/>
                                        </p:tgtEl>
                                        <p:attrNameLst>
                                          <p:attrName>ppt_y</p:attrName>
                                        </p:attrNameLst>
                                      </p:cBhvr>
                                      <p:tavLst>
                                        <p:tav tm="0">
                                          <p:val>
                                            <p:fltVal val="0.5"/>
                                          </p:val>
                                        </p:tav>
                                        <p:tav tm="100000">
                                          <p:val>
                                            <p:strVal val="#ppt_y"/>
                                          </p:val>
                                        </p:tav>
                                      </p:tavLst>
                                    </p:anim>
                                  </p:childTnLst>
                                </p:cTn>
                              </p:par>
                            </p:childTnLst>
                          </p:cTn>
                        </p:par>
                        <p:par>
                          <p:cTn id="22" fill="hold">
                            <p:stCondLst>
                              <p:cond delay="11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1600"/>
                            </p:stCondLst>
                            <p:childTnLst>
                              <p:par>
                                <p:cTn id="27" presetID="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80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p:bldP spid="10" grpId="0"/>
      <p:bldP spid="11"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25254" y="486965"/>
            <a:ext cx="9365507" cy="0"/>
          </a:xfrm>
          <a:prstGeom prst="line">
            <a:avLst/>
          </a:prstGeom>
          <a:ln w="25400">
            <a:solidFill>
              <a:schemeClr val="bg1"/>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44384" y="162118"/>
            <a:ext cx="625643" cy="684605"/>
            <a:chOff x="7414667" y="3750264"/>
            <a:chExt cx="871129" cy="953226"/>
          </a:xfrm>
        </p:grpSpPr>
        <p:sp>
          <p:nvSpPr>
            <p:cNvPr id="6" name="椭圆 5"/>
            <p:cNvSpPr/>
            <p:nvPr/>
          </p:nvSpPr>
          <p:spPr>
            <a:xfrm>
              <a:off x="7414667" y="3750264"/>
              <a:ext cx="871129" cy="871129"/>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 b="1">
                <a:solidFill>
                  <a:schemeClr val="tx1">
                    <a:lumMod val="75000"/>
                    <a:lumOff val="25000"/>
                  </a:schemeClr>
                </a:solidFill>
              </a:endParaRPr>
            </a:p>
          </p:txBody>
        </p:sp>
        <p:sp>
          <p:nvSpPr>
            <p:cNvPr id="7" name="文本框 6"/>
            <p:cNvSpPr txBox="1"/>
            <p:nvPr/>
          </p:nvSpPr>
          <p:spPr>
            <a:xfrm>
              <a:off x="7453736" y="3867837"/>
              <a:ext cx="792990" cy="835653"/>
            </a:xfrm>
            <a:prstGeom prst="rect">
              <a:avLst/>
            </a:prstGeom>
            <a:noFill/>
          </p:spPr>
          <p:txBody>
            <a:bodyPr wrap="square" rtlCol="0">
              <a:spAutoFit/>
            </a:bodyPr>
            <a:lstStyle/>
            <a:p>
              <a:pPr algn="ctr"/>
              <a:r>
                <a:rPr lang="en-US" altLang="zh-CN" sz="3300" dirty="0" smtClean="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rPr>
                <a:t>02</a:t>
              </a:r>
              <a:endParaRPr lang="zh-CN" altLang="en-US" sz="3300" dirty="0">
                <a:solidFill>
                  <a:srgbClr val="C10001"/>
                </a:solidFill>
                <a:effectLst>
                  <a:innerShdw blurRad="63500" dist="38100" dir="13500000">
                    <a:prstClr val="black">
                      <a:alpha val="50000"/>
                    </a:prstClr>
                  </a:innerShdw>
                </a:effectLst>
                <a:latin typeface="Akzidenz-Grotesk BQ Condensed" pitchFamily="2" charset="0"/>
                <a:ea typeface="方正大黑简体" pitchFamily="65" charset="-122"/>
              </a:endParaRPr>
            </a:p>
          </p:txBody>
        </p:sp>
      </p:grpSp>
      <p:sp>
        <p:nvSpPr>
          <p:cNvPr id="8" name="文本框 7"/>
          <p:cNvSpPr txBox="1"/>
          <p:nvPr/>
        </p:nvSpPr>
        <p:spPr>
          <a:xfrm>
            <a:off x="594500" y="99019"/>
            <a:ext cx="2924385" cy="461665"/>
          </a:xfrm>
          <a:prstGeom prst="rect">
            <a:avLst/>
          </a:prstGeom>
          <a:noFill/>
        </p:spPr>
        <p:txBody>
          <a:bodyPr wrap="square" rtlCol="0">
            <a:spAutoFit/>
          </a:bodyPr>
          <a:lstStyle/>
          <a:p>
            <a:pPr algn="ctr"/>
            <a:r>
              <a:rPr lang="zh-CN" altLang="en-US" sz="2400" dirty="0">
                <a:solidFill>
                  <a:schemeClr val="tx1">
                    <a:lumMod val="75000"/>
                    <a:lumOff val="25000"/>
                  </a:schemeClr>
                </a:solidFill>
                <a:latin typeface="方正正粗黑简体" pitchFamily="2" charset="-122"/>
                <a:ea typeface="方正正粗黑简体" pitchFamily="2" charset="-122"/>
              </a:rPr>
              <a:t>请在此处输入标题</a:t>
            </a:r>
          </a:p>
        </p:txBody>
      </p:sp>
      <p:sp>
        <p:nvSpPr>
          <p:cNvPr id="9" name="矩形 8"/>
          <p:cNvSpPr/>
          <p:nvPr/>
        </p:nvSpPr>
        <p:spPr>
          <a:xfrm>
            <a:off x="803879" y="498115"/>
            <a:ext cx="1784463" cy="248209"/>
          </a:xfrm>
          <a:prstGeom prst="rect">
            <a:avLst/>
          </a:prstGeom>
        </p:spPr>
        <p:txBody>
          <a:bodyPr wrap="none">
            <a:spAutoFit/>
          </a:bodyPr>
          <a:lstStyle/>
          <a:p>
            <a:r>
              <a:rPr lang="en-US" altLang="zh-CN" sz="1013" spc="225" dirty="0">
                <a:solidFill>
                  <a:schemeClr val="tx1">
                    <a:lumMod val="75000"/>
                    <a:lumOff val="25000"/>
                  </a:schemeClr>
                </a:solidFill>
                <a:latin typeface="Akzidenz-Grotesk BQ Condensed" pitchFamily="2" charset="0"/>
              </a:rPr>
              <a:t>Please enter a title here</a:t>
            </a:r>
            <a:endParaRPr lang="zh-CN" altLang="en-US" sz="1013" spc="225" dirty="0">
              <a:solidFill>
                <a:schemeClr val="tx1">
                  <a:lumMod val="75000"/>
                  <a:lumOff val="25000"/>
                </a:schemeClr>
              </a:solidFill>
              <a:latin typeface="Akzidenz-Grotesk BQ Condensed" pitchFamily="2" charset="0"/>
            </a:endParaRPr>
          </a:p>
        </p:txBody>
      </p:sp>
      <p:grpSp>
        <p:nvGrpSpPr>
          <p:cNvPr id="10" name="组合 9"/>
          <p:cNvGrpSpPr/>
          <p:nvPr/>
        </p:nvGrpSpPr>
        <p:grpSpPr>
          <a:xfrm>
            <a:off x="649704" y="1350571"/>
            <a:ext cx="2337050" cy="1041930"/>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351931" y="1367703"/>
              <a:ext cx="3742172" cy="2595722"/>
            </a:xfrm>
            <a:prstGeom prst="round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106406" y="1886162"/>
            <a:ext cx="3036184" cy="3264417"/>
          </a:xfrm>
          <a:prstGeom prst="rect">
            <a:avLst/>
          </a:prstGeom>
          <a:noFill/>
          <a:extLst>
            <a:ext uri="{909E8E84-426E-40DD-AFC4-6F175D3DCCD1}">
              <a14:hiddenFill xmlns:a14="http://schemas.microsoft.com/office/drawing/2010/main">
                <a:solidFill>
                  <a:srgbClr val="FFFFFF"/>
                </a:solidFill>
              </a14:hiddenFill>
            </a:ext>
          </a:extLst>
        </p:spPr>
      </p:pic>
      <p:sp>
        <p:nvSpPr>
          <p:cNvPr id="14" name="矩形 13"/>
          <p:cNvSpPr/>
          <p:nvPr/>
        </p:nvSpPr>
        <p:spPr>
          <a:xfrm>
            <a:off x="610823" y="2454644"/>
            <a:ext cx="5569539" cy="1869166"/>
          </a:xfrm>
          <a:prstGeom prst="rect">
            <a:avLst/>
          </a:prstGeom>
        </p:spPr>
        <p:txBody>
          <a:bodyPr wrap="square">
            <a:spAutoFit/>
          </a:bodyPr>
          <a:lstStyle/>
          <a:p>
            <a:pPr algn="l" latinLnBrk="1">
              <a:lnSpc>
                <a:spcPct val="150000"/>
              </a:lnSpc>
            </a:pPr>
            <a:r>
              <a:rPr lang="zh-CN" altLang="en-US" sz="1100" b="0" dirty="0">
                <a:solidFill>
                  <a:schemeClr val="accent3">
                    <a:lumMod val="50000"/>
                  </a:schemeClr>
                </a:solidFill>
                <a:latin typeface="微软雅黑" pitchFamily="34" charset="-122"/>
                <a:ea typeface="微软雅黑" pitchFamily="34" charset="-122"/>
              </a:rPr>
              <a:t>团队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algn="l" latinLnBrk="1">
              <a:lnSpc>
                <a:spcPct val="150000"/>
              </a:lnSpc>
            </a:pPr>
            <a:r>
              <a:rPr lang="zh-CN" altLang="en-US" sz="1100" b="0" dirty="0">
                <a:solidFill>
                  <a:schemeClr val="accent3">
                    <a:lumMod val="50000"/>
                  </a:schemeClr>
                </a:solidFill>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p>
        </p:txBody>
      </p:sp>
      <p:grpSp>
        <p:nvGrpSpPr>
          <p:cNvPr id="15" name="组合 14"/>
          <p:cNvGrpSpPr/>
          <p:nvPr/>
        </p:nvGrpSpPr>
        <p:grpSpPr>
          <a:xfrm>
            <a:off x="3301421" y="1350571"/>
            <a:ext cx="2337050" cy="1041930"/>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967599" y="1350571"/>
            <a:ext cx="2337050" cy="1041930"/>
            <a:chOff x="4304043" y="1286668"/>
            <a:chExt cx="3837944" cy="2757793"/>
          </a:xfrm>
          <a:effectLst>
            <a:outerShdw blurRad="381000" dist="254000" dir="8100000" algn="tr" rotWithShape="0">
              <a:prstClr val="black">
                <a:alpha val="40000"/>
              </a:prstClr>
            </a:outerShdw>
          </a:effectLst>
        </p:grpSpPr>
        <p:sp>
          <p:nvSpPr>
            <p:cNvPr id="19" name="圆角矩形 1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4351931" y="1367703"/>
              <a:ext cx="3742172" cy="2595722"/>
            </a:xfrm>
            <a:prstGeom prst="round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0516433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grpId="0" nodeType="with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par>
                          <p:cTn id="23" fill="hold">
                            <p:stCondLst>
                              <p:cond delay="1500"/>
                            </p:stCondLst>
                            <p:childTnLst>
                              <p:par>
                                <p:cTn id="24" presetID="16" presetClass="entr" presetSubtype="21"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par>
                          <p:cTn id="27" fill="hold">
                            <p:stCondLst>
                              <p:cond delay="2000"/>
                            </p:stCondLst>
                            <p:childTnLst>
                              <p:par>
                                <p:cTn id="28" presetID="16" presetClass="entr" presetSubtype="2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2500"/>
                            </p:stCondLst>
                            <p:childTnLst>
                              <p:par>
                                <p:cTn id="32" presetID="16" presetClass="entr" presetSubtype="21"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inVertical)">
                                      <p:cBhvr>
                                        <p:cTn id="34" dur="500"/>
                                        <p:tgtEl>
                                          <p:spTgt spid="18"/>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up)">
                                      <p:cBhvr>
                                        <p:cTn id="38" dur="1000"/>
                                        <p:tgtEl>
                                          <p:spTgt spid="14"/>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11</TotalTime>
  <Words>3672</Words>
  <Application>Microsoft Office PowerPoint</Application>
  <PresentationFormat>全屏显示(16:9)</PresentationFormat>
  <Paragraphs>292</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第一PPT</dc:creator>
  <cp:keywords>www.1ppt.com</cp:keywords>
  <cp:lastModifiedBy>Windows User</cp:lastModifiedBy>
  <cp:revision>7</cp:revision>
  <dcterms:created xsi:type="dcterms:W3CDTF">2016-12-15T12:08:14Z</dcterms:created>
  <dcterms:modified xsi:type="dcterms:W3CDTF">2018-11-12T14:15:39Z</dcterms:modified>
</cp:coreProperties>
</file>