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6"/>
  </p:notesMasterIdLst>
  <p:handoutMasterIdLst>
    <p:handoutMasterId r:id="rId27"/>
  </p:handoutMasterIdLst>
  <p:sldIdLst>
    <p:sldId id="3443" r:id="rId3"/>
    <p:sldId id="3444" r:id="rId4"/>
    <p:sldId id="3467" r:id="rId5"/>
    <p:sldId id="3460" r:id="rId6"/>
    <p:sldId id="3448" r:id="rId7"/>
    <p:sldId id="3451" r:id="rId8"/>
    <p:sldId id="3449" r:id="rId9"/>
    <p:sldId id="3472" r:id="rId10"/>
    <p:sldId id="3459" r:id="rId11"/>
    <p:sldId id="3450" r:id="rId12"/>
    <p:sldId id="3455" r:id="rId13"/>
    <p:sldId id="3457" r:id="rId14"/>
    <p:sldId id="3473" r:id="rId15"/>
    <p:sldId id="3458" r:id="rId16"/>
    <p:sldId id="3453" r:id="rId17"/>
    <p:sldId id="3446" r:id="rId18"/>
    <p:sldId id="3456" r:id="rId19"/>
    <p:sldId id="3474" r:id="rId20"/>
    <p:sldId id="3461" r:id="rId21"/>
    <p:sldId id="3454" r:id="rId22"/>
    <p:sldId id="3452" r:id="rId23"/>
    <p:sldId id="3475" r:id="rId24"/>
    <p:sldId id="347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>
        <p:scale>
          <a:sx n="50" d="100"/>
          <a:sy n="50" d="100"/>
        </p:scale>
        <p:origin x="-21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1728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199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770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199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93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294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543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675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866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735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640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46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6457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191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11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254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230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38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613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8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353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080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9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060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90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2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35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60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3152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1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03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4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3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  <p:sldLayoutId id="214748370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0113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6011681" y="0"/>
            <a:ext cx="6768752" cy="723265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10942265" y="2526064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52117" y="2909635"/>
            <a:ext cx="678838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VENTURE FINANCING PPT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52117" y="3434604"/>
            <a:ext cx="73425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44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POWERPOINT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52117" y="5116034"/>
            <a:ext cx="5882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794430" y="683617"/>
            <a:ext cx="2902270" cy="290227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9202665" y="1592720"/>
            <a:ext cx="2085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0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144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/>
      <p:bldP spid="10" grpId="1"/>
      <p:bldP spid="11" grpId="0"/>
      <p:bldP spid="11" grpId="1"/>
      <p:bldP spid="13" grpId="0"/>
      <p:bldP spid="13" grpId="1"/>
      <p:bldP spid="4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2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0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e 41"/>
          <p:cNvSpPr/>
          <p:nvPr/>
        </p:nvSpPr>
        <p:spPr>
          <a:xfrm>
            <a:off x="7555171" y="1907428"/>
            <a:ext cx="578612" cy="578612"/>
          </a:xfrm>
          <a:prstGeom prst="pie">
            <a:avLst>
              <a:gd name="adj1" fmla="val 658792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ie 42"/>
          <p:cNvSpPr/>
          <p:nvPr/>
        </p:nvSpPr>
        <p:spPr>
          <a:xfrm>
            <a:off x="7554808" y="3194527"/>
            <a:ext cx="578612" cy="578612"/>
          </a:xfrm>
          <a:prstGeom prst="pie">
            <a:avLst>
              <a:gd name="adj1" fmla="val 20384371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Pie 43"/>
          <p:cNvSpPr/>
          <p:nvPr/>
        </p:nvSpPr>
        <p:spPr>
          <a:xfrm>
            <a:off x="7554808" y="4479571"/>
            <a:ext cx="578612" cy="578612"/>
          </a:xfrm>
          <a:prstGeom prst="pie">
            <a:avLst>
              <a:gd name="adj1" fmla="val 4000316"/>
              <a:gd name="adj2" fmla="val 162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Pie 44"/>
          <p:cNvSpPr/>
          <p:nvPr/>
        </p:nvSpPr>
        <p:spPr>
          <a:xfrm>
            <a:off x="7554807" y="5764615"/>
            <a:ext cx="578612" cy="578612"/>
          </a:xfrm>
          <a:prstGeom prst="pie">
            <a:avLst>
              <a:gd name="adj1" fmla="val 6078594"/>
              <a:gd name="adj2" fmla="val 1620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3144" y="3182705"/>
            <a:ext cx="3436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5448201" y="1904881"/>
            <a:ext cx="982760" cy="4397059"/>
          </a:xfrm>
          <a:custGeom>
            <a:avLst/>
            <a:gdLst>
              <a:gd name="T0" fmla="*/ 129 w 131"/>
              <a:gd name="T1" fmla="*/ 0 h 587"/>
              <a:gd name="T2" fmla="*/ 100 w 131"/>
              <a:gd name="T3" fmla="*/ 34 h 587"/>
              <a:gd name="T4" fmla="*/ 102 w 131"/>
              <a:gd name="T5" fmla="*/ 52 h 587"/>
              <a:gd name="T6" fmla="*/ 109 w 131"/>
              <a:gd name="T7" fmla="*/ 66 h 587"/>
              <a:gd name="T8" fmla="*/ 109 w 131"/>
              <a:gd name="T9" fmla="*/ 82 h 587"/>
              <a:gd name="T10" fmla="*/ 79 w 131"/>
              <a:gd name="T11" fmla="*/ 97 h 587"/>
              <a:gd name="T12" fmla="*/ 53 w 131"/>
              <a:gd name="T13" fmla="*/ 108 h 587"/>
              <a:gd name="T14" fmla="*/ 46 w 131"/>
              <a:gd name="T15" fmla="*/ 153 h 587"/>
              <a:gd name="T16" fmla="*/ 42 w 131"/>
              <a:gd name="T17" fmla="*/ 186 h 587"/>
              <a:gd name="T18" fmla="*/ 20 w 131"/>
              <a:gd name="T19" fmla="*/ 261 h 587"/>
              <a:gd name="T20" fmla="*/ 13 w 131"/>
              <a:gd name="T21" fmla="*/ 270 h 587"/>
              <a:gd name="T22" fmla="*/ 1 w 131"/>
              <a:gd name="T23" fmla="*/ 281 h 587"/>
              <a:gd name="T24" fmla="*/ 1 w 131"/>
              <a:gd name="T25" fmla="*/ 286 h 587"/>
              <a:gd name="T26" fmla="*/ 6 w 131"/>
              <a:gd name="T27" fmla="*/ 286 h 587"/>
              <a:gd name="T28" fmla="*/ 11 w 131"/>
              <a:gd name="T29" fmla="*/ 282 h 587"/>
              <a:gd name="T30" fmla="*/ 6 w 131"/>
              <a:gd name="T31" fmla="*/ 305 h 587"/>
              <a:gd name="T32" fmla="*/ 8 w 131"/>
              <a:gd name="T33" fmla="*/ 308 h 587"/>
              <a:gd name="T34" fmla="*/ 12 w 131"/>
              <a:gd name="T35" fmla="*/ 306 h 587"/>
              <a:gd name="T36" fmla="*/ 15 w 131"/>
              <a:gd name="T37" fmla="*/ 289 h 587"/>
              <a:gd name="T38" fmla="*/ 16 w 131"/>
              <a:gd name="T39" fmla="*/ 290 h 587"/>
              <a:gd name="T40" fmla="*/ 11 w 131"/>
              <a:gd name="T41" fmla="*/ 313 h 587"/>
              <a:gd name="T42" fmla="*/ 14 w 131"/>
              <a:gd name="T43" fmla="*/ 317 h 587"/>
              <a:gd name="T44" fmla="*/ 17 w 131"/>
              <a:gd name="T45" fmla="*/ 314 h 587"/>
              <a:gd name="T46" fmla="*/ 21 w 131"/>
              <a:gd name="T47" fmla="*/ 293 h 587"/>
              <a:gd name="T48" fmla="*/ 23 w 131"/>
              <a:gd name="T49" fmla="*/ 293 h 587"/>
              <a:gd name="T50" fmla="*/ 19 w 131"/>
              <a:gd name="T51" fmla="*/ 313 h 587"/>
              <a:gd name="T52" fmla="*/ 21 w 131"/>
              <a:gd name="T53" fmla="*/ 316 h 587"/>
              <a:gd name="T54" fmla="*/ 24 w 131"/>
              <a:gd name="T55" fmla="*/ 314 h 587"/>
              <a:gd name="T56" fmla="*/ 29 w 131"/>
              <a:gd name="T57" fmla="*/ 294 h 587"/>
              <a:gd name="T58" fmla="*/ 30 w 131"/>
              <a:gd name="T59" fmla="*/ 293 h 587"/>
              <a:gd name="T60" fmla="*/ 27 w 131"/>
              <a:gd name="T61" fmla="*/ 304 h 587"/>
              <a:gd name="T62" fmla="*/ 30 w 131"/>
              <a:gd name="T63" fmla="*/ 307 h 587"/>
              <a:gd name="T64" fmla="*/ 33 w 131"/>
              <a:gd name="T65" fmla="*/ 305 h 587"/>
              <a:gd name="T66" fmla="*/ 36 w 131"/>
              <a:gd name="T67" fmla="*/ 290 h 587"/>
              <a:gd name="T68" fmla="*/ 38 w 131"/>
              <a:gd name="T69" fmla="*/ 280 h 587"/>
              <a:gd name="T70" fmla="*/ 38 w 131"/>
              <a:gd name="T71" fmla="*/ 268 h 587"/>
              <a:gd name="T72" fmla="*/ 56 w 131"/>
              <a:gd name="T73" fmla="*/ 232 h 587"/>
              <a:gd name="T74" fmla="*/ 69 w 131"/>
              <a:gd name="T75" fmla="*/ 191 h 587"/>
              <a:gd name="T76" fmla="*/ 77 w 131"/>
              <a:gd name="T77" fmla="*/ 180 h 587"/>
              <a:gd name="T78" fmla="*/ 85 w 131"/>
              <a:gd name="T79" fmla="*/ 212 h 587"/>
              <a:gd name="T80" fmla="*/ 77 w 131"/>
              <a:gd name="T81" fmla="*/ 252 h 587"/>
              <a:gd name="T82" fmla="*/ 71 w 131"/>
              <a:gd name="T83" fmla="*/ 300 h 587"/>
              <a:gd name="T84" fmla="*/ 72 w 131"/>
              <a:gd name="T85" fmla="*/ 357 h 587"/>
              <a:gd name="T86" fmla="*/ 77 w 131"/>
              <a:gd name="T87" fmla="*/ 415 h 587"/>
              <a:gd name="T88" fmla="*/ 75 w 131"/>
              <a:gd name="T89" fmla="*/ 493 h 587"/>
              <a:gd name="T90" fmla="*/ 83 w 131"/>
              <a:gd name="T91" fmla="*/ 550 h 587"/>
              <a:gd name="T92" fmla="*/ 80 w 131"/>
              <a:gd name="T93" fmla="*/ 559 h 587"/>
              <a:gd name="T94" fmla="*/ 74 w 131"/>
              <a:gd name="T95" fmla="*/ 581 h 587"/>
              <a:gd name="T96" fmla="*/ 105 w 131"/>
              <a:gd name="T97" fmla="*/ 587 h 587"/>
              <a:gd name="T98" fmla="*/ 112 w 131"/>
              <a:gd name="T99" fmla="*/ 572 h 587"/>
              <a:gd name="T100" fmla="*/ 106 w 131"/>
              <a:gd name="T101" fmla="*/ 546 h 587"/>
              <a:gd name="T102" fmla="*/ 106 w 131"/>
              <a:gd name="T103" fmla="*/ 546 h 587"/>
              <a:gd name="T104" fmla="*/ 114 w 131"/>
              <a:gd name="T105" fmla="*/ 475 h 587"/>
              <a:gd name="T106" fmla="*/ 112 w 131"/>
              <a:gd name="T107" fmla="*/ 415 h 587"/>
              <a:gd name="T108" fmla="*/ 128 w 131"/>
              <a:gd name="T109" fmla="*/ 301 h 587"/>
              <a:gd name="T110" fmla="*/ 131 w 131"/>
              <a:gd name="T111" fmla="*/ 301 h 587"/>
              <a:gd name="T112" fmla="*/ 131 w 131"/>
              <a:gd name="T113" fmla="*/ 1 h 587"/>
              <a:gd name="T114" fmla="*/ 129 w 131"/>
              <a:gd name="T115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587">
                <a:moveTo>
                  <a:pt x="129" y="0"/>
                </a:moveTo>
                <a:cubicBezTo>
                  <a:pt x="109" y="1"/>
                  <a:pt x="101" y="15"/>
                  <a:pt x="100" y="34"/>
                </a:cubicBezTo>
                <a:cubicBezTo>
                  <a:pt x="93" y="31"/>
                  <a:pt x="96" y="50"/>
                  <a:pt x="102" y="52"/>
                </a:cubicBezTo>
                <a:cubicBezTo>
                  <a:pt x="104" y="58"/>
                  <a:pt x="106" y="62"/>
                  <a:pt x="109" y="6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1" y="90"/>
                  <a:pt x="91" y="94"/>
                  <a:pt x="79" y="97"/>
                </a:cubicBezTo>
                <a:cubicBezTo>
                  <a:pt x="69" y="98"/>
                  <a:pt x="58" y="97"/>
                  <a:pt x="53" y="108"/>
                </a:cubicBezTo>
                <a:cubicBezTo>
                  <a:pt x="51" y="113"/>
                  <a:pt x="45" y="128"/>
                  <a:pt x="46" y="153"/>
                </a:cubicBezTo>
                <a:cubicBezTo>
                  <a:pt x="46" y="166"/>
                  <a:pt x="48" y="178"/>
                  <a:pt x="42" y="186"/>
                </a:cubicBezTo>
                <a:cubicBezTo>
                  <a:pt x="31" y="202"/>
                  <a:pt x="21" y="258"/>
                  <a:pt x="20" y="261"/>
                </a:cubicBezTo>
                <a:cubicBezTo>
                  <a:pt x="18" y="263"/>
                  <a:pt x="15" y="267"/>
                  <a:pt x="13" y="270"/>
                </a:cubicBezTo>
                <a:cubicBezTo>
                  <a:pt x="1" y="281"/>
                  <a:pt x="1" y="281"/>
                  <a:pt x="1" y="281"/>
                </a:cubicBezTo>
                <a:cubicBezTo>
                  <a:pt x="0" y="283"/>
                  <a:pt x="0" y="285"/>
                  <a:pt x="1" y="286"/>
                </a:cubicBezTo>
                <a:cubicBezTo>
                  <a:pt x="2" y="287"/>
                  <a:pt x="4" y="288"/>
                  <a:pt x="6" y="286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6" y="305"/>
                  <a:pt x="6" y="305"/>
                  <a:pt x="6" y="305"/>
                </a:cubicBezTo>
                <a:cubicBezTo>
                  <a:pt x="6" y="306"/>
                  <a:pt x="7" y="308"/>
                  <a:pt x="8" y="308"/>
                </a:cubicBezTo>
                <a:cubicBezTo>
                  <a:pt x="10" y="308"/>
                  <a:pt x="11" y="307"/>
                  <a:pt x="12" y="306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15" y="289"/>
                  <a:pt x="16" y="290"/>
                  <a:pt x="16" y="290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1" y="315"/>
                  <a:pt x="12" y="316"/>
                  <a:pt x="14" y="317"/>
                </a:cubicBezTo>
                <a:cubicBezTo>
                  <a:pt x="15" y="317"/>
                  <a:pt x="17" y="316"/>
                  <a:pt x="17" y="314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22" y="293"/>
                  <a:pt x="22" y="293"/>
                  <a:pt x="23" y="293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8" y="314"/>
                  <a:pt x="19" y="316"/>
                  <a:pt x="21" y="316"/>
                </a:cubicBezTo>
                <a:cubicBezTo>
                  <a:pt x="23" y="317"/>
                  <a:pt x="24" y="316"/>
                  <a:pt x="24" y="31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3"/>
                  <a:pt x="29" y="293"/>
                  <a:pt x="30" y="293"/>
                </a:cubicBezTo>
                <a:cubicBezTo>
                  <a:pt x="27" y="304"/>
                  <a:pt x="27" y="304"/>
                  <a:pt x="27" y="304"/>
                </a:cubicBezTo>
                <a:cubicBezTo>
                  <a:pt x="27" y="305"/>
                  <a:pt x="28" y="307"/>
                  <a:pt x="30" y="307"/>
                </a:cubicBezTo>
                <a:cubicBezTo>
                  <a:pt x="31" y="308"/>
                  <a:pt x="33" y="307"/>
                  <a:pt x="33" y="305"/>
                </a:cubicBezTo>
                <a:cubicBezTo>
                  <a:pt x="36" y="290"/>
                  <a:pt x="36" y="290"/>
                  <a:pt x="36" y="290"/>
                </a:cubicBezTo>
                <a:cubicBezTo>
                  <a:pt x="38" y="288"/>
                  <a:pt x="38" y="282"/>
                  <a:pt x="38" y="280"/>
                </a:cubicBezTo>
                <a:cubicBezTo>
                  <a:pt x="39" y="276"/>
                  <a:pt x="39" y="272"/>
                  <a:pt x="38" y="268"/>
                </a:cubicBezTo>
                <a:cubicBezTo>
                  <a:pt x="41" y="262"/>
                  <a:pt x="52" y="240"/>
                  <a:pt x="56" y="232"/>
                </a:cubicBezTo>
                <a:cubicBezTo>
                  <a:pt x="69" y="210"/>
                  <a:pt x="67" y="194"/>
                  <a:pt x="69" y="191"/>
                </a:cubicBezTo>
                <a:cubicBezTo>
                  <a:pt x="70" y="190"/>
                  <a:pt x="73" y="186"/>
                  <a:pt x="77" y="180"/>
                </a:cubicBezTo>
                <a:cubicBezTo>
                  <a:pt x="81" y="190"/>
                  <a:pt x="85" y="200"/>
                  <a:pt x="85" y="212"/>
                </a:cubicBezTo>
                <a:cubicBezTo>
                  <a:pt x="85" y="226"/>
                  <a:pt x="79" y="238"/>
                  <a:pt x="77" y="252"/>
                </a:cubicBezTo>
                <a:cubicBezTo>
                  <a:pt x="74" y="266"/>
                  <a:pt x="72" y="281"/>
                  <a:pt x="71" y="300"/>
                </a:cubicBezTo>
                <a:cubicBezTo>
                  <a:pt x="70" y="318"/>
                  <a:pt x="69" y="340"/>
                  <a:pt x="72" y="357"/>
                </a:cubicBezTo>
                <a:cubicBezTo>
                  <a:pt x="76" y="381"/>
                  <a:pt x="78" y="405"/>
                  <a:pt x="77" y="415"/>
                </a:cubicBezTo>
                <a:cubicBezTo>
                  <a:pt x="74" y="435"/>
                  <a:pt x="72" y="458"/>
                  <a:pt x="75" y="493"/>
                </a:cubicBezTo>
                <a:cubicBezTo>
                  <a:pt x="78" y="527"/>
                  <a:pt x="84" y="524"/>
                  <a:pt x="83" y="550"/>
                </a:cubicBezTo>
                <a:cubicBezTo>
                  <a:pt x="82" y="554"/>
                  <a:pt x="81" y="558"/>
                  <a:pt x="80" y="559"/>
                </a:cubicBezTo>
                <a:cubicBezTo>
                  <a:pt x="77" y="566"/>
                  <a:pt x="57" y="578"/>
                  <a:pt x="74" y="581"/>
                </a:cubicBezTo>
                <a:cubicBezTo>
                  <a:pt x="84" y="583"/>
                  <a:pt x="95" y="587"/>
                  <a:pt x="105" y="587"/>
                </a:cubicBezTo>
                <a:cubicBezTo>
                  <a:pt x="111" y="586"/>
                  <a:pt x="113" y="577"/>
                  <a:pt x="112" y="572"/>
                </a:cubicBezTo>
                <a:cubicBezTo>
                  <a:pt x="109" y="563"/>
                  <a:pt x="107" y="555"/>
                  <a:pt x="106" y="546"/>
                </a:cubicBezTo>
                <a:cubicBezTo>
                  <a:pt x="106" y="546"/>
                  <a:pt x="106" y="546"/>
                  <a:pt x="106" y="546"/>
                </a:cubicBezTo>
                <a:cubicBezTo>
                  <a:pt x="106" y="521"/>
                  <a:pt x="116" y="498"/>
                  <a:pt x="114" y="475"/>
                </a:cubicBezTo>
                <a:cubicBezTo>
                  <a:pt x="112" y="453"/>
                  <a:pt x="109" y="426"/>
                  <a:pt x="112" y="415"/>
                </a:cubicBezTo>
                <a:cubicBezTo>
                  <a:pt x="121" y="384"/>
                  <a:pt x="130" y="332"/>
                  <a:pt x="128" y="301"/>
                </a:cubicBezTo>
                <a:cubicBezTo>
                  <a:pt x="131" y="301"/>
                  <a:pt x="131" y="301"/>
                  <a:pt x="131" y="30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0" y="1"/>
                  <a:pt x="130" y="0"/>
                  <a:pt x="12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30960" y="1904882"/>
            <a:ext cx="979590" cy="4397059"/>
            <a:chOff x="6430960" y="1904882"/>
            <a:chExt cx="979590" cy="4397059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564109" y="5807390"/>
              <a:ext cx="421635" cy="494551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491193" y="4647101"/>
              <a:ext cx="374083" cy="1340992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430960" y="2481857"/>
              <a:ext cx="979590" cy="1797500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6430960" y="3537533"/>
              <a:ext cx="462847" cy="1439267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6430960" y="1904882"/>
              <a:ext cx="643549" cy="1176143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7604346" y="1956967"/>
            <a:ext cx="472804" cy="4728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04346" y="5818263"/>
            <a:ext cx="472804" cy="4728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604346" y="4531164"/>
            <a:ext cx="472804" cy="472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604346" y="3244066"/>
            <a:ext cx="472804" cy="4728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1"/>
          <p:cNvSpPr/>
          <p:nvPr/>
        </p:nvSpPr>
        <p:spPr>
          <a:xfrm>
            <a:off x="8300059" y="177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4"/>
          <p:cNvSpPr/>
          <p:nvPr/>
        </p:nvSpPr>
        <p:spPr>
          <a:xfrm>
            <a:off x="8300059" y="209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1"/>
          <p:cNvSpPr/>
          <p:nvPr/>
        </p:nvSpPr>
        <p:spPr>
          <a:xfrm>
            <a:off x="8300059" y="296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2414"/>
          <p:cNvSpPr/>
          <p:nvPr/>
        </p:nvSpPr>
        <p:spPr>
          <a:xfrm>
            <a:off x="8300059" y="328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2411"/>
          <p:cNvSpPr/>
          <p:nvPr/>
        </p:nvSpPr>
        <p:spPr>
          <a:xfrm>
            <a:off x="8300059" y="431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414"/>
          <p:cNvSpPr/>
          <p:nvPr/>
        </p:nvSpPr>
        <p:spPr>
          <a:xfrm>
            <a:off x="8300059" y="463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411"/>
          <p:cNvSpPr/>
          <p:nvPr/>
        </p:nvSpPr>
        <p:spPr>
          <a:xfrm>
            <a:off x="8300059" y="550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414"/>
          <p:cNvSpPr/>
          <p:nvPr/>
        </p:nvSpPr>
        <p:spPr>
          <a:xfrm>
            <a:off x="8300059" y="582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4" grpId="0" animBg="1"/>
      <p:bldP spid="23" grpId="0" animBg="1"/>
      <p:bldP spid="33" grpId="0" animBg="1"/>
      <p:bldP spid="36" grpId="0" animBg="1"/>
      <p:bldP spid="39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0" y="0"/>
            <a:ext cx="6768752" cy="7232650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4798379" y="2962558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938884" y="1100604"/>
            <a:ext cx="2718966" cy="27189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255467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55594" y="3179171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985744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84816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985744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84816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291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47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1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0" y="0"/>
            <a:ext cx="6768752" cy="7232650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4798379" y="2962558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938884" y="1100604"/>
            <a:ext cx="2718966" cy="27189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255467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55594" y="3179171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985744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84816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985744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84816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039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1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0" y="0"/>
            <a:ext cx="6768752" cy="7232650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4984658" y="2526064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869960" y="227284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869960" y="330159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869960" y="433035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869960" y="5359107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8828451" y="227890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8828451" y="330765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8828451" y="433640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8828451" y="5365164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773168" y="1036796"/>
            <a:ext cx="2846582" cy="28465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3153559" y="1844534"/>
            <a:ext cx="2085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目录</a:t>
            </a:r>
            <a:endParaRPr lang="zh-CN" altLang="en-US" sz="80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5347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18" grpId="0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0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6011681" y="0"/>
            <a:ext cx="6768752" cy="723265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10942265" y="2526064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52117" y="2984661"/>
            <a:ext cx="734253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THANK YOU </a:t>
            </a:r>
            <a:endParaRPr lang="zh-CN" altLang="en-US" sz="60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52117" y="4666091"/>
            <a:ext cx="392107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794430" y="683617"/>
            <a:ext cx="2902270" cy="290227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9202665" y="1592720"/>
            <a:ext cx="2085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0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834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11" grpId="1"/>
      <p:bldP spid="13" grpId="0"/>
      <p:bldP spid="13" grpId="1"/>
      <p:bldP spid="4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9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0" y="0"/>
            <a:ext cx="6768752" cy="7232650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4798379" y="2962558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938884" y="1100604"/>
            <a:ext cx="2718966" cy="27189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255467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55594" y="3179171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985744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84816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985744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84816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419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57044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780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8834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420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9" r="11919"/>
          <a:stretch/>
        </p:blipFill>
        <p:spPr>
          <a:xfrm>
            <a:off x="0" y="0"/>
            <a:ext cx="6768752" cy="7232650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4798379" y="2962558"/>
            <a:ext cx="1206303" cy="120630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椭圆 17"/>
          <p:cNvSpPr/>
          <p:nvPr/>
        </p:nvSpPr>
        <p:spPr>
          <a:xfrm>
            <a:off x="2938884" y="1100604"/>
            <a:ext cx="2718966" cy="27189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255467" y="1719727"/>
            <a:ext cx="2085800" cy="14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55594" y="3179171"/>
            <a:ext cx="4490020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985744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84816" y="4133572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985744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9484816" y="4482603"/>
            <a:ext cx="182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3585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6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27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7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56B00"/>
      </a:accent1>
      <a:accent2>
        <a:srgbClr val="BFBFBF"/>
      </a:accent2>
      <a:accent3>
        <a:srgbClr val="E56B00"/>
      </a:accent3>
      <a:accent4>
        <a:srgbClr val="BFBFBF"/>
      </a:accent4>
      <a:accent5>
        <a:srgbClr val="E56B00"/>
      </a:accent5>
      <a:accent6>
        <a:srgbClr val="BFBFBF"/>
      </a:accent6>
      <a:hlink>
        <a:srgbClr val="E56B00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4275</Words>
  <Application>Microsoft Office PowerPoint</Application>
  <PresentationFormat>自定义</PresentationFormat>
  <Paragraphs>299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橙色曲线</dc:title>
  <dc:creator/>
  <cp:keywords>www.1ppt.com</cp:keywords>
  <cp:lastModifiedBy/>
  <cp:revision>1</cp:revision>
  <dcterms:created xsi:type="dcterms:W3CDTF">2016-12-13T19:20:09Z</dcterms:created>
  <dcterms:modified xsi:type="dcterms:W3CDTF">2018-11-12T13:51:48Z</dcterms:modified>
</cp:coreProperties>
</file>