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3443" r:id="rId3"/>
    <p:sldId id="3444" r:id="rId4"/>
    <p:sldId id="3467" r:id="rId5"/>
    <p:sldId id="3459" r:id="rId6"/>
    <p:sldId id="3450" r:id="rId7"/>
    <p:sldId id="3453" r:id="rId8"/>
    <p:sldId id="3454" r:id="rId9"/>
    <p:sldId id="3468" r:id="rId10"/>
    <p:sldId id="3458" r:id="rId11"/>
    <p:sldId id="3446" r:id="rId12"/>
    <p:sldId id="3448" r:id="rId13"/>
    <p:sldId id="3451" r:id="rId14"/>
    <p:sldId id="3469" r:id="rId15"/>
    <p:sldId id="3460" r:id="rId16"/>
    <p:sldId id="3449" r:id="rId17"/>
    <p:sldId id="3452" r:id="rId18"/>
    <p:sldId id="3456" r:id="rId19"/>
    <p:sldId id="3470" r:id="rId20"/>
    <p:sldId id="3461" r:id="rId21"/>
    <p:sldId id="3455" r:id="rId22"/>
    <p:sldId id="3457" r:id="rId23"/>
    <p:sldId id="3471" r:id="rId24"/>
    <p:sldId id="347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>
        <p:scale>
          <a:sx n="50" d="100"/>
          <a:sy n="50" d="100"/>
        </p:scale>
        <p:origin x="-21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199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86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613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174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38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8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11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735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1676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645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199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93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589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23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080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770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7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19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144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54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55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96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07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8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60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437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2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7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71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2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8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0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972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830985" y="3983929"/>
            <a:ext cx="678838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FINANCING PPT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0985" y="4508898"/>
            <a:ext cx="73425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创业融资</a:t>
            </a:r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POWERPOINT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830985" y="6190328"/>
            <a:ext cx="5882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099485" y="1918055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144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/>
      <p:bldP spid="10" grpId="1"/>
      <p:bldP spid="11" grpId="0"/>
      <p:bldP spid="11" grpId="1"/>
      <p:bldP spid="13" grpId="0"/>
      <p:bldP spid="13" grpId="1"/>
      <p:bldP spid="4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1492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780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8834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099485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50965" y="4343019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81115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0187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481115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80187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040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7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0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099485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50965" y="4343019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81115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0187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481115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80187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104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1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3596766" y="428724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701222" y="428724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3596766" y="5549173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701222" y="5549173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4555257" y="429330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8659713" y="429330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4555257" y="5555230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8659713" y="5555230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3099485" y="1918055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目录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5347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7" grpId="0" animBg="1"/>
      <p:bldP spid="18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0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0985" y="3845011"/>
            <a:ext cx="763895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830985" y="5866478"/>
            <a:ext cx="396654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099485" y="1918055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815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1" grpId="1"/>
      <p:bldP spid="13" grpId="0"/>
      <p:bldP spid="13" grpId="1"/>
      <p:bldP spid="4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8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099485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50965" y="4343019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81115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0187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481115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80187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419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02" b="37058"/>
          <a:stretch/>
        </p:blipFill>
        <p:spPr>
          <a:xfrm>
            <a:off x="352" y="0"/>
            <a:ext cx="12858045" cy="39576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51131" y="2962558"/>
            <a:ext cx="1206303" cy="12063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842533" y="1160235"/>
            <a:ext cx="2599704" cy="25997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099485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50965" y="4343019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81115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0187" y="5297420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481115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80187" y="5646451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756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4736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7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4275</Words>
  <Application>Microsoft Office PowerPoint</Application>
  <PresentationFormat>自定义</PresentationFormat>
  <Paragraphs>299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工作总结汇报</dc:title>
  <dc:creator/>
  <cp:keywords>www.1ppt.com</cp:keywords>
  <cp:lastModifiedBy/>
  <cp:revision>1</cp:revision>
  <dcterms:created xsi:type="dcterms:W3CDTF">2016-11-08T18:23:38Z</dcterms:created>
  <dcterms:modified xsi:type="dcterms:W3CDTF">2018-11-12T13:45:46Z</dcterms:modified>
</cp:coreProperties>
</file>