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9" r:id="rId2"/>
  </p:sldMasterIdLst>
  <p:notesMasterIdLst>
    <p:notesMasterId r:id="rId26"/>
  </p:notesMasterIdLst>
  <p:handoutMasterIdLst>
    <p:handoutMasterId r:id="rId27"/>
  </p:handoutMasterIdLst>
  <p:sldIdLst>
    <p:sldId id="2873" r:id="rId3"/>
    <p:sldId id="2874" r:id="rId4"/>
    <p:sldId id="2875" r:id="rId5"/>
    <p:sldId id="2901" r:id="rId6"/>
    <p:sldId id="2899" r:id="rId7"/>
    <p:sldId id="2893" r:id="rId8"/>
    <p:sldId id="2902" r:id="rId9"/>
    <p:sldId id="2908" r:id="rId10"/>
    <p:sldId id="2896" r:id="rId11"/>
    <p:sldId id="2897" r:id="rId12"/>
    <p:sldId id="2889" r:id="rId13"/>
    <p:sldId id="2892" r:id="rId14"/>
    <p:sldId id="2909" r:id="rId15"/>
    <p:sldId id="2886" r:id="rId16"/>
    <p:sldId id="2898" r:id="rId17"/>
    <p:sldId id="2888" r:id="rId18"/>
    <p:sldId id="2903" r:id="rId19"/>
    <p:sldId id="2910" r:id="rId20"/>
    <p:sldId id="2891" r:id="rId21"/>
    <p:sldId id="2887" r:id="rId22"/>
    <p:sldId id="2894" r:id="rId23"/>
    <p:sldId id="2911" r:id="rId24"/>
    <p:sldId id="291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3A664"/>
    <a:srgbClr val="B18BD5"/>
    <a:srgbClr val="FFFFFF"/>
    <a:srgbClr val="26A69A"/>
    <a:srgbClr val="FF5252"/>
    <a:srgbClr val="66C6D5"/>
    <a:srgbClr val="0E419A"/>
    <a:srgbClr val="056770"/>
    <a:srgbClr val="77BF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spPr>
            <a:solidFill>
              <a:schemeClr val="accent1"/>
            </a:solidFill>
          </c:spPr>
          <c:val>
            <c:numRef>
              <c:f>Sheet1!$B$2:$B$6</c:f>
              <c:numCache>
                <c:formatCode>General</c:formatCode>
                <c:ptCount val="5"/>
                <c:pt idx="0">
                  <c:v>28</c:v>
                </c:pt>
                <c:pt idx="1">
                  <c:v>30</c:v>
                </c:pt>
                <c:pt idx="2">
                  <c:v>25</c:v>
                </c:pt>
                <c:pt idx="3">
                  <c:v>30</c:v>
                </c:pt>
                <c:pt idx="4">
                  <c:v>32</c:v>
                </c:pt>
              </c:numCache>
            </c:numRef>
          </c:val>
          <c:extLst xmlns:c16r2="http://schemas.microsoft.com/office/drawing/2015/06/chart">
            <c:ext xmlns:c16="http://schemas.microsoft.com/office/drawing/2014/chart" uri="{C3380CC4-5D6E-409C-BE32-E72D297353CC}">
              <c16:uniqueId val="{00000000-FAF3-46B7-892F-BF9C7F154A9E}"/>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1"/>
          <c:order val="1"/>
          <c:spPr>
            <a:solidFill>
              <a:schemeClr val="accent2"/>
            </a:solidFill>
          </c:spPr>
          <c:val>
            <c:numRef>
              <c:f>Sheet1!$C$2:$C$6</c:f>
              <c:numCache>
                <c:formatCode>General</c:formatCode>
                <c:ptCount val="5"/>
                <c:pt idx="0">
                  <c:v>22</c:v>
                </c:pt>
                <c:pt idx="1">
                  <c:v>18</c:v>
                </c:pt>
                <c:pt idx="2">
                  <c:v>20</c:v>
                </c:pt>
                <c:pt idx="3">
                  <c:v>21</c:v>
                </c:pt>
                <c:pt idx="4">
                  <c:v>28</c:v>
                </c:pt>
              </c:numCache>
            </c:numRef>
          </c:val>
          <c:extLst xmlns:c16r2="http://schemas.microsoft.com/office/drawing/2015/06/chart">
            <c:ext xmlns:c16="http://schemas.microsoft.com/office/drawing/2014/chart" uri="{C3380CC4-5D6E-409C-BE32-E72D297353CC}">
              <c16:uniqueId val="{00000001-FAF3-46B7-892F-BF9C7F154A9E}"/>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2"/>
          <c:order val="2"/>
          <c:spPr>
            <a:solidFill>
              <a:schemeClr val="accent3"/>
            </a:solidFill>
            <a:ln w="25400">
              <a:noFill/>
            </a:ln>
          </c:spPr>
          <c:val>
            <c:numRef>
              <c:f>Sheet1!$D$2:$D$6</c:f>
              <c:numCache>
                <c:formatCode>General</c:formatCode>
                <c:ptCount val="5"/>
                <c:pt idx="0">
                  <c:v>15</c:v>
                </c:pt>
                <c:pt idx="1">
                  <c:v>15</c:v>
                </c:pt>
                <c:pt idx="2">
                  <c:v>15</c:v>
                </c:pt>
                <c:pt idx="3">
                  <c:v>19</c:v>
                </c:pt>
                <c:pt idx="4">
                  <c:v>18</c:v>
                </c:pt>
              </c:numCache>
            </c:numRef>
          </c:val>
          <c:extLst xmlns:c16r2="http://schemas.microsoft.com/office/drawing/2015/06/chart">
            <c:ext xmlns:c16="http://schemas.microsoft.com/office/drawing/2014/chart" uri="{C3380CC4-5D6E-409C-BE32-E72D297353CC}">
              <c16:uniqueId val="{00000002-FAF3-46B7-892F-BF9C7F154A9E}"/>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Sheet1!$D$1</c15:sqref>
                        </c15:formulaRef>
                      </c:ext>
                    </c:extLst>
                    <c:strCache>
                      <c:ptCount val="1"/>
                      <c:pt idx="0">
                        <c:v>Series 12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3"/>
          <c:order val="3"/>
          <c:spPr>
            <a:solidFill>
              <a:schemeClr val="accent4"/>
            </a:solidFill>
            <a:ln w="25400">
              <a:noFill/>
            </a:ln>
          </c:spPr>
          <c:val>
            <c:numRef>
              <c:f>Sheet1!$E$2:$E$6</c:f>
              <c:numCache>
                <c:formatCode>General</c:formatCode>
                <c:ptCount val="5"/>
                <c:pt idx="0">
                  <c:v>20</c:v>
                </c:pt>
                <c:pt idx="1">
                  <c:v>12</c:v>
                </c:pt>
                <c:pt idx="2">
                  <c:v>12</c:v>
                </c:pt>
                <c:pt idx="3">
                  <c:v>9</c:v>
                </c:pt>
                <c:pt idx="4">
                  <c:v>11</c:v>
                </c:pt>
              </c:numCache>
            </c:numRef>
          </c:val>
          <c:extLst xmlns:c16r2="http://schemas.microsoft.com/office/drawing/2015/06/chart">
            <c:ext xmlns:c16="http://schemas.microsoft.com/office/drawing/2014/chart" uri="{C3380CC4-5D6E-409C-BE32-E72D297353CC}">
              <c16:uniqueId val="{00000003-FAF3-46B7-892F-BF9C7F154A9E}"/>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Sheet1!$E$1</c15:sqref>
                        </c15:formulaRef>
                      </c:ext>
                    </c:extLst>
                    <c:strCache>
                      <c:ptCount val="1"/>
                      <c:pt idx="0">
                        <c:v>Series 23</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dLbls>
          <c:showLegendKey val="0"/>
          <c:showVal val="0"/>
          <c:showCatName val="0"/>
          <c:showSerName val="0"/>
          <c:showPercent val="0"/>
          <c:showBubbleSize val="0"/>
        </c:dLbls>
        <c:axId val="126442496"/>
        <c:axId val="126448384"/>
      </c:areaChart>
      <c:catAx>
        <c:axId val="126442496"/>
        <c:scaling>
          <c:orientation val="minMax"/>
        </c:scaling>
        <c:delete val="1"/>
        <c:axPos val="b"/>
        <c:numFmt formatCode="m/d/yyyy" sourceLinked="1"/>
        <c:majorTickMark val="out"/>
        <c:minorTickMark val="none"/>
        <c:tickLblPos val="none"/>
        <c:crossAx val="126448384"/>
        <c:crosses val="autoZero"/>
        <c:auto val="1"/>
        <c:lblAlgn val="ctr"/>
        <c:lblOffset val="100"/>
        <c:noMultiLvlLbl val="1"/>
      </c:catAx>
      <c:valAx>
        <c:axId val="126448384"/>
        <c:scaling>
          <c:orientation val="minMax"/>
        </c:scaling>
        <c:delete val="1"/>
        <c:axPos val="l"/>
        <c:numFmt formatCode="General" sourceLinked="1"/>
        <c:majorTickMark val="out"/>
        <c:minorTickMark val="none"/>
        <c:tickLblPos val="none"/>
        <c:crossAx val="126442496"/>
        <c:crosses val="autoZero"/>
        <c:crossBetween val="midCat"/>
      </c:valAx>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839554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048340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541531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521160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8862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 name="灯片编号占位符 3"/>
          <p:cNvSpPr>
            <a:spLocks noGrp="1"/>
          </p:cNvSpPr>
          <p:nvPr>
            <p:ph type="sldNum" sz="quarter" idx="5"/>
          </p:nvPr>
        </p:nvSpPr>
        <p:spPr/>
        <p:txBody>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fld id="{D5D84C86-7404-497C-BCB5-4003B0F51D3E}" type="slidenum">
              <a:rPr lang="zh-CN" altLang="en-US" sz="1200"/>
              <a:pPr eaLnBrk="1" hangingPunct="1"/>
              <a:t>14</a:t>
            </a:fld>
            <a:endParaRPr lang="zh-CN" altLang="en-US" sz="1200"/>
          </a:p>
        </p:txBody>
      </p:sp>
    </p:spTree>
    <p:extLst>
      <p:ext uri="{BB962C8B-B14F-4D97-AF65-F5344CB8AC3E}">
        <p14:creationId xmlns:p14="http://schemas.microsoft.com/office/powerpoint/2010/main" val="3982194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861516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153334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52996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06408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061483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3321362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285548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193135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176248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5091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244241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897142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216960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325238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07911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513672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8704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311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390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828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734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949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2606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36860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18799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982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412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1729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169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2498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6" r:id="rId2"/>
    <p:sldLayoutId id="2147483707" r:id="rId3"/>
    <p:sldLayoutId id="2147483708"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8328363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18" name="矩形 259"/>
          <p:cNvSpPr>
            <a:spLocks noChangeArrowheads="1"/>
          </p:cNvSpPr>
          <p:nvPr/>
        </p:nvSpPr>
        <p:spPr bwMode="auto">
          <a:xfrm>
            <a:off x="2850620" y="1384077"/>
            <a:ext cx="71575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accent1"/>
                </a:solidFill>
                <a:latin typeface="Arial" panose="020B0604020202020204" pitchFamily="34" charset="0"/>
                <a:cs typeface="Arial" panose="020B0604020202020204" pitchFamily="34" charset="0"/>
              </a:rPr>
              <a:t>POWERPOINT START-UP FINANCING</a:t>
            </a:r>
            <a:endParaRPr lang="zh-CN" altLang="en-US" sz="2800" dirty="0">
              <a:solidFill>
                <a:schemeClr val="accent1"/>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1388815" y="1953171"/>
            <a:ext cx="10225136"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800" b="1" dirty="0">
                <a:solidFill>
                  <a:schemeClr val="accent1"/>
                </a:solidFill>
                <a:cs typeface="Arial" panose="020B0604020202020204" pitchFamily="34" charset="0"/>
              </a:rPr>
              <a:t>工作总</a:t>
            </a:r>
            <a:r>
              <a:rPr lang="zh-CN" altLang="en-US" sz="8800" b="1" dirty="0" smtClean="0">
                <a:solidFill>
                  <a:schemeClr val="accent1"/>
                </a:solidFill>
                <a:cs typeface="Arial" panose="020B0604020202020204" pitchFamily="34" charset="0"/>
              </a:rPr>
              <a:t>结计划</a:t>
            </a:r>
            <a:r>
              <a:rPr lang="en-US" altLang="zh-CN" sz="8800" b="1" dirty="0" smtClean="0">
                <a:solidFill>
                  <a:schemeClr val="accent1"/>
                </a:solidFill>
                <a:cs typeface="Arial" panose="020B0604020202020204" pitchFamily="34" charset="0"/>
              </a:rPr>
              <a:t>PPT</a:t>
            </a:r>
            <a:endParaRPr lang="zh-CN" altLang="en-US" sz="8800" b="1" dirty="0">
              <a:solidFill>
                <a:schemeClr val="accent1"/>
              </a:solidFill>
              <a:cs typeface="Arial" panose="020B0604020202020204" pitchFamily="34" charset="0"/>
            </a:endParaRPr>
          </a:p>
        </p:txBody>
      </p:sp>
      <p:sp>
        <p:nvSpPr>
          <p:cNvPr id="20" name="矩形 259"/>
          <p:cNvSpPr>
            <a:spLocks noChangeArrowheads="1"/>
          </p:cNvSpPr>
          <p:nvPr/>
        </p:nvSpPr>
        <p:spPr bwMode="auto">
          <a:xfrm>
            <a:off x="4161123" y="4420790"/>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1" name="矩形 259"/>
          <p:cNvSpPr>
            <a:spLocks noChangeArrowheads="1"/>
          </p:cNvSpPr>
          <p:nvPr/>
        </p:nvSpPr>
        <p:spPr bwMode="auto">
          <a:xfrm>
            <a:off x="2850620" y="3423819"/>
            <a:ext cx="7157511" cy="32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17993025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childTnLst>
                          </p:cTn>
                        </p:par>
                        <p:par>
                          <p:cTn id="18" fill="hold">
                            <p:stCondLst>
                              <p:cond delay="28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8"/>
                                        </p:tgtEl>
                                      </p:cBhvr>
                                    </p:animEffect>
                                    <p:animScale>
                                      <p:cBhvr>
                                        <p:cTn id="21" dur="250" autoRev="1" fill="hold"/>
                                        <p:tgtEl>
                                          <p:spTgt spid="18"/>
                                        </p:tgtEl>
                                      </p:cBhvr>
                                      <p:by x="105000" y="105000"/>
                                    </p:animScale>
                                  </p:childTnLst>
                                </p:cTn>
                              </p:par>
                            </p:childTnLst>
                          </p:cTn>
                        </p:par>
                        <p:par>
                          <p:cTn id="22" fill="hold">
                            <p:stCondLst>
                              <p:cond delay="33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9"/>
                                        </p:tgtEl>
                                        <p:attrNameLst>
                                          <p:attrName>ppt_y</p:attrName>
                                        </p:attrNameLst>
                                      </p:cBhvr>
                                      <p:tavLst>
                                        <p:tav tm="0">
                                          <p:val>
                                            <p:strVal val="#ppt_y"/>
                                          </p:val>
                                        </p:tav>
                                        <p:tav tm="100000">
                                          <p:val>
                                            <p:strVal val="#ppt_y"/>
                                          </p:val>
                                        </p:tav>
                                      </p:tavLst>
                                    </p:anim>
                                    <p:anim calcmode="lin" valueType="num">
                                      <p:cBhvr>
                                        <p:cTn id="2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9"/>
                                        </p:tgtEl>
                                      </p:cBhvr>
                                    </p:animEffect>
                                  </p:childTnLst>
                                </p:cTn>
                              </p:par>
                            </p:childTnLst>
                          </p:cTn>
                        </p:par>
                        <p:par>
                          <p:cTn id="30" fill="hold">
                            <p:stCondLst>
                              <p:cond delay="42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9"/>
                                        </p:tgtEl>
                                      </p:cBhvr>
                                    </p:animEffect>
                                    <p:animScale>
                                      <p:cBhvr>
                                        <p:cTn id="33" dur="250" autoRev="1" fill="hold"/>
                                        <p:tgtEl>
                                          <p:spTgt spid="19"/>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58954158"/>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2775371" y="274226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2509101" y="475645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8988790" y="4023024"/>
            <a:ext cx="1963179"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22378630"/>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24234263"/>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2" name="椭圆 1"/>
          <p:cNvSpPr/>
          <p:nvPr/>
        </p:nvSpPr>
        <p:spPr>
          <a:xfrm>
            <a:off x="5269647" y="882223"/>
            <a:ext cx="2319458" cy="2319458"/>
          </a:xfrm>
          <a:prstGeom prst="ellipse">
            <a:avLst/>
          </a:prstGeom>
          <a:noFill/>
          <a:ln w="762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endParaRPr>
          </a:p>
        </p:txBody>
      </p:sp>
      <p:sp>
        <p:nvSpPr>
          <p:cNvPr id="7" name="文本框 6"/>
          <p:cNvSpPr txBox="1"/>
          <p:nvPr>
            <p:custDataLst>
              <p:tags r:id="rId2"/>
            </p:custDataLst>
          </p:nvPr>
        </p:nvSpPr>
        <p:spPr>
          <a:xfrm>
            <a:off x="5356879" y="1555863"/>
            <a:ext cx="2144994" cy="972179"/>
          </a:xfrm>
          <a:prstGeom prst="rect">
            <a:avLst/>
          </a:prstGeom>
          <a:noFill/>
        </p:spPr>
        <p:txBody>
          <a:bodyPr vert="horz" lIns="0" tIns="0" rIns="0" bIns="0" anchor="ctr"/>
          <a:lstStyle/>
          <a:p>
            <a:pPr algn="ctr">
              <a:defRPr/>
            </a:pPr>
            <a:r>
              <a:rPr lang="en-US" altLang="zh-CN"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3289845"/>
            <a:ext cx="4586840"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9" name="TextBox 11"/>
          <p:cNvSpPr txBox="1"/>
          <p:nvPr/>
        </p:nvSpPr>
        <p:spPr>
          <a:xfrm>
            <a:off x="4385831"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2129503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14700" y="1896800"/>
            <a:ext cx="8731250" cy="2627417"/>
          </a:xfrm>
          <a:prstGeom prst="rect">
            <a:avLst/>
          </a:prstGeom>
          <a:blipFill>
            <a:blip r:embed="rId3" cstate="email">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812800" y="1896800"/>
            <a:ext cx="2398864" cy="2627417"/>
          </a:xfrm>
          <a:prstGeom prst="rect">
            <a:avLst/>
          </a:prstGeom>
          <a:blipFill>
            <a:blip r:embed="rId4" cstate="email">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812800" y="4630326"/>
            <a:ext cx="3381077" cy="1883593"/>
          </a:xfrm>
          <a:prstGeom prst="rect">
            <a:avLst/>
          </a:prstGeom>
          <a:blipFill>
            <a:blip r:embed="rId5" cstate="email">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nvSpPr>
        <p:spPr>
          <a:xfrm>
            <a:off x="4286250" y="4630326"/>
            <a:ext cx="3583285" cy="1883593"/>
          </a:xfrm>
          <a:prstGeom prst="rect">
            <a:avLst/>
          </a:prstGeom>
          <a:blipFill>
            <a:blip r:embed="rId6" cstate="email">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Title 13"/>
          <p:cNvSpPr txBox="1">
            <a:spLocks/>
          </p:cNvSpPr>
          <p:nvPr/>
        </p:nvSpPr>
        <p:spPr bwMode="auto">
          <a:xfrm>
            <a:off x="8085559" y="4713426"/>
            <a:ext cx="3960390"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AutoShape 11"/>
          <p:cNvSpPr>
            <a:spLocks/>
          </p:cNvSpPr>
          <p:nvPr/>
        </p:nvSpPr>
        <p:spPr bwMode="auto">
          <a:xfrm>
            <a:off x="811891" y="1390871"/>
            <a:ext cx="1123496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35180707"/>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0-#ppt_w/2"/>
                                          </p:val>
                                        </p:tav>
                                        <p:tav tm="100000">
                                          <p:val>
                                            <p:strVal val="#ppt_x"/>
                                          </p:val>
                                        </p:tav>
                                      </p:tavLst>
                                    </p:anim>
                                    <p:anim calcmode="lin" valueType="num">
                                      <p:cBhvr additive="base">
                                        <p:cTn id="8" dur="7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750" fill="hold"/>
                                        <p:tgtEl>
                                          <p:spTgt spid="49"/>
                                        </p:tgtEl>
                                        <p:attrNameLst>
                                          <p:attrName>ppt_x</p:attrName>
                                        </p:attrNameLst>
                                      </p:cBhvr>
                                      <p:tavLst>
                                        <p:tav tm="0">
                                          <p:val>
                                            <p:strVal val="0-#ppt_w/2"/>
                                          </p:val>
                                        </p:tav>
                                        <p:tav tm="100000">
                                          <p:val>
                                            <p:strVal val="#ppt_x"/>
                                          </p:val>
                                        </p:tav>
                                      </p:tavLst>
                                    </p:anim>
                                    <p:anim calcmode="lin" valueType="num">
                                      <p:cBhvr additive="base">
                                        <p:cTn id="16" dur="75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750" fill="hold"/>
                                        <p:tgtEl>
                                          <p:spTgt spid="50"/>
                                        </p:tgtEl>
                                        <p:attrNameLst>
                                          <p:attrName>ppt_x</p:attrName>
                                        </p:attrNameLst>
                                      </p:cBhvr>
                                      <p:tavLst>
                                        <p:tav tm="0">
                                          <p:val>
                                            <p:strVal val="1+#ppt_w/2"/>
                                          </p:val>
                                        </p:tav>
                                        <p:tav tm="100000">
                                          <p:val>
                                            <p:strVal val="#ppt_x"/>
                                          </p:val>
                                        </p:tav>
                                      </p:tavLst>
                                    </p:anim>
                                    <p:anim calcmode="lin" valueType="num">
                                      <p:cBhvr additive="base">
                                        <p:cTn id="20" dur="750" fill="hold"/>
                                        <p:tgtEl>
                                          <p:spTgt spid="50"/>
                                        </p:tgtEl>
                                        <p:attrNameLst>
                                          <p:attrName>ppt_y</p:attrName>
                                        </p:attrNameLst>
                                      </p:cBhvr>
                                      <p:tavLst>
                                        <p:tav tm="0">
                                          <p:val>
                                            <p:strVal val="#ppt_y"/>
                                          </p:val>
                                        </p:tav>
                                        <p:tav tm="100000">
                                          <p:val>
                                            <p:strVal val="#ppt_y"/>
                                          </p:val>
                                        </p:tav>
                                      </p:tavLst>
                                    </p:anim>
                                  </p:childTnLst>
                                </p:cTn>
                              </p:par>
                              <p:par>
                                <p:cTn id="21" presetID="22" presetClass="entr" presetSubtype="4" fill="hold" grpId="0" nodeType="withEffect">
                                  <p:stCondLst>
                                    <p:cond delay="150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animBg="1"/>
      <p:bldP spid="49" grpId="0" animBg="1"/>
      <p:bldP spid="50" grpId="0" animBg="1"/>
      <p:bldP spid="1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201X</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2383567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130442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873830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2" name="椭圆 1"/>
          <p:cNvSpPr/>
          <p:nvPr/>
        </p:nvSpPr>
        <p:spPr>
          <a:xfrm>
            <a:off x="5269647" y="882223"/>
            <a:ext cx="2319458" cy="2319458"/>
          </a:xfrm>
          <a:prstGeom prst="ellipse">
            <a:avLst/>
          </a:prstGeom>
          <a:noFill/>
          <a:ln w="762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endParaRPr>
          </a:p>
        </p:txBody>
      </p:sp>
      <p:sp>
        <p:nvSpPr>
          <p:cNvPr id="7" name="文本框 6"/>
          <p:cNvSpPr txBox="1"/>
          <p:nvPr>
            <p:custDataLst>
              <p:tags r:id="rId2"/>
            </p:custDataLst>
          </p:nvPr>
        </p:nvSpPr>
        <p:spPr>
          <a:xfrm>
            <a:off x="5356879" y="1555863"/>
            <a:ext cx="2144994" cy="972179"/>
          </a:xfrm>
          <a:prstGeom prst="rect">
            <a:avLst/>
          </a:prstGeom>
          <a:noFill/>
        </p:spPr>
        <p:txBody>
          <a:bodyPr vert="horz" lIns="0" tIns="0" rIns="0" bIns="0" anchor="ctr"/>
          <a:lstStyle/>
          <a:p>
            <a:pPr algn="ctr">
              <a:defRPr/>
            </a:pPr>
            <a:r>
              <a:rPr lang="en-US" altLang="zh-CN"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3289845"/>
            <a:ext cx="4586840"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9" name="TextBox 11"/>
          <p:cNvSpPr txBox="1"/>
          <p:nvPr/>
        </p:nvSpPr>
        <p:spPr>
          <a:xfrm>
            <a:off x="4385831"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344816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7"/>
          <p:cNvGrpSpPr>
            <a:grpSpLocks/>
          </p:cNvGrpSpPr>
          <p:nvPr/>
        </p:nvGrpSpPr>
        <p:grpSpPr bwMode="auto">
          <a:xfrm>
            <a:off x="8447374" y="2587308"/>
            <a:ext cx="3960099" cy="1528470"/>
            <a:chOff x="2872440" y="650416"/>
            <a:chExt cx="2814809" cy="1087127"/>
          </a:xfrm>
        </p:grpSpPr>
        <p:sp>
          <p:nvSpPr>
            <p:cNvPr id="21" name="文本框 66"/>
            <p:cNvSpPr txBox="1">
              <a:spLocks noChangeArrowheads="1"/>
            </p:cNvSpPr>
            <p:nvPr/>
          </p:nvSpPr>
          <p:spPr bwMode="auto">
            <a:xfrm>
              <a:off x="2872440" y="949479"/>
              <a:ext cx="2814809" cy="788064"/>
            </a:xfrm>
            <a:prstGeom prst="rect">
              <a:avLst/>
            </a:prstGeom>
            <a:noFill/>
            <a:ln>
              <a:noFill/>
            </a:ln>
            <a:extLst/>
          </p:spPr>
          <p:txBody>
            <a:bodyPr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9" name="文本框 13"/>
            <p:cNvSpPr txBox="1">
              <a:spLocks noChangeArrowheads="1"/>
            </p:cNvSpPr>
            <p:nvPr/>
          </p:nvSpPr>
          <p:spPr bwMode="auto">
            <a:xfrm>
              <a:off x="2872440" y="650416"/>
              <a:ext cx="1312592" cy="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2" name="矩形 1"/>
          <p:cNvSpPr/>
          <p:nvPr/>
        </p:nvSpPr>
        <p:spPr>
          <a:xfrm>
            <a:off x="7996450" y="1"/>
            <a:ext cx="4861948" cy="151573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7996450" y="5705758"/>
            <a:ext cx="4861948" cy="152689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40"/>
          <p:cNvSpPr/>
          <p:nvPr/>
        </p:nvSpPr>
        <p:spPr>
          <a:xfrm>
            <a:off x="7996450" y="1640741"/>
            <a:ext cx="4861948" cy="3931079"/>
          </a:xfrm>
          <a:custGeom>
            <a:avLst/>
            <a:gdLst>
              <a:gd name="connsiteX0" fmla="*/ 0 w 3457575"/>
              <a:gd name="connsiteY0" fmla="*/ 0 h 2796096"/>
              <a:gd name="connsiteX1" fmla="*/ 3457575 w 3457575"/>
              <a:gd name="connsiteY1" fmla="*/ 0 h 2796096"/>
              <a:gd name="connsiteX2" fmla="*/ 3457575 w 3457575"/>
              <a:gd name="connsiteY2" fmla="*/ 2796096 h 2796096"/>
              <a:gd name="connsiteX3" fmla="*/ 0 w 3457575"/>
              <a:gd name="connsiteY3" fmla="*/ 2796096 h 2796096"/>
              <a:gd name="connsiteX4" fmla="*/ 0 w 3457575"/>
              <a:gd name="connsiteY4" fmla="*/ 0 h 2796096"/>
              <a:gd name="connsiteX5" fmla="*/ 85726 w 3457575"/>
              <a:gd name="connsiteY5" fmla="*/ 86496 h 2796096"/>
              <a:gd name="connsiteX6" fmla="*/ 85726 w 3457575"/>
              <a:gd name="connsiteY6" fmla="*/ 2698618 h 2796096"/>
              <a:gd name="connsiteX7" fmla="*/ 3371852 w 3457575"/>
              <a:gd name="connsiteY7" fmla="*/ 2698618 h 2796096"/>
              <a:gd name="connsiteX8" fmla="*/ 3371852 w 3457575"/>
              <a:gd name="connsiteY8" fmla="*/ 86496 h 2796096"/>
              <a:gd name="connsiteX9" fmla="*/ 85726 w 3457575"/>
              <a:gd name="connsiteY9" fmla="*/ 86496 h 279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57575" h="2796096">
                <a:moveTo>
                  <a:pt x="0" y="0"/>
                </a:moveTo>
                <a:lnTo>
                  <a:pt x="3457575" y="0"/>
                </a:lnTo>
                <a:lnTo>
                  <a:pt x="3457575" y="2796096"/>
                </a:lnTo>
                <a:lnTo>
                  <a:pt x="0" y="2796096"/>
                </a:lnTo>
                <a:lnTo>
                  <a:pt x="0" y="0"/>
                </a:lnTo>
                <a:close/>
                <a:moveTo>
                  <a:pt x="85726" y="86496"/>
                </a:moveTo>
                <a:lnTo>
                  <a:pt x="85726" y="2698618"/>
                </a:lnTo>
                <a:lnTo>
                  <a:pt x="3371852" y="2698618"/>
                </a:lnTo>
                <a:lnTo>
                  <a:pt x="3371852" y="86496"/>
                </a:lnTo>
                <a:lnTo>
                  <a:pt x="85726" y="8649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55"/>
          <p:cNvGrpSpPr>
            <a:grpSpLocks/>
          </p:cNvGrpSpPr>
          <p:nvPr/>
        </p:nvGrpSpPr>
        <p:grpSpPr bwMode="auto">
          <a:xfrm>
            <a:off x="802147" y="1443283"/>
            <a:ext cx="6425397" cy="1353786"/>
            <a:chOff x="5125834" y="3704193"/>
            <a:chExt cx="4569611" cy="962571"/>
          </a:xfrm>
        </p:grpSpPr>
        <p:sp>
          <p:nvSpPr>
            <p:cNvPr id="57" name="文本框 66"/>
            <p:cNvSpPr txBox="1">
              <a:spLocks noChangeArrowheads="1"/>
            </p:cNvSpPr>
            <p:nvPr/>
          </p:nvSpPr>
          <p:spPr bwMode="auto">
            <a:xfrm>
              <a:off x="5125835" y="4010256"/>
              <a:ext cx="4569610" cy="65650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7" name="文本框 66"/>
            <p:cNvSpPr txBox="1">
              <a:spLocks noChangeArrowheads="1"/>
            </p:cNvSpPr>
            <p:nvPr/>
          </p:nvSpPr>
          <p:spPr bwMode="auto">
            <a:xfrm>
              <a:off x="5125834" y="3704193"/>
              <a:ext cx="1869231" cy="21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7" name="十字形 6"/>
          <p:cNvSpPr/>
          <p:nvPr/>
        </p:nvSpPr>
        <p:spPr>
          <a:xfrm>
            <a:off x="8594706" y="4810607"/>
            <a:ext cx="388420" cy="388420"/>
          </a:xfrm>
          <a:prstGeom prst="plus">
            <a:avLst>
              <a:gd name="adj" fmla="val 41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2"/>
          <p:cNvGrpSpPr>
            <a:grpSpLocks/>
          </p:cNvGrpSpPr>
          <p:nvPr/>
        </p:nvGrpSpPr>
        <p:grpSpPr bwMode="auto">
          <a:xfrm>
            <a:off x="812800" y="4042691"/>
            <a:ext cx="6414744" cy="1002312"/>
            <a:chOff x="546100" y="2874940"/>
            <a:chExt cx="4561846" cy="713364"/>
          </a:xfrm>
        </p:grpSpPr>
        <p:grpSp>
          <p:nvGrpSpPr>
            <p:cNvPr id="21520" name="组合 8"/>
            <p:cNvGrpSpPr>
              <a:grpSpLocks/>
            </p:cNvGrpSpPr>
            <p:nvPr/>
          </p:nvGrpSpPr>
          <p:grpSpPr bwMode="auto">
            <a:xfrm>
              <a:off x="546100" y="2895600"/>
              <a:ext cx="692704" cy="692704"/>
              <a:chOff x="584200" y="2946400"/>
              <a:chExt cx="692704" cy="692704"/>
            </a:xfrm>
          </p:grpSpPr>
          <p:sp>
            <p:nvSpPr>
              <p:cNvPr id="8" name="矩形 7"/>
              <p:cNvSpPr/>
              <p:nvPr/>
            </p:nvSpPr>
            <p:spPr>
              <a:xfrm>
                <a:off x="584200" y="2946400"/>
                <a:ext cx="692150" cy="6927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67"/>
              <p:cNvGrpSpPr/>
              <p:nvPr/>
            </p:nvGrpSpPr>
            <p:grpSpPr bwMode="auto">
              <a:xfrm>
                <a:off x="724526" y="3119526"/>
                <a:ext cx="412052" cy="346452"/>
                <a:chOff x="7321551" y="763588"/>
                <a:chExt cx="1050925" cy="882650"/>
              </a:xfrm>
              <a:solidFill>
                <a:schemeClr val="bg1"/>
              </a:solidFill>
            </p:grpSpPr>
            <p:sp>
              <p:nvSpPr>
                <p:cNvPr id="69" name="Freeform 11"/>
                <p:cNvSpPr>
                  <a:spLocks noEditPoints="1"/>
                </p:cNvSpPr>
                <p:nvPr/>
              </p:nvSpPr>
              <p:spPr bwMode="auto">
                <a:xfrm>
                  <a:off x="7321551" y="763588"/>
                  <a:ext cx="744538" cy="704850"/>
                </a:xfrm>
                <a:custGeom>
                  <a:avLst/>
                  <a:gdLst>
                    <a:gd name="T0" fmla="*/ 86 w 90"/>
                    <a:gd name="T1" fmla="*/ 32 h 83"/>
                    <a:gd name="T2" fmla="*/ 90 w 90"/>
                    <a:gd name="T3" fmla="*/ 32 h 83"/>
                    <a:gd name="T4" fmla="*/ 45 w 90"/>
                    <a:gd name="T5" fmla="*/ 0 h 83"/>
                    <a:gd name="T6" fmla="*/ 0 w 90"/>
                    <a:gd name="T7" fmla="*/ 39 h 83"/>
                    <a:gd name="T8" fmla="*/ 18 w 90"/>
                    <a:gd name="T9" fmla="*/ 69 h 83"/>
                    <a:gd name="T10" fmla="*/ 13 w 90"/>
                    <a:gd name="T11" fmla="*/ 83 h 83"/>
                    <a:gd name="T12" fmla="*/ 29 w 90"/>
                    <a:gd name="T13" fmla="*/ 75 h 83"/>
                    <a:gd name="T14" fmla="*/ 45 w 90"/>
                    <a:gd name="T15" fmla="*/ 77 h 83"/>
                    <a:gd name="T16" fmla="*/ 49 w 90"/>
                    <a:gd name="T17" fmla="*/ 77 h 83"/>
                    <a:gd name="T18" fmla="*/ 48 w 90"/>
                    <a:gd name="T19" fmla="*/ 67 h 83"/>
                    <a:gd name="T20" fmla="*/ 86 w 90"/>
                    <a:gd name="T21" fmla="*/ 32 h 83"/>
                    <a:gd name="T22" fmla="*/ 62 w 90"/>
                    <a:gd name="T23" fmla="*/ 19 h 83"/>
                    <a:gd name="T24" fmla="*/ 67 w 90"/>
                    <a:gd name="T25" fmla="*/ 25 h 83"/>
                    <a:gd name="T26" fmla="*/ 62 w 90"/>
                    <a:gd name="T27" fmla="*/ 31 h 83"/>
                    <a:gd name="T28" fmla="*/ 55 w 90"/>
                    <a:gd name="T29" fmla="*/ 25 h 83"/>
                    <a:gd name="T30" fmla="*/ 62 w 90"/>
                    <a:gd name="T31" fmla="*/ 19 h 83"/>
                    <a:gd name="T32" fmla="*/ 30 w 90"/>
                    <a:gd name="T33" fmla="*/ 31 h 83"/>
                    <a:gd name="T34" fmla="*/ 23 w 90"/>
                    <a:gd name="T35" fmla="*/ 25 h 83"/>
                    <a:gd name="T36" fmla="*/ 30 w 90"/>
                    <a:gd name="T37" fmla="*/ 19 h 83"/>
                    <a:gd name="T38" fmla="*/ 36 w 90"/>
                    <a:gd name="T39" fmla="*/ 25 h 83"/>
                    <a:gd name="T40" fmla="*/ 30 w 90"/>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83">
                      <a:moveTo>
                        <a:pt x="86" y="32"/>
                      </a:moveTo>
                      <a:cubicBezTo>
                        <a:pt x="87" y="32"/>
                        <a:pt x="89" y="32"/>
                        <a:pt x="90" y="32"/>
                      </a:cubicBezTo>
                      <a:cubicBezTo>
                        <a:pt x="86" y="14"/>
                        <a:pt x="67" y="0"/>
                        <a:pt x="45" y="0"/>
                      </a:cubicBezTo>
                      <a:cubicBezTo>
                        <a:pt x="20" y="0"/>
                        <a:pt x="0" y="17"/>
                        <a:pt x="0" y="39"/>
                      </a:cubicBezTo>
                      <a:cubicBezTo>
                        <a:pt x="0" y="51"/>
                        <a:pt x="6" y="61"/>
                        <a:pt x="18" y="69"/>
                      </a:cubicBezTo>
                      <a:cubicBezTo>
                        <a:pt x="13" y="83"/>
                        <a:pt x="13" y="83"/>
                        <a:pt x="13" y="83"/>
                      </a:cubicBezTo>
                      <a:cubicBezTo>
                        <a:pt x="29" y="75"/>
                        <a:pt x="29" y="75"/>
                        <a:pt x="29" y="75"/>
                      </a:cubicBezTo>
                      <a:cubicBezTo>
                        <a:pt x="35" y="76"/>
                        <a:pt x="39" y="77"/>
                        <a:pt x="45" y="77"/>
                      </a:cubicBezTo>
                      <a:cubicBezTo>
                        <a:pt x="46" y="77"/>
                        <a:pt x="48" y="77"/>
                        <a:pt x="49" y="77"/>
                      </a:cubicBezTo>
                      <a:cubicBezTo>
                        <a:pt x="48" y="74"/>
                        <a:pt x="48" y="71"/>
                        <a:pt x="48" y="67"/>
                      </a:cubicBezTo>
                      <a:cubicBezTo>
                        <a:pt x="48" y="48"/>
                        <a:pt x="65" y="32"/>
                        <a:pt x="86" y="32"/>
                      </a:cubicBezTo>
                      <a:close/>
                      <a:moveTo>
                        <a:pt x="62" y="19"/>
                      </a:moveTo>
                      <a:cubicBezTo>
                        <a:pt x="65" y="19"/>
                        <a:pt x="67" y="22"/>
                        <a:pt x="67" y="25"/>
                      </a:cubicBezTo>
                      <a:cubicBezTo>
                        <a:pt x="67" y="29"/>
                        <a:pt x="65" y="31"/>
                        <a:pt x="62" y="31"/>
                      </a:cubicBezTo>
                      <a:cubicBezTo>
                        <a:pt x="58" y="31"/>
                        <a:pt x="55" y="29"/>
                        <a:pt x="55" y="25"/>
                      </a:cubicBezTo>
                      <a:cubicBezTo>
                        <a:pt x="55" y="22"/>
                        <a:pt x="58" y="19"/>
                        <a:pt x="62" y="19"/>
                      </a:cubicBezTo>
                      <a:close/>
                      <a:moveTo>
                        <a:pt x="30" y="31"/>
                      </a:moveTo>
                      <a:cubicBezTo>
                        <a:pt x="27" y="31"/>
                        <a:pt x="23" y="29"/>
                        <a:pt x="23" y="25"/>
                      </a:cubicBezTo>
                      <a:cubicBezTo>
                        <a:pt x="23" y="22"/>
                        <a:pt x="27" y="19"/>
                        <a:pt x="30" y="19"/>
                      </a:cubicBezTo>
                      <a:cubicBezTo>
                        <a:pt x="33" y="19"/>
                        <a:pt x="36" y="22"/>
                        <a:pt x="36" y="25"/>
                      </a:cubicBezTo>
                      <a:cubicBezTo>
                        <a:pt x="36" y="29"/>
                        <a:pt x="33" y="31"/>
                        <a:pt x="30" y="31"/>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2"/>
                <p:cNvSpPr>
                  <a:spLocks noEditPoints="1"/>
                </p:cNvSpPr>
                <p:nvPr/>
              </p:nvSpPr>
              <p:spPr bwMode="auto">
                <a:xfrm>
                  <a:off x="7735888" y="1052513"/>
                  <a:ext cx="636588" cy="593725"/>
                </a:xfrm>
                <a:custGeom>
                  <a:avLst/>
                  <a:gdLst>
                    <a:gd name="T0" fmla="*/ 77 w 77"/>
                    <a:gd name="T1" fmla="*/ 33 h 70"/>
                    <a:gd name="T2" fmla="*/ 39 w 77"/>
                    <a:gd name="T3" fmla="*/ 0 h 70"/>
                    <a:gd name="T4" fmla="*/ 0 w 77"/>
                    <a:gd name="T5" fmla="*/ 33 h 70"/>
                    <a:gd name="T6" fmla="*/ 39 w 77"/>
                    <a:gd name="T7" fmla="*/ 66 h 70"/>
                    <a:gd name="T8" fmla="*/ 52 w 77"/>
                    <a:gd name="T9" fmla="*/ 63 h 70"/>
                    <a:gd name="T10" fmla="*/ 65 w 77"/>
                    <a:gd name="T11" fmla="*/ 70 h 70"/>
                    <a:gd name="T12" fmla="*/ 61 w 77"/>
                    <a:gd name="T13" fmla="*/ 59 h 70"/>
                    <a:gd name="T14" fmla="*/ 77 w 77"/>
                    <a:gd name="T15" fmla="*/ 33 h 70"/>
                    <a:gd name="T16" fmla="*/ 26 w 77"/>
                    <a:gd name="T17" fmla="*/ 27 h 70"/>
                    <a:gd name="T18" fmla="*/ 22 w 77"/>
                    <a:gd name="T19" fmla="*/ 23 h 70"/>
                    <a:gd name="T20" fmla="*/ 26 w 77"/>
                    <a:gd name="T21" fmla="*/ 18 h 70"/>
                    <a:gd name="T22" fmla="*/ 32 w 77"/>
                    <a:gd name="T23" fmla="*/ 23 h 70"/>
                    <a:gd name="T24" fmla="*/ 26 w 77"/>
                    <a:gd name="T25" fmla="*/ 27 h 70"/>
                    <a:gd name="T26" fmla="*/ 51 w 77"/>
                    <a:gd name="T27" fmla="*/ 27 h 70"/>
                    <a:gd name="T28" fmla="*/ 47 w 77"/>
                    <a:gd name="T29" fmla="*/ 23 h 70"/>
                    <a:gd name="T30" fmla="*/ 51 w 77"/>
                    <a:gd name="T31" fmla="*/ 18 h 70"/>
                    <a:gd name="T32" fmla="*/ 57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9" y="0"/>
                      </a:cubicBezTo>
                      <a:cubicBezTo>
                        <a:pt x="17" y="0"/>
                        <a:pt x="0" y="15"/>
                        <a:pt x="0" y="33"/>
                      </a:cubicBezTo>
                      <a:cubicBezTo>
                        <a:pt x="0" y="51"/>
                        <a:pt x="17" y="66"/>
                        <a:pt x="39" y="66"/>
                      </a:cubicBezTo>
                      <a:cubicBezTo>
                        <a:pt x="43" y="66"/>
                        <a:pt x="48" y="65"/>
                        <a:pt x="52" y="63"/>
                      </a:cubicBezTo>
                      <a:cubicBezTo>
                        <a:pt x="65" y="70"/>
                        <a:pt x="65" y="70"/>
                        <a:pt x="65" y="70"/>
                      </a:cubicBezTo>
                      <a:cubicBezTo>
                        <a:pt x="61" y="59"/>
                        <a:pt x="61" y="59"/>
                        <a:pt x="61" y="59"/>
                      </a:cubicBezTo>
                      <a:cubicBezTo>
                        <a:pt x="70" y="52"/>
                        <a:pt x="77" y="43"/>
                        <a:pt x="77" y="33"/>
                      </a:cubicBezTo>
                      <a:close/>
                      <a:moveTo>
                        <a:pt x="26" y="27"/>
                      </a:moveTo>
                      <a:cubicBezTo>
                        <a:pt x="24" y="27"/>
                        <a:pt x="22" y="25"/>
                        <a:pt x="22" y="23"/>
                      </a:cubicBezTo>
                      <a:cubicBezTo>
                        <a:pt x="22" y="21"/>
                        <a:pt x="24" y="18"/>
                        <a:pt x="26" y="18"/>
                      </a:cubicBezTo>
                      <a:cubicBezTo>
                        <a:pt x="30" y="18"/>
                        <a:pt x="32" y="21"/>
                        <a:pt x="32" y="23"/>
                      </a:cubicBezTo>
                      <a:cubicBezTo>
                        <a:pt x="32" y="25"/>
                        <a:pt x="30" y="27"/>
                        <a:pt x="26" y="27"/>
                      </a:cubicBezTo>
                      <a:close/>
                      <a:moveTo>
                        <a:pt x="51" y="27"/>
                      </a:moveTo>
                      <a:cubicBezTo>
                        <a:pt x="49" y="27"/>
                        <a:pt x="47" y="25"/>
                        <a:pt x="47" y="23"/>
                      </a:cubicBezTo>
                      <a:cubicBezTo>
                        <a:pt x="47" y="21"/>
                        <a:pt x="49" y="18"/>
                        <a:pt x="51" y="18"/>
                      </a:cubicBezTo>
                      <a:cubicBezTo>
                        <a:pt x="55" y="18"/>
                        <a:pt x="57" y="21"/>
                        <a:pt x="57" y="23"/>
                      </a:cubicBezTo>
                      <a:cubicBezTo>
                        <a:pt x="57" y="25"/>
                        <a:pt x="55" y="27"/>
                        <a:pt x="51" y="27"/>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1521" name="组合 71"/>
            <p:cNvGrpSpPr>
              <a:grpSpLocks/>
            </p:cNvGrpSpPr>
            <p:nvPr/>
          </p:nvGrpSpPr>
          <p:grpSpPr bwMode="auto">
            <a:xfrm>
              <a:off x="1417435" y="2874940"/>
              <a:ext cx="3690511" cy="604581"/>
              <a:chOff x="5125835" y="3157515"/>
              <a:chExt cx="3690511" cy="604581"/>
            </a:xfrm>
          </p:grpSpPr>
          <p:sp>
            <p:nvSpPr>
              <p:cNvPr id="73" name="文本框 66"/>
              <p:cNvSpPr txBox="1">
                <a:spLocks noChangeArrowheads="1"/>
              </p:cNvSpPr>
              <p:nvPr/>
            </p:nvSpPr>
            <p:spPr bwMode="auto">
              <a:xfrm>
                <a:off x="5125835" y="3367805"/>
                <a:ext cx="3690511" cy="394291"/>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3" name="文本框 66"/>
              <p:cNvSpPr txBox="1">
                <a:spLocks noChangeArrowheads="1"/>
              </p:cNvSpPr>
              <p:nvPr/>
            </p:nvSpPr>
            <p:spPr bwMode="auto">
              <a:xfrm>
                <a:off x="5125835" y="3157515"/>
                <a:ext cx="1313252" cy="17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grpSp>
        <p:nvGrpSpPr>
          <p:cNvPr id="11" name="组合 3"/>
          <p:cNvGrpSpPr>
            <a:grpSpLocks/>
          </p:cNvGrpSpPr>
          <p:nvPr/>
        </p:nvGrpSpPr>
        <p:grpSpPr bwMode="auto">
          <a:xfrm>
            <a:off x="812800" y="5320405"/>
            <a:ext cx="6414744" cy="992542"/>
            <a:chOff x="546100" y="3783593"/>
            <a:chExt cx="4561846" cy="706411"/>
          </a:xfrm>
        </p:grpSpPr>
        <p:grpSp>
          <p:nvGrpSpPr>
            <p:cNvPr id="21514" name="组合 9"/>
            <p:cNvGrpSpPr>
              <a:grpSpLocks/>
            </p:cNvGrpSpPr>
            <p:nvPr/>
          </p:nvGrpSpPr>
          <p:grpSpPr bwMode="auto">
            <a:xfrm>
              <a:off x="546100" y="3797300"/>
              <a:ext cx="692704" cy="692704"/>
              <a:chOff x="584200" y="3848100"/>
              <a:chExt cx="692704" cy="692704"/>
            </a:xfrm>
          </p:grpSpPr>
          <p:sp>
            <p:nvSpPr>
              <p:cNvPr id="71" name="矩形 70"/>
              <p:cNvSpPr/>
              <p:nvPr/>
            </p:nvSpPr>
            <p:spPr>
              <a:xfrm>
                <a:off x="584200" y="3848100"/>
                <a:ext cx="692150" cy="692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60"/>
              <p:cNvGrpSpPr/>
              <p:nvPr/>
            </p:nvGrpSpPr>
            <p:grpSpPr bwMode="auto">
              <a:xfrm>
                <a:off x="715724" y="4011754"/>
                <a:ext cx="448152" cy="357046"/>
                <a:chOff x="155576" y="754063"/>
                <a:chExt cx="1143000" cy="909638"/>
              </a:xfrm>
              <a:solidFill>
                <a:schemeClr val="bg1"/>
              </a:solidFill>
            </p:grpSpPr>
            <p:sp>
              <p:nvSpPr>
                <p:cNvPr id="62" name="Freeform 13"/>
                <p:cNvSpPr>
                  <a:spLocks noEditPoints="1"/>
                </p:cNvSpPr>
                <p:nvPr/>
              </p:nvSpPr>
              <p:spPr bwMode="auto">
                <a:xfrm>
                  <a:off x="155576" y="855663"/>
                  <a:ext cx="985838" cy="808038"/>
                </a:xfrm>
                <a:custGeom>
                  <a:avLst/>
                  <a:gdLst>
                    <a:gd name="T0" fmla="*/ 98 w 119"/>
                    <a:gd name="T1" fmla="*/ 40 h 95"/>
                    <a:gd name="T2" fmla="*/ 95 w 119"/>
                    <a:gd name="T3" fmla="*/ 36 h 95"/>
                    <a:gd name="T4" fmla="*/ 94 w 119"/>
                    <a:gd name="T5" fmla="*/ 22 h 95"/>
                    <a:gd name="T6" fmla="*/ 69 w 119"/>
                    <a:gd name="T7" fmla="*/ 23 h 95"/>
                    <a:gd name="T8" fmla="*/ 65 w 119"/>
                    <a:gd name="T9" fmla="*/ 16 h 95"/>
                    <a:gd name="T10" fmla="*/ 45 w 119"/>
                    <a:gd name="T11" fmla="*/ 6 h 95"/>
                    <a:gd name="T12" fmla="*/ 11 w 119"/>
                    <a:gd name="T13" fmla="*/ 34 h 95"/>
                    <a:gd name="T14" fmla="*/ 1 w 119"/>
                    <a:gd name="T15" fmla="*/ 60 h 95"/>
                    <a:gd name="T16" fmla="*/ 51 w 119"/>
                    <a:gd name="T17" fmla="*/ 93 h 95"/>
                    <a:gd name="T18" fmla="*/ 110 w 119"/>
                    <a:gd name="T19" fmla="*/ 67 h 95"/>
                    <a:gd name="T20" fmla="*/ 98 w 119"/>
                    <a:gd name="T21" fmla="*/ 40 h 95"/>
                    <a:gd name="T22" fmla="*/ 52 w 119"/>
                    <a:gd name="T23" fmla="*/ 86 h 95"/>
                    <a:gd name="T24" fmla="*/ 14 w 119"/>
                    <a:gd name="T25" fmla="*/ 62 h 95"/>
                    <a:gd name="T26" fmla="*/ 52 w 119"/>
                    <a:gd name="T27" fmla="*/ 35 h 95"/>
                    <a:gd name="T28" fmla="*/ 91 w 119"/>
                    <a:gd name="T29" fmla="*/ 57 h 95"/>
                    <a:gd name="T30" fmla="*/ 52 w 119"/>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95">
                      <a:moveTo>
                        <a:pt x="98" y="40"/>
                      </a:moveTo>
                      <a:cubicBezTo>
                        <a:pt x="93" y="39"/>
                        <a:pt x="95" y="36"/>
                        <a:pt x="95" y="36"/>
                      </a:cubicBezTo>
                      <a:cubicBezTo>
                        <a:pt x="95" y="36"/>
                        <a:pt x="100" y="28"/>
                        <a:pt x="94" y="22"/>
                      </a:cubicBezTo>
                      <a:cubicBezTo>
                        <a:pt x="87" y="14"/>
                        <a:pt x="69" y="23"/>
                        <a:pt x="69" y="23"/>
                      </a:cubicBezTo>
                      <a:cubicBezTo>
                        <a:pt x="62" y="25"/>
                        <a:pt x="64" y="22"/>
                        <a:pt x="65" y="16"/>
                      </a:cubicBezTo>
                      <a:cubicBezTo>
                        <a:pt x="65" y="10"/>
                        <a:pt x="63" y="0"/>
                        <a:pt x="45" y="6"/>
                      </a:cubicBezTo>
                      <a:cubicBezTo>
                        <a:pt x="26" y="12"/>
                        <a:pt x="11" y="34"/>
                        <a:pt x="11" y="34"/>
                      </a:cubicBezTo>
                      <a:cubicBezTo>
                        <a:pt x="0" y="49"/>
                        <a:pt x="1" y="60"/>
                        <a:pt x="1" y="60"/>
                      </a:cubicBezTo>
                      <a:cubicBezTo>
                        <a:pt x="4" y="85"/>
                        <a:pt x="30" y="91"/>
                        <a:pt x="51" y="93"/>
                      </a:cubicBezTo>
                      <a:cubicBezTo>
                        <a:pt x="72" y="95"/>
                        <a:pt x="102" y="86"/>
                        <a:pt x="110" y="67"/>
                      </a:cubicBezTo>
                      <a:cubicBezTo>
                        <a:pt x="119" y="48"/>
                        <a:pt x="103" y="41"/>
                        <a:pt x="98" y="40"/>
                      </a:cubicBezTo>
                      <a:close/>
                      <a:moveTo>
                        <a:pt x="52" y="86"/>
                      </a:moveTo>
                      <a:cubicBezTo>
                        <a:pt x="31" y="87"/>
                        <a:pt x="14" y="76"/>
                        <a:pt x="14" y="62"/>
                      </a:cubicBezTo>
                      <a:cubicBezTo>
                        <a:pt x="14" y="48"/>
                        <a:pt x="31" y="36"/>
                        <a:pt x="52" y="35"/>
                      </a:cubicBezTo>
                      <a:cubicBezTo>
                        <a:pt x="74" y="34"/>
                        <a:pt x="91" y="43"/>
                        <a:pt x="91" y="57"/>
                      </a:cubicBezTo>
                      <a:cubicBezTo>
                        <a:pt x="91" y="72"/>
                        <a:pt x="74" y="85"/>
                        <a:pt x="52" y="86"/>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noEditPoints="1"/>
                </p:cNvSpPr>
                <p:nvPr/>
              </p:nvSpPr>
              <p:spPr bwMode="auto">
                <a:xfrm>
                  <a:off x="379413" y="1212850"/>
                  <a:ext cx="388938" cy="357188"/>
                </a:xfrm>
                <a:custGeom>
                  <a:avLst/>
                  <a:gdLst>
                    <a:gd name="T0" fmla="*/ 21 w 47"/>
                    <a:gd name="T1" fmla="*/ 3 h 42"/>
                    <a:gd name="T2" fmla="*/ 2 w 47"/>
                    <a:gd name="T3" fmla="*/ 25 h 42"/>
                    <a:gd name="T4" fmla="*/ 8 w 47"/>
                    <a:gd name="T5" fmla="*/ 35 h 42"/>
                    <a:gd name="T6" fmla="*/ 40 w 47"/>
                    <a:gd name="T7" fmla="*/ 29 h 42"/>
                    <a:gd name="T8" fmla="*/ 21 w 47"/>
                    <a:gd name="T9" fmla="*/ 3 h 42"/>
                    <a:gd name="T10" fmla="*/ 16 w 47"/>
                    <a:gd name="T11" fmla="*/ 31 h 42"/>
                    <a:gd name="T12" fmla="*/ 8 w 47"/>
                    <a:gd name="T13" fmla="*/ 26 h 42"/>
                    <a:gd name="T14" fmla="*/ 15 w 47"/>
                    <a:gd name="T15" fmla="*/ 19 h 42"/>
                    <a:gd name="T16" fmla="*/ 23 w 47"/>
                    <a:gd name="T17" fmla="*/ 24 h 42"/>
                    <a:gd name="T18" fmla="*/ 16 w 47"/>
                    <a:gd name="T19" fmla="*/ 31 h 42"/>
                    <a:gd name="T20" fmla="*/ 28 w 47"/>
                    <a:gd name="T21" fmla="*/ 20 h 42"/>
                    <a:gd name="T22" fmla="*/ 25 w 47"/>
                    <a:gd name="T23" fmla="*/ 20 h 42"/>
                    <a:gd name="T24" fmla="*/ 26 w 47"/>
                    <a:gd name="T25" fmla="*/ 16 h 42"/>
                    <a:gd name="T26" fmla="*/ 30 w 47"/>
                    <a:gd name="T27" fmla="*/ 16 h 42"/>
                    <a:gd name="T28" fmla="*/ 28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1" y="3"/>
                      </a:moveTo>
                      <a:cubicBezTo>
                        <a:pt x="0" y="5"/>
                        <a:pt x="2" y="25"/>
                        <a:pt x="2" y="25"/>
                      </a:cubicBezTo>
                      <a:cubicBezTo>
                        <a:pt x="2" y="25"/>
                        <a:pt x="2" y="32"/>
                        <a:pt x="8" y="35"/>
                      </a:cubicBezTo>
                      <a:cubicBezTo>
                        <a:pt x="21" y="42"/>
                        <a:pt x="33" y="38"/>
                        <a:pt x="40" y="29"/>
                      </a:cubicBezTo>
                      <a:cubicBezTo>
                        <a:pt x="47" y="21"/>
                        <a:pt x="43" y="0"/>
                        <a:pt x="21" y="3"/>
                      </a:cubicBezTo>
                      <a:close/>
                      <a:moveTo>
                        <a:pt x="16" y="31"/>
                      </a:moveTo>
                      <a:cubicBezTo>
                        <a:pt x="12" y="31"/>
                        <a:pt x="8" y="29"/>
                        <a:pt x="8" y="26"/>
                      </a:cubicBezTo>
                      <a:cubicBezTo>
                        <a:pt x="8" y="22"/>
                        <a:pt x="11" y="19"/>
                        <a:pt x="15" y="19"/>
                      </a:cubicBezTo>
                      <a:cubicBezTo>
                        <a:pt x="20" y="18"/>
                        <a:pt x="23" y="21"/>
                        <a:pt x="23" y="24"/>
                      </a:cubicBezTo>
                      <a:cubicBezTo>
                        <a:pt x="23" y="27"/>
                        <a:pt x="20" y="31"/>
                        <a:pt x="16" y="31"/>
                      </a:cubicBezTo>
                      <a:close/>
                      <a:moveTo>
                        <a:pt x="28" y="20"/>
                      </a:moveTo>
                      <a:cubicBezTo>
                        <a:pt x="27" y="21"/>
                        <a:pt x="25" y="21"/>
                        <a:pt x="25" y="20"/>
                      </a:cubicBezTo>
                      <a:cubicBezTo>
                        <a:pt x="24" y="19"/>
                        <a:pt x="24" y="17"/>
                        <a:pt x="26" y="16"/>
                      </a:cubicBezTo>
                      <a:cubicBezTo>
                        <a:pt x="27" y="15"/>
                        <a:pt x="29" y="15"/>
                        <a:pt x="30" y="16"/>
                      </a:cubicBezTo>
                      <a:cubicBezTo>
                        <a:pt x="30" y="17"/>
                        <a:pt x="30" y="19"/>
                        <a:pt x="28" y="20"/>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5"/>
                <p:cNvSpPr>
                  <a:spLocks/>
                </p:cNvSpPr>
                <p:nvPr/>
              </p:nvSpPr>
              <p:spPr bwMode="auto">
                <a:xfrm>
                  <a:off x="892176" y="890588"/>
                  <a:ext cx="215900" cy="228600"/>
                </a:xfrm>
                <a:custGeom>
                  <a:avLst/>
                  <a:gdLst>
                    <a:gd name="T0" fmla="*/ 20 w 26"/>
                    <a:gd name="T1" fmla="*/ 27 h 27"/>
                    <a:gd name="T2" fmla="*/ 23 w 26"/>
                    <a:gd name="T3" fmla="*/ 24 h 27"/>
                    <a:gd name="T4" fmla="*/ 23 w 26"/>
                    <a:gd name="T5" fmla="*/ 24 h 27"/>
                    <a:gd name="T6" fmla="*/ 4 w 26"/>
                    <a:gd name="T7" fmla="*/ 4 h 27"/>
                    <a:gd name="T8" fmla="*/ 0 w 26"/>
                    <a:gd name="T9" fmla="*/ 8 h 27"/>
                    <a:gd name="T10" fmla="*/ 4 w 26"/>
                    <a:gd name="T11" fmla="*/ 11 h 27"/>
                    <a:gd name="T12" fmla="*/ 16 w 26"/>
                    <a:gd name="T13" fmla="*/ 23 h 27"/>
                    <a:gd name="T14" fmla="*/ 20 w 2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0" y="27"/>
                      </a:moveTo>
                      <a:cubicBezTo>
                        <a:pt x="21" y="27"/>
                        <a:pt x="23" y="26"/>
                        <a:pt x="23" y="24"/>
                      </a:cubicBezTo>
                      <a:cubicBezTo>
                        <a:pt x="23" y="24"/>
                        <a:pt x="23" y="24"/>
                        <a:pt x="23" y="24"/>
                      </a:cubicBezTo>
                      <a:cubicBezTo>
                        <a:pt x="26" y="0"/>
                        <a:pt x="4" y="4"/>
                        <a:pt x="4" y="4"/>
                      </a:cubicBezTo>
                      <a:cubicBezTo>
                        <a:pt x="2" y="4"/>
                        <a:pt x="0" y="6"/>
                        <a:pt x="0" y="8"/>
                      </a:cubicBezTo>
                      <a:cubicBezTo>
                        <a:pt x="0" y="10"/>
                        <a:pt x="2" y="11"/>
                        <a:pt x="4" y="11"/>
                      </a:cubicBezTo>
                      <a:cubicBezTo>
                        <a:pt x="19" y="8"/>
                        <a:pt x="16" y="23"/>
                        <a:pt x="16" y="23"/>
                      </a:cubicBezTo>
                      <a:cubicBezTo>
                        <a:pt x="16" y="25"/>
                        <a:pt x="18" y="27"/>
                        <a:pt x="20" y="27"/>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6"/>
                <p:cNvSpPr>
                  <a:spLocks/>
                </p:cNvSpPr>
                <p:nvPr/>
              </p:nvSpPr>
              <p:spPr bwMode="auto">
                <a:xfrm>
                  <a:off x="850901" y="754063"/>
                  <a:ext cx="447675" cy="425450"/>
                </a:xfrm>
                <a:custGeom>
                  <a:avLst/>
                  <a:gdLst>
                    <a:gd name="T0" fmla="*/ 22 w 54"/>
                    <a:gd name="T1" fmla="*/ 2 h 50"/>
                    <a:gd name="T2" fmla="*/ 4 w 54"/>
                    <a:gd name="T3" fmla="*/ 2 h 50"/>
                    <a:gd name="T4" fmla="*/ 4 w 54"/>
                    <a:gd name="T5" fmla="*/ 2 h 50"/>
                    <a:gd name="T6" fmla="*/ 4 w 54"/>
                    <a:gd name="T7" fmla="*/ 2 h 50"/>
                    <a:gd name="T8" fmla="*/ 0 w 54"/>
                    <a:gd name="T9" fmla="*/ 7 h 50"/>
                    <a:gd name="T10" fmla="*/ 5 w 54"/>
                    <a:gd name="T11" fmla="*/ 12 h 50"/>
                    <a:gd name="T12" fmla="*/ 10 w 54"/>
                    <a:gd name="T13" fmla="*/ 11 h 50"/>
                    <a:gd name="T14" fmla="*/ 35 w 54"/>
                    <a:gd name="T15" fmla="*/ 24 h 50"/>
                    <a:gd name="T16" fmla="*/ 37 w 54"/>
                    <a:gd name="T17" fmla="*/ 41 h 50"/>
                    <a:gd name="T18" fmla="*/ 36 w 54"/>
                    <a:gd name="T19" fmla="*/ 46 h 50"/>
                    <a:gd name="T20" fmla="*/ 41 w 54"/>
                    <a:gd name="T21" fmla="*/ 50 h 50"/>
                    <a:gd name="T22" fmla="*/ 46 w 54"/>
                    <a:gd name="T23" fmla="*/ 46 h 50"/>
                    <a:gd name="T24" fmla="*/ 46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7" y="1"/>
                        <a:pt x="4" y="2"/>
                      </a:cubicBezTo>
                      <a:cubicBezTo>
                        <a:pt x="4" y="2"/>
                        <a:pt x="4" y="2"/>
                        <a:pt x="4" y="2"/>
                      </a:cubicBezTo>
                      <a:cubicBezTo>
                        <a:pt x="4" y="2"/>
                        <a:pt x="4" y="2"/>
                        <a:pt x="4" y="2"/>
                      </a:cubicBezTo>
                      <a:cubicBezTo>
                        <a:pt x="2" y="3"/>
                        <a:pt x="0" y="5"/>
                        <a:pt x="0" y="7"/>
                      </a:cubicBezTo>
                      <a:cubicBezTo>
                        <a:pt x="0" y="10"/>
                        <a:pt x="2" y="12"/>
                        <a:pt x="5" y="12"/>
                      </a:cubicBezTo>
                      <a:cubicBezTo>
                        <a:pt x="5" y="12"/>
                        <a:pt x="8" y="12"/>
                        <a:pt x="10" y="11"/>
                      </a:cubicBezTo>
                      <a:cubicBezTo>
                        <a:pt x="12" y="10"/>
                        <a:pt x="27" y="11"/>
                        <a:pt x="35" y="24"/>
                      </a:cubicBezTo>
                      <a:cubicBezTo>
                        <a:pt x="39" y="33"/>
                        <a:pt x="37" y="40"/>
                        <a:pt x="37" y="41"/>
                      </a:cubicBezTo>
                      <a:cubicBezTo>
                        <a:pt x="37" y="41"/>
                        <a:pt x="36" y="43"/>
                        <a:pt x="36" y="46"/>
                      </a:cubicBezTo>
                      <a:cubicBezTo>
                        <a:pt x="36" y="49"/>
                        <a:pt x="38" y="50"/>
                        <a:pt x="41" y="50"/>
                      </a:cubicBezTo>
                      <a:cubicBezTo>
                        <a:pt x="43" y="50"/>
                        <a:pt x="45" y="50"/>
                        <a:pt x="46" y="46"/>
                      </a:cubicBezTo>
                      <a:cubicBezTo>
                        <a:pt x="46" y="46"/>
                        <a:pt x="46" y="46"/>
                        <a:pt x="46" y="46"/>
                      </a:cubicBezTo>
                      <a:cubicBezTo>
                        <a:pt x="54" y="18"/>
                        <a:pt x="36" y="5"/>
                        <a:pt x="22" y="2"/>
                      </a:cubicBezTo>
                      <a:close/>
                    </a:path>
                  </a:pathLst>
                </a:custGeom>
                <a:grpFill/>
                <a:ln>
                  <a:noFill/>
                </a:ln>
                <a:extLst/>
              </p:spPr>
              <p:txBody>
                <a:bodyPr/>
                <a:lstStyle/>
                <a:p>
                  <a:pPr fontAlgn="auto">
                    <a:lnSpc>
                      <a:spcPct val="150000"/>
                    </a:lnSpc>
                    <a:spcBef>
                      <a:spcPts val="0"/>
                    </a:spcBef>
                    <a:spcAft>
                      <a:spcPts val="0"/>
                    </a:spcAft>
                    <a:defRPr/>
                  </a:pP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1515" name="组合 74"/>
            <p:cNvGrpSpPr>
              <a:grpSpLocks/>
            </p:cNvGrpSpPr>
            <p:nvPr/>
          </p:nvGrpSpPr>
          <p:grpSpPr bwMode="auto">
            <a:xfrm>
              <a:off x="1417435" y="3783593"/>
              <a:ext cx="3690511" cy="604581"/>
              <a:chOff x="5125835" y="3164468"/>
              <a:chExt cx="3690511" cy="604581"/>
            </a:xfrm>
          </p:grpSpPr>
          <p:sp>
            <p:nvSpPr>
              <p:cNvPr id="76" name="文本框 66"/>
              <p:cNvSpPr txBox="1">
                <a:spLocks noChangeArrowheads="1"/>
              </p:cNvSpPr>
              <p:nvPr/>
            </p:nvSpPr>
            <p:spPr bwMode="auto">
              <a:xfrm>
                <a:off x="5125835" y="3374758"/>
                <a:ext cx="3690511" cy="394291"/>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1517" name="文本框 66"/>
              <p:cNvSpPr txBox="1">
                <a:spLocks noChangeArrowheads="1"/>
              </p:cNvSpPr>
              <p:nvPr/>
            </p:nvSpPr>
            <p:spPr bwMode="auto">
              <a:xfrm>
                <a:off x="5125835" y="3164468"/>
                <a:ext cx="1313252" cy="17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97955683"/>
      </p:ext>
    </p:extLst>
  </p:cSld>
  <p:clrMapOvr>
    <a:masterClrMapping/>
  </p:clrMapOvr>
  <mc:AlternateContent xmlns:mc="http://schemas.openxmlformats.org/markup-compatibility/2006" xmlns:p14="http://schemas.microsoft.com/office/powerpoint/2010/main">
    <mc:Choice Requires="p14">
      <p:transition spd="slow" p14:dur="2000" advTm="4000">
        <p14:ferris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ppt_x"/>
                                          </p:val>
                                        </p:tav>
                                        <p:tav tm="100000">
                                          <p:val>
                                            <p:strVal val="#ppt_x"/>
                                          </p:val>
                                        </p:tav>
                                      </p:tavLst>
                                    </p:anim>
                                    <p:anim calcmode="lin" valueType="num">
                                      <p:cBhvr additive="base">
                                        <p:cTn id="12" dur="750" fill="hold"/>
                                        <p:tgtEl>
                                          <p:spTgt spid="39"/>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750" fill="hold"/>
                                        <p:tgtEl>
                                          <p:spTgt spid="41"/>
                                        </p:tgtEl>
                                        <p:attrNameLst>
                                          <p:attrName>ppt_w</p:attrName>
                                        </p:attrNameLst>
                                      </p:cBhvr>
                                      <p:tavLst>
                                        <p:tav tm="0">
                                          <p:val>
                                            <p:fltVal val="0"/>
                                          </p:val>
                                        </p:tav>
                                        <p:tav tm="100000">
                                          <p:val>
                                            <p:strVal val="#ppt_w"/>
                                          </p:val>
                                        </p:tav>
                                      </p:tavLst>
                                    </p:anim>
                                    <p:anim calcmode="lin" valueType="num">
                                      <p:cBhvr>
                                        <p:cTn id="16" dur="750" fill="hold"/>
                                        <p:tgtEl>
                                          <p:spTgt spid="41"/>
                                        </p:tgtEl>
                                        <p:attrNameLst>
                                          <p:attrName>ppt_h</p:attrName>
                                        </p:attrNameLst>
                                      </p:cBhvr>
                                      <p:tavLst>
                                        <p:tav tm="0">
                                          <p:val>
                                            <p:fltVal val="0"/>
                                          </p:val>
                                        </p:tav>
                                        <p:tav tm="100000">
                                          <p:val>
                                            <p:strVal val="#ppt_h"/>
                                          </p:val>
                                        </p:tav>
                                      </p:tavLst>
                                    </p:anim>
                                    <p:animEffect transition="in" filter="fade">
                                      <p:cBhvr>
                                        <p:cTn id="17" dur="750"/>
                                        <p:tgtEl>
                                          <p:spTgt spid="41"/>
                                        </p:tgtEl>
                                      </p:cBhvr>
                                    </p:animEffect>
                                  </p:childTnLst>
                                </p:cTn>
                              </p:par>
                              <p:par>
                                <p:cTn id="18" presetID="53" presetClass="entr" presetSubtype="16" fill="hold" nodeType="withEffect">
                                  <p:stCondLst>
                                    <p:cond delay="400"/>
                                  </p:stCondLst>
                                  <p:childTnLst>
                                    <p:set>
                                      <p:cBhvr>
                                        <p:cTn id="19" dur="1" fill="hold">
                                          <p:stCondLst>
                                            <p:cond delay="0"/>
                                          </p:stCondLst>
                                        </p:cTn>
                                        <p:tgtEl>
                                          <p:spTgt spid="3"/>
                                        </p:tgtEl>
                                        <p:attrNameLst>
                                          <p:attrName>style.visibility</p:attrName>
                                        </p:attrNameLst>
                                      </p:cBhvr>
                                      <p:to>
                                        <p:strVal val="visible"/>
                                      </p:to>
                                    </p:set>
                                    <p:anim calcmode="lin" valueType="num">
                                      <p:cBhvr>
                                        <p:cTn id="20" dur="750" fill="hold"/>
                                        <p:tgtEl>
                                          <p:spTgt spid="3"/>
                                        </p:tgtEl>
                                        <p:attrNameLst>
                                          <p:attrName>ppt_w</p:attrName>
                                        </p:attrNameLst>
                                      </p:cBhvr>
                                      <p:tavLst>
                                        <p:tav tm="0">
                                          <p:val>
                                            <p:fltVal val="0"/>
                                          </p:val>
                                        </p:tav>
                                        <p:tav tm="100000">
                                          <p:val>
                                            <p:strVal val="#ppt_w"/>
                                          </p:val>
                                        </p:tav>
                                      </p:tavLst>
                                    </p:anim>
                                    <p:anim calcmode="lin" valueType="num">
                                      <p:cBhvr>
                                        <p:cTn id="21" dur="750" fill="hold"/>
                                        <p:tgtEl>
                                          <p:spTgt spid="3"/>
                                        </p:tgtEl>
                                        <p:attrNameLst>
                                          <p:attrName>ppt_h</p:attrName>
                                        </p:attrNameLst>
                                      </p:cBhvr>
                                      <p:tavLst>
                                        <p:tav tm="0">
                                          <p:val>
                                            <p:fltVal val="0"/>
                                          </p:val>
                                        </p:tav>
                                        <p:tav tm="100000">
                                          <p:val>
                                            <p:strVal val="#ppt_h"/>
                                          </p:val>
                                        </p:tav>
                                      </p:tavLst>
                                    </p:anim>
                                    <p:animEffect transition="in" filter="fade">
                                      <p:cBhvr>
                                        <p:cTn id="22" dur="750"/>
                                        <p:tgtEl>
                                          <p:spTgt spid="3"/>
                                        </p:tgtEl>
                                      </p:cBhvr>
                                    </p:animEffect>
                                  </p:childTnLst>
                                </p:cTn>
                              </p:par>
                              <p:par>
                                <p:cTn id="23" presetID="53" presetClass="entr" presetSubtype="16" fill="hold" grpId="0" nodeType="withEffect">
                                  <p:stCondLst>
                                    <p:cond delay="600"/>
                                  </p:stCondLst>
                                  <p:childTnLst>
                                    <p:set>
                                      <p:cBhvr>
                                        <p:cTn id="24" dur="1" fill="hold">
                                          <p:stCondLst>
                                            <p:cond delay="0"/>
                                          </p:stCondLst>
                                        </p:cTn>
                                        <p:tgtEl>
                                          <p:spTgt spid="7"/>
                                        </p:tgtEl>
                                        <p:attrNameLst>
                                          <p:attrName>style.visibility</p:attrName>
                                        </p:attrNameLst>
                                      </p:cBhvr>
                                      <p:to>
                                        <p:strVal val="visible"/>
                                      </p:to>
                                    </p:set>
                                    <p:anim calcmode="lin" valueType="num">
                                      <p:cBhvr>
                                        <p:cTn id="25" dur="750" fill="hold"/>
                                        <p:tgtEl>
                                          <p:spTgt spid="7"/>
                                        </p:tgtEl>
                                        <p:attrNameLst>
                                          <p:attrName>ppt_w</p:attrName>
                                        </p:attrNameLst>
                                      </p:cBhvr>
                                      <p:tavLst>
                                        <p:tav tm="0">
                                          <p:val>
                                            <p:fltVal val="0"/>
                                          </p:val>
                                        </p:tav>
                                        <p:tav tm="100000">
                                          <p:val>
                                            <p:strVal val="#ppt_w"/>
                                          </p:val>
                                        </p:tav>
                                      </p:tavLst>
                                    </p:anim>
                                    <p:anim calcmode="lin" valueType="num">
                                      <p:cBhvr>
                                        <p:cTn id="26" dur="750" fill="hold"/>
                                        <p:tgtEl>
                                          <p:spTgt spid="7"/>
                                        </p:tgtEl>
                                        <p:attrNameLst>
                                          <p:attrName>ppt_h</p:attrName>
                                        </p:attrNameLst>
                                      </p:cBhvr>
                                      <p:tavLst>
                                        <p:tav tm="0">
                                          <p:val>
                                            <p:fltVal val="0"/>
                                          </p:val>
                                        </p:tav>
                                        <p:tav tm="100000">
                                          <p:val>
                                            <p:strVal val="#ppt_h"/>
                                          </p:val>
                                        </p:tav>
                                      </p:tavLst>
                                    </p:anim>
                                    <p:animEffect transition="in" filter="fade">
                                      <p:cBhvr>
                                        <p:cTn id="27" dur="750"/>
                                        <p:tgtEl>
                                          <p:spTgt spid="7"/>
                                        </p:tgtEl>
                                      </p:cBhvr>
                                    </p:animEffect>
                                  </p:childTnLst>
                                </p:cTn>
                              </p:par>
                              <p:par>
                                <p:cTn id="28" presetID="2" presetClass="entr" presetSubtype="8" fill="hold" nodeType="withEffect">
                                  <p:stCondLst>
                                    <p:cond delay="100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0-#ppt_w/2"/>
                                          </p:val>
                                        </p:tav>
                                        <p:tav tm="100000">
                                          <p:val>
                                            <p:strVal val="#ppt_x"/>
                                          </p:val>
                                        </p:tav>
                                      </p:tavLst>
                                    </p:anim>
                                    <p:anim calcmode="lin" valueType="num">
                                      <p:cBhvr additive="base">
                                        <p:cTn id="31" dur="75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1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0-#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14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750" fill="hold"/>
                                        <p:tgtEl>
                                          <p:spTgt spid="11"/>
                                        </p:tgtEl>
                                        <p:attrNameLst>
                                          <p:attrName>ppt_x</p:attrName>
                                        </p:attrNameLst>
                                      </p:cBhvr>
                                      <p:tavLst>
                                        <p:tav tm="0">
                                          <p:val>
                                            <p:strVal val="0-#ppt_w/2"/>
                                          </p:val>
                                        </p:tav>
                                        <p:tav tm="100000">
                                          <p:val>
                                            <p:strVal val="#ppt_x"/>
                                          </p:val>
                                        </p:tav>
                                      </p:tavLst>
                                    </p:anim>
                                    <p:anim calcmode="lin" valueType="num">
                                      <p:cBhvr additive="base">
                                        <p:cTn id="39"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20" name="MH_Number_1"/>
          <p:cNvSpPr/>
          <p:nvPr>
            <p:custDataLst>
              <p:tags r:id="rId1"/>
            </p:custDataLst>
          </p:nvPr>
        </p:nvSpPr>
        <p:spPr>
          <a:xfrm>
            <a:off x="7384293" y="1887703"/>
            <a:ext cx="379624" cy="379624"/>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214" y="1791032"/>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293" y="2963864"/>
            <a:ext cx="379624" cy="3796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214" y="2867192"/>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293" y="4040025"/>
            <a:ext cx="379624" cy="379624"/>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214" y="3943353"/>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293" y="5116185"/>
            <a:ext cx="379624" cy="3796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214" y="5019514"/>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610" y="2408364"/>
            <a:ext cx="3105582" cy="1477328"/>
          </a:xfrm>
          <a:prstGeom prst="rect">
            <a:avLst/>
          </a:prstGeom>
          <a:noFill/>
        </p:spPr>
        <p:txBody>
          <a:bodyPr vert="horz" wrap="square" lIns="0" tIns="0" rIns="0" bIns="0" rtlCol="0" anchor="ctr" anchorCtr="0">
            <a:spAutoFit/>
          </a:bodyPr>
          <a:lstStyle/>
          <a:p>
            <a:pPr algn="ctr"/>
            <a:r>
              <a:rPr lang="zh-CN" altLang="en-US" sz="9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935" y="3853961"/>
            <a:ext cx="3298934" cy="553998"/>
          </a:xfrm>
          <a:prstGeom prst="rect">
            <a:avLst/>
          </a:prstGeom>
          <a:noFill/>
        </p:spPr>
        <p:txBody>
          <a:bodyPr wrap="square" lIns="0" tIns="0" rIns="0" bIns="0">
            <a:spAutoFit/>
          </a:bodyPr>
          <a:lstStyle/>
          <a:p>
            <a:pPr algn="ctr">
              <a:defRPr/>
            </a:pPr>
            <a:r>
              <a:rPr lang="en-US" altLang="zh-CN"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59577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eelOff"/>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by="(-#ppt_w*2)" calcmode="lin" valueType="num">
                                      <p:cBhvr rctx="PPT">
                                        <p:cTn id="14" dur="500" autoRev="1" fill="hold">
                                          <p:stCondLst>
                                            <p:cond delay="0"/>
                                          </p:stCondLst>
                                        </p:cTn>
                                        <p:tgtEl>
                                          <p:spTgt spid="18"/>
                                        </p:tgtEl>
                                        <p:attrNameLst>
                                          <p:attrName>ppt_w</p:attrName>
                                        </p:attrNameLst>
                                      </p:cBhvr>
                                    </p:anim>
                                    <p:anim by="(#ppt_w*0.50)" calcmode="lin" valueType="num">
                                      <p:cBhvr>
                                        <p:cTn id="15" dur="500" decel="50000" autoRev="1" fill="hold">
                                          <p:stCondLst>
                                            <p:cond delay="0"/>
                                          </p:stCondLst>
                                        </p:cTn>
                                        <p:tgtEl>
                                          <p:spTgt spid="18"/>
                                        </p:tgtEl>
                                        <p:attrNameLst>
                                          <p:attrName>ppt_x</p:attrName>
                                        </p:attrNameLst>
                                      </p:cBhvr>
                                    </p:anim>
                                    <p:anim from="(-#ppt_h/2)" to="(#ppt_y)" calcmode="lin" valueType="num">
                                      <p:cBhvr>
                                        <p:cTn id="16" dur="1000" fill="hold">
                                          <p:stCondLst>
                                            <p:cond delay="0"/>
                                          </p:stCondLst>
                                        </p:cTn>
                                        <p:tgtEl>
                                          <p:spTgt spid="18"/>
                                        </p:tgtEl>
                                        <p:attrNameLst>
                                          <p:attrName>ppt_y</p:attrName>
                                        </p:attrNameLst>
                                      </p:cBhvr>
                                    </p:anim>
                                    <p:animRot by="21600000">
                                      <p:cBhvr>
                                        <p:cTn id="17" dur="1000" fill="hold">
                                          <p:stCondLst>
                                            <p:cond delay="0"/>
                                          </p:stCondLst>
                                        </p:cTn>
                                        <p:tgtEl>
                                          <p:spTgt spid="18"/>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Effect transition="in" filter="fade">
                                      <p:cBhvr>
                                        <p:cTn id="40" dur="500"/>
                                        <p:tgtEl>
                                          <p:spTgt spid="2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500"/>
                                        <p:tgtEl>
                                          <p:spTgt spid="2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down)">
                                      <p:cBhvr>
                                        <p:cTn id="56" dur="500"/>
                                        <p:tgtEl>
                                          <p:spTgt spid="25"/>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30887259"/>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nvPr>
        </p:nvGraphicFramePr>
        <p:xfrm>
          <a:off x="1141458" y="2405487"/>
          <a:ext cx="5447574" cy="3661484"/>
        </p:xfrm>
        <a:graphic>
          <a:graphicData uri="http://schemas.openxmlformats.org/drawingml/2006/chart">
            <c:chart xmlns:c="http://schemas.openxmlformats.org/drawingml/2006/chart" xmlns:r="http://schemas.openxmlformats.org/officeDocument/2006/relationships" r:id="rId3"/>
          </a:graphicData>
        </a:graphic>
      </p:graphicFrame>
      <p:sp>
        <p:nvSpPr>
          <p:cNvPr id="14" name="Oval 13"/>
          <p:cNvSpPr/>
          <p:nvPr/>
        </p:nvSpPr>
        <p:spPr>
          <a:xfrm>
            <a:off x="6949469" y="2793361"/>
            <a:ext cx="571172" cy="57444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Box 10"/>
          <p:cNvSpPr txBox="1">
            <a:spLocks noChangeArrowheads="1"/>
          </p:cNvSpPr>
          <p:nvPr/>
        </p:nvSpPr>
        <p:spPr bwMode="auto">
          <a:xfrm>
            <a:off x="7652227" y="2840989"/>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6949469" y="3593378"/>
            <a:ext cx="571172" cy="574448"/>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0"/>
          <p:cNvSpPr txBox="1">
            <a:spLocks noChangeArrowheads="1"/>
          </p:cNvSpPr>
          <p:nvPr/>
        </p:nvSpPr>
        <p:spPr bwMode="auto">
          <a:xfrm>
            <a:off x="7652227" y="3637025"/>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949469" y="4388708"/>
            <a:ext cx="571172" cy="57444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0"/>
          <p:cNvSpPr txBox="1">
            <a:spLocks noChangeArrowheads="1"/>
          </p:cNvSpPr>
          <p:nvPr/>
        </p:nvSpPr>
        <p:spPr bwMode="auto">
          <a:xfrm>
            <a:off x="7699090" y="4433061"/>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6949469" y="5148493"/>
            <a:ext cx="571172" cy="57444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Box 10"/>
          <p:cNvSpPr txBox="1">
            <a:spLocks noChangeArrowheads="1"/>
          </p:cNvSpPr>
          <p:nvPr/>
        </p:nvSpPr>
        <p:spPr bwMode="auto">
          <a:xfrm>
            <a:off x="7699090" y="5229097"/>
            <a:ext cx="3403172"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5"/>
          <p:cNvSpPr>
            <a:spLocks noEditPoints="1"/>
          </p:cNvSpPr>
          <p:nvPr/>
        </p:nvSpPr>
        <p:spPr bwMode="auto">
          <a:xfrm>
            <a:off x="7025791" y="2939407"/>
            <a:ext cx="418529" cy="282357"/>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6"/>
          <p:cNvSpPr>
            <a:spLocks noEditPoints="1"/>
          </p:cNvSpPr>
          <p:nvPr/>
        </p:nvSpPr>
        <p:spPr bwMode="auto">
          <a:xfrm>
            <a:off x="7127919" y="4515087"/>
            <a:ext cx="214271" cy="288364"/>
          </a:xfrm>
          <a:custGeom>
            <a:avLst/>
            <a:gdLst>
              <a:gd name="T0" fmla="*/ 0 w 107"/>
              <a:gd name="T1" fmla="*/ 0 h 144"/>
              <a:gd name="T2" fmla="*/ 0 w 107"/>
              <a:gd name="T3" fmla="*/ 144 h 144"/>
              <a:gd name="T4" fmla="*/ 80 w 107"/>
              <a:gd name="T5" fmla="*/ 144 h 144"/>
              <a:gd name="T6" fmla="*/ 107 w 107"/>
              <a:gd name="T7" fmla="*/ 113 h 144"/>
              <a:gd name="T8" fmla="*/ 107 w 107"/>
              <a:gd name="T9" fmla="*/ 0 h 144"/>
              <a:gd name="T10" fmla="*/ 0 w 107"/>
              <a:gd name="T11" fmla="*/ 0 h 144"/>
              <a:gd name="T12" fmla="*/ 9 w 107"/>
              <a:gd name="T13" fmla="*/ 134 h 144"/>
              <a:gd name="T14" fmla="*/ 9 w 107"/>
              <a:gd name="T15" fmla="*/ 9 h 144"/>
              <a:gd name="T16" fmla="*/ 99 w 107"/>
              <a:gd name="T17" fmla="*/ 9 h 144"/>
              <a:gd name="T18" fmla="*/ 99 w 107"/>
              <a:gd name="T19" fmla="*/ 102 h 144"/>
              <a:gd name="T20" fmla="*/ 72 w 107"/>
              <a:gd name="T21" fmla="*/ 102 h 144"/>
              <a:gd name="T22" fmla="*/ 72 w 107"/>
              <a:gd name="T23" fmla="*/ 134 h 144"/>
              <a:gd name="T24" fmla="*/ 9 w 107"/>
              <a:gd name="T25"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7122914" y="3713390"/>
            <a:ext cx="224283" cy="334423"/>
            <a:chOff x="4669866" y="3800264"/>
            <a:chExt cx="279527" cy="416797"/>
          </a:xfrm>
          <a:solidFill>
            <a:schemeClr val="bg1"/>
          </a:solidFill>
        </p:grpSpPr>
        <p:sp>
          <p:nvSpPr>
            <p:cNvPr id="25"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114902" y="5279520"/>
            <a:ext cx="240304" cy="312395"/>
            <a:chOff x="6421904" y="4798576"/>
            <a:chExt cx="299494" cy="389342"/>
          </a:xfrm>
          <a:solidFill>
            <a:schemeClr val="bg1"/>
          </a:solidFill>
        </p:grpSpPr>
        <p:sp>
          <p:nvSpPr>
            <p:cNvPr id="3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56427286"/>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fill="hold"/>
                                        <p:tgtEl>
                                          <p:spTgt spid="14"/>
                                        </p:tgtEl>
                                        <p:attrNameLst>
                                          <p:attrName>ppt_x</p:attrName>
                                        </p:attrNameLst>
                                      </p:cBhvr>
                                      <p:tavLst>
                                        <p:tav tm="0">
                                          <p:val>
                                            <p:strVal val="#ppt_x"/>
                                          </p:val>
                                        </p:tav>
                                        <p:tav tm="100000">
                                          <p:val>
                                            <p:strVal val="#ppt_x"/>
                                          </p:val>
                                        </p:tav>
                                      </p:tavLst>
                                    </p:anim>
                                    <p:anim calcmode="lin" valueType="num">
                                      <p:cBhvr additive="base">
                                        <p:cTn id="12" dur="2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250" fill="hold"/>
                                        <p:tgtEl>
                                          <p:spTgt spid="22"/>
                                        </p:tgtEl>
                                        <p:attrNameLst>
                                          <p:attrName>ppt_x</p:attrName>
                                        </p:attrNameLst>
                                      </p:cBhvr>
                                      <p:tavLst>
                                        <p:tav tm="0">
                                          <p:val>
                                            <p:strVal val="#ppt_x"/>
                                          </p:val>
                                        </p:tav>
                                        <p:tav tm="100000">
                                          <p:val>
                                            <p:strVal val="#ppt_x"/>
                                          </p:val>
                                        </p:tav>
                                      </p:tavLst>
                                    </p:anim>
                                    <p:anim calcmode="lin" valueType="num">
                                      <p:cBhvr additive="base">
                                        <p:cTn id="17" dur="25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50" fill="hold"/>
                                        <p:tgtEl>
                                          <p:spTgt spid="24"/>
                                        </p:tgtEl>
                                        <p:attrNameLst>
                                          <p:attrName>ppt_x</p:attrName>
                                        </p:attrNameLst>
                                      </p:cBhvr>
                                      <p:tavLst>
                                        <p:tav tm="0">
                                          <p:val>
                                            <p:strVal val="#ppt_x"/>
                                          </p:val>
                                        </p:tav>
                                        <p:tav tm="100000">
                                          <p:val>
                                            <p:strVal val="#ppt_x"/>
                                          </p:val>
                                        </p:tav>
                                      </p:tavLst>
                                    </p:anim>
                                    <p:anim calcmode="lin" valueType="num">
                                      <p:cBhvr additive="base">
                                        <p:cTn id="32" dur="25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50" fill="hold"/>
                                        <p:tgtEl>
                                          <p:spTgt spid="23"/>
                                        </p:tgtEl>
                                        <p:attrNameLst>
                                          <p:attrName>ppt_x</p:attrName>
                                        </p:attrNameLst>
                                      </p:cBhvr>
                                      <p:tavLst>
                                        <p:tav tm="0">
                                          <p:val>
                                            <p:strVal val="#ppt_x"/>
                                          </p:val>
                                        </p:tav>
                                        <p:tav tm="100000">
                                          <p:val>
                                            <p:strVal val="#ppt_x"/>
                                          </p:val>
                                        </p:tav>
                                      </p:tavLst>
                                    </p:anim>
                                    <p:anim calcmode="lin" valueType="num">
                                      <p:cBhvr additive="base">
                                        <p:cTn id="47" dur="2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250" fill="hold"/>
                                        <p:tgtEl>
                                          <p:spTgt spid="19"/>
                                        </p:tgtEl>
                                        <p:attrNameLst>
                                          <p:attrName>ppt_x</p:attrName>
                                        </p:attrNameLst>
                                      </p:cBhvr>
                                      <p:tavLst>
                                        <p:tav tm="0">
                                          <p:val>
                                            <p:strVal val="#ppt_x"/>
                                          </p:val>
                                        </p:tav>
                                        <p:tav tm="100000">
                                          <p:val>
                                            <p:strVal val="#ppt_x"/>
                                          </p:val>
                                        </p:tav>
                                      </p:tavLst>
                                    </p:anim>
                                    <p:anim calcmode="lin" valueType="num">
                                      <p:cBhvr additive="base">
                                        <p:cTn id="52" dur="250" fill="hold"/>
                                        <p:tgtEl>
                                          <p:spTgt spid="19"/>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2" presetClass="entr" presetSubtype="4"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250" fill="hold"/>
                                        <p:tgtEl>
                                          <p:spTgt spid="20"/>
                                        </p:tgtEl>
                                        <p:attrNameLst>
                                          <p:attrName>ppt_x</p:attrName>
                                        </p:attrNameLst>
                                      </p:cBhvr>
                                      <p:tavLst>
                                        <p:tav tm="0">
                                          <p:val>
                                            <p:strVal val="#ppt_x"/>
                                          </p:val>
                                        </p:tav>
                                        <p:tav tm="100000">
                                          <p:val>
                                            <p:strVal val="#ppt_x"/>
                                          </p:val>
                                        </p:tav>
                                      </p:tavLst>
                                    </p:anim>
                                    <p:anim calcmode="lin" valueType="num">
                                      <p:cBhvr additive="base">
                                        <p:cTn id="57" dur="25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250" fill="hold"/>
                                        <p:tgtEl>
                                          <p:spTgt spid="29"/>
                                        </p:tgtEl>
                                        <p:attrNameLst>
                                          <p:attrName>ppt_x</p:attrName>
                                        </p:attrNameLst>
                                      </p:cBhvr>
                                      <p:tavLst>
                                        <p:tav tm="0">
                                          <p:val>
                                            <p:strVal val="#ppt_x"/>
                                          </p:val>
                                        </p:tav>
                                        <p:tav tm="100000">
                                          <p:val>
                                            <p:strVal val="#ppt_x"/>
                                          </p:val>
                                        </p:tav>
                                      </p:tavLst>
                                    </p:anim>
                                    <p:anim calcmode="lin" valueType="num">
                                      <p:cBhvr additive="base">
                                        <p:cTn id="62" dur="25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375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250" fill="hold"/>
                                        <p:tgtEl>
                                          <p:spTgt spid="21"/>
                                        </p:tgtEl>
                                        <p:attrNameLst>
                                          <p:attrName>ppt_x</p:attrName>
                                        </p:attrNameLst>
                                      </p:cBhvr>
                                      <p:tavLst>
                                        <p:tav tm="0">
                                          <p:val>
                                            <p:strVal val="#ppt_x"/>
                                          </p:val>
                                        </p:tav>
                                        <p:tav tm="100000">
                                          <p:val>
                                            <p:strVal val="#ppt_x"/>
                                          </p:val>
                                        </p:tav>
                                      </p:tavLst>
                                    </p:anim>
                                    <p:anim calcmode="lin" valueType="num">
                                      <p:cBhvr additive="base">
                                        <p:cTn id="67"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4" grpId="0" animBg="1"/>
      <p:bldP spid="15" grpId="0"/>
      <p:bldP spid="16" grpId="0" animBg="1"/>
      <p:bldP spid="17" grpId="0"/>
      <p:bldP spid="18" grpId="0" animBg="1"/>
      <p:bldP spid="19" grpId="0"/>
      <p:bldP spid="20" grpId="0" animBg="1"/>
      <p:bldP spid="21" grpId="0"/>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19" name="矩形 259"/>
          <p:cNvSpPr>
            <a:spLocks noChangeArrowheads="1"/>
          </p:cNvSpPr>
          <p:nvPr/>
        </p:nvSpPr>
        <p:spPr bwMode="auto">
          <a:xfrm>
            <a:off x="2514600" y="1390551"/>
            <a:ext cx="782955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dirty="0" smtClean="0">
                <a:solidFill>
                  <a:schemeClr val="accent1"/>
                </a:solidFill>
                <a:latin typeface="Impact" panose="020B0806030902050204" pitchFamily="34" charset="0"/>
                <a:cs typeface="Arial" panose="020B0604020202020204" pitchFamily="34" charset="0"/>
              </a:rPr>
              <a:t>THANK YOU</a:t>
            </a:r>
            <a:endParaRPr lang="zh-CN" altLang="en-US" sz="13800" dirty="0">
              <a:solidFill>
                <a:schemeClr val="accent1"/>
              </a:solidFill>
              <a:latin typeface="Impact" panose="020B0806030902050204" pitchFamily="34" charset="0"/>
              <a:cs typeface="Arial" panose="020B0604020202020204" pitchFamily="34" charset="0"/>
            </a:endParaRPr>
          </a:p>
        </p:txBody>
      </p:sp>
      <p:sp>
        <p:nvSpPr>
          <p:cNvPr id="20" name="矩形 259"/>
          <p:cNvSpPr>
            <a:spLocks noChangeArrowheads="1"/>
          </p:cNvSpPr>
          <p:nvPr/>
        </p:nvSpPr>
        <p:spPr bwMode="auto">
          <a:xfrm>
            <a:off x="4441632" y="3677840"/>
            <a:ext cx="3975486"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dirty="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0340251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9"/>
                                        </p:tgtEl>
                                        <p:attrNameLst>
                                          <p:attrName>ppt_y</p:attrName>
                                        </p:attrNameLst>
                                      </p:cBhvr>
                                      <p:tavLst>
                                        <p:tav tm="0">
                                          <p:val>
                                            <p:strVal val="#ppt_y"/>
                                          </p:val>
                                        </p:tav>
                                        <p:tav tm="100000">
                                          <p:val>
                                            <p:strVal val="#ppt_y"/>
                                          </p:val>
                                        </p:tav>
                                      </p:tavLst>
                                    </p:anim>
                                    <p:anim calcmode="lin" valueType="num">
                                      <p:cBhvr>
                                        <p:cTn id="1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9"/>
                                        </p:tgtEl>
                                      </p:cBhvr>
                                    </p:animEffect>
                                  </p:childTnLst>
                                </p:cTn>
                              </p:par>
                            </p:childTnLst>
                          </p:cTn>
                        </p:par>
                        <p:par>
                          <p:cTn id="18" fill="hold">
                            <p:stCondLst>
                              <p:cond delay="18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9"/>
                                        </p:tgtEl>
                                      </p:cBhvr>
                                    </p:animEffect>
                                    <p:animScale>
                                      <p:cBhvr>
                                        <p:cTn id="21" dur="250" autoRev="1" fill="hold"/>
                                        <p:tgtEl>
                                          <p:spTgt spid="19"/>
                                        </p:tgtEl>
                                      </p:cBhvr>
                                      <p:by x="105000" y="105000"/>
                                    </p:animScale>
                                  </p:childTnLst>
                                </p:cTn>
                              </p:par>
                            </p:childTnLst>
                          </p:cTn>
                        </p:par>
                        <p:par>
                          <p:cTn id="22" fill="hold">
                            <p:stCondLst>
                              <p:cond delay="235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5564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2" name="椭圆 1"/>
          <p:cNvSpPr/>
          <p:nvPr/>
        </p:nvSpPr>
        <p:spPr>
          <a:xfrm>
            <a:off x="5269647" y="882223"/>
            <a:ext cx="2319458" cy="2319458"/>
          </a:xfrm>
          <a:prstGeom prst="ellipse">
            <a:avLst/>
          </a:prstGeom>
          <a:noFill/>
          <a:ln w="762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endParaRPr>
          </a:p>
        </p:txBody>
      </p:sp>
      <p:sp>
        <p:nvSpPr>
          <p:cNvPr id="7" name="文本框 6"/>
          <p:cNvSpPr txBox="1"/>
          <p:nvPr>
            <p:custDataLst>
              <p:tags r:id="rId2"/>
            </p:custDataLst>
          </p:nvPr>
        </p:nvSpPr>
        <p:spPr>
          <a:xfrm>
            <a:off x="5356879" y="1555863"/>
            <a:ext cx="2144994" cy="972179"/>
          </a:xfrm>
          <a:prstGeom prst="rect">
            <a:avLst/>
          </a:prstGeom>
          <a:noFill/>
        </p:spPr>
        <p:txBody>
          <a:bodyPr vert="horz" lIns="0" tIns="0" rIns="0" bIns="0" anchor="ctr"/>
          <a:lstStyle/>
          <a:p>
            <a:pPr algn="ctr">
              <a:defRPr/>
            </a:pPr>
            <a:r>
              <a:rPr lang="en-US" altLang="zh-CN"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3289845"/>
            <a:ext cx="4586840"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9" name="TextBox 11"/>
          <p:cNvSpPr txBox="1"/>
          <p:nvPr/>
        </p:nvSpPr>
        <p:spPr>
          <a:xfrm>
            <a:off x="4385831"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215680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813314" y="1206966"/>
            <a:ext cx="4815147" cy="1583301"/>
            <a:chOff x="2585937" y="554108"/>
            <a:chExt cx="3423588" cy="1126126"/>
          </a:xfrm>
        </p:grpSpPr>
        <p:sp>
          <p:nvSpPr>
            <p:cNvPr id="19466" name="文本框 66"/>
            <p:cNvSpPr txBox="1">
              <a:spLocks noChangeArrowheads="1"/>
            </p:cNvSpPr>
            <p:nvPr/>
          </p:nvSpPr>
          <p:spPr bwMode="auto">
            <a:xfrm>
              <a:off x="2585937" y="892170"/>
              <a:ext cx="3423588" cy="78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7" name="文本框 13"/>
            <p:cNvSpPr txBox="1">
              <a:spLocks noChangeArrowheads="1"/>
            </p:cNvSpPr>
            <p:nvPr/>
          </p:nvSpPr>
          <p:spPr bwMode="auto">
            <a:xfrm>
              <a:off x="2585937" y="554108"/>
              <a:ext cx="1312982" cy="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41" name="任意多边形 40"/>
          <p:cNvSpPr/>
          <p:nvPr/>
        </p:nvSpPr>
        <p:spPr>
          <a:xfrm>
            <a:off x="6576708" y="1"/>
            <a:ext cx="6281690" cy="3576144"/>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3" cstate="email">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43"/>
          <p:cNvSpPr/>
          <p:nvPr/>
        </p:nvSpPr>
        <p:spPr>
          <a:xfrm>
            <a:off x="0" y="3576145"/>
            <a:ext cx="6576708" cy="3656505"/>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0">
            <a:blip r:embed="rId4" cstate="email">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1"/>
          <p:cNvGrpSpPr>
            <a:grpSpLocks/>
          </p:cNvGrpSpPr>
          <p:nvPr/>
        </p:nvGrpSpPr>
        <p:grpSpPr bwMode="auto">
          <a:xfrm>
            <a:off x="5690485" y="4018139"/>
            <a:ext cx="6792886" cy="2759122"/>
            <a:chOff x="4046335" y="2857499"/>
            <a:chExt cx="4830965" cy="1962150"/>
          </a:xfrm>
        </p:grpSpPr>
        <p:grpSp>
          <p:nvGrpSpPr>
            <p:cNvPr id="19462" name="组合 6"/>
            <p:cNvGrpSpPr>
              <a:grpSpLocks/>
            </p:cNvGrpSpPr>
            <p:nvPr/>
          </p:nvGrpSpPr>
          <p:grpSpPr bwMode="auto">
            <a:xfrm>
              <a:off x="4909111" y="3092841"/>
              <a:ext cx="3597678" cy="1276359"/>
              <a:chOff x="4909111" y="3045216"/>
              <a:chExt cx="3597678" cy="1276359"/>
            </a:xfrm>
          </p:grpSpPr>
          <p:sp>
            <p:nvSpPr>
              <p:cNvPr id="46" name="文本框 66"/>
              <p:cNvSpPr txBox="1">
                <a:spLocks noChangeArrowheads="1"/>
              </p:cNvSpPr>
              <p:nvPr/>
            </p:nvSpPr>
            <p:spPr bwMode="auto">
              <a:xfrm>
                <a:off x="4909111" y="3287389"/>
                <a:ext cx="3597678" cy="1034186"/>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文本框 66"/>
              <p:cNvSpPr txBox="1">
                <a:spLocks noChangeArrowheads="1"/>
              </p:cNvSpPr>
              <p:nvPr/>
            </p:nvSpPr>
            <p:spPr bwMode="auto">
              <a:xfrm>
                <a:off x="4909112" y="3045216"/>
                <a:ext cx="1313307" cy="175100"/>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54" name="任意多边形 53"/>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4846388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1+#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990858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230154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rgbClr val="000000"/>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rgbClr val="000000"/>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848165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2" y="2176164"/>
            <a:ext cx="12858045" cy="5056485"/>
          </a:xfrm>
          <a:prstGeom prst="rect">
            <a:avLst/>
          </a:prstGeom>
        </p:spPr>
      </p:pic>
      <p:sp>
        <p:nvSpPr>
          <p:cNvPr id="2" name="椭圆 1"/>
          <p:cNvSpPr/>
          <p:nvPr/>
        </p:nvSpPr>
        <p:spPr>
          <a:xfrm>
            <a:off x="5269647" y="882223"/>
            <a:ext cx="2319458" cy="2319458"/>
          </a:xfrm>
          <a:prstGeom prst="ellipse">
            <a:avLst/>
          </a:prstGeom>
          <a:noFill/>
          <a:ln w="762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endParaRPr>
          </a:p>
        </p:txBody>
      </p:sp>
      <p:sp>
        <p:nvSpPr>
          <p:cNvPr id="7" name="文本框 6"/>
          <p:cNvSpPr txBox="1"/>
          <p:nvPr>
            <p:custDataLst>
              <p:tags r:id="rId2"/>
            </p:custDataLst>
          </p:nvPr>
        </p:nvSpPr>
        <p:spPr>
          <a:xfrm>
            <a:off x="5356879" y="1555863"/>
            <a:ext cx="2144994" cy="972179"/>
          </a:xfrm>
          <a:prstGeom prst="rect">
            <a:avLst/>
          </a:prstGeom>
          <a:noFill/>
        </p:spPr>
        <p:txBody>
          <a:bodyPr vert="horz" lIns="0" tIns="0" rIns="0" bIns="0" anchor="ctr"/>
          <a:lstStyle/>
          <a:p>
            <a:pPr algn="ctr">
              <a:defRPr/>
            </a:pPr>
            <a:r>
              <a:rPr lang="en-US" altLang="zh-CN"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3289845"/>
            <a:ext cx="4586840"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9" name="TextBox 11"/>
          <p:cNvSpPr txBox="1"/>
          <p:nvPr/>
        </p:nvSpPr>
        <p:spPr>
          <a:xfrm>
            <a:off x="4385831"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441369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472143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8668634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4" y="1655866"/>
            <a:ext cx="3192188" cy="28908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3220818" y="1655866"/>
            <a:ext cx="3194420" cy="289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6443514" y="1655866"/>
            <a:ext cx="3194421" cy="289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9666210" y="1655866"/>
            <a:ext cx="3192188" cy="289082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7"/>
          <p:cNvGrpSpPr>
            <a:grpSpLocks/>
          </p:cNvGrpSpPr>
          <p:nvPr/>
        </p:nvGrpSpPr>
        <p:grpSpPr bwMode="auto">
          <a:xfrm>
            <a:off x="812800" y="4854991"/>
            <a:ext cx="5281014" cy="1256315"/>
            <a:chOff x="2051561" y="1072121"/>
            <a:chExt cx="3753172" cy="893556"/>
          </a:xfrm>
        </p:grpSpPr>
        <p:sp>
          <p:nvSpPr>
            <p:cNvPr id="15" name="文本框 66"/>
            <p:cNvSpPr txBox="1">
              <a:spLocks noChangeArrowheads="1"/>
            </p:cNvSpPr>
            <p:nvPr/>
          </p:nvSpPr>
          <p:spPr bwMode="auto">
            <a:xfrm>
              <a:off x="2051561" y="1374629"/>
              <a:ext cx="3753172" cy="59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文本框 66"/>
            <p:cNvSpPr txBox="1">
              <a:spLocks noChangeArrowheads="1"/>
            </p:cNvSpPr>
            <p:nvPr/>
          </p:nvSpPr>
          <p:spPr bwMode="auto">
            <a:xfrm>
              <a:off x="4911569" y="1072121"/>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18" name="组合 7"/>
          <p:cNvGrpSpPr>
            <a:grpSpLocks/>
          </p:cNvGrpSpPr>
          <p:nvPr/>
        </p:nvGrpSpPr>
        <p:grpSpPr bwMode="auto">
          <a:xfrm>
            <a:off x="6717406" y="4832679"/>
            <a:ext cx="5328543" cy="1278626"/>
            <a:chOff x="3484438" y="1056252"/>
            <a:chExt cx="3786950" cy="909425"/>
          </a:xfrm>
        </p:grpSpPr>
        <p:sp>
          <p:nvSpPr>
            <p:cNvPr id="19" name="文本框 66"/>
            <p:cNvSpPr txBox="1">
              <a:spLocks noChangeArrowheads="1"/>
            </p:cNvSpPr>
            <p:nvPr/>
          </p:nvSpPr>
          <p:spPr bwMode="auto">
            <a:xfrm>
              <a:off x="3484438" y="1374629"/>
              <a:ext cx="3786950" cy="59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66"/>
            <p:cNvSpPr txBox="1">
              <a:spLocks noChangeArrowheads="1"/>
            </p:cNvSpPr>
            <p:nvPr/>
          </p:nvSpPr>
          <p:spPr bwMode="auto">
            <a:xfrm>
              <a:off x="3484439" y="1056252"/>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1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0576795"/>
      </p:ext>
    </p:extLst>
  </p:cSld>
  <p:clrMapOvr>
    <a:masterClrMapping/>
  </p:clrMapOvr>
  <mc:AlternateContent xmlns:mc="http://schemas.openxmlformats.org/markup-compatibility/2006" xmlns:p14="http://schemas.microsoft.com/office/powerpoint/2010/main">
    <mc:Choice Requires="p14">
      <p:transition spd="slow" p14:dur="2000" advTm="4000">
        <p14:ferris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750" fill="hold"/>
                                        <p:tgtEl>
                                          <p:spTgt spid="41"/>
                                        </p:tgtEl>
                                        <p:attrNameLst>
                                          <p:attrName>ppt_w</p:attrName>
                                        </p:attrNameLst>
                                      </p:cBhvr>
                                      <p:tavLst>
                                        <p:tav tm="0">
                                          <p:val>
                                            <p:fltVal val="0"/>
                                          </p:val>
                                        </p:tav>
                                        <p:tav tm="100000">
                                          <p:val>
                                            <p:strVal val="#ppt_w"/>
                                          </p:val>
                                        </p:tav>
                                      </p:tavLst>
                                    </p:anim>
                                    <p:anim calcmode="lin" valueType="num">
                                      <p:cBhvr>
                                        <p:cTn id="13" dur="750" fill="hold"/>
                                        <p:tgtEl>
                                          <p:spTgt spid="41"/>
                                        </p:tgtEl>
                                        <p:attrNameLst>
                                          <p:attrName>ppt_h</p:attrName>
                                        </p:attrNameLst>
                                      </p:cBhvr>
                                      <p:tavLst>
                                        <p:tav tm="0">
                                          <p:val>
                                            <p:fltVal val="0"/>
                                          </p:val>
                                        </p:tav>
                                        <p:tav tm="100000">
                                          <p:val>
                                            <p:strVal val="#ppt_h"/>
                                          </p:val>
                                        </p:tav>
                                      </p:tavLst>
                                    </p:anim>
                                    <p:animEffect transition="in" filter="fade">
                                      <p:cBhvr>
                                        <p:cTn id="14" dur="750"/>
                                        <p:tgtEl>
                                          <p:spTgt spid="41"/>
                                        </p:tgtEl>
                                      </p:cBhvr>
                                    </p:animEffect>
                                  </p:childTnLst>
                                </p:cTn>
                              </p:par>
                              <p:par>
                                <p:cTn id="15" presetID="53" presetClass="entr" presetSubtype="16" fill="hold" grpId="0" nodeType="withEffect">
                                  <p:stCondLst>
                                    <p:cond delay="300"/>
                                  </p:stCondLst>
                                  <p:childTnLst>
                                    <p:set>
                                      <p:cBhvr>
                                        <p:cTn id="16" dur="1" fill="hold">
                                          <p:stCondLst>
                                            <p:cond delay="0"/>
                                          </p:stCondLst>
                                        </p:cTn>
                                        <p:tgtEl>
                                          <p:spTgt spid="42"/>
                                        </p:tgtEl>
                                        <p:attrNameLst>
                                          <p:attrName>style.visibility</p:attrName>
                                        </p:attrNameLst>
                                      </p:cBhvr>
                                      <p:to>
                                        <p:strVal val="visible"/>
                                      </p:to>
                                    </p:set>
                                    <p:anim calcmode="lin" valueType="num">
                                      <p:cBhvr>
                                        <p:cTn id="17" dur="750" fill="hold"/>
                                        <p:tgtEl>
                                          <p:spTgt spid="42"/>
                                        </p:tgtEl>
                                        <p:attrNameLst>
                                          <p:attrName>ppt_w</p:attrName>
                                        </p:attrNameLst>
                                      </p:cBhvr>
                                      <p:tavLst>
                                        <p:tav tm="0">
                                          <p:val>
                                            <p:fltVal val="0"/>
                                          </p:val>
                                        </p:tav>
                                        <p:tav tm="100000">
                                          <p:val>
                                            <p:strVal val="#ppt_w"/>
                                          </p:val>
                                        </p:tav>
                                      </p:tavLst>
                                    </p:anim>
                                    <p:anim calcmode="lin" valueType="num">
                                      <p:cBhvr>
                                        <p:cTn id="18" dur="750" fill="hold"/>
                                        <p:tgtEl>
                                          <p:spTgt spid="42"/>
                                        </p:tgtEl>
                                        <p:attrNameLst>
                                          <p:attrName>ppt_h</p:attrName>
                                        </p:attrNameLst>
                                      </p:cBhvr>
                                      <p:tavLst>
                                        <p:tav tm="0">
                                          <p:val>
                                            <p:fltVal val="0"/>
                                          </p:val>
                                        </p:tav>
                                        <p:tav tm="100000">
                                          <p:val>
                                            <p:strVal val="#ppt_h"/>
                                          </p:val>
                                        </p:tav>
                                      </p:tavLst>
                                    </p:anim>
                                    <p:animEffect transition="in" filter="fade">
                                      <p:cBhvr>
                                        <p:cTn id="19" dur="750"/>
                                        <p:tgtEl>
                                          <p:spTgt spid="4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43"/>
                                        </p:tgtEl>
                                        <p:attrNameLst>
                                          <p:attrName>style.visibility</p:attrName>
                                        </p:attrNameLst>
                                      </p:cBhvr>
                                      <p:to>
                                        <p:strVal val="visible"/>
                                      </p:to>
                                    </p:set>
                                    <p:anim calcmode="lin" valueType="num">
                                      <p:cBhvr>
                                        <p:cTn id="22" dur="750" fill="hold"/>
                                        <p:tgtEl>
                                          <p:spTgt spid="43"/>
                                        </p:tgtEl>
                                        <p:attrNameLst>
                                          <p:attrName>ppt_w</p:attrName>
                                        </p:attrNameLst>
                                      </p:cBhvr>
                                      <p:tavLst>
                                        <p:tav tm="0">
                                          <p:val>
                                            <p:fltVal val="0"/>
                                          </p:val>
                                        </p:tav>
                                        <p:tav tm="100000">
                                          <p:val>
                                            <p:strVal val="#ppt_w"/>
                                          </p:val>
                                        </p:tav>
                                      </p:tavLst>
                                    </p:anim>
                                    <p:anim calcmode="lin" valueType="num">
                                      <p:cBhvr>
                                        <p:cTn id="23" dur="750" fill="hold"/>
                                        <p:tgtEl>
                                          <p:spTgt spid="43"/>
                                        </p:tgtEl>
                                        <p:attrNameLst>
                                          <p:attrName>ppt_h</p:attrName>
                                        </p:attrNameLst>
                                      </p:cBhvr>
                                      <p:tavLst>
                                        <p:tav tm="0">
                                          <p:val>
                                            <p:fltVal val="0"/>
                                          </p:val>
                                        </p:tav>
                                        <p:tav tm="100000">
                                          <p:val>
                                            <p:strVal val="#ppt_h"/>
                                          </p:val>
                                        </p:tav>
                                      </p:tavLst>
                                    </p:anim>
                                    <p:animEffect transition="in" filter="fade">
                                      <p:cBhvr>
                                        <p:cTn id="24" dur="750"/>
                                        <p:tgtEl>
                                          <p:spTgt spid="43"/>
                                        </p:tgtEl>
                                      </p:cBhvr>
                                    </p:animEffect>
                                  </p:childTnLst>
                                </p:cTn>
                              </p:par>
                            </p:childTnLst>
                          </p:cTn>
                        </p:par>
                        <p:par>
                          <p:cTn id="25" fill="hold">
                            <p:stCondLst>
                              <p:cond delay="1250"/>
                            </p:stCondLst>
                            <p:childTnLst>
                              <p:par>
                                <p:cTn id="26" presetID="22" presetClass="entr" presetSubtype="2"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animBg="1"/>
      <p:bldP spid="42" grpId="0" animBg="1"/>
      <p:bldP spid="4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71"/>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4.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6.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7">
      <a:dk1>
        <a:sysClr val="windowText" lastClr="000000"/>
      </a:dk1>
      <a:lt1>
        <a:sysClr val="window" lastClr="FFFFFF"/>
      </a:lt1>
      <a:dk2>
        <a:srgbClr val="44546A"/>
      </a:dk2>
      <a:lt2>
        <a:srgbClr val="E7E6E6"/>
      </a:lt2>
      <a:accent1>
        <a:srgbClr val="000000"/>
      </a:accent1>
      <a:accent2>
        <a:srgbClr val="595959"/>
      </a:accent2>
      <a:accent3>
        <a:srgbClr val="000000"/>
      </a:accent3>
      <a:accent4>
        <a:srgbClr val="595959"/>
      </a:accent4>
      <a:accent5>
        <a:srgbClr val="000000"/>
      </a:accent5>
      <a:accent6>
        <a:srgbClr val="595959"/>
      </a:accent6>
      <a:hlink>
        <a:srgbClr val="000000"/>
      </a:hlink>
      <a:folHlink>
        <a:srgbClr val="59595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4324</Words>
  <Application>Microsoft Office PowerPoint</Application>
  <PresentationFormat>自定义</PresentationFormat>
  <Paragraphs>248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灰色曲线</dc:title>
  <dc:creator/>
  <cp:keywords>www.1ppt.com</cp:keywords>
  <cp:lastModifiedBy/>
  <cp:revision>1</cp:revision>
  <dcterms:created xsi:type="dcterms:W3CDTF">2016-12-12T18:32:32Z</dcterms:created>
  <dcterms:modified xsi:type="dcterms:W3CDTF">2018-11-12T13:26:24Z</dcterms:modified>
</cp:coreProperties>
</file>