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3192" r:id="rId3"/>
    <p:sldId id="3193" r:id="rId4"/>
    <p:sldId id="3194" r:id="rId5"/>
    <p:sldId id="3198" r:id="rId6"/>
    <p:sldId id="3213" r:id="rId7"/>
    <p:sldId id="3214" r:id="rId8"/>
    <p:sldId id="3215" r:id="rId9"/>
    <p:sldId id="3217" r:id="rId10"/>
    <p:sldId id="3209" r:id="rId11"/>
    <p:sldId id="3203" r:id="rId12"/>
    <p:sldId id="3208" r:id="rId13"/>
    <p:sldId id="3212" r:id="rId14"/>
    <p:sldId id="3218" r:id="rId15"/>
    <p:sldId id="3201" r:id="rId16"/>
    <p:sldId id="3210" r:id="rId17"/>
    <p:sldId id="3206" r:id="rId18"/>
    <p:sldId id="3199" r:id="rId19"/>
    <p:sldId id="3219" r:id="rId20"/>
    <p:sldId id="3204" r:id="rId21"/>
    <p:sldId id="3207" r:id="rId22"/>
    <p:sldId id="3202" r:id="rId23"/>
    <p:sldId id="3220" r:id="rId24"/>
    <p:sldId id="322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817"/>
    <a:srgbClr val="5ED1E5"/>
    <a:srgbClr val="0673AE"/>
    <a:srgbClr val="33AE7F"/>
    <a:srgbClr val="FE5817"/>
    <a:srgbClr val="FFC000"/>
    <a:srgbClr val="66CCFF"/>
    <a:srgbClr val="33C0C9"/>
    <a:srgbClr val="FFFFFF"/>
    <a:srgbClr val="0143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135632768"/>
        <c:axId val="135663616"/>
        <c:axId val="0"/>
      </c:bar3DChart>
      <c:catAx>
        <c:axId val="135632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5663616"/>
        <c:crosses val="autoZero"/>
        <c:auto val="1"/>
        <c:lblAlgn val="ctr"/>
        <c:lblOffset val="100"/>
        <c:noMultiLvlLbl val="0"/>
      </c:catAx>
      <c:valAx>
        <c:axId val="135663616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35632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166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983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367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3393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6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9304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2014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9003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910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0063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779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1098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1362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767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17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76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404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25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162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500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073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485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60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04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934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391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885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16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13660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4158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21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13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775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02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00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920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7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1906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33" b="30992"/>
          <a:stretch/>
        </p:blipFill>
        <p:spPr>
          <a:xfrm>
            <a:off x="352" y="971550"/>
            <a:ext cx="12858045" cy="4019550"/>
          </a:xfrm>
          <a:prstGeom prst="rect">
            <a:avLst/>
          </a:prstGeom>
        </p:spPr>
      </p:pic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1031057" y="3936795"/>
            <a:ext cx="678838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VENTURE FINANCING PPT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956767" y="4616886"/>
            <a:ext cx="907072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工作总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结汇报</a:t>
            </a:r>
            <a:r>
              <a:rPr lang="en-US" altLang="zh-CN" sz="44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POWERPOINT</a:t>
            </a:r>
            <a:endParaRPr lang="zh-CN" altLang="en-US" sz="44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1031057" y="6143194"/>
            <a:ext cx="58826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8949655" y="519981"/>
            <a:ext cx="3282881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cap="all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1500" cap="all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9966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5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/>
          <p:cNvGrpSpPr>
            <a:grpSpLocks noChangeAspect="1"/>
          </p:cNvGrpSpPr>
          <p:nvPr/>
        </p:nvGrpSpPr>
        <p:grpSpPr>
          <a:xfrm>
            <a:off x="4755854" y="2347520"/>
            <a:ext cx="3461861" cy="3488835"/>
            <a:chOff x="9134879" y="1164239"/>
            <a:chExt cx="3055938" cy="307975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chemeClr val="bg1"/>
            </a:solidFill>
            <a:ln w="27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766238" y="2825006"/>
            <a:ext cx="2729907" cy="967799"/>
            <a:chOff x="5822327" y="1627381"/>
            <a:chExt cx="2836263" cy="838959"/>
          </a:xfrm>
        </p:grpSpPr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5822327" y="1627381"/>
              <a:ext cx="154660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782465" y="5064761"/>
            <a:ext cx="2729907" cy="963919"/>
            <a:chOff x="5822327" y="1613612"/>
            <a:chExt cx="2836263" cy="835595"/>
          </a:xfrm>
        </p:grpSpPr>
        <p:sp>
          <p:nvSpPr>
            <p:cNvPr id="136" name="Content Placeholder 2"/>
            <p:cNvSpPr txBox="1">
              <a:spLocks/>
            </p:cNvSpPr>
            <p:nvPr/>
          </p:nvSpPr>
          <p:spPr>
            <a:xfrm>
              <a:off x="5822327" y="1613612"/>
              <a:ext cx="152974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1772768" y="2825007"/>
            <a:ext cx="2666271" cy="967797"/>
            <a:chOff x="6238590" y="1613316"/>
            <a:chExt cx="2753009" cy="838957"/>
          </a:xfrm>
        </p:grpSpPr>
        <p:sp>
          <p:nvSpPr>
            <p:cNvPr id="139" name="Content Placeholder 2"/>
            <p:cNvSpPr txBox="1">
              <a:spLocks/>
            </p:cNvSpPr>
            <p:nvPr/>
          </p:nvSpPr>
          <p:spPr>
            <a:xfrm>
              <a:off x="6252657" y="1613316"/>
              <a:ext cx="1514900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1788998" y="5084927"/>
            <a:ext cx="2666271" cy="976716"/>
            <a:chOff x="6238590" y="1631082"/>
            <a:chExt cx="2753009" cy="846689"/>
          </a:xfrm>
        </p:grpSpPr>
        <p:sp>
          <p:nvSpPr>
            <p:cNvPr id="142" name="Content Placeholder 2"/>
            <p:cNvSpPr txBox="1">
              <a:spLocks/>
            </p:cNvSpPr>
            <p:nvPr/>
          </p:nvSpPr>
          <p:spPr>
            <a:xfrm>
              <a:off x="6242866" y="1631082"/>
              <a:ext cx="1726449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 flipV="1">
            <a:off x="7582735" y="4919596"/>
            <a:ext cx="1159700" cy="306793"/>
            <a:chOff x="7244862" y="2564012"/>
            <a:chExt cx="1005315" cy="299674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 flipH="1" flipV="1">
            <a:off x="4527713" y="4919591"/>
            <a:ext cx="1150986" cy="306793"/>
            <a:chOff x="7244862" y="2564012"/>
            <a:chExt cx="1005315" cy="299674"/>
          </a:xfrm>
        </p:grpSpPr>
        <p:cxnSp>
          <p:nvCxnSpPr>
            <p:cNvPr id="148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>
            <a:off x="7582730" y="2972338"/>
            <a:ext cx="1159700" cy="345697"/>
            <a:chOff x="7244862" y="2564012"/>
            <a:chExt cx="1005315" cy="299674"/>
          </a:xfrm>
        </p:grpSpPr>
        <p:cxnSp>
          <p:nvCxnSpPr>
            <p:cNvPr id="151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 flipH="1">
            <a:off x="4527713" y="2972338"/>
            <a:ext cx="1150986" cy="345697"/>
            <a:chOff x="7244862" y="2564012"/>
            <a:chExt cx="1005315" cy="299674"/>
          </a:xfrm>
        </p:grpSpPr>
        <p:cxnSp>
          <p:nvCxnSpPr>
            <p:cNvPr id="154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4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7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602581" y="2266408"/>
            <a:ext cx="1807592" cy="1807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6408581" y="2266408"/>
            <a:ext cx="1807592" cy="1807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0800000">
            <a:off x="6410173" y="4076892"/>
            <a:ext cx="1807592" cy="18075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16200000">
            <a:off x="4604173" y="4076893"/>
            <a:ext cx="1807592" cy="18075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4119949" y="2661819"/>
            <a:ext cx="1016770" cy="1016770"/>
            <a:chOff x="2847975" y="2058809"/>
            <a:chExt cx="811251" cy="811251"/>
          </a:xfrm>
        </p:grpSpPr>
        <p:sp>
          <p:nvSpPr>
            <p:cNvPr id="25" name="Oval 24"/>
            <p:cNvSpPr/>
            <p:nvPr/>
          </p:nvSpPr>
          <p:spPr>
            <a:xfrm>
              <a:off x="2847975" y="2058809"/>
              <a:ext cx="811251" cy="8112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966753" y="2177587"/>
              <a:ext cx="573697" cy="573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175"/>
            <p:cNvSpPr>
              <a:spLocks noEditPoints="1"/>
            </p:cNvSpPr>
            <p:nvPr/>
          </p:nvSpPr>
          <p:spPr bwMode="auto">
            <a:xfrm>
              <a:off x="3086099" y="2293109"/>
              <a:ext cx="325916" cy="328522"/>
            </a:xfrm>
            <a:custGeom>
              <a:avLst/>
              <a:gdLst/>
              <a:ahLst/>
              <a:cxnLst>
                <a:cxn ang="0">
                  <a:pos x="11" y="57"/>
                </a:cxn>
                <a:cxn ang="0">
                  <a:pos x="8" y="58"/>
                </a:cxn>
                <a:cxn ang="0">
                  <a:pos x="5" y="57"/>
                </a:cxn>
                <a:cxn ang="0">
                  <a:pos x="1" y="53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25" y="22"/>
                </a:cxn>
                <a:cxn ang="0">
                  <a:pos x="35" y="33"/>
                </a:cxn>
                <a:cxn ang="0">
                  <a:pos x="11" y="57"/>
                </a:cxn>
                <a:cxn ang="0">
                  <a:pos x="10" y="45"/>
                </a:cxn>
                <a:cxn ang="0">
                  <a:pos x="8" y="48"/>
                </a:cxn>
                <a:cxn ang="0">
                  <a:pos x="10" y="50"/>
                </a:cxn>
                <a:cxn ang="0">
                  <a:pos x="12" y="48"/>
                </a:cxn>
                <a:cxn ang="0">
                  <a:pos x="10" y="45"/>
                </a:cxn>
                <a:cxn ang="0">
                  <a:pos x="57" y="21"/>
                </a:cxn>
                <a:cxn ang="0">
                  <a:pos x="42" y="32"/>
                </a:cxn>
                <a:cxn ang="0">
                  <a:pos x="26" y="16"/>
                </a:cxn>
                <a:cxn ang="0">
                  <a:pos x="42" y="0"/>
                </a:cxn>
                <a:cxn ang="0">
                  <a:pos x="50" y="2"/>
                </a:cxn>
                <a:cxn ang="0">
                  <a:pos x="51" y="3"/>
                </a:cxn>
                <a:cxn ang="0">
                  <a:pos x="50" y="4"/>
                </a:cxn>
                <a:cxn ang="0">
                  <a:pos x="40" y="10"/>
                </a:cxn>
                <a:cxn ang="0">
                  <a:pos x="40" y="18"/>
                </a:cxn>
                <a:cxn ang="0">
                  <a:pos x="47" y="22"/>
                </a:cxn>
                <a:cxn ang="0">
                  <a:pos x="57" y="16"/>
                </a:cxn>
                <a:cxn ang="0">
                  <a:pos x="58" y="17"/>
                </a:cxn>
                <a:cxn ang="0">
                  <a:pos x="57" y="21"/>
                </a:cxn>
              </a:cxnLst>
              <a:rect l="0" t="0" r="r" b="b"/>
              <a:pathLst>
                <a:path w="58" h="58">
                  <a:moveTo>
                    <a:pt x="11" y="57"/>
                  </a:moveTo>
                  <a:cubicBezTo>
                    <a:pt x="10" y="58"/>
                    <a:pt x="9" y="58"/>
                    <a:pt x="8" y="58"/>
                  </a:cubicBezTo>
                  <a:cubicBezTo>
                    <a:pt x="7" y="58"/>
                    <a:pt x="6" y="58"/>
                    <a:pt x="5" y="57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2"/>
                    <a:pt x="0" y="51"/>
                    <a:pt x="0" y="50"/>
                  </a:cubicBezTo>
                  <a:cubicBezTo>
                    <a:pt x="0" y="49"/>
                    <a:pt x="0" y="47"/>
                    <a:pt x="1" y="47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7"/>
                    <a:pt x="31" y="31"/>
                    <a:pt x="35" y="33"/>
                  </a:cubicBezTo>
                  <a:lnTo>
                    <a:pt x="11" y="57"/>
                  </a:lnTo>
                  <a:close/>
                  <a:moveTo>
                    <a:pt x="10" y="45"/>
                  </a:moveTo>
                  <a:cubicBezTo>
                    <a:pt x="9" y="45"/>
                    <a:pt x="8" y="46"/>
                    <a:pt x="8" y="48"/>
                  </a:cubicBezTo>
                  <a:cubicBezTo>
                    <a:pt x="8" y="49"/>
                    <a:pt x="9" y="50"/>
                    <a:pt x="10" y="50"/>
                  </a:cubicBezTo>
                  <a:cubicBezTo>
                    <a:pt x="11" y="50"/>
                    <a:pt x="12" y="49"/>
                    <a:pt x="12" y="48"/>
                  </a:cubicBezTo>
                  <a:cubicBezTo>
                    <a:pt x="12" y="46"/>
                    <a:pt x="11" y="45"/>
                    <a:pt x="10" y="45"/>
                  </a:cubicBezTo>
                  <a:close/>
                  <a:moveTo>
                    <a:pt x="57" y="21"/>
                  </a:moveTo>
                  <a:cubicBezTo>
                    <a:pt x="55" y="27"/>
                    <a:pt x="49" y="32"/>
                    <a:pt x="42" y="32"/>
                  </a:cubicBezTo>
                  <a:cubicBezTo>
                    <a:pt x="33" y="32"/>
                    <a:pt x="26" y="24"/>
                    <a:pt x="26" y="16"/>
                  </a:cubicBezTo>
                  <a:cubicBezTo>
                    <a:pt x="26" y="7"/>
                    <a:pt x="33" y="0"/>
                    <a:pt x="42" y="0"/>
                  </a:cubicBezTo>
                  <a:cubicBezTo>
                    <a:pt x="45" y="0"/>
                    <a:pt x="48" y="0"/>
                    <a:pt x="50" y="2"/>
                  </a:cubicBezTo>
                  <a:cubicBezTo>
                    <a:pt x="51" y="2"/>
                    <a:pt x="51" y="2"/>
                    <a:pt x="51" y="3"/>
                  </a:cubicBezTo>
                  <a:cubicBezTo>
                    <a:pt x="51" y="3"/>
                    <a:pt x="51" y="4"/>
                    <a:pt x="50" y="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1"/>
                    <a:pt x="56" y="16"/>
                    <a:pt x="57" y="16"/>
                  </a:cubicBezTo>
                  <a:cubicBezTo>
                    <a:pt x="58" y="16"/>
                    <a:pt x="58" y="16"/>
                    <a:pt x="58" y="17"/>
                  </a:cubicBezTo>
                  <a:cubicBezTo>
                    <a:pt x="58" y="18"/>
                    <a:pt x="58" y="20"/>
                    <a:pt x="57" y="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7670803" y="2661819"/>
            <a:ext cx="1016770" cy="1016770"/>
            <a:chOff x="4844787" y="1172442"/>
            <a:chExt cx="811251" cy="811251"/>
          </a:xfrm>
        </p:grpSpPr>
        <p:sp>
          <p:nvSpPr>
            <p:cNvPr id="31" name="Oval 30"/>
            <p:cNvSpPr/>
            <p:nvPr/>
          </p:nvSpPr>
          <p:spPr>
            <a:xfrm rot="5400000">
              <a:off x="4844787" y="1172442"/>
              <a:ext cx="811251" cy="81125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4963563" y="1291220"/>
              <a:ext cx="573697" cy="57369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32"/>
            <p:cNvSpPr>
              <a:spLocks noEditPoints="1"/>
            </p:cNvSpPr>
            <p:nvPr/>
          </p:nvSpPr>
          <p:spPr bwMode="auto">
            <a:xfrm>
              <a:off x="5086350" y="1387475"/>
              <a:ext cx="347469" cy="332362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7686993" y="4472304"/>
            <a:ext cx="1016770" cy="1016770"/>
            <a:chOff x="5732424" y="3172832"/>
            <a:chExt cx="811251" cy="811251"/>
          </a:xfrm>
        </p:grpSpPr>
        <p:sp>
          <p:nvSpPr>
            <p:cNvPr id="44" name="Oval 43"/>
            <p:cNvSpPr/>
            <p:nvPr/>
          </p:nvSpPr>
          <p:spPr>
            <a:xfrm rot="10800000">
              <a:off x="5732424" y="3172832"/>
              <a:ext cx="811251" cy="8112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 rot="10800000">
              <a:off x="5851200" y="3291608"/>
              <a:ext cx="573697" cy="57369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62"/>
            <p:cNvSpPr>
              <a:spLocks noEditPoints="1"/>
            </p:cNvSpPr>
            <p:nvPr/>
          </p:nvSpPr>
          <p:spPr bwMode="auto">
            <a:xfrm>
              <a:off x="5980092" y="3411731"/>
              <a:ext cx="334963" cy="337642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112673" y="4472304"/>
            <a:ext cx="1016770" cy="1016770"/>
            <a:chOff x="3735612" y="4059199"/>
            <a:chExt cx="811251" cy="811251"/>
          </a:xfrm>
        </p:grpSpPr>
        <p:sp>
          <p:nvSpPr>
            <p:cNvPr id="40" name="Oval 39"/>
            <p:cNvSpPr/>
            <p:nvPr/>
          </p:nvSpPr>
          <p:spPr>
            <a:xfrm rot="16200000">
              <a:off x="3735612" y="4059199"/>
              <a:ext cx="811251" cy="81125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 rot="16200000">
              <a:off x="3854390" y="4177975"/>
              <a:ext cx="573697" cy="57369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4002794" y="4262526"/>
              <a:ext cx="283462" cy="414121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Text Placeholder 3"/>
          <p:cNvSpPr txBox="1">
            <a:spLocks/>
          </p:cNvSpPr>
          <p:nvPr/>
        </p:nvSpPr>
        <p:spPr>
          <a:xfrm>
            <a:off x="5096008" y="3323856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6902009" y="3323856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903599" y="5102939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097602" y="5102939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306002" y="291778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5" name="Text Placeholder 3"/>
          <p:cNvSpPr txBox="1">
            <a:spLocks/>
          </p:cNvSpPr>
          <p:nvPr/>
        </p:nvSpPr>
        <p:spPr>
          <a:xfrm>
            <a:off x="5307595" y="462173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Text Placeholder 3"/>
          <p:cNvSpPr txBox="1">
            <a:spLocks/>
          </p:cNvSpPr>
          <p:nvPr/>
        </p:nvSpPr>
        <p:spPr>
          <a:xfrm>
            <a:off x="7112003" y="291778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1" name="Text Placeholder 3"/>
          <p:cNvSpPr txBox="1">
            <a:spLocks/>
          </p:cNvSpPr>
          <p:nvPr/>
        </p:nvSpPr>
        <p:spPr>
          <a:xfrm>
            <a:off x="7113592" y="462173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2000854" y="2386080"/>
            <a:ext cx="1969754" cy="577338"/>
            <a:chOff x="1038614" y="1610050"/>
            <a:chExt cx="1571608" cy="460641"/>
          </a:xfrm>
        </p:grpSpPr>
        <p:sp>
          <p:nvSpPr>
            <p:cNvPr id="87" name="Freeform 45"/>
            <p:cNvSpPr>
              <a:spLocks noEditPoints="1"/>
            </p:cNvSpPr>
            <p:nvPr/>
          </p:nvSpPr>
          <p:spPr bwMode="auto">
            <a:xfrm>
              <a:off x="2299254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ooter Text"/>
            <p:cNvSpPr txBox="1"/>
            <p:nvPr/>
          </p:nvSpPr>
          <p:spPr>
            <a:xfrm>
              <a:off x="1038614" y="1610050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2000854" y="2912901"/>
            <a:ext cx="1969754" cy="577338"/>
            <a:chOff x="1038614" y="2030387"/>
            <a:chExt cx="1571608" cy="460641"/>
          </a:xfrm>
        </p:grpSpPr>
        <p:sp>
          <p:nvSpPr>
            <p:cNvPr id="88" name="Freeform 45"/>
            <p:cNvSpPr>
              <a:spLocks noEditPoints="1"/>
            </p:cNvSpPr>
            <p:nvPr/>
          </p:nvSpPr>
          <p:spPr bwMode="auto">
            <a:xfrm>
              <a:off x="2299254" y="20441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ooter Text"/>
            <p:cNvSpPr txBox="1"/>
            <p:nvPr/>
          </p:nvSpPr>
          <p:spPr>
            <a:xfrm>
              <a:off x="1038614" y="2030387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000854" y="3425531"/>
            <a:ext cx="1969754" cy="577338"/>
            <a:chOff x="1038614" y="2439394"/>
            <a:chExt cx="1571608" cy="460640"/>
          </a:xfrm>
        </p:grpSpPr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2299254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Footer Text"/>
            <p:cNvSpPr txBox="1"/>
            <p:nvPr/>
          </p:nvSpPr>
          <p:spPr>
            <a:xfrm>
              <a:off x="1038614" y="2439394"/>
              <a:ext cx="1198996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2000854" y="4226886"/>
            <a:ext cx="1969754" cy="577338"/>
            <a:chOff x="1038614" y="3078778"/>
            <a:chExt cx="1571608" cy="460641"/>
          </a:xfrm>
        </p:grpSpPr>
        <p:sp>
          <p:nvSpPr>
            <p:cNvPr id="97" name="Freeform 45"/>
            <p:cNvSpPr>
              <a:spLocks noEditPoints="1"/>
            </p:cNvSpPr>
            <p:nvPr/>
          </p:nvSpPr>
          <p:spPr bwMode="auto">
            <a:xfrm>
              <a:off x="2299254" y="309257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ooter Text"/>
            <p:cNvSpPr txBox="1"/>
            <p:nvPr/>
          </p:nvSpPr>
          <p:spPr>
            <a:xfrm>
              <a:off x="1038614" y="3078778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2000854" y="4753723"/>
            <a:ext cx="1969754" cy="577338"/>
            <a:chOff x="1038614" y="3499119"/>
            <a:chExt cx="1571608" cy="460640"/>
          </a:xfrm>
        </p:grpSpPr>
        <p:sp>
          <p:nvSpPr>
            <p:cNvPr id="98" name="Freeform 45"/>
            <p:cNvSpPr>
              <a:spLocks noEditPoints="1"/>
            </p:cNvSpPr>
            <p:nvPr/>
          </p:nvSpPr>
          <p:spPr bwMode="auto">
            <a:xfrm>
              <a:off x="2299254" y="35129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ooter Text"/>
            <p:cNvSpPr txBox="1"/>
            <p:nvPr/>
          </p:nvSpPr>
          <p:spPr>
            <a:xfrm>
              <a:off x="1038614" y="3499119"/>
              <a:ext cx="1198995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2000854" y="5266343"/>
            <a:ext cx="1969754" cy="577338"/>
            <a:chOff x="1038614" y="3908122"/>
            <a:chExt cx="1571608" cy="460640"/>
          </a:xfrm>
        </p:grpSpPr>
        <p:sp>
          <p:nvSpPr>
            <p:cNvPr id="99" name="Freeform 45"/>
            <p:cNvSpPr>
              <a:spLocks noEditPoints="1"/>
            </p:cNvSpPr>
            <p:nvPr/>
          </p:nvSpPr>
          <p:spPr bwMode="auto">
            <a:xfrm>
              <a:off x="2299254" y="3921911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ooter Text"/>
            <p:cNvSpPr txBox="1"/>
            <p:nvPr/>
          </p:nvSpPr>
          <p:spPr>
            <a:xfrm>
              <a:off x="1038614" y="3908122"/>
              <a:ext cx="1198995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8807840" y="2386081"/>
            <a:ext cx="1985875" cy="577338"/>
            <a:chOff x="6469706" y="1610051"/>
            <a:chExt cx="1584471" cy="460641"/>
          </a:xfrm>
        </p:grpSpPr>
        <p:sp>
          <p:nvSpPr>
            <p:cNvPr id="109" name="Freeform 45"/>
            <p:cNvSpPr>
              <a:spLocks noEditPoints="1"/>
            </p:cNvSpPr>
            <p:nvPr/>
          </p:nvSpPr>
          <p:spPr bwMode="auto">
            <a:xfrm>
              <a:off x="6469706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Footer Text"/>
            <p:cNvSpPr txBox="1"/>
            <p:nvPr/>
          </p:nvSpPr>
          <p:spPr>
            <a:xfrm>
              <a:off x="6857999" y="1610051"/>
              <a:ext cx="1196178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8807840" y="2912898"/>
            <a:ext cx="1985875" cy="443198"/>
            <a:chOff x="6469706" y="2030389"/>
            <a:chExt cx="1584471" cy="353615"/>
          </a:xfrm>
        </p:grpSpPr>
        <p:sp>
          <p:nvSpPr>
            <p:cNvPr id="110" name="Freeform 45"/>
            <p:cNvSpPr>
              <a:spLocks noEditPoints="1"/>
            </p:cNvSpPr>
            <p:nvPr/>
          </p:nvSpPr>
          <p:spPr bwMode="auto">
            <a:xfrm>
              <a:off x="6469706" y="2048149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ooter Text"/>
            <p:cNvSpPr txBox="1"/>
            <p:nvPr/>
          </p:nvSpPr>
          <p:spPr>
            <a:xfrm>
              <a:off x="6857999" y="2030389"/>
              <a:ext cx="1196178" cy="3536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内容，也可以直接复制你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的到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8807840" y="3425518"/>
            <a:ext cx="1985875" cy="577338"/>
            <a:chOff x="6469706" y="2439390"/>
            <a:chExt cx="1584471" cy="460641"/>
          </a:xfrm>
        </p:grpSpPr>
        <p:sp>
          <p:nvSpPr>
            <p:cNvPr id="111" name="Freeform 45"/>
            <p:cNvSpPr>
              <a:spLocks noEditPoints="1"/>
            </p:cNvSpPr>
            <p:nvPr/>
          </p:nvSpPr>
          <p:spPr bwMode="auto">
            <a:xfrm>
              <a:off x="6469706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ooter Text"/>
            <p:cNvSpPr txBox="1"/>
            <p:nvPr/>
          </p:nvSpPr>
          <p:spPr>
            <a:xfrm>
              <a:off x="6857999" y="2439390"/>
              <a:ext cx="1196178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8807840" y="4192305"/>
            <a:ext cx="1985875" cy="577338"/>
            <a:chOff x="6469706" y="3051195"/>
            <a:chExt cx="1584471" cy="460643"/>
          </a:xfrm>
        </p:grpSpPr>
        <p:sp>
          <p:nvSpPr>
            <p:cNvPr id="115" name="Freeform 45"/>
            <p:cNvSpPr>
              <a:spLocks noEditPoints="1"/>
            </p:cNvSpPr>
            <p:nvPr/>
          </p:nvSpPr>
          <p:spPr bwMode="auto">
            <a:xfrm>
              <a:off x="6469706" y="306498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ooter Text"/>
            <p:cNvSpPr txBox="1"/>
            <p:nvPr/>
          </p:nvSpPr>
          <p:spPr>
            <a:xfrm>
              <a:off x="6857999" y="3051195"/>
              <a:ext cx="1196178" cy="4606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8807840" y="4719149"/>
            <a:ext cx="1985875" cy="577338"/>
            <a:chOff x="6469706" y="3471533"/>
            <a:chExt cx="1584471" cy="460640"/>
          </a:xfrm>
        </p:grpSpPr>
        <p:sp>
          <p:nvSpPr>
            <p:cNvPr id="116" name="Freeform 45"/>
            <p:cNvSpPr>
              <a:spLocks noEditPoints="1"/>
            </p:cNvSpPr>
            <p:nvPr/>
          </p:nvSpPr>
          <p:spPr bwMode="auto">
            <a:xfrm>
              <a:off x="6469706" y="348532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ooter Text"/>
            <p:cNvSpPr txBox="1"/>
            <p:nvPr/>
          </p:nvSpPr>
          <p:spPr>
            <a:xfrm>
              <a:off x="6857999" y="3471533"/>
              <a:ext cx="1196178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807840" y="5231771"/>
            <a:ext cx="1985875" cy="577338"/>
            <a:chOff x="6469706" y="3880536"/>
            <a:chExt cx="1584471" cy="460640"/>
          </a:xfrm>
        </p:grpSpPr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6469706" y="389432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ooter Text"/>
            <p:cNvSpPr txBox="1"/>
            <p:nvPr/>
          </p:nvSpPr>
          <p:spPr>
            <a:xfrm>
              <a:off x="6857999" y="3880536"/>
              <a:ext cx="1196178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71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  <p:bldP spid="43" grpId="0" animBg="1"/>
      <p:bldP spid="39" grpId="0" animBg="1"/>
      <p:bldP spid="53" grpId="0"/>
      <p:bldP spid="60" grpId="0"/>
      <p:bldP spid="61" grpId="0"/>
      <p:bldP spid="62" grpId="0"/>
      <p:bldP spid="63" grpId="0"/>
      <p:bldP spid="75" grpId="0"/>
      <p:bldP spid="79" grpId="0"/>
      <p:bldP spid="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33" b="30992"/>
          <a:stretch/>
        </p:blipFill>
        <p:spPr>
          <a:xfrm>
            <a:off x="352" y="1592916"/>
            <a:ext cx="12858045" cy="4019550"/>
          </a:xfrm>
          <a:prstGeom prst="rect">
            <a:avLst/>
          </a:prstGeom>
        </p:spPr>
      </p:pic>
      <p:sp>
        <p:nvSpPr>
          <p:cNvPr id="45" name="椭圆 44"/>
          <p:cNvSpPr/>
          <p:nvPr/>
        </p:nvSpPr>
        <p:spPr>
          <a:xfrm>
            <a:off x="3864682" y="1504952"/>
            <a:ext cx="2040818" cy="2040816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128342" y="200213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79515" y="4019169"/>
            <a:ext cx="3184408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309665" y="470687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2258" y="470687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3309665" y="497970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022258" y="497970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8796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01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9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94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1"/>
          <p:cNvSpPr>
            <a:spLocks/>
          </p:cNvSpPr>
          <p:nvPr/>
        </p:nvSpPr>
        <p:spPr bwMode="auto">
          <a:xfrm>
            <a:off x="4185928" y="1473928"/>
            <a:ext cx="4321872" cy="3815170"/>
          </a:xfrm>
          <a:custGeom>
            <a:avLst/>
            <a:gdLst>
              <a:gd name="T0" fmla="*/ 4718844 w 19762"/>
              <a:gd name="T1" fmla="*/ 4586885 h 19044"/>
              <a:gd name="T2" fmla="*/ 4718844 w 19762"/>
              <a:gd name="T3" fmla="*/ 4586885 h 19044"/>
              <a:gd name="T4" fmla="*/ 4718844 w 19762"/>
              <a:gd name="T5" fmla="*/ 4586885 h 19044"/>
              <a:gd name="T6" fmla="*/ 4718844 w 19762"/>
              <a:gd name="T7" fmla="*/ 458688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4" name="AutoShape 2"/>
          <p:cNvSpPr>
            <a:spLocks/>
          </p:cNvSpPr>
          <p:nvPr/>
        </p:nvSpPr>
        <p:spPr bwMode="auto">
          <a:xfrm rot="224277">
            <a:off x="4504344" y="1750905"/>
            <a:ext cx="3557093" cy="3139809"/>
          </a:xfrm>
          <a:custGeom>
            <a:avLst/>
            <a:gdLst>
              <a:gd name="T0" fmla="*/ 3883819 w 19762"/>
              <a:gd name="T1" fmla="*/ 3774915 h 19044"/>
              <a:gd name="T2" fmla="*/ 3883819 w 19762"/>
              <a:gd name="T3" fmla="*/ 3774915 h 19044"/>
              <a:gd name="T4" fmla="*/ 3883819 w 19762"/>
              <a:gd name="T5" fmla="*/ 3774915 h 19044"/>
              <a:gd name="T6" fmla="*/ 3883819 w 19762"/>
              <a:gd name="T7" fmla="*/ 377491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5" name="AutoShape 3"/>
          <p:cNvSpPr>
            <a:spLocks/>
          </p:cNvSpPr>
          <p:nvPr/>
        </p:nvSpPr>
        <p:spPr bwMode="auto">
          <a:xfrm rot="224277">
            <a:off x="4985602" y="2240887"/>
            <a:ext cx="2583672" cy="2279796"/>
          </a:xfrm>
          <a:custGeom>
            <a:avLst/>
            <a:gdLst>
              <a:gd name="T0" fmla="*/ 2820988 w 19762"/>
              <a:gd name="T1" fmla="*/ 2740943 h 19044"/>
              <a:gd name="T2" fmla="*/ 2820988 w 19762"/>
              <a:gd name="T3" fmla="*/ 2740943 h 19044"/>
              <a:gd name="T4" fmla="*/ 2820988 w 19762"/>
              <a:gd name="T5" fmla="*/ 2740943 h 19044"/>
              <a:gd name="T6" fmla="*/ 2820988 w 19762"/>
              <a:gd name="T7" fmla="*/ 2740943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6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B9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5099011" y="3133613"/>
            <a:ext cx="2601847" cy="1432870"/>
            <a:chOff x="-1" y="-1"/>
            <a:chExt cx="5682117" cy="3128816"/>
          </a:xfrm>
        </p:grpSpPr>
        <p:sp>
          <p:nvSpPr>
            <p:cNvPr id="28677" name="AutoShape 5"/>
            <p:cNvSpPr>
              <a:spLocks/>
            </p:cNvSpPr>
            <p:nvPr/>
          </p:nvSpPr>
          <p:spPr bwMode="auto">
            <a:xfrm>
              <a:off x="12700" y="688942"/>
              <a:ext cx="5661477" cy="2439873"/>
            </a:xfrm>
            <a:custGeom>
              <a:avLst/>
              <a:gdLst>
                <a:gd name="T0" fmla="*/ 2830739 w 21600"/>
                <a:gd name="T1" fmla="*/ 1219937 h 19380"/>
                <a:gd name="T2" fmla="*/ 2830739 w 21600"/>
                <a:gd name="T3" fmla="*/ 1219937 h 19380"/>
                <a:gd name="T4" fmla="*/ 2830739 w 21600"/>
                <a:gd name="T5" fmla="*/ 1219937 h 19380"/>
                <a:gd name="T6" fmla="*/ 2830739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8" name="AutoShape 6"/>
            <p:cNvSpPr>
              <a:spLocks/>
            </p:cNvSpPr>
            <p:nvPr/>
          </p:nvSpPr>
          <p:spPr bwMode="auto">
            <a:xfrm>
              <a:off x="-1" y="-1"/>
              <a:ext cx="5682117" cy="1266765"/>
            </a:xfrm>
            <a:custGeom>
              <a:avLst/>
              <a:gdLst>
                <a:gd name="T0" fmla="*/ 2840914 w 19679"/>
                <a:gd name="T1" fmla="*/ 695211 h 19679"/>
                <a:gd name="T2" fmla="*/ 2840914 w 19679"/>
                <a:gd name="T3" fmla="*/ 695211 h 19679"/>
                <a:gd name="T4" fmla="*/ 2840914 w 19679"/>
                <a:gd name="T5" fmla="*/ 695211 h 19679"/>
                <a:gd name="T6" fmla="*/ 2840914 w 19679"/>
                <a:gd name="T7" fmla="*/ 69521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123834" y="795300"/>
              <a:ext cx="5518591" cy="2022380"/>
            </a:xfrm>
            <a:custGeom>
              <a:avLst/>
              <a:gdLst>
                <a:gd name="T0" fmla="*/ 2759296 w 21600"/>
                <a:gd name="T1" fmla="*/ 1011190 h 21600"/>
                <a:gd name="T2" fmla="*/ 2759296 w 21600"/>
                <a:gd name="T3" fmla="*/ 1011190 h 21600"/>
                <a:gd name="T4" fmla="*/ 2759296 w 21600"/>
                <a:gd name="T5" fmla="*/ 1011190 h 21600"/>
                <a:gd name="T6" fmla="*/ 2759296 w 21600"/>
                <a:gd name="T7" fmla="*/ 10111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21496" y="118"/>
                    <a:pt x="21395" y="238"/>
                    <a:pt x="21287" y="353"/>
                  </a:cubicBezTo>
                  <a:cubicBezTo>
                    <a:pt x="21285" y="355"/>
                    <a:pt x="21282" y="357"/>
                    <a:pt x="21280" y="359"/>
                  </a:cubicBezTo>
                  <a:cubicBezTo>
                    <a:pt x="20785" y="1404"/>
                    <a:pt x="19842" y="2393"/>
                    <a:pt x="18436" y="3215"/>
                  </a:cubicBezTo>
                  <a:cubicBezTo>
                    <a:pt x="17215" y="3928"/>
                    <a:pt x="15778" y="4432"/>
                    <a:pt x="14250" y="4744"/>
                  </a:cubicBezTo>
                  <a:lnTo>
                    <a:pt x="14276" y="4848"/>
                  </a:lnTo>
                  <a:lnTo>
                    <a:pt x="14515" y="5157"/>
                  </a:lnTo>
                  <a:lnTo>
                    <a:pt x="14689" y="5699"/>
                  </a:lnTo>
                  <a:lnTo>
                    <a:pt x="15088" y="6021"/>
                  </a:lnTo>
                  <a:lnTo>
                    <a:pt x="15325" y="6728"/>
                  </a:lnTo>
                  <a:lnTo>
                    <a:pt x="15851" y="6749"/>
                  </a:lnTo>
                  <a:lnTo>
                    <a:pt x="16505" y="6592"/>
                  </a:lnTo>
                  <a:lnTo>
                    <a:pt x="16624" y="6032"/>
                  </a:lnTo>
                  <a:lnTo>
                    <a:pt x="17096" y="5982"/>
                  </a:lnTo>
                  <a:lnTo>
                    <a:pt x="17412" y="6130"/>
                  </a:lnTo>
                  <a:lnTo>
                    <a:pt x="17455" y="6642"/>
                  </a:lnTo>
                  <a:lnTo>
                    <a:pt x="18120" y="6377"/>
                  </a:lnTo>
                  <a:lnTo>
                    <a:pt x="18229" y="6896"/>
                  </a:lnTo>
                  <a:lnTo>
                    <a:pt x="18107" y="7933"/>
                  </a:lnTo>
                  <a:lnTo>
                    <a:pt x="18164" y="8461"/>
                  </a:lnTo>
                  <a:lnTo>
                    <a:pt x="18399" y="8549"/>
                  </a:lnTo>
                  <a:lnTo>
                    <a:pt x="18670" y="8263"/>
                  </a:lnTo>
                  <a:lnTo>
                    <a:pt x="19008" y="8375"/>
                  </a:lnTo>
                  <a:lnTo>
                    <a:pt x="19039" y="8812"/>
                  </a:lnTo>
                  <a:lnTo>
                    <a:pt x="19008" y="9033"/>
                  </a:lnTo>
                  <a:lnTo>
                    <a:pt x="18683" y="8947"/>
                  </a:lnTo>
                  <a:lnTo>
                    <a:pt x="18530" y="9407"/>
                  </a:lnTo>
                  <a:lnTo>
                    <a:pt x="18596" y="9828"/>
                  </a:lnTo>
                  <a:lnTo>
                    <a:pt x="18635" y="11255"/>
                  </a:lnTo>
                  <a:lnTo>
                    <a:pt x="18351" y="11632"/>
                  </a:lnTo>
                  <a:lnTo>
                    <a:pt x="18275" y="12101"/>
                  </a:lnTo>
                  <a:lnTo>
                    <a:pt x="18319" y="12773"/>
                  </a:lnTo>
                  <a:lnTo>
                    <a:pt x="18728" y="13000"/>
                  </a:lnTo>
                  <a:lnTo>
                    <a:pt x="18847" y="13618"/>
                  </a:lnTo>
                  <a:lnTo>
                    <a:pt x="18728" y="14697"/>
                  </a:lnTo>
                  <a:lnTo>
                    <a:pt x="18940" y="14830"/>
                  </a:lnTo>
                  <a:cubicBezTo>
                    <a:pt x="20394" y="10516"/>
                    <a:pt x="21278" y="5353"/>
                    <a:pt x="21599" y="0"/>
                  </a:cubicBezTo>
                  <a:close/>
                  <a:moveTo>
                    <a:pt x="0" y="624"/>
                  </a:moveTo>
                  <a:lnTo>
                    <a:pt x="146" y="1267"/>
                  </a:lnTo>
                  <a:lnTo>
                    <a:pt x="420" y="1458"/>
                  </a:lnTo>
                  <a:lnTo>
                    <a:pt x="405" y="1246"/>
                  </a:lnTo>
                  <a:cubicBezTo>
                    <a:pt x="252" y="1042"/>
                    <a:pt x="116" y="835"/>
                    <a:pt x="0" y="624"/>
                  </a:cubicBezTo>
                  <a:close/>
                  <a:moveTo>
                    <a:pt x="1172" y="2092"/>
                  </a:moveTo>
                  <a:lnTo>
                    <a:pt x="1156" y="2676"/>
                  </a:lnTo>
                  <a:lnTo>
                    <a:pt x="1538" y="3336"/>
                  </a:lnTo>
                  <a:lnTo>
                    <a:pt x="1924" y="3569"/>
                  </a:lnTo>
                  <a:lnTo>
                    <a:pt x="2114" y="3843"/>
                  </a:lnTo>
                  <a:lnTo>
                    <a:pt x="2747" y="3807"/>
                  </a:lnTo>
                  <a:lnTo>
                    <a:pt x="2877" y="4105"/>
                  </a:lnTo>
                  <a:lnTo>
                    <a:pt x="3054" y="4294"/>
                  </a:lnTo>
                  <a:lnTo>
                    <a:pt x="3468" y="4279"/>
                  </a:lnTo>
                  <a:lnTo>
                    <a:pt x="3648" y="4494"/>
                  </a:lnTo>
                  <a:lnTo>
                    <a:pt x="3747" y="4877"/>
                  </a:lnTo>
                  <a:lnTo>
                    <a:pt x="3887" y="5257"/>
                  </a:lnTo>
                  <a:lnTo>
                    <a:pt x="4012" y="5679"/>
                  </a:lnTo>
                  <a:lnTo>
                    <a:pt x="4316" y="5888"/>
                  </a:lnTo>
                  <a:lnTo>
                    <a:pt x="4537" y="5670"/>
                  </a:lnTo>
                  <a:lnTo>
                    <a:pt x="4780" y="5623"/>
                  </a:lnTo>
                  <a:lnTo>
                    <a:pt x="4951" y="6094"/>
                  </a:lnTo>
                  <a:lnTo>
                    <a:pt x="5125" y="6698"/>
                  </a:lnTo>
                  <a:lnTo>
                    <a:pt x="4985" y="7356"/>
                  </a:lnTo>
                  <a:lnTo>
                    <a:pt x="4696" y="7754"/>
                  </a:lnTo>
                  <a:lnTo>
                    <a:pt x="4584" y="8202"/>
                  </a:lnTo>
                  <a:lnTo>
                    <a:pt x="4584" y="8723"/>
                  </a:lnTo>
                  <a:lnTo>
                    <a:pt x="4512" y="9177"/>
                  </a:lnTo>
                  <a:cubicBezTo>
                    <a:pt x="4527" y="9324"/>
                    <a:pt x="4558" y="9464"/>
                    <a:pt x="4607" y="9593"/>
                  </a:cubicBezTo>
                  <a:cubicBezTo>
                    <a:pt x="4677" y="9775"/>
                    <a:pt x="4778" y="9930"/>
                    <a:pt x="4899" y="10035"/>
                  </a:cubicBezTo>
                  <a:lnTo>
                    <a:pt x="4882" y="10562"/>
                  </a:lnTo>
                  <a:lnTo>
                    <a:pt x="5019" y="11031"/>
                  </a:lnTo>
                  <a:cubicBezTo>
                    <a:pt x="5151" y="11041"/>
                    <a:pt x="5268" y="11171"/>
                    <a:pt x="5310" y="11361"/>
                  </a:cubicBezTo>
                  <a:cubicBezTo>
                    <a:pt x="5357" y="11576"/>
                    <a:pt x="5297" y="11834"/>
                    <a:pt x="5386" y="12021"/>
                  </a:cubicBezTo>
                  <a:cubicBezTo>
                    <a:pt x="5490" y="12238"/>
                    <a:pt x="5708" y="12227"/>
                    <a:pt x="5804" y="12000"/>
                  </a:cubicBezTo>
                  <a:lnTo>
                    <a:pt x="6163" y="12266"/>
                  </a:lnTo>
                  <a:lnTo>
                    <a:pt x="6400" y="12749"/>
                  </a:lnTo>
                  <a:lnTo>
                    <a:pt x="6325" y="13200"/>
                  </a:lnTo>
                  <a:lnTo>
                    <a:pt x="6368" y="14550"/>
                  </a:lnTo>
                  <a:lnTo>
                    <a:pt x="6641" y="14962"/>
                  </a:lnTo>
                  <a:lnTo>
                    <a:pt x="6375" y="15611"/>
                  </a:lnTo>
                  <a:lnTo>
                    <a:pt x="6533" y="16224"/>
                  </a:lnTo>
                  <a:lnTo>
                    <a:pt x="6402" y="16781"/>
                  </a:lnTo>
                  <a:lnTo>
                    <a:pt x="6641" y="17244"/>
                  </a:lnTo>
                  <a:lnTo>
                    <a:pt x="6597" y="17804"/>
                  </a:lnTo>
                  <a:lnTo>
                    <a:pt x="6763" y="18134"/>
                  </a:lnTo>
                  <a:lnTo>
                    <a:pt x="6852" y="18865"/>
                  </a:lnTo>
                  <a:lnTo>
                    <a:pt x="6897" y="19534"/>
                  </a:lnTo>
                  <a:lnTo>
                    <a:pt x="7016" y="19843"/>
                  </a:lnTo>
                  <a:lnTo>
                    <a:pt x="6875" y="20603"/>
                  </a:lnTo>
                  <a:lnTo>
                    <a:pt x="7156" y="20668"/>
                  </a:lnTo>
                  <a:lnTo>
                    <a:pt x="7264" y="21293"/>
                  </a:lnTo>
                  <a:lnTo>
                    <a:pt x="7548" y="21594"/>
                  </a:lnTo>
                  <a:lnTo>
                    <a:pt x="7850" y="21600"/>
                  </a:lnTo>
                  <a:lnTo>
                    <a:pt x="7958" y="21054"/>
                  </a:lnTo>
                  <a:lnTo>
                    <a:pt x="8049" y="20494"/>
                  </a:lnTo>
                  <a:lnTo>
                    <a:pt x="8184" y="20079"/>
                  </a:lnTo>
                  <a:lnTo>
                    <a:pt x="7803" y="19796"/>
                  </a:lnTo>
                  <a:lnTo>
                    <a:pt x="7791" y="19171"/>
                  </a:lnTo>
                  <a:lnTo>
                    <a:pt x="7944" y="18959"/>
                  </a:lnTo>
                  <a:lnTo>
                    <a:pt x="7809" y="18770"/>
                  </a:lnTo>
                  <a:lnTo>
                    <a:pt x="7799" y="18461"/>
                  </a:lnTo>
                  <a:lnTo>
                    <a:pt x="8030" y="18366"/>
                  </a:lnTo>
                  <a:lnTo>
                    <a:pt x="8050" y="17706"/>
                  </a:lnTo>
                  <a:lnTo>
                    <a:pt x="8401" y="17742"/>
                  </a:lnTo>
                  <a:lnTo>
                    <a:pt x="8673" y="17509"/>
                  </a:lnTo>
                  <a:lnTo>
                    <a:pt x="8621" y="17105"/>
                  </a:lnTo>
                  <a:lnTo>
                    <a:pt x="8423" y="16760"/>
                  </a:lnTo>
                  <a:lnTo>
                    <a:pt x="8533" y="16498"/>
                  </a:lnTo>
                  <a:lnTo>
                    <a:pt x="8817" y="16681"/>
                  </a:lnTo>
                  <a:lnTo>
                    <a:pt x="9248" y="16330"/>
                  </a:lnTo>
                  <a:lnTo>
                    <a:pt x="9164" y="15634"/>
                  </a:lnTo>
                  <a:lnTo>
                    <a:pt x="9263" y="15325"/>
                  </a:lnTo>
                  <a:lnTo>
                    <a:pt x="9619" y="15183"/>
                  </a:lnTo>
                  <a:lnTo>
                    <a:pt x="9443" y="14223"/>
                  </a:lnTo>
                  <a:lnTo>
                    <a:pt x="9711" y="13819"/>
                  </a:lnTo>
                  <a:lnTo>
                    <a:pt x="10168" y="13618"/>
                  </a:lnTo>
                  <a:lnTo>
                    <a:pt x="10483" y="13654"/>
                  </a:lnTo>
                  <a:lnTo>
                    <a:pt x="10629" y="13085"/>
                  </a:lnTo>
                  <a:lnTo>
                    <a:pt x="10772" y="12280"/>
                  </a:lnTo>
                  <a:lnTo>
                    <a:pt x="10663" y="11446"/>
                  </a:lnTo>
                  <a:lnTo>
                    <a:pt x="10818" y="10854"/>
                  </a:lnTo>
                  <a:lnTo>
                    <a:pt x="11108" y="10453"/>
                  </a:lnTo>
                  <a:lnTo>
                    <a:pt x="11370" y="9961"/>
                  </a:lnTo>
                  <a:lnTo>
                    <a:pt x="11286" y="9489"/>
                  </a:lnTo>
                  <a:lnTo>
                    <a:pt x="10880" y="9106"/>
                  </a:lnTo>
                  <a:lnTo>
                    <a:pt x="10629" y="8535"/>
                  </a:lnTo>
                  <a:lnTo>
                    <a:pt x="9987" y="8535"/>
                  </a:lnTo>
                  <a:lnTo>
                    <a:pt x="9687" y="8151"/>
                  </a:lnTo>
                  <a:lnTo>
                    <a:pt x="9339" y="7889"/>
                  </a:lnTo>
                  <a:lnTo>
                    <a:pt x="8947" y="8069"/>
                  </a:lnTo>
                  <a:lnTo>
                    <a:pt x="8930" y="7353"/>
                  </a:lnTo>
                  <a:lnTo>
                    <a:pt x="8777" y="6651"/>
                  </a:lnTo>
                  <a:lnTo>
                    <a:pt x="8477" y="6348"/>
                  </a:lnTo>
                  <a:lnTo>
                    <a:pt x="7912" y="6330"/>
                  </a:lnTo>
                  <a:lnTo>
                    <a:pt x="7791" y="5859"/>
                  </a:lnTo>
                  <a:lnTo>
                    <a:pt x="7436" y="5611"/>
                  </a:lnTo>
                  <a:lnTo>
                    <a:pt x="7240" y="5166"/>
                  </a:lnTo>
                  <a:lnTo>
                    <a:pt x="6501" y="5201"/>
                  </a:lnTo>
                  <a:lnTo>
                    <a:pt x="6315" y="4921"/>
                  </a:lnTo>
                  <a:lnTo>
                    <a:pt x="5934" y="4874"/>
                  </a:lnTo>
                  <a:lnTo>
                    <a:pt x="5700" y="4936"/>
                  </a:lnTo>
                  <a:lnTo>
                    <a:pt x="5357" y="5528"/>
                  </a:lnTo>
                  <a:lnTo>
                    <a:pt x="5179" y="5897"/>
                  </a:lnTo>
                  <a:lnTo>
                    <a:pt x="4925" y="5310"/>
                  </a:lnTo>
                  <a:lnTo>
                    <a:pt x="4547" y="5346"/>
                  </a:lnTo>
                  <a:lnTo>
                    <a:pt x="4352" y="5525"/>
                  </a:lnTo>
                  <a:lnTo>
                    <a:pt x="4211" y="5310"/>
                  </a:lnTo>
                  <a:lnTo>
                    <a:pt x="4103" y="4774"/>
                  </a:lnTo>
                  <a:lnTo>
                    <a:pt x="4110" y="4294"/>
                  </a:lnTo>
                  <a:lnTo>
                    <a:pt x="4217" y="4052"/>
                  </a:lnTo>
                  <a:lnTo>
                    <a:pt x="4166" y="3925"/>
                  </a:lnTo>
                  <a:cubicBezTo>
                    <a:pt x="4087" y="3892"/>
                    <a:pt x="4008" y="3856"/>
                    <a:pt x="3930" y="3822"/>
                  </a:cubicBezTo>
                  <a:lnTo>
                    <a:pt x="3853" y="3869"/>
                  </a:lnTo>
                  <a:lnTo>
                    <a:pt x="3525" y="3919"/>
                  </a:lnTo>
                  <a:lnTo>
                    <a:pt x="3374" y="3681"/>
                  </a:lnTo>
                  <a:lnTo>
                    <a:pt x="3390" y="3574"/>
                  </a:lnTo>
                  <a:cubicBezTo>
                    <a:pt x="3158" y="3459"/>
                    <a:pt x="2928" y="3343"/>
                    <a:pt x="2709" y="3215"/>
                  </a:cubicBezTo>
                  <a:cubicBezTo>
                    <a:pt x="2705" y="3213"/>
                    <a:pt x="2702" y="3211"/>
                    <a:pt x="2699" y="3209"/>
                  </a:cubicBezTo>
                  <a:lnTo>
                    <a:pt x="2696" y="3209"/>
                  </a:lnTo>
                  <a:lnTo>
                    <a:pt x="2695" y="3206"/>
                  </a:lnTo>
                  <a:cubicBezTo>
                    <a:pt x="2107" y="2861"/>
                    <a:pt x="1600" y="2488"/>
                    <a:pt x="1172" y="2092"/>
                  </a:cubicBez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5099011" y="1662942"/>
            <a:ext cx="2601847" cy="1432869"/>
            <a:chOff x="-1" y="-1"/>
            <a:chExt cx="5682116" cy="3128816"/>
          </a:xfrm>
        </p:grpSpPr>
        <p:sp>
          <p:nvSpPr>
            <p:cNvPr id="28681" name="AutoShape 9"/>
            <p:cNvSpPr>
              <a:spLocks/>
            </p:cNvSpPr>
            <p:nvPr/>
          </p:nvSpPr>
          <p:spPr bwMode="auto">
            <a:xfrm rot="10800000">
              <a:off x="7938" y="-1"/>
              <a:ext cx="5661476" cy="2439873"/>
            </a:xfrm>
            <a:custGeom>
              <a:avLst/>
              <a:gdLst>
                <a:gd name="T0" fmla="*/ 2830738 w 21600"/>
                <a:gd name="T1" fmla="*/ 1219937 h 19380"/>
                <a:gd name="T2" fmla="*/ 2830738 w 21600"/>
                <a:gd name="T3" fmla="*/ 1219937 h 19380"/>
                <a:gd name="T4" fmla="*/ 2830738 w 21600"/>
                <a:gd name="T5" fmla="*/ 1219937 h 19380"/>
                <a:gd name="T6" fmla="*/ 2830738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2" name="AutoShape 10"/>
            <p:cNvSpPr>
              <a:spLocks/>
            </p:cNvSpPr>
            <p:nvPr/>
          </p:nvSpPr>
          <p:spPr bwMode="auto">
            <a:xfrm rot="10800000">
              <a:off x="-1" y="1862049"/>
              <a:ext cx="5682116" cy="1266766"/>
            </a:xfrm>
            <a:custGeom>
              <a:avLst/>
              <a:gdLst>
                <a:gd name="T0" fmla="*/ 2840914 w 19679"/>
                <a:gd name="T1" fmla="*/ 695212 h 19679"/>
                <a:gd name="T2" fmla="*/ 2840914 w 19679"/>
                <a:gd name="T3" fmla="*/ 695212 h 19679"/>
                <a:gd name="T4" fmla="*/ 2840914 w 19679"/>
                <a:gd name="T5" fmla="*/ 695212 h 19679"/>
                <a:gd name="T6" fmla="*/ 2840914 w 19679"/>
                <a:gd name="T7" fmla="*/ 695212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3" name="AutoShape 11"/>
            <p:cNvSpPr>
              <a:spLocks/>
            </p:cNvSpPr>
            <p:nvPr/>
          </p:nvSpPr>
          <p:spPr bwMode="auto">
            <a:xfrm>
              <a:off x="520741" y="407967"/>
              <a:ext cx="5126447" cy="1916024"/>
            </a:xfrm>
            <a:custGeom>
              <a:avLst/>
              <a:gdLst>
                <a:gd name="T0" fmla="*/ 2563224 w 21600"/>
                <a:gd name="T1" fmla="*/ 958012 h 21600"/>
                <a:gd name="T2" fmla="*/ 2563224 w 21600"/>
                <a:gd name="T3" fmla="*/ 958012 h 21600"/>
                <a:gd name="T4" fmla="*/ 2563224 w 21600"/>
                <a:gd name="T5" fmla="*/ 958012 h 21600"/>
                <a:gd name="T6" fmla="*/ 2563224 w 21600"/>
                <a:gd name="T7" fmla="*/ 9580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313" y="0"/>
                  </a:moveTo>
                  <a:lnTo>
                    <a:pt x="15124" y="200"/>
                  </a:lnTo>
                  <a:lnTo>
                    <a:pt x="14332" y="3"/>
                  </a:lnTo>
                  <a:lnTo>
                    <a:pt x="13204" y="61"/>
                  </a:lnTo>
                  <a:lnTo>
                    <a:pt x="13205" y="643"/>
                  </a:lnTo>
                  <a:lnTo>
                    <a:pt x="12654" y="724"/>
                  </a:lnTo>
                  <a:lnTo>
                    <a:pt x="11722" y="565"/>
                  </a:lnTo>
                  <a:lnTo>
                    <a:pt x="11433" y="970"/>
                  </a:lnTo>
                  <a:cubicBezTo>
                    <a:pt x="11339" y="1052"/>
                    <a:pt x="11240" y="1117"/>
                    <a:pt x="11138" y="1160"/>
                  </a:cubicBezTo>
                  <a:cubicBezTo>
                    <a:pt x="10981" y="1227"/>
                    <a:pt x="10820" y="1246"/>
                    <a:pt x="10659" y="1215"/>
                  </a:cubicBezTo>
                  <a:lnTo>
                    <a:pt x="10322" y="1303"/>
                  </a:lnTo>
                  <a:cubicBezTo>
                    <a:pt x="10284" y="1417"/>
                    <a:pt x="10283" y="1563"/>
                    <a:pt x="10321" y="1678"/>
                  </a:cubicBezTo>
                  <a:cubicBezTo>
                    <a:pt x="10350" y="1766"/>
                    <a:pt x="10399" y="1827"/>
                    <a:pt x="10455" y="1846"/>
                  </a:cubicBezTo>
                  <a:lnTo>
                    <a:pt x="10734" y="1687"/>
                  </a:lnTo>
                  <a:lnTo>
                    <a:pt x="11307" y="1762"/>
                  </a:lnTo>
                  <a:lnTo>
                    <a:pt x="11623" y="1978"/>
                  </a:lnTo>
                  <a:lnTo>
                    <a:pt x="11449" y="2703"/>
                  </a:lnTo>
                  <a:lnTo>
                    <a:pt x="11269" y="2929"/>
                  </a:lnTo>
                  <a:lnTo>
                    <a:pt x="11797" y="3062"/>
                  </a:lnTo>
                  <a:lnTo>
                    <a:pt x="11644" y="3763"/>
                  </a:lnTo>
                  <a:lnTo>
                    <a:pt x="11120" y="4064"/>
                  </a:lnTo>
                  <a:lnTo>
                    <a:pt x="11325" y="5694"/>
                  </a:lnTo>
                  <a:lnTo>
                    <a:pt x="11774" y="5771"/>
                  </a:lnTo>
                  <a:cubicBezTo>
                    <a:pt x="11835" y="5488"/>
                    <a:pt x="11926" y="5228"/>
                    <a:pt x="12042" y="5008"/>
                  </a:cubicBezTo>
                  <a:cubicBezTo>
                    <a:pt x="12175" y="4756"/>
                    <a:pt x="12336" y="4562"/>
                    <a:pt x="12516" y="4439"/>
                  </a:cubicBezTo>
                  <a:lnTo>
                    <a:pt x="12723" y="3812"/>
                  </a:lnTo>
                  <a:lnTo>
                    <a:pt x="12948" y="3812"/>
                  </a:lnTo>
                  <a:lnTo>
                    <a:pt x="13152" y="3928"/>
                  </a:lnTo>
                  <a:lnTo>
                    <a:pt x="13302" y="3324"/>
                  </a:lnTo>
                  <a:cubicBezTo>
                    <a:pt x="13431" y="3373"/>
                    <a:pt x="13561" y="3407"/>
                    <a:pt x="13692" y="3427"/>
                  </a:cubicBezTo>
                  <a:cubicBezTo>
                    <a:pt x="13846" y="3450"/>
                    <a:pt x="13999" y="3452"/>
                    <a:pt x="14153" y="3434"/>
                  </a:cubicBezTo>
                  <a:lnTo>
                    <a:pt x="14312" y="2848"/>
                  </a:lnTo>
                  <a:lnTo>
                    <a:pt x="14584" y="2719"/>
                  </a:lnTo>
                  <a:cubicBezTo>
                    <a:pt x="14653" y="2589"/>
                    <a:pt x="14725" y="2465"/>
                    <a:pt x="14800" y="2347"/>
                  </a:cubicBezTo>
                  <a:cubicBezTo>
                    <a:pt x="14880" y="2219"/>
                    <a:pt x="14964" y="2098"/>
                    <a:pt x="15051" y="1985"/>
                  </a:cubicBezTo>
                  <a:lnTo>
                    <a:pt x="15062" y="1286"/>
                  </a:lnTo>
                  <a:lnTo>
                    <a:pt x="15283" y="646"/>
                  </a:lnTo>
                  <a:lnTo>
                    <a:pt x="15550" y="630"/>
                  </a:lnTo>
                  <a:lnTo>
                    <a:pt x="15605" y="294"/>
                  </a:lnTo>
                  <a:lnTo>
                    <a:pt x="15313" y="0"/>
                  </a:lnTo>
                  <a:close/>
                  <a:moveTo>
                    <a:pt x="10693" y="139"/>
                  </a:moveTo>
                  <a:lnTo>
                    <a:pt x="10285" y="384"/>
                  </a:lnTo>
                  <a:lnTo>
                    <a:pt x="9573" y="565"/>
                  </a:lnTo>
                  <a:lnTo>
                    <a:pt x="9301" y="268"/>
                  </a:lnTo>
                  <a:lnTo>
                    <a:pt x="8655" y="194"/>
                  </a:lnTo>
                  <a:lnTo>
                    <a:pt x="8493" y="591"/>
                  </a:lnTo>
                  <a:lnTo>
                    <a:pt x="8200" y="614"/>
                  </a:lnTo>
                  <a:lnTo>
                    <a:pt x="8169" y="1183"/>
                  </a:lnTo>
                  <a:lnTo>
                    <a:pt x="8714" y="1257"/>
                  </a:lnTo>
                  <a:lnTo>
                    <a:pt x="8958" y="1118"/>
                  </a:lnTo>
                  <a:lnTo>
                    <a:pt x="8991" y="1704"/>
                  </a:lnTo>
                  <a:lnTo>
                    <a:pt x="9304" y="1875"/>
                  </a:lnTo>
                  <a:lnTo>
                    <a:pt x="9470" y="1248"/>
                  </a:lnTo>
                  <a:lnTo>
                    <a:pt x="9925" y="798"/>
                  </a:lnTo>
                  <a:lnTo>
                    <a:pt x="10297" y="759"/>
                  </a:lnTo>
                  <a:lnTo>
                    <a:pt x="10826" y="630"/>
                  </a:lnTo>
                  <a:lnTo>
                    <a:pt x="11220" y="430"/>
                  </a:lnTo>
                  <a:lnTo>
                    <a:pt x="10693" y="139"/>
                  </a:lnTo>
                  <a:close/>
                  <a:moveTo>
                    <a:pt x="7737" y="989"/>
                  </a:moveTo>
                  <a:lnTo>
                    <a:pt x="7359" y="1044"/>
                  </a:lnTo>
                  <a:lnTo>
                    <a:pt x="6897" y="1037"/>
                  </a:lnTo>
                  <a:lnTo>
                    <a:pt x="6752" y="1532"/>
                  </a:lnTo>
                  <a:lnTo>
                    <a:pt x="6993" y="1700"/>
                  </a:lnTo>
                  <a:lnTo>
                    <a:pt x="7410" y="1319"/>
                  </a:lnTo>
                  <a:lnTo>
                    <a:pt x="7852" y="1183"/>
                  </a:lnTo>
                  <a:lnTo>
                    <a:pt x="7737" y="989"/>
                  </a:lnTo>
                  <a:close/>
                  <a:moveTo>
                    <a:pt x="7665" y="1710"/>
                  </a:moveTo>
                  <a:lnTo>
                    <a:pt x="7251" y="1784"/>
                  </a:lnTo>
                  <a:lnTo>
                    <a:pt x="7426" y="2234"/>
                  </a:lnTo>
                  <a:lnTo>
                    <a:pt x="7600" y="2195"/>
                  </a:lnTo>
                  <a:lnTo>
                    <a:pt x="7665" y="1710"/>
                  </a:lnTo>
                  <a:close/>
                  <a:moveTo>
                    <a:pt x="6468" y="1894"/>
                  </a:moveTo>
                  <a:lnTo>
                    <a:pt x="6220" y="2234"/>
                  </a:lnTo>
                  <a:lnTo>
                    <a:pt x="5507" y="2531"/>
                  </a:lnTo>
                  <a:lnTo>
                    <a:pt x="5028" y="1978"/>
                  </a:lnTo>
                  <a:lnTo>
                    <a:pt x="4509" y="2085"/>
                  </a:lnTo>
                  <a:lnTo>
                    <a:pt x="4044" y="2470"/>
                  </a:lnTo>
                  <a:lnTo>
                    <a:pt x="4405" y="2774"/>
                  </a:lnTo>
                  <a:lnTo>
                    <a:pt x="4874" y="2657"/>
                  </a:lnTo>
                  <a:lnTo>
                    <a:pt x="4958" y="3314"/>
                  </a:lnTo>
                  <a:cubicBezTo>
                    <a:pt x="5004" y="3427"/>
                    <a:pt x="5077" y="3492"/>
                    <a:pt x="5154" y="3498"/>
                  </a:cubicBezTo>
                  <a:cubicBezTo>
                    <a:pt x="5338" y="3514"/>
                    <a:pt x="5483" y="3216"/>
                    <a:pt x="5450" y="2887"/>
                  </a:cubicBezTo>
                  <a:lnTo>
                    <a:pt x="5750" y="2871"/>
                  </a:lnTo>
                  <a:lnTo>
                    <a:pt x="5999" y="3214"/>
                  </a:lnTo>
                  <a:lnTo>
                    <a:pt x="6346" y="2832"/>
                  </a:lnTo>
                  <a:lnTo>
                    <a:pt x="6468" y="1894"/>
                  </a:lnTo>
                  <a:close/>
                  <a:moveTo>
                    <a:pt x="8888" y="2062"/>
                  </a:moveTo>
                  <a:lnTo>
                    <a:pt x="8649" y="2570"/>
                  </a:lnTo>
                  <a:lnTo>
                    <a:pt x="8466" y="2722"/>
                  </a:lnTo>
                  <a:lnTo>
                    <a:pt x="8071" y="2221"/>
                  </a:lnTo>
                  <a:lnTo>
                    <a:pt x="7753" y="2405"/>
                  </a:lnTo>
                  <a:lnTo>
                    <a:pt x="7768" y="3243"/>
                  </a:lnTo>
                  <a:lnTo>
                    <a:pt x="7961" y="3466"/>
                  </a:lnTo>
                  <a:lnTo>
                    <a:pt x="7791" y="4051"/>
                  </a:lnTo>
                  <a:lnTo>
                    <a:pt x="8188" y="4284"/>
                  </a:lnTo>
                  <a:lnTo>
                    <a:pt x="8190" y="3162"/>
                  </a:lnTo>
                  <a:lnTo>
                    <a:pt x="8555" y="2987"/>
                  </a:lnTo>
                  <a:lnTo>
                    <a:pt x="8845" y="3456"/>
                  </a:lnTo>
                  <a:lnTo>
                    <a:pt x="9163" y="4294"/>
                  </a:lnTo>
                  <a:lnTo>
                    <a:pt x="9791" y="4142"/>
                  </a:lnTo>
                  <a:lnTo>
                    <a:pt x="10016" y="4261"/>
                  </a:lnTo>
                  <a:lnTo>
                    <a:pt x="9843" y="3362"/>
                  </a:lnTo>
                  <a:lnTo>
                    <a:pt x="9330" y="3100"/>
                  </a:lnTo>
                  <a:lnTo>
                    <a:pt x="9189" y="2221"/>
                  </a:lnTo>
                  <a:lnTo>
                    <a:pt x="8888" y="2062"/>
                  </a:lnTo>
                  <a:close/>
                  <a:moveTo>
                    <a:pt x="7038" y="2412"/>
                  </a:moveTo>
                  <a:lnTo>
                    <a:pt x="6930" y="3476"/>
                  </a:lnTo>
                  <a:lnTo>
                    <a:pt x="6577" y="3951"/>
                  </a:lnTo>
                  <a:lnTo>
                    <a:pt x="6064" y="4310"/>
                  </a:lnTo>
                  <a:lnTo>
                    <a:pt x="5558" y="4032"/>
                  </a:lnTo>
                  <a:lnTo>
                    <a:pt x="5299" y="3660"/>
                  </a:lnTo>
                  <a:lnTo>
                    <a:pt x="5118" y="4756"/>
                  </a:lnTo>
                  <a:lnTo>
                    <a:pt x="4784" y="4303"/>
                  </a:lnTo>
                  <a:lnTo>
                    <a:pt x="4730" y="3660"/>
                  </a:lnTo>
                  <a:lnTo>
                    <a:pt x="4377" y="3789"/>
                  </a:lnTo>
                  <a:lnTo>
                    <a:pt x="3742" y="3434"/>
                  </a:lnTo>
                  <a:lnTo>
                    <a:pt x="3193" y="3178"/>
                  </a:lnTo>
                  <a:lnTo>
                    <a:pt x="2933" y="3595"/>
                  </a:lnTo>
                  <a:lnTo>
                    <a:pt x="2567" y="3909"/>
                  </a:lnTo>
                  <a:lnTo>
                    <a:pt x="1919" y="3501"/>
                  </a:lnTo>
                  <a:lnTo>
                    <a:pt x="1750" y="3453"/>
                  </a:lnTo>
                  <a:cubicBezTo>
                    <a:pt x="1580" y="3859"/>
                    <a:pt x="1412" y="4275"/>
                    <a:pt x="1249" y="4711"/>
                  </a:cubicBezTo>
                  <a:cubicBezTo>
                    <a:pt x="1109" y="5087"/>
                    <a:pt x="973" y="5472"/>
                    <a:pt x="841" y="5862"/>
                  </a:cubicBezTo>
                  <a:lnTo>
                    <a:pt x="1071" y="5768"/>
                  </a:lnTo>
                  <a:lnTo>
                    <a:pt x="1025" y="7634"/>
                  </a:lnTo>
                  <a:lnTo>
                    <a:pt x="948" y="9432"/>
                  </a:lnTo>
                  <a:lnTo>
                    <a:pt x="326" y="10551"/>
                  </a:lnTo>
                  <a:lnTo>
                    <a:pt x="0" y="11459"/>
                  </a:lnTo>
                  <a:lnTo>
                    <a:pt x="7" y="12675"/>
                  </a:lnTo>
                  <a:lnTo>
                    <a:pt x="126" y="13328"/>
                  </a:lnTo>
                  <a:lnTo>
                    <a:pt x="137" y="14499"/>
                  </a:lnTo>
                  <a:lnTo>
                    <a:pt x="432" y="16054"/>
                  </a:lnTo>
                  <a:lnTo>
                    <a:pt x="703" y="16284"/>
                  </a:lnTo>
                  <a:lnTo>
                    <a:pt x="673" y="15763"/>
                  </a:lnTo>
                  <a:lnTo>
                    <a:pt x="400" y="14683"/>
                  </a:lnTo>
                  <a:lnTo>
                    <a:pt x="504" y="14185"/>
                  </a:lnTo>
                  <a:lnTo>
                    <a:pt x="782" y="14731"/>
                  </a:lnTo>
                  <a:lnTo>
                    <a:pt x="1089" y="15957"/>
                  </a:lnTo>
                  <a:lnTo>
                    <a:pt x="1450" y="16730"/>
                  </a:lnTo>
                  <a:lnTo>
                    <a:pt x="1428" y="17732"/>
                  </a:lnTo>
                  <a:lnTo>
                    <a:pt x="1656" y="18201"/>
                  </a:lnTo>
                  <a:cubicBezTo>
                    <a:pt x="1981" y="18045"/>
                    <a:pt x="2316" y="17902"/>
                    <a:pt x="2660" y="17768"/>
                  </a:cubicBezTo>
                  <a:lnTo>
                    <a:pt x="2531" y="17648"/>
                  </a:lnTo>
                  <a:lnTo>
                    <a:pt x="2443" y="16879"/>
                  </a:lnTo>
                  <a:lnTo>
                    <a:pt x="2545" y="15757"/>
                  </a:lnTo>
                  <a:lnTo>
                    <a:pt x="2713" y="15045"/>
                  </a:lnTo>
                  <a:lnTo>
                    <a:pt x="3139" y="14631"/>
                  </a:lnTo>
                  <a:lnTo>
                    <a:pt x="3470" y="14415"/>
                  </a:lnTo>
                  <a:lnTo>
                    <a:pt x="3589" y="14845"/>
                  </a:lnTo>
                  <a:lnTo>
                    <a:pt x="3846" y="14744"/>
                  </a:lnTo>
                  <a:lnTo>
                    <a:pt x="3931" y="14418"/>
                  </a:lnTo>
                  <a:lnTo>
                    <a:pt x="4320" y="14418"/>
                  </a:lnTo>
                  <a:lnTo>
                    <a:pt x="4675" y="14418"/>
                  </a:lnTo>
                  <a:lnTo>
                    <a:pt x="4836" y="14867"/>
                  </a:lnTo>
                  <a:lnTo>
                    <a:pt x="4917" y="15750"/>
                  </a:lnTo>
                  <a:lnTo>
                    <a:pt x="5085" y="16119"/>
                  </a:lnTo>
                  <a:lnTo>
                    <a:pt x="5251" y="15815"/>
                  </a:lnTo>
                  <a:lnTo>
                    <a:pt x="5195" y="14925"/>
                  </a:lnTo>
                  <a:lnTo>
                    <a:pt x="5124" y="14001"/>
                  </a:lnTo>
                  <a:cubicBezTo>
                    <a:pt x="5215" y="13863"/>
                    <a:pt x="5313" y="13743"/>
                    <a:pt x="5416" y="13639"/>
                  </a:cubicBezTo>
                  <a:cubicBezTo>
                    <a:pt x="5589" y="13464"/>
                    <a:pt x="5776" y="13339"/>
                    <a:pt x="5970" y="13270"/>
                  </a:cubicBezTo>
                  <a:lnTo>
                    <a:pt x="6141" y="12788"/>
                  </a:lnTo>
                  <a:lnTo>
                    <a:pt x="6119" y="11870"/>
                  </a:lnTo>
                  <a:lnTo>
                    <a:pt x="6438" y="11731"/>
                  </a:lnTo>
                  <a:lnTo>
                    <a:pt x="6651" y="11223"/>
                  </a:lnTo>
                  <a:lnTo>
                    <a:pt x="6986" y="11162"/>
                  </a:lnTo>
                  <a:lnTo>
                    <a:pt x="7412" y="10421"/>
                  </a:lnTo>
                  <a:lnTo>
                    <a:pt x="7818" y="9868"/>
                  </a:lnTo>
                  <a:cubicBezTo>
                    <a:pt x="7943" y="9776"/>
                    <a:pt x="8086" y="9845"/>
                    <a:pt x="8168" y="10040"/>
                  </a:cubicBezTo>
                  <a:cubicBezTo>
                    <a:pt x="8234" y="10197"/>
                    <a:pt x="8244" y="10415"/>
                    <a:pt x="8323" y="10554"/>
                  </a:cubicBezTo>
                  <a:cubicBezTo>
                    <a:pt x="8441" y="10763"/>
                    <a:pt x="8636" y="10716"/>
                    <a:pt x="8719" y="10457"/>
                  </a:cubicBezTo>
                  <a:lnTo>
                    <a:pt x="8773" y="10011"/>
                  </a:lnTo>
                  <a:lnTo>
                    <a:pt x="8547" y="9778"/>
                  </a:lnTo>
                  <a:lnTo>
                    <a:pt x="8273" y="9522"/>
                  </a:lnTo>
                  <a:lnTo>
                    <a:pt x="8088" y="8504"/>
                  </a:lnTo>
                  <a:lnTo>
                    <a:pt x="8390" y="8209"/>
                  </a:lnTo>
                  <a:lnTo>
                    <a:pt x="8916" y="8329"/>
                  </a:lnTo>
                  <a:lnTo>
                    <a:pt x="8980" y="8795"/>
                  </a:lnTo>
                  <a:lnTo>
                    <a:pt x="9454" y="8287"/>
                  </a:lnTo>
                  <a:lnTo>
                    <a:pt x="9401" y="7876"/>
                  </a:lnTo>
                  <a:lnTo>
                    <a:pt x="9593" y="7721"/>
                  </a:lnTo>
                  <a:lnTo>
                    <a:pt x="9722" y="7372"/>
                  </a:lnTo>
                  <a:lnTo>
                    <a:pt x="9485" y="7175"/>
                  </a:lnTo>
                  <a:lnTo>
                    <a:pt x="9337" y="6628"/>
                  </a:lnTo>
                  <a:lnTo>
                    <a:pt x="9359" y="5872"/>
                  </a:lnTo>
                  <a:lnTo>
                    <a:pt x="9203" y="5788"/>
                  </a:lnTo>
                  <a:lnTo>
                    <a:pt x="9021" y="6295"/>
                  </a:lnTo>
                  <a:lnTo>
                    <a:pt x="8634" y="6583"/>
                  </a:lnTo>
                  <a:lnTo>
                    <a:pt x="8549" y="6153"/>
                  </a:lnTo>
                  <a:lnTo>
                    <a:pt x="8603" y="5726"/>
                  </a:lnTo>
                  <a:lnTo>
                    <a:pt x="8377" y="5493"/>
                  </a:lnTo>
                  <a:lnTo>
                    <a:pt x="8119" y="5160"/>
                  </a:lnTo>
                  <a:lnTo>
                    <a:pt x="7889" y="5590"/>
                  </a:lnTo>
                  <a:lnTo>
                    <a:pt x="7382" y="6043"/>
                  </a:lnTo>
                  <a:lnTo>
                    <a:pt x="7728" y="6648"/>
                  </a:lnTo>
                  <a:lnTo>
                    <a:pt x="7728" y="7233"/>
                  </a:lnTo>
                  <a:lnTo>
                    <a:pt x="7330" y="7249"/>
                  </a:lnTo>
                  <a:lnTo>
                    <a:pt x="7093" y="7097"/>
                  </a:lnTo>
                  <a:lnTo>
                    <a:pt x="7048" y="7863"/>
                  </a:lnTo>
                  <a:lnTo>
                    <a:pt x="6972" y="8294"/>
                  </a:lnTo>
                  <a:lnTo>
                    <a:pt x="6747" y="8449"/>
                  </a:lnTo>
                  <a:lnTo>
                    <a:pt x="6490" y="8449"/>
                  </a:lnTo>
                  <a:lnTo>
                    <a:pt x="6350" y="7960"/>
                  </a:lnTo>
                  <a:lnTo>
                    <a:pt x="6639" y="7450"/>
                  </a:lnTo>
                  <a:lnTo>
                    <a:pt x="6359" y="7317"/>
                  </a:lnTo>
                  <a:lnTo>
                    <a:pt x="6255" y="6813"/>
                  </a:lnTo>
                  <a:lnTo>
                    <a:pt x="5933" y="6968"/>
                  </a:lnTo>
                  <a:lnTo>
                    <a:pt x="5676" y="6793"/>
                  </a:lnTo>
                  <a:lnTo>
                    <a:pt x="5615" y="6066"/>
                  </a:lnTo>
                  <a:lnTo>
                    <a:pt x="5615" y="5771"/>
                  </a:lnTo>
                  <a:lnTo>
                    <a:pt x="6246" y="5083"/>
                  </a:lnTo>
                  <a:lnTo>
                    <a:pt x="6988" y="4711"/>
                  </a:lnTo>
                  <a:lnTo>
                    <a:pt x="7041" y="4342"/>
                  </a:lnTo>
                  <a:lnTo>
                    <a:pt x="7295" y="4171"/>
                  </a:lnTo>
                  <a:lnTo>
                    <a:pt x="7401" y="3838"/>
                  </a:lnTo>
                  <a:lnTo>
                    <a:pt x="7262" y="3508"/>
                  </a:lnTo>
                  <a:lnTo>
                    <a:pt x="7038" y="2412"/>
                  </a:lnTo>
                  <a:close/>
                  <a:moveTo>
                    <a:pt x="14606" y="3980"/>
                  </a:moveTo>
                  <a:lnTo>
                    <a:pt x="14279" y="4080"/>
                  </a:lnTo>
                  <a:lnTo>
                    <a:pt x="14200" y="4543"/>
                  </a:lnTo>
                  <a:lnTo>
                    <a:pt x="14779" y="5134"/>
                  </a:lnTo>
                  <a:lnTo>
                    <a:pt x="15299" y="5361"/>
                  </a:lnTo>
                  <a:lnTo>
                    <a:pt x="15507" y="4740"/>
                  </a:lnTo>
                  <a:lnTo>
                    <a:pt x="15440" y="3980"/>
                  </a:lnTo>
                  <a:lnTo>
                    <a:pt x="14971" y="4071"/>
                  </a:lnTo>
                  <a:lnTo>
                    <a:pt x="14820" y="4284"/>
                  </a:lnTo>
                  <a:lnTo>
                    <a:pt x="14606" y="3980"/>
                  </a:lnTo>
                  <a:close/>
                  <a:moveTo>
                    <a:pt x="18206" y="4517"/>
                  </a:moveTo>
                  <a:lnTo>
                    <a:pt x="18111" y="4646"/>
                  </a:lnTo>
                  <a:lnTo>
                    <a:pt x="17851" y="5189"/>
                  </a:lnTo>
                  <a:lnTo>
                    <a:pt x="17449" y="5131"/>
                  </a:lnTo>
                  <a:cubicBezTo>
                    <a:pt x="17352" y="5393"/>
                    <a:pt x="17351" y="5735"/>
                    <a:pt x="17448" y="5998"/>
                  </a:cubicBezTo>
                  <a:cubicBezTo>
                    <a:pt x="17510" y="6165"/>
                    <a:pt x="17606" y="6280"/>
                    <a:pt x="17714" y="6318"/>
                  </a:cubicBezTo>
                  <a:lnTo>
                    <a:pt x="18200" y="5830"/>
                  </a:lnTo>
                  <a:cubicBezTo>
                    <a:pt x="18281" y="5850"/>
                    <a:pt x="18352" y="5935"/>
                    <a:pt x="18394" y="6062"/>
                  </a:cubicBezTo>
                  <a:cubicBezTo>
                    <a:pt x="18464" y="6278"/>
                    <a:pt x="18438" y="6554"/>
                    <a:pt x="18332" y="6716"/>
                  </a:cubicBezTo>
                  <a:lnTo>
                    <a:pt x="17763" y="6754"/>
                  </a:lnTo>
                  <a:cubicBezTo>
                    <a:pt x="17720" y="6847"/>
                    <a:pt x="17700" y="6968"/>
                    <a:pt x="17708" y="7087"/>
                  </a:cubicBezTo>
                  <a:cubicBezTo>
                    <a:pt x="17723" y="7295"/>
                    <a:pt x="17814" y="7461"/>
                    <a:pt x="17928" y="7485"/>
                  </a:cubicBezTo>
                  <a:cubicBezTo>
                    <a:pt x="18036" y="7403"/>
                    <a:pt x="18143" y="7320"/>
                    <a:pt x="18251" y="7239"/>
                  </a:cubicBezTo>
                  <a:cubicBezTo>
                    <a:pt x="18398" y="7129"/>
                    <a:pt x="18544" y="7019"/>
                    <a:pt x="18692" y="6913"/>
                  </a:cubicBezTo>
                  <a:lnTo>
                    <a:pt x="18766" y="6337"/>
                  </a:lnTo>
                  <a:lnTo>
                    <a:pt x="18801" y="6195"/>
                  </a:lnTo>
                  <a:cubicBezTo>
                    <a:pt x="18635" y="5691"/>
                    <a:pt x="18464" y="5193"/>
                    <a:pt x="18284" y="4711"/>
                  </a:cubicBezTo>
                  <a:cubicBezTo>
                    <a:pt x="18258" y="4644"/>
                    <a:pt x="18232" y="4583"/>
                    <a:pt x="18206" y="4517"/>
                  </a:cubicBezTo>
                  <a:close/>
                  <a:moveTo>
                    <a:pt x="16416" y="6331"/>
                  </a:moveTo>
                  <a:lnTo>
                    <a:pt x="16215" y="6347"/>
                  </a:lnTo>
                  <a:lnTo>
                    <a:pt x="16235" y="6703"/>
                  </a:lnTo>
                  <a:lnTo>
                    <a:pt x="16416" y="7058"/>
                  </a:lnTo>
                  <a:lnTo>
                    <a:pt x="16498" y="7624"/>
                  </a:lnTo>
                  <a:lnTo>
                    <a:pt x="16256" y="8045"/>
                  </a:lnTo>
                  <a:lnTo>
                    <a:pt x="16226" y="8520"/>
                  </a:lnTo>
                  <a:lnTo>
                    <a:pt x="16625" y="8445"/>
                  </a:lnTo>
                  <a:lnTo>
                    <a:pt x="16961" y="7909"/>
                  </a:lnTo>
                  <a:lnTo>
                    <a:pt x="16912" y="7411"/>
                  </a:lnTo>
                  <a:lnTo>
                    <a:pt x="16692" y="7016"/>
                  </a:lnTo>
                  <a:lnTo>
                    <a:pt x="16585" y="6657"/>
                  </a:lnTo>
                  <a:lnTo>
                    <a:pt x="16416" y="6331"/>
                  </a:lnTo>
                  <a:close/>
                  <a:moveTo>
                    <a:pt x="16017" y="7117"/>
                  </a:moveTo>
                  <a:lnTo>
                    <a:pt x="15475" y="7382"/>
                  </a:lnTo>
                  <a:lnTo>
                    <a:pt x="15384" y="7948"/>
                  </a:lnTo>
                  <a:lnTo>
                    <a:pt x="15583" y="8281"/>
                  </a:lnTo>
                  <a:lnTo>
                    <a:pt x="15866" y="8009"/>
                  </a:lnTo>
                  <a:lnTo>
                    <a:pt x="16007" y="7479"/>
                  </a:lnTo>
                  <a:lnTo>
                    <a:pt x="16017" y="7117"/>
                  </a:lnTo>
                  <a:close/>
                  <a:moveTo>
                    <a:pt x="19193" y="7440"/>
                  </a:moveTo>
                  <a:lnTo>
                    <a:pt x="18835" y="7634"/>
                  </a:lnTo>
                  <a:lnTo>
                    <a:pt x="18302" y="8158"/>
                  </a:lnTo>
                  <a:lnTo>
                    <a:pt x="17708" y="8009"/>
                  </a:lnTo>
                  <a:lnTo>
                    <a:pt x="17406" y="8229"/>
                  </a:lnTo>
                  <a:lnTo>
                    <a:pt x="16895" y="8795"/>
                  </a:lnTo>
                  <a:lnTo>
                    <a:pt x="16376" y="9099"/>
                  </a:lnTo>
                  <a:lnTo>
                    <a:pt x="16532" y="9587"/>
                  </a:lnTo>
                  <a:cubicBezTo>
                    <a:pt x="16675" y="9672"/>
                    <a:pt x="16770" y="9918"/>
                    <a:pt x="16763" y="10192"/>
                  </a:cubicBezTo>
                  <a:cubicBezTo>
                    <a:pt x="16755" y="10473"/>
                    <a:pt x="16642" y="10711"/>
                    <a:pt x="16490" y="10764"/>
                  </a:cubicBezTo>
                  <a:lnTo>
                    <a:pt x="15854" y="10528"/>
                  </a:lnTo>
                  <a:lnTo>
                    <a:pt x="15415" y="10479"/>
                  </a:lnTo>
                  <a:lnTo>
                    <a:pt x="15367" y="11197"/>
                  </a:lnTo>
                  <a:lnTo>
                    <a:pt x="15775" y="12439"/>
                  </a:lnTo>
                  <a:lnTo>
                    <a:pt x="15745" y="12675"/>
                  </a:lnTo>
                  <a:lnTo>
                    <a:pt x="16317" y="12381"/>
                  </a:lnTo>
                  <a:lnTo>
                    <a:pt x="16735" y="12245"/>
                  </a:lnTo>
                  <a:lnTo>
                    <a:pt x="16777" y="11385"/>
                  </a:lnTo>
                  <a:lnTo>
                    <a:pt x="17067" y="11171"/>
                  </a:lnTo>
                  <a:lnTo>
                    <a:pt x="17155" y="10386"/>
                  </a:lnTo>
                  <a:lnTo>
                    <a:pt x="17509" y="10308"/>
                  </a:lnTo>
                  <a:lnTo>
                    <a:pt x="17830" y="10308"/>
                  </a:lnTo>
                  <a:lnTo>
                    <a:pt x="18024" y="10835"/>
                  </a:lnTo>
                  <a:lnTo>
                    <a:pt x="18388" y="10835"/>
                  </a:lnTo>
                  <a:lnTo>
                    <a:pt x="18481" y="11362"/>
                  </a:lnTo>
                  <a:lnTo>
                    <a:pt x="18809" y="11440"/>
                  </a:lnTo>
                  <a:lnTo>
                    <a:pt x="18906" y="12161"/>
                  </a:lnTo>
                  <a:lnTo>
                    <a:pt x="18610" y="12500"/>
                  </a:lnTo>
                  <a:lnTo>
                    <a:pt x="19077" y="12578"/>
                  </a:lnTo>
                  <a:lnTo>
                    <a:pt x="19191" y="11947"/>
                  </a:lnTo>
                  <a:lnTo>
                    <a:pt x="19190" y="11401"/>
                  </a:lnTo>
                  <a:lnTo>
                    <a:pt x="18852" y="11126"/>
                  </a:lnTo>
                  <a:lnTo>
                    <a:pt x="18767" y="10696"/>
                  </a:lnTo>
                  <a:lnTo>
                    <a:pt x="18991" y="10712"/>
                  </a:lnTo>
                  <a:lnTo>
                    <a:pt x="19236" y="10926"/>
                  </a:lnTo>
                  <a:lnTo>
                    <a:pt x="19448" y="11818"/>
                  </a:lnTo>
                  <a:lnTo>
                    <a:pt x="19606" y="12510"/>
                  </a:lnTo>
                  <a:lnTo>
                    <a:pt x="19820" y="12559"/>
                  </a:lnTo>
                  <a:lnTo>
                    <a:pt x="19906" y="11685"/>
                  </a:lnTo>
                  <a:lnTo>
                    <a:pt x="20197" y="11563"/>
                  </a:lnTo>
                  <a:lnTo>
                    <a:pt x="20316" y="12070"/>
                  </a:lnTo>
                  <a:lnTo>
                    <a:pt x="20357" y="12177"/>
                  </a:lnTo>
                  <a:cubicBezTo>
                    <a:pt x="20024" y="10531"/>
                    <a:pt x="19640" y="8942"/>
                    <a:pt x="19193" y="7440"/>
                  </a:cubicBezTo>
                  <a:close/>
                  <a:moveTo>
                    <a:pt x="17755" y="12458"/>
                  </a:moveTo>
                  <a:lnTo>
                    <a:pt x="17122" y="12714"/>
                  </a:lnTo>
                  <a:lnTo>
                    <a:pt x="16526" y="13500"/>
                  </a:lnTo>
                  <a:lnTo>
                    <a:pt x="15885" y="13360"/>
                  </a:lnTo>
                  <a:lnTo>
                    <a:pt x="15328" y="13752"/>
                  </a:lnTo>
                  <a:lnTo>
                    <a:pt x="15306" y="14379"/>
                  </a:lnTo>
                  <a:lnTo>
                    <a:pt x="15299" y="15223"/>
                  </a:lnTo>
                  <a:lnTo>
                    <a:pt x="14697" y="15689"/>
                  </a:lnTo>
                  <a:lnTo>
                    <a:pt x="14346" y="16694"/>
                  </a:lnTo>
                  <a:lnTo>
                    <a:pt x="14311" y="17066"/>
                  </a:lnTo>
                  <a:cubicBezTo>
                    <a:pt x="15877" y="17437"/>
                    <a:pt x="17346" y="17995"/>
                    <a:pt x="18612" y="18751"/>
                  </a:cubicBezTo>
                  <a:cubicBezTo>
                    <a:pt x="20005" y="19581"/>
                    <a:pt x="20992" y="20560"/>
                    <a:pt x="21600" y="21600"/>
                  </a:cubicBezTo>
                  <a:cubicBezTo>
                    <a:pt x="21433" y="19192"/>
                    <a:pt x="21163" y="16829"/>
                    <a:pt x="20791" y="14554"/>
                  </a:cubicBezTo>
                  <a:lnTo>
                    <a:pt x="20525" y="14670"/>
                  </a:lnTo>
                  <a:lnTo>
                    <a:pt x="20363" y="14182"/>
                  </a:lnTo>
                  <a:lnTo>
                    <a:pt x="20017" y="14308"/>
                  </a:lnTo>
                  <a:lnTo>
                    <a:pt x="19621" y="13736"/>
                  </a:lnTo>
                  <a:lnTo>
                    <a:pt x="19578" y="14709"/>
                  </a:lnTo>
                  <a:cubicBezTo>
                    <a:pt x="19486" y="14817"/>
                    <a:pt x="19378" y="14875"/>
                    <a:pt x="19268" y="14874"/>
                  </a:cubicBezTo>
                  <a:cubicBezTo>
                    <a:pt x="19126" y="14872"/>
                    <a:pt x="18990" y="14775"/>
                    <a:pt x="18886" y="14602"/>
                  </a:cubicBezTo>
                  <a:lnTo>
                    <a:pt x="18826" y="14208"/>
                  </a:lnTo>
                  <a:lnTo>
                    <a:pt x="18374" y="14369"/>
                  </a:lnTo>
                  <a:lnTo>
                    <a:pt x="18117" y="14156"/>
                  </a:lnTo>
                  <a:lnTo>
                    <a:pt x="18213" y="12649"/>
                  </a:lnTo>
                  <a:lnTo>
                    <a:pt x="17755" y="12458"/>
                  </a:lnTo>
                  <a:close/>
                  <a:moveTo>
                    <a:pt x="3868" y="17140"/>
                  </a:moveTo>
                  <a:lnTo>
                    <a:pt x="3534" y="17257"/>
                  </a:lnTo>
                  <a:lnTo>
                    <a:pt x="3488" y="17474"/>
                  </a:lnTo>
                  <a:cubicBezTo>
                    <a:pt x="3644" y="17422"/>
                    <a:pt x="3802" y="17372"/>
                    <a:pt x="3961" y="17325"/>
                  </a:cubicBezTo>
                  <a:lnTo>
                    <a:pt x="3868" y="1714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685" name="AutoShape 13"/>
          <p:cNvSpPr>
            <a:spLocks/>
          </p:cNvSpPr>
          <p:nvPr/>
        </p:nvSpPr>
        <p:spPr bwMode="auto">
          <a:xfrm>
            <a:off x="5269849" y="3172871"/>
            <a:ext cx="2305240" cy="43400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6" name="AutoShape 14"/>
          <p:cNvSpPr>
            <a:spLocks/>
          </p:cNvSpPr>
          <p:nvPr/>
        </p:nvSpPr>
        <p:spPr bwMode="auto">
          <a:xfrm>
            <a:off x="5422514" y="3197587"/>
            <a:ext cx="1974467" cy="3525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7" name="AutoShape 15"/>
          <p:cNvSpPr>
            <a:spLocks/>
          </p:cNvSpPr>
          <p:nvPr/>
        </p:nvSpPr>
        <p:spPr bwMode="auto">
          <a:xfrm>
            <a:off x="5616616" y="3218670"/>
            <a:ext cx="1590623" cy="274796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8" name="AutoShape 16"/>
          <p:cNvSpPr>
            <a:spLocks/>
          </p:cNvSpPr>
          <p:nvPr/>
        </p:nvSpPr>
        <p:spPr bwMode="auto">
          <a:xfrm>
            <a:off x="5834709" y="3233936"/>
            <a:ext cx="1154438" cy="22172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9" name="AutoShape 17"/>
          <p:cNvSpPr>
            <a:spLocks/>
          </p:cNvSpPr>
          <p:nvPr/>
        </p:nvSpPr>
        <p:spPr bwMode="auto">
          <a:xfrm>
            <a:off x="5957568" y="2944600"/>
            <a:ext cx="862920" cy="475442"/>
          </a:xfrm>
          <a:custGeom>
            <a:avLst/>
            <a:gdLst>
              <a:gd name="T0" fmla="+- 0 10805 263"/>
              <a:gd name="T1" fmla="*/ T0 w 21085"/>
              <a:gd name="T2" fmla="*/ 10590 h 21181"/>
              <a:gd name="T3" fmla="+- 0 10805 263"/>
              <a:gd name="T4" fmla="*/ T3 w 21085"/>
              <a:gd name="T5" fmla="*/ 10590 h 21181"/>
              <a:gd name="T6" fmla="+- 0 10805 263"/>
              <a:gd name="T7" fmla="*/ T6 w 21085"/>
              <a:gd name="T8" fmla="*/ 10590 h 21181"/>
              <a:gd name="T9" fmla="+- 0 10805 263"/>
              <a:gd name="T10" fmla="*/ T9 w 21085"/>
              <a:gd name="T11" fmla="*/ 10590 h 21181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85" h="21181">
                <a:moveTo>
                  <a:pt x="10531" y="0"/>
                </a:moveTo>
                <a:cubicBezTo>
                  <a:pt x="7812" y="0"/>
                  <a:pt x="5092" y="1891"/>
                  <a:pt x="3018" y="5675"/>
                </a:cubicBezTo>
                <a:cubicBezTo>
                  <a:pt x="1352" y="8715"/>
                  <a:pt x="357" y="12513"/>
                  <a:pt x="29" y="16461"/>
                </a:cubicBezTo>
                <a:cubicBezTo>
                  <a:pt x="39" y="16454"/>
                  <a:pt x="49" y="16446"/>
                  <a:pt x="58" y="16439"/>
                </a:cubicBezTo>
                <a:cubicBezTo>
                  <a:pt x="-263" y="17682"/>
                  <a:pt x="745" y="18972"/>
                  <a:pt x="3086" y="19925"/>
                </a:cubicBezTo>
                <a:cubicBezTo>
                  <a:pt x="7204" y="21600"/>
                  <a:pt x="13880" y="21600"/>
                  <a:pt x="17997" y="19925"/>
                </a:cubicBezTo>
                <a:cubicBezTo>
                  <a:pt x="20325" y="18978"/>
                  <a:pt x="21336" y="17697"/>
                  <a:pt x="21032" y="16461"/>
                </a:cubicBezTo>
                <a:cubicBezTo>
                  <a:pt x="20704" y="12513"/>
                  <a:pt x="19708" y="8715"/>
                  <a:pt x="18042" y="5675"/>
                </a:cubicBezTo>
                <a:cubicBezTo>
                  <a:pt x="15968" y="1891"/>
                  <a:pt x="13250" y="0"/>
                  <a:pt x="1053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 flipH="1" flipV="1">
            <a:off x="4005638" y="3260107"/>
            <a:ext cx="1559364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 flipH="1">
            <a:off x="4777686" y="3515276"/>
            <a:ext cx="1240949" cy="1240948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6434464" y="3257927"/>
            <a:ext cx="2579311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6417016" y="3473838"/>
            <a:ext cx="0" cy="124312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6707081" y="3428039"/>
            <a:ext cx="1328185" cy="13281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7" name="AutoShape 25"/>
          <p:cNvSpPr>
            <a:spLocks/>
          </p:cNvSpPr>
          <p:nvPr/>
        </p:nvSpPr>
        <p:spPr bwMode="auto">
          <a:xfrm>
            <a:off x="9107554" y="3416407"/>
            <a:ext cx="1858325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8" name="AutoShape 26"/>
          <p:cNvSpPr>
            <a:spLocks/>
          </p:cNvSpPr>
          <p:nvPr/>
        </p:nvSpPr>
        <p:spPr bwMode="auto">
          <a:xfrm>
            <a:off x="9101739" y="3106449"/>
            <a:ext cx="1488051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9" name="AutoShape 27"/>
          <p:cNvSpPr>
            <a:spLocks/>
          </p:cNvSpPr>
          <p:nvPr/>
        </p:nvSpPr>
        <p:spPr bwMode="auto">
          <a:xfrm>
            <a:off x="8210464" y="4868177"/>
            <a:ext cx="185747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0" name="AutoShape 28"/>
          <p:cNvSpPr>
            <a:spLocks/>
          </p:cNvSpPr>
          <p:nvPr/>
        </p:nvSpPr>
        <p:spPr bwMode="auto">
          <a:xfrm>
            <a:off x="8203922" y="4558220"/>
            <a:ext cx="1489023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1" name="AutoShape 29"/>
          <p:cNvSpPr>
            <a:spLocks/>
          </p:cNvSpPr>
          <p:nvPr/>
        </p:nvSpPr>
        <p:spPr bwMode="auto">
          <a:xfrm>
            <a:off x="5652239" y="5620598"/>
            <a:ext cx="174474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2" name="AutoShape 30"/>
          <p:cNvSpPr>
            <a:spLocks/>
          </p:cNvSpPr>
          <p:nvPr/>
        </p:nvSpPr>
        <p:spPr bwMode="auto">
          <a:xfrm>
            <a:off x="5646424" y="5375607"/>
            <a:ext cx="1582626" cy="20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3" name="AutoShape 31"/>
          <p:cNvSpPr>
            <a:spLocks/>
          </p:cNvSpPr>
          <p:nvPr/>
        </p:nvSpPr>
        <p:spPr bwMode="auto">
          <a:xfrm>
            <a:off x="2450081" y="4929244"/>
            <a:ext cx="216839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4" name="AutoShape 32"/>
          <p:cNvSpPr>
            <a:spLocks/>
          </p:cNvSpPr>
          <p:nvPr/>
        </p:nvSpPr>
        <p:spPr bwMode="auto">
          <a:xfrm>
            <a:off x="2444533" y="4671749"/>
            <a:ext cx="2167402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5" name="AutoShape 33"/>
          <p:cNvSpPr>
            <a:spLocks/>
          </p:cNvSpPr>
          <p:nvPr/>
        </p:nvSpPr>
        <p:spPr bwMode="auto">
          <a:xfrm>
            <a:off x="1682395" y="3376423"/>
            <a:ext cx="216839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6" name="AutoShape 34"/>
          <p:cNvSpPr>
            <a:spLocks/>
          </p:cNvSpPr>
          <p:nvPr/>
        </p:nvSpPr>
        <p:spPr bwMode="auto">
          <a:xfrm>
            <a:off x="1676847" y="3119655"/>
            <a:ext cx="2167402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21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animBg="1"/>
      <p:bldP spid="28674" grpId="0" animBg="1"/>
      <p:bldP spid="28675" grpId="0" animBg="1"/>
      <p:bldP spid="28697" grpId="0" autoUpdateAnimBg="0"/>
      <p:bldP spid="28698" grpId="0" autoUpdateAnimBg="0"/>
      <p:bldP spid="28699" grpId="0" autoUpdateAnimBg="0"/>
      <p:bldP spid="28700" grpId="0" autoUpdateAnimBg="0"/>
      <p:bldP spid="28701" grpId="0" autoUpdateAnimBg="0"/>
      <p:bldP spid="28702" grpId="0" autoUpdateAnimBg="0"/>
      <p:bldP spid="28703" grpId="0" autoUpdateAnimBg="0"/>
      <p:bldP spid="28704" grpId="0" autoUpdateAnimBg="0"/>
      <p:bldP spid="28705" grpId="0" autoUpdateAnimBg="0"/>
      <p:bldP spid="2870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33" b="30992"/>
          <a:stretch/>
        </p:blipFill>
        <p:spPr>
          <a:xfrm>
            <a:off x="352" y="1592916"/>
            <a:ext cx="12858045" cy="4019550"/>
          </a:xfrm>
          <a:prstGeom prst="rect">
            <a:avLst/>
          </a:prstGeom>
        </p:spPr>
      </p:pic>
      <p:sp>
        <p:nvSpPr>
          <p:cNvPr id="45" name="椭圆 44"/>
          <p:cNvSpPr/>
          <p:nvPr/>
        </p:nvSpPr>
        <p:spPr>
          <a:xfrm>
            <a:off x="3864682" y="1504952"/>
            <a:ext cx="2040818" cy="2040816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128342" y="200213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79515" y="4019169"/>
            <a:ext cx="3184408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309665" y="470687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2258" y="470687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3309665" y="497970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022258" y="497970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7475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56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563" y="1485696"/>
            <a:ext cx="6129422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71" y="2104157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68" y="2043672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71" y="2973673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68" y="2913189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71" y="38431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68" y="3782705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71" y="4712705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68" y="4652220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211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429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6827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13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28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33" b="30992"/>
          <a:stretch/>
        </p:blipFill>
        <p:spPr>
          <a:xfrm>
            <a:off x="352" y="971550"/>
            <a:ext cx="12858045" cy="4019550"/>
          </a:xfrm>
          <a:prstGeom prst="rect">
            <a:avLst/>
          </a:prstGeom>
        </p:spPr>
      </p:pic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1031057" y="4052643"/>
            <a:ext cx="770257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66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1031057" y="5705044"/>
            <a:ext cx="36701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8949655" y="519981"/>
            <a:ext cx="3282881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cap="all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1500" cap="all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997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4" grpId="0"/>
      <p:bldP spid="24" grpId="1"/>
      <p:bldP spid="25" grpId="0"/>
      <p:bldP spid="2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577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33" b="30992"/>
          <a:stretch/>
        </p:blipFill>
        <p:spPr>
          <a:xfrm>
            <a:off x="352" y="1592916"/>
            <a:ext cx="12858045" cy="4019550"/>
          </a:xfrm>
          <a:prstGeom prst="rect">
            <a:avLst/>
          </a:prstGeom>
        </p:spPr>
      </p:pic>
      <p:sp>
        <p:nvSpPr>
          <p:cNvPr id="45" name="椭圆 44"/>
          <p:cNvSpPr/>
          <p:nvPr/>
        </p:nvSpPr>
        <p:spPr>
          <a:xfrm>
            <a:off x="3864682" y="1504952"/>
            <a:ext cx="2040818" cy="2040816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128342" y="200213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79515" y="4019169"/>
            <a:ext cx="3184408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309665" y="470687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2258" y="470687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3309665" y="497970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022258" y="497970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3489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94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1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21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3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33" b="30992"/>
          <a:stretch/>
        </p:blipFill>
        <p:spPr>
          <a:xfrm>
            <a:off x="352" y="1592916"/>
            <a:ext cx="12858045" cy="4019550"/>
          </a:xfrm>
          <a:prstGeom prst="rect">
            <a:avLst/>
          </a:prstGeom>
        </p:spPr>
      </p:pic>
      <p:sp>
        <p:nvSpPr>
          <p:cNvPr id="45" name="椭圆 44"/>
          <p:cNvSpPr/>
          <p:nvPr/>
        </p:nvSpPr>
        <p:spPr>
          <a:xfrm>
            <a:off x="3864682" y="1504952"/>
            <a:ext cx="2040818" cy="2040816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128342" y="200213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79515" y="4019169"/>
            <a:ext cx="3184408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309665" y="470687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2258" y="470687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3309665" y="497970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022258" y="497970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628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6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27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B5C94"/>
      </a:accent1>
      <a:accent2>
        <a:srgbClr val="BFBFBF"/>
      </a:accent2>
      <a:accent3>
        <a:srgbClr val="3B5C94"/>
      </a:accent3>
      <a:accent4>
        <a:srgbClr val="BFBFBF"/>
      </a:accent4>
      <a:accent5>
        <a:srgbClr val="3B5C94"/>
      </a:accent5>
      <a:accent6>
        <a:srgbClr val="BFBFBF"/>
      </a:accent6>
      <a:hlink>
        <a:srgbClr val="3B5C94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3063</Words>
  <Application>Microsoft Office PowerPoint</Application>
  <PresentationFormat>自定义</PresentationFormat>
  <Paragraphs>307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蓝色曲线</dc:title>
  <dc:creator/>
  <cp:keywords>www.1ppt.com</cp:keywords>
  <cp:lastModifiedBy/>
  <cp:revision>1</cp:revision>
  <dcterms:created xsi:type="dcterms:W3CDTF">2016-12-13T18:48:42Z</dcterms:created>
  <dcterms:modified xsi:type="dcterms:W3CDTF">2018-11-12T13:42:11Z</dcterms:modified>
</cp:coreProperties>
</file>