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30"/>
  </p:notesMasterIdLst>
  <p:handoutMasterIdLst>
    <p:handoutMasterId r:id="rId31"/>
  </p:handoutMasterIdLst>
  <p:sldIdLst>
    <p:sldId id="300" r:id="rId3"/>
    <p:sldId id="299" r:id="rId4"/>
    <p:sldId id="258" r:id="rId5"/>
    <p:sldId id="259" r:id="rId6"/>
    <p:sldId id="264" r:id="rId7"/>
    <p:sldId id="257" r:id="rId8"/>
    <p:sldId id="281" r:id="rId9"/>
    <p:sldId id="280" r:id="rId10"/>
    <p:sldId id="298" r:id="rId11"/>
    <p:sldId id="295" r:id="rId12"/>
    <p:sldId id="262" r:id="rId13"/>
    <p:sldId id="263" r:id="rId14"/>
    <p:sldId id="272" r:id="rId15"/>
    <p:sldId id="274" r:id="rId16"/>
    <p:sldId id="273" r:id="rId17"/>
    <p:sldId id="288" r:id="rId18"/>
    <p:sldId id="267" r:id="rId19"/>
    <p:sldId id="265" r:id="rId20"/>
    <p:sldId id="269" r:id="rId21"/>
    <p:sldId id="293" r:id="rId22"/>
    <p:sldId id="268" r:id="rId23"/>
    <p:sldId id="290" r:id="rId24"/>
    <p:sldId id="291" r:id="rId25"/>
    <p:sldId id="294" r:id="rId26"/>
    <p:sldId id="297" r:id="rId27"/>
    <p:sldId id="285" r:id="rId28"/>
    <p:sldId id="301" r:id="rId29"/>
  </p:sldIdLst>
  <p:sldSz cx="12190413" cy="685800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CB8"/>
    <a:srgbClr val="006C94"/>
    <a:srgbClr val="EAEAEA"/>
    <a:srgbClr val="333333"/>
    <a:srgbClr val="DDDDDD"/>
    <a:srgbClr val="080808"/>
    <a:srgbClr val="AE1A1A"/>
    <a:srgbClr val="D927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9" autoAdjust="0"/>
    <p:restoredTop sz="94293" autoAdjust="0"/>
  </p:normalViewPr>
  <p:slideViewPr>
    <p:cSldViewPr>
      <p:cViewPr varScale="1">
        <p:scale>
          <a:sx n="58" d="100"/>
          <a:sy n="58" d="100"/>
        </p:scale>
        <p:origin x="-72" y="-1416"/>
      </p:cViewPr>
      <p:guideLst>
        <p:guide orient="horz" pos="2160"/>
        <p:guide pos="3840"/>
      </p:guideLst>
    </p:cSldViewPr>
  </p:slideViewPr>
  <p:notesTextViewPr>
    <p:cViewPr>
      <p:scale>
        <a:sx n="100" d="100"/>
        <a:sy n="100" d="100"/>
      </p:scale>
      <p:origin x="0" y="0"/>
    </p:cViewPr>
  </p:notesTextViewPr>
  <p:sorterViewPr>
    <p:cViewPr>
      <p:scale>
        <a:sx n="139" d="100"/>
        <a:sy n="139" d="100"/>
      </p:scale>
      <p:origin x="0" y="0"/>
    </p:cViewPr>
  </p:sorterViewPr>
  <p:notesViewPr>
    <p:cSldViewPr>
      <p:cViewPr varScale="1">
        <p:scale>
          <a:sx n="79" d="100"/>
          <a:sy n="79" d="100"/>
        </p:scale>
        <p:origin x="-297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71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71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C6395A6-8C08-4973-AF49-5CC2B0ADE4B3}" type="slidenum">
              <a:rPr lang="en-US" altLang="zh-CN"/>
              <a:pPr/>
              <a:t>‹#›</a:t>
            </a:fld>
            <a:endParaRPr lang="en-US" altLang="zh-CN"/>
          </a:p>
        </p:txBody>
      </p:sp>
    </p:spTree>
    <p:extLst>
      <p:ext uri="{BB962C8B-B14F-4D97-AF65-F5344CB8AC3E}">
        <p14:creationId xmlns:p14="http://schemas.microsoft.com/office/powerpoint/2010/main" val="1529774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10137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01380"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138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138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0138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0DDC2B7-5B2A-4189-91F1-E524DE7E5860}" type="slidenum">
              <a:rPr lang="en-US" altLang="zh-CN"/>
              <a:pPr/>
              <a:t>‹#›</a:t>
            </a:fld>
            <a:endParaRPr lang="en-US" altLang="zh-CN"/>
          </a:p>
        </p:txBody>
      </p:sp>
    </p:spTree>
    <p:extLst>
      <p:ext uri="{BB962C8B-B14F-4D97-AF65-F5344CB8AC3E}">
        <p14:creationId xmlns:p14="http://schemas.microsoft.com/office/powerpoint/2010/main" val="41782464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pitchFamily="2" charset="-122"/>
        <a:cs typeface="+mn-cs"/>
      </a:defRPr>
    </a:lvl1pPr>
    <a:lvl2pPr marL="457200" algn="l" rtl="0" fontAlgn="base">
      <a:spcBef>
        <a:spcPct val="30000"/>
      </a:spcBef>
      <a:spcAft>
        <a:spcPct val="0"/>
      </a:spcAft>
      <a:defRPr sz="1200" kern="1200">
        <a:solidFill>
          <a:schemeClr val="tx1"/>
        </a:solidFill>
        <a:latin typeface="Arial" charset="0"/>
        <a:ea typeface="宋体" pitchFamily="2" charset="-122"/>
        <a:cs typeface="+mn-cs"/>
      </a:defRPr>
    </a:lvl2pPr>
    <a:lvl3pPr marL="914400" algn="l" rtl="0" fontAlgn="base">
      <a:spcBef>
        <a:spcPct val="30000"/>
      </a:spcBef>
      <a:spcAft>
        <a:spcPct val="0"/>
      </a:spcAft>
      <a:defRPr sz="1200" kern="1200">
        <a:solidFill>
          <a:schemeClr val="tx1"/>
        </a:solidFill>
        <a:latin typeface="Arial" charset="0"/>
        <a:ea typeface="宋体" pitchFamily="2" charset="-122"/>
        <a:cs typeface="+mn-cs"/>
      </a:defRPr>
    </a:lvl3pPr>
    <a:lvl4pPr marL="1371600" algn="l" rtl="0" fontAlgn="base">
      <a:spcBef>
        <a:spcPct val="30000"/>
      </a:spcBef>
      <a:spcAft>
        <a:spcPct val="0"/>
      </a:spcAft>
      <a:defRPr sz="1200" kern="1200">
        <a:solidFill>
          <a:schemeClr val="tx1"/>
        </a:solidFill>
        <a:latin typeface="Arial" charset="0"/>
        <a:ea typeface="宋体" pitchFamily="2" charset="-122"/>
        <a:cs typeface="+mn-cs"/>
      </a:defRPr>
    </a:lvl4pPr>
    <a:lvl5pPr marL="1828800" algn="l" rtl="0" fontAlgn="base">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639BB7-DEB3-4F01-80BB-87A226E17D5B}" type="slidenum">
              <a:rPr lang="en-US" altLang="zh-CN"/>
              <a:pPr/>
              <a:t>1</a:t>
            </a:fld>
            <a:endParaRPr lang="en-US" altLang="zh-CN"/>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683933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774130-6744-4644-9C3B-00FCE0A0C20E}" type="slidenum">
              <a:rPr lang="en-US" altLang="zh-CN"/>
              <a:pPr/>
              <a:t>10</a:t>
            </a:fld>
            <a:endParaRPr lang="en-US" altLang="zh-CN"/>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149699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F95477-650D-434A-BD05-A0CD9B83DB37}" type="slidenum">
              <a:rPr lang="en-US" altLang="zh-CN"/>
              <a:pPr/>
              <a:t>11</a:t>
            </a:fld>
            <a:endParaRPr lang="en-US" altLang="zh-CN"/>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893062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C6150F-44E8-4874-8649-7368B12E4C07}" type="slidenum">
              <a:rPr lang="en-US" altLang="zh-CN"/>
              <a:pPr/>
              <a:t>12</a:t>
            </a:fld>
            <a:endParaRPr lang="en-US" altLang="zh-CN"/>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963049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73C8C6-07FB-4072-B62D-B658DD8BF052}" type="slidenum">
              <a:rPr lang="en-US" altLang="zh-CN"/>
              <a:pPr/>
              <a:t>13</a:t>
            </a:fld>
            <a:endParaRPr lang="en-US" altLang="zh-CN"/>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287217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326F5F-EB4F-4A1C-BD96-3E0F81AC293E}" type="slidenum">
              <a:rPr lang="en-US" altLang="zh-CN"/>
              <a:pPr/>
              <a:t>14</a:t>
            </a:fld>
            <a:endParaRPr lang="en-US" altLang="zh-CN"/>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929374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737A9D-A421-43C1-B274-4179BCC4D993}" type="slidenum">
              <a:rPr lang="en-US" altLang="zh-CN"/>
              <a:pPr/>
              <a:t>15</a:t>
            </a:fld>
            <a:endParaRPr lang="en-US" altLang="zh-CN"/>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7479459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213AD8-9AB9-454B-B561-BBBCF96C2D68}" type="slidenum">
              <a:rPr lang="en-US" altLang="zh-CN"/>
              <a:pPr/>
              <a:t>16</a:t>
            </a:fld>
            <a:endParaRPr lang="en-US" altLang="zh-CN"/>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9653512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1F4C4F-3264-4487-B8D6-F09466B33F99}" type="slidenum">
              <a:rPr lang="en-US" altLang="zh-CN"/>
              <a:pPr/>
              <a:t>17</a:t>
            </a:fld>
            <a:endParaRPr lang="en-US" altLang="zh-CN"/>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973480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6346F3-0D9D-4902-80FF-49CC7B3A3E18}" type="slidenum">
              <a:rPr lang="en-US" altLang="zh-CN"/>
              <a:pPr/>
              <a:t>18</a:t>
            </a:fld>
            <a:endParaRPr lang="en-US" altLang="zh-CN"/>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3159187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93F829-7E88-4BCE-88F2-E999FE3CD30B}" type="slidenum">
              <a:rPr lang="en-US" altLang="zh-CN"/>
              <a:pPr/>
              <a:t>19</a:t>
            </a:fld>
            <a:endParaRPr lang="en-US" altLang="zh-CN"/>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308930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65F480-CAC8-4205-A168-18B76BAA0D4C}" type="slidenum">
              <a:rPr lang="en-US" altLang="zh-CN"/>
              <a:pPr/>
              <a:t>2</a:t>
            </a:fld>
            <a:endParaRPr lang="en-US" altLang="zh-CN"/>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9057158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C822CC-1DBD-43FE-A192-2FC152ACC41A}" type="slidenum">
              <a:rPr lang="en-US" altLang="zh-CN"/>
              <a:pPr/>
              <a:t>20</a:t>
            </a:fld>
            <a:endParaRPr lang="en-US" altLang="zh-CN"/>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6223216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D19402-3DAE-4E29-A44C-B4FD45362FF2}" type="slidenum">
              <a:rPr lang="en-US" altLang="zh-CN"/>
              <a:pPr/>
              <a:t>21</a:t>
            </a:fld>
            <a:endParaRPr lang="en-US" altLang="zh-CN"/>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884933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0C6A3F-8A4B-4C93-A394-EF2E66791B0E}" type="slidenum">
              <a:rPr lang="en-US" altLang="zh-CN"/>
              <a:pPr/>
              <a:t>22</a:t>
            </a:fld>
            <a:endParaRPr lang="en-US" altLang="zh-CN"/>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2305243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AC2E1B-58AA-4213-B003-7899A0AC4606}" type="slidenum">
              <a:rPr lang="en-US" altLang="zh-CN"/>
              <a:pPr/>
              <a:t>23</a:t>
            </a:fld>
            <a:endParaRPr lang="en-US" altLang="zh-CN"/>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0468937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81973B-BEBF-4DCF-B27E-EE37040F451F}" type="slidenum">
              <a:rPr lang="en-US" altLang="zh-CN"/>
              <a:pPr/>
              <a:t>24</a:t>
            </a:fld>
            <a:endParaRPr lang="en-US" altLang="zh-CN"/>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6384760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520E4C-9197-4DBE-8E72-8A227D32409D}" type="slidenum">
              <a:rPr lang="en-US" altLang="zh-CN"/>
              <a:pPr/>
              <a:t>25</a:t>
            </a:fld>
            <a:endParaRPr lang="en-US" altLang="zh-CN"/>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3069404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2C28FF-EFC3-4EAD-9945-92BA545EDC83}" type="slidenum">
              <a:rPr lang="en-US" altLang="zh-CN"/>
              <a:pPr/>
              <a:t>26</a:t>
            </a:fld>
            <a:endParaRPr lang="en-US" altLang="zh-CN"/>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819804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7B51D2-7A37-4255-9937-60C8A6842287}" type="slidenum">
              <a:rPr lang="en-US" altLang="zh-CN"/>
              <a:pPr/>
              <a:t>3</a:t>
            </a:fld>
            <a:endParaRPr lang="en-US" altLang="zh-CN"/>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764922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948E02-8661-425A-B807-885F4789CD97}" type="slidenum">
              <a:rPr lang="en-US" altLang="zh-CN"/>
              <a:pPr/>
              <a:t>4</a:t>
            </a:fld>
            <a:endParaRPr lang="en-US" altLang="zh-CN"/>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618263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96EB5C-122A-4097-A2DD-A7010871DC77}" type="slidenum">
              <a:rPr lang="en-US" altLang="zh-CN"/>
              <a:pPr/>
              <a:t>5</a:t>
            </a:fld>
            <a:endParaRPr lang="en-US" altLang="zh-CN"/>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12350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0A1472-D00D-4ECB-89E8-7ADB3CEF8911}" type="slidenum">
              <a:rPr lang="en-US" altLang="zh-CN"/>
              <a:pPr/>
              <a:t>6</a:t>
            </a:fld>
            <a:endParaRPr lang="en-US" altLang="zh-CN"/>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146963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AFAF72-2D93-423B-B510-834D1D87C6B7}" type="slidenum">
              <a:rPr lang="en-US" altLang="zh-CN"/>
              <a:pPr/>
              <a:t>7</a:t>
            </a:fld>
            <a:endParaRPr lang="en-US" altLang="zh-CN"/>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335932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7164D7-8F4D-42E0-A910-7294C5173F29}" type="slidenum">
              <a:rPr lang="en-US" altLang="zh-CN"/>
              <a:pPr/>
              <a:t>8</a:t>
            </a:fld>
            <a:endParaRPr lang="en-US" altLang="zh-CN"/>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844599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53825D-0BDD-488A-877D-94EF4F13FA18}" type="slidenum">
              <a:rPr lang="en-US" altLang="zh-CN"/>
              <a:pPr/>
              <a:t>9</a:t>
            </a:fld>
            <a:endParaRPr lang="en-US" altLang="zh-CN"/>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210594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1613"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2813"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689349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1213"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3476902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1613"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42404769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4974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9200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9689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9960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18813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084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617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4435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1213"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3608957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9069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9938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687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1612"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1612"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356554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0861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0613"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6" name="页脚占位符 5"/>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458201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79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79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8" name="页脚占位符 7"/>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2221181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4" name="页脚占位符 3"/>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890094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3" name="页脚占位符 2"/>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2074169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0025"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5675" y="273050"/>
            <a:ext cx="6815138"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002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6" name="页脚占位符 5"/>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3919082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0"/>
            <a:ext cx="2844800" cy="365125"/>
          </a:xfrm>
          <a:prstGeom prst="rect">
            <a:avLst/>
          </a:prstGeom>
        </p:spPr>
        <p:txBody>
          <a:bodyPr/>
          <a:lstStyle/>
          <a:p>
            <a:fld id="{3FF6CC8B-B4A6-4CBB-87E6-376B8CC427A3}" type="datetimeFigureOut">
              <a:rPr lang="zh-CN" altLang="en-US" smtClean="0"/>
              <a:t>2018/11/12</a:t>
            </a:fld>
            <a:endParaRPr lang="zh-CN" altLang="en-US"/>
          </a:p>
        </p:txBody>
      </p:sp>
      <p:sp>
        <p:nvSpPr>
          <p:cNvPr id="6" name="页脚占位符 5"/>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6013" y="6356350"/>
            <a:ext cx="2844800" cy="365125"/>
          </a:xfrm>
          <a:prstGeom prst="rect">
            <a:avLst/>
          </a:prstGeom>
        </p:spPr>
        <p:txBody>
          <a:bodyPr/>
          <a:lstStyle/>
          <a:p>
            <a:fld id="{67A50CC5-7075-4F15-828E-24771342DEC0}" type="slidenum">
              <a:rPr lang="zh-CN" altLang="en-US" smtClean="0"/>
              <a:t>‹#›</a:t>
            </a:fld>
            <a:endParaRPr lang="zh-CN" altLang="en-US"/>
          </a:p>
        </p:txBody>
      </p:sp>
    </p:spTree>
    <p:extLst>
      <p:ext uri="{BB962C8B-B14F-4D97-AF65-F5344CB8AC3E}">
        <p14:creationId xmlns:p14="http://schemas.microsoft.com/office/powerpoint/2010/main" val="2092008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alphaModFix amt="39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4849371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2018/11/12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26514519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2.png"/><Relationship Id="rId11" Type="http://schemas.openxmlformats.org/officeDocument/2006/relationships/image" Target="../media/image45.png"/><Relationship Id="rId5" Type="http://schemas.openxmlformats.org/officeDocument/2006/relationships/image" Target="../media/image51.jpeg"/><Relationship Id="rId10" Type="http://schemas.openxmlformats.org/officeDocument/2006/relationships/image" Target="../media/image56.png"/><Relationship Id="rId4" Type="http://schemas.openxmlformats.org/officeDocument/2006/relationships/image" Target="../media/image50.jpeg"/><Relationship Id="rId9" Type="http://schemas.openxmlformats.org/officeDocument/2006/relationships/image" Target="../media/image55.png"/></Relationships>
</file>

<file path=ppt/slides/_rels/slide2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57.jpeg"/><Relationship Id="rId7" Type="http://schemas.openxmlformats.org/officeDocument/2006/relationships/image" Target="../media/image60.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eg"/><Relationship Id="rId10" Type="http://schemas.openxmlformats.org/officeDocument/2006/relationships/image" Target="../media/image32.png"/><Relationship Id="rId4" Type="http://schemas.openxmlformats.org/officeDocument/2006/relationships/image" Target="../media/image27.png"/><Relationship Id="rId9"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3" name="Rectangle 175"/>
          <p:cNvSpPr>
            <a:spLocks noChangeArrowheads="1"/>
          </p:cNvSpPr>
          <p:nvPr/>
        </p:nvSpPr>
        <p:spPr bwMode="auto">
          <a:xfrm>
            <a:off x="694606" y="135037"/>
            <a:ext cx="19605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4000" dirty="0">
                <a:solidFill>
                  <a:srgbClr val="0070C0"/>
                </a:solidFill>
                <a:latin typeface="方正正大黑简体" pitchFamily="2" charset="-122"/>
                <a:ea typeface="方正正大黑简体" pitchFamily="2" charset="-122"/>
              </a:rPr>
              <a:t>LOGO</a:t>
            </a:r>
          </a:p>
        </p:txBody>
      </p:sp>
      <p:sp>
        <p:nvSpPr>
          <p:cNvPr id="2224" name="Rectangle 176"/>
          <p:cNvSpPr>
            <a:spLocks noChangeArrowheads="1"/>
          </p:cNvSpPr>
          <p:nvPr/>
        </p:nvSpPr>
        <p:spPr bwMode="auto">
          <a:xfrm>
            <a:off x="654919" y="590424"/>
            <a:ext cx="2000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dirty="0">
                <a:solidFill>
                  <a:srgbClr val="0070C0"/>
                </a:solidFill>
              </a:rPr>
              <a:t>COMPANYNAME</a:t>
            </a:r>
          </a:p>
        </p:txBody>
      </p:sp>
      <p:sp>
        <p:nvSpPr>
          <p:cNvPr id="2225" name="Rectangle 177"/>
          <p:cNvSpPr>
            <a:spLocks noChangeArrowheads="1"/>
          </p:cNvSpPr>
          <p:nvPr/>
        </p:nvSpPr>
        <p:spPr bwMode="auto">
          <a:xfrm>
            <a:off x="262558" y="2505392"/>
            <a:ext cx="91201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4000" dirty="0">
                <a:solidFill>
                  <a:srgbClr val="006CB8"/>
                </a:solidFill>
                <a:latin typeface="方正正大黑简体" pitchFamily="2" charset="-122"/>
                <a:ea typeface="方正正大黑简体" pitchFamily="2" charset="-122"/>
              </a:rPr>
              <a:t>企业简介</a:t>
            </a:r>
            <a:r>
              <a:rPr lang="en-US" altLang="zh-CN" sz="4000" dirty="0">
                <a:solidFill>
                  <a:srgbClr val="006CB8"/>
                </a:solidFill>
                <a:latin typeface="方正正大黑简体" pitchFamily="2" charset="-122"/>
                <a:ea typeface="方正正大黑简体" pitchFamily="2" charset="-122"/>
              </a:rPr>
              <a:t>/</a:t>
            </a:r>
            <a:r>
              <a:rPr lang="zh-CN" altLang="en-US" sz="4000" dirty="0">
                <a:solidFill>
                  <a:srgbClr val="006CB8"/>
                </a:solidFill>
                <a:latin typeface="方正正大黑简体" pitchFamily="2" charset="-122"/>
                <a:ea typeface="方正正大黑简体" pitchFamily="2" charset="-122"/>
              </a:rPr>
              <a:t>企业宣传</a:t>
            </a:r>
            <a:r>
              <a:rPr lang="en-US" altLang="zh-CN" sz="4000" dirty="0">
                <a:solidFill>
                  <a:srgbClr val="006CB8"/>
                </a:solidFill>
                <a:latin typeface="方正正大黑简体" pitchFamily="2" charset="-122"/>
                <a:ea typeface="方正正大黑简体" pitchFamily="2" charset="-122"/>
              </a:rPr>
              <a:t>/</a:t>
            </a:r>
            <a:r>
              <a:rPr lang="zh-CN" altLang="en-US" sz="4000" dirty="0">
                <a:solidFill>
                  <a:srgbClr val="006CB8"/>
                </a:solidFill>
                <a:latin typeface="方正正大黑简体" pitchFamily="2" charset="-122"/>
                <a:ea typeface="方正正大黑简体" pitchFamily="2" charset="-122"/>
              </a:rPr>
              <a:t>产品</a:t>
            </a:r>
            <a:r>
              <a:rPr lang="zh-CN" altLang="en-US" sz="4000" dirty="0" smtClean="0">
                <a:solidFill>
                  <a:srgbClr val="006CB8"/>
                </a:solidFill>
                <a:latin typeface="方正正大黑简体" pitchFamily="2" charset="-122"/>
                <a:ea typeface="方正正大黑简体" pitchFamily="2" charset="-122"/>
              </a:rPr>
              <a:t>介绍</a:t>
            </a:r>
            <a:r>
              <a:rPr lang="en-US" altLang="zh-CN" sz="4000" dirty="0" smtClean="0">
                <a:solidFill>
                  <a:srgbClr val="006CB8"/>
                </a:solidFill>
                <a:latin typeface="方正正大黑简体" pitchFamily="2" charset="-122"/>
                <a:ea typeface="方正正大黑简体" pitchFamily="2" charset="-122"/>
              </a:rPr>
              <a:t>PPT</a:t>
            </a:r>
            <a:r>
              <a:rPr lang="zh-CN" altLang="en-US" sz="4000" dirty="0" smtClean="0">
                <a:solidFill>
                  <a:srgbClr val="006CB8"/>
                </a:solidFill>
                <a:latin typeface="方正正大黑简体" pitchFamily="2" charset="-122"/>
                <a:ea typeface="方正正大黑简体" pitchFamily="2" charset="-122"/>
              </a:rPr>
              <a:t>模板</a:t>
            </a:r>
            <a:endParaRPr lang="en-US" altLang="zh-CN" sz="4000" dirty="0">
              <a:solidFill>
                <a:srgbClr val="006CB8"/>
              </a:solidFill>
              <a:latin typeface="方正正大黑简体" pitchFamily="2" charset="-122"/>
              <a:ea typeface="方正正大黑简体" pitchFamily="2" charset="-122"/>
            </a:endParaRPr>
          </a:p>
        </p:txBody>
      </p:sp>
      <p:sp>
        <p:nvSpPr>
          <p:cNvPr id="2231" name="Rectangle 183"/>
          <p:cNvSpPr>
            <a:spLocks noChangeArrowheads="1"/>
          </p:cNvSpPr>
          <p:nvPr/>
        </p:nvSpPr>
        <p:spPr bwMode="auto">
          <a:xfrm>
            <a:off x="3934966" y="5967685"/>
            <a:ext cx="46815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4000" dirty="0">
                <a:solidFill>
                  <a:srgbClr val="006C94"/>
                </a:solidFill>
                <a:latin typeface="方正正大黑简体" pitchFamily="2" charset="-122"/>
                <a:ea typeface="方正正大黑简体" pitchFamily="2" charset="-122"/>
              </a:rPr>
              <a:t>创新</a:t>
            </a:r>
            <a:r>
              <a:rPr lang="en-US" altLang="zh-CN" sz="4000" dirty="0">
                <a:solidFill>
                  <a:srgbClr val="006C94"/>
                </a:solidFill>
                <a:latin typeface="方正正大黑简体" pitchFamily="2" charset="-122"/>
                <a:ea typeface="方正正大黑简体" pitchFamily="2" charset="-122"/>
              </a:rPr>
              <a:t>/</a:t>
            </a:r>
            <a:r>
              <a:rPr lang="zh-CN" altLang="en-US" sz="4000" dirty="0">
                <a:solidFill>
                  <a:srgbClr val="006C94"/>
                </a:solidFill>
                <a:latin typeface="方正正大黑简体" pitchFamily="2" charset="-122"/>
                <a:ea typeface="方正正大黑简体" pitchFamily="2" charset="-122"/>
              </a:rPr>
              <a:t>赢势</a:t>
            </a:r>
            <a:r>
              <a:rPr lang="en-US" altLang="zh-CN" sz="4000" dirty="0">
                <a:solidFill>
                  <a:srgbClr val="006C94"/>
                </a:solidFill>
                <a:latin typeface="方正正大黑简体" pitchFamily="2" charset="-122"/>
                <a:ea typeface="方正正大黑简体" pitchFamily="2" charset="-122"/>
              </a:rPr>
              <a:t>/</a:t>
            </a:r>
            <a:r>
              <a:rPr lang="zh-CN" altLang="en-US" sz="4000" dirty="0">
                <a:solidFill>
                  <a:srgbClr val="006C94"/>
                </a:solidFill>
                <a:latin typeface="方正正大黑简体" pitchFamily="2" charset="-122"/>
                <a:ea typeface="方正正大黑简体" pitchFamily="2" charset="-122"/>
              </a:rPr>
              <a:t>赢天下</a:t>
            </a:r>
          </a:p>
        </p:txBody>
      </p:sp>
      <p:pic>
        <p:nvPicPr>
          <p:cNvPr id="2214" name="Picture 166"/>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987" y="3487907"/>
            <a:ext cx="3758711" cy="2273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15" name="Picture 167"/>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869699" y="3478621"/>
            <a:ext cx="4048728" cy="220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90434" y="3469418"/>
            <a:ext cx="4150991" cy="2285214"/>
          </a:xfrm>
          <a:prstGeom prst="rect">
            <a:avLst/>
          </a:prstGeom>
        </p:spPr>
      </p:pic>
      <p:sp>
        <p:nvSpPr>
          <p:cNvPr id="22" name="Rectangle 177"/>
          <p:cNvSpPr>
            <a:spLocks noChangeArrowheads="1"/>
          </p:cNvSpPr>
          <p:nvPr/>
        </p:nvSpPr>
        <p:spPr bwMode="auto">
          <a:xfrm>
            <a:off x="334566" y="2083512"/>
            <a:ext cx="5023141" cy="47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500" dirty="0" smtClean="0">
                <a:solidFill>
                  <a:schemeClr val="tx1">
                    <a:lumMod val="50000"/>
                    <a:lumOff val="50000"/>
                  </a:schemeClr>
                </a:solidFill>
                <a:latin typeface="微软雅黑" panose="020B0503020204020204" pitchFamily="34" charset="-122"/>
                <a:ea typeface="微软雅黑" panose="020B0503020204020204" pitchFamily="34" charset="-122"/>
              </a:rPr>
              <a:t>产品展示   品牌宣传  公司介绍</a:t>
            </a:r>
            <a:endParaRPr lang="en-US" altLang="zh-CN" sz="25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3" name="Picture 172"/>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69733" y="-23690"/>
            <a:ext cx="4549103" cy="1894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93593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23"/>
                                        </p:tgtEl>
                                        <p:attrNameLst>
                                          <p:attrName>style.visibility</p:attrName>
                                        </p:attrNameLst>
                                      </p:cBhvr>
                                      <p:to>
                                        <p:strVal val="visible"/>
                                      </p:to>
                                    </p:set>
                                    <p:anim calcmode="lin" valueType="num">
                                      <p:cBhvr additive="base">
                                        <p:cTn id="7" dur="500" fill="hold"/>
                                        <p:tgtEl>
                                          <p:spTgt spid="2223"/>
                                        </p:tgtEl>
                                        <p:attrNameLst>
                                          <p:attrName>ppt_x</p:attrName>
                                        </p:attrNameLst>
                                      </p:cBhvr>
                                      <p:tavLst>
                                        <p:tav tm="0">
                                          <p:val>
                                            <p:strVal val="0-#ppt_w/2"/>
                                          </p:val>
                                        </p:tav>
                                        <p:tav tm="100000">
                                          <p:val>
                                            <p:strVal val="#ppt_x"/>
                                          </p:val>
                                        </p:tav>
                                      </p:tavLst>
                                    </p:anim>
                                    <p:anim calcmode="lin" valueType="num">
                                      <p:cBhvr additive="base">
                                        <p:cTn id="8" dur="500" fill="hold"/>
                                        <p:tgtEl>
                                          <p:spTgt spid="22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24"/>
                                        </p:tgtEl>
                                        <p:attrNameLst>
                                          <p:attrName>style.visibility</p:attrName>
                                        </p:attrNameLst>
                                      </p:cBhvr>
                                      <p:to>
                                        <p:strVal val="visible"/>
                                      </p:to>
                                    </p:set>
                                    <p:anim calcmode="lin" valueType="num">
                                      <p:cBhvr additive="base">
                                        <p:cTn id="11" dur="500" fill="hold"/>
                                        <p:tgtEl>
                                          <p:spTgt spid="2224"/>
                                        </p:tgtEl>
                                        <p:attrNameLst>
                                          <p:attrName>ppt_x</p:attrName>
                                        </p:attrNameLst>
                                      </p:cBhvr>
                                      <p:tavLst>
                                        <p:tav tm="0">
                                          <p:val>
                                            <p:strVal val="0-#ppt_w/2"/>
                                          </p:val>
                                        </p:tav>
                                        <p:tav tm="100000">
                                          <p:val>
                                            <p:strVal val="#ppt_x"/>
                                          </p:val>
                                        </p:tav>
                                      </p:tavLst>
                                    </p:anim>
                                    <p:anim calcmode="lin" valueType="num">
                                      <p:cBhvr additive="base">
                                        <p:cTn id="12" dur="500" fill="hold"/>
                                        <p:tgtEl>
                                          <p:spTgt spid="22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2225"/>
                                        </p:tgtEl>
                                        <p:attrNameLst>
                                          <p:attrName>style.visibility</p:attrName>
                                        </p:attrNameLst>
                                      </p:cBhvr>
                                      <p:to>
                                        <p:strVal val="visible"/>
                                      </p:to>
                                    </p:set>
                                    <p:animEffect transition="in" filter="fade">
                                      <p:cBhvr>
                                        <p:cTn id="21" dur="1000"/>
                                        <p:tgtEl>
                                          <p:spTgt spid="2225"/>
                                        </p:tgtEl>
                                      </p:cBhvr>
                                    </p:animEffect>
                                    <p:anim calcmode="lin" valueType="num">
                                      <p:cBhvr>
                                        <p:cTn id="22" dur="1000" fill="hold"/>
                                        <p:tgtEl>
                                          <p:spTgt spid="2225"/>
                                        </p:tgtEl>
                                        <p:attrNameLst>
                                          <p:attrName>ppt_x</p:attrName>
                                        </p:attrNameLst>
                                      </p:cBhvr>
                                      <p:tavLst>
                                        <p:tav tm="0">
                                          <p:val>
                                            <p:strVal val="#ppt_x"/>
                                          </p:val>
                                        </p:tav>
                                        <p:tav tm="100000">
                                          <p:val>
                                            <p:strVal val="#ppt_x"/>
                                          </p:val>
                                        </p:tav>
                                      </p:tavLst>
                                    </p:anim>
                                    <p:anim calcmode="lin" valueType="num">
                                      <p:cBhvr>
                                        <p:cTn id="23" dur="1000" fill="hold"/>
                                        <p:tgtEl>
                                          <p:spTgt spid="2225"/>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2214"/>
                                        </p:tgtEl>
                                        <p:attrNameLst>
                                          <p:attrName>style.visibility</p:attrName>
                                        </p:attrNameLst>
                                      </p:cBhvr>
                                      <p:to>
                                        <p:strVal val="visible"/>
                                      </p:to>
                                    </p:set>
                                    <p:anim calcmode="lin" valueType="num">
                                      <p:cBhvr additive="base">
                                        <p:cTn id="27" dur="500" fill="hold"/>
                                        <p:tgtEl>
                                          <p:spTgt spid="2214"/>
                                        </p:tgtEl>
                                        <p:attrNameLst>
                                          <p:attrName>ppt_x</p:attrName>
                                        </p:attrNameLst>
                                      </p:cBhvr>
                                      <p:tavLst>
                                        <p:tav tm="0">
                                          <p:val>
                                            <p:strVal val="0-#ppt_w/2"/>
                                          </p:val>
                                        </p:tav>
                                        <p:tav tm="100000">
                                          <p:val>
                                            <p:strVal val="#ppt_x"/>
                                          </p:val>
                                        </p:tav>
                                      </p:tavLst>
                                    </p:anim>
                                    <p:anim calcmode="lin" valueType="num">
                                      <p:cBhvr additive="base">
                                        <p:cTn id="28" dur="500" fill="hold"/>
                                        <p:tgtEl>
                                          <p:spTgt spid="2214"/>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2215"/>
                                        </p:tgtEl>
                                        <p:attrNameLst>
                                          <p:attrName>style.visibility</p:attrName>
                                        </p:attrNameLst>
                                      </p:cBhvr>
                                      <p:to>
                                        <p:strVal val="visible"/>
                                      </p:to>
                                    </p:set>
                                    <p:anim calcmode="lin" valueType="num">
                                      <p:cBhvr additive="base">
                                        <p:cTn id="32" dur="500" fill="hold"/>
                                        <p:tgtEl>
                                          <p:spTgt spid="2215"/>
                                        </p:tgtEl>
                                        <p:attrNameLst>
                                          <p:attrName>ppt_x</p:attrName>
                                        </p:attrNameLst>
                                      </p:cBhvr>
                                      <p:tavLst>
                                        <p:tav tm="0">
                                          <p:val>
                                            <p:strVal val="0-#ppt_w/2"/>
                                          </p:val>
                                        </p:tav>
                                        <p:tav tm="100000">
                                          <p:val>
                                            <p:strVal val="#ppt_x"/>
                                          </p:val>
                                        </p:tav>
                                      </p:tavLst>
                                    </p:anim>
                                    <p:anim calcmode="lin" valueType="num">
                                      <p:cBhvr additive="base">
                                        <p:cTn id="33" dur="500" fill="hold"/>
                                        <p:tgtEl>
                                          <p:spTgt spid="2215"/>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8"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0-#ppt_w/2"/>
                                          </p:val>
                                        </p:tav>
                                        <p:tav tm="100000">
                                          <p:val>
                                            <p:strVal val="#ppt_x"/>
                                          </p:val>
                                        </p:tav>
                                      </p:tavLst>
                                    </p:anim>
                                    <p:anim calcmode="lin" valueType="num">
                                      <p:cBhvr additive="base">
                                        <p:cTn id="38" dur="500" fill="hold"/>
                                        <p:tgtEl>
                                          <p:spTgt spid="2"/>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2231"/>
                                        </p:tgtEl>
                                        <p:attrNameLst>
                                          <p:attrName>style.visibility</p:attrName>
                                        </p:attrNameLst>
                                      </p:cBhvr>
                                      <p:to>
                                        <p:strVal val="visible"/>
                                      </p:to>
                                    </p:set>
                                    <p:animEffect transition="in" filter="fade">
                                      <p:cBhvr>
                                        <p:cTn id="42" dur="1000"/>
                                        <p:tgtEl>
                                          <p:spTgt spid="2231"/>
                                        </p:tgtEl>
                                      </p:cBhvr>
                                    </p:animEffect>
                                    <p:anim calcmode="lin" valueType="num">
                                      <p:cBhvr>
                                        <p:cTn id="43" dur="1000" fill="hold"/>
                                        <p:tgtEl>
                                          <p:spTgt spid="2231"/>
                                        </p:tgtEl>
                                        <p:attrNameLst>
                                          <p:attrName>ppt_x</p:attrName>
                                        </p:attrNameLst>
                                      </p:cBhvr>
                                      <p:tavLst>
                                        <p:tav tm="0">
                                          <p:val>
                                            <p:strVal val="#ppt_x"/>
                                          </p:val>
                                        </p:tav>
                                        <p:tav tm="100000">
                                          <p:val>
                                            <p:strVal val="#ppt_x"/>
                                          </p:val>
                                        </p:tav>
                                      </p:tavLst>
                                    </p:anim>
                                    <p:anim calcmode="lin" valueType="num">
                                      <p:cBhvr>
                                        <p:cTn id="44" dur="1000" fill="hold"/>
                                        <p:tgtEl>
                                          <p:spTgt spid="2231"/>
                                        </p:tgtEl>
                                        <p:attrNameLst>
                                          <p:attrName>ppt_y</p:attrName>
                                        </p:attrNameLst>
                                      </p:cBhvr>
                                      <p:tavLst>
                                        <p:tav tm="0">
                                          <p:val>
                                            <p:strVal val="#ppt_y+.1"/>
                                          </p:val>
                                        </p:tav>
                                        <p:tav tm="100000">
                                          <p:val>
                                            <p:strVal val="#ppt_y"/>
                                          </p:val>
                                        </p:tav>
                                      </p:tavLst>
                                    </p:anim>
                                  </p:childTnLst>
                                </p:cTn>
                              </p:par>
                              <p:par>
                                <p:cTn id="45" presetID="5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3" grpId="0"/>
      <p:bldP spid="2224" grpId="0"/>
      <p:bldP spid="2225" grpId="0"/>
      <p:bldP spid="2231"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Oval 53"/>
          <p:cNvSpPr>
            <a:spLocks noChangeArrowheads="1"/>
          </p:cNvSpPr>
          <p:nvPr/>
        </p:nvSpPr>
        <p:spPr bwMode="auto">
          <a:xfrm>
            <a:off x="5580125" y="1255394"/>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7170800" y="1255394"/>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8732900" y="1255394"/>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10361675" y="1255394"/>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5248" name="Text Box 16"/>
          <p:cNvSpPr txBox="1">
            <a:spLocks noChangeArrowheads="1"/>
          </p:cNvSpPr>
          <p:nvPr/>
        </p:nvSpPr>
        <p:spPr bwMode="auto">
          <a:xfrm>
            <a:off x="7310438" y="1689100"/>
            <a:ext cx="1081087"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200">
                <a:solidFill>
                  <a:srgbClr val="006CB8"/>
                </a:solidFill>
                <a:ea typeface="方正正中黑简体" pitchFamily="2" charset="-122"/>
              </a:rPr>
              <a:t>正直</a:t>
            </a:r>
          </a:p>
        </p:txBody>
      </p:sp>
      <p:sp>
        <p:nvSpPr>
          <p:cNvPr id="95249" name="Rectangle 17"/>
          <p:cNvSpPr>
            <a:spLocks noChangeArrowheads="1"/>
          </p:cNvSpPr>
          <p:nvPr/>
        </p:nvSpPr>
        <p:spPr bwMode="auto">
          <a:xfrm>
            <a:off x="5737225" y="1677988"/>
            <a:ext cx="9969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a:solidFill>
                  <a:srgbClr val="006CB8"/>
                </a:solidFill>
                <a:ea typeface="方正正中黑简体" pitchFamily="2" charset="-122"/>
              </a:rPr>
              <a:t>简单</a:t>
            </a:r>
          </a:p>
        </p:txBody>
      </p:sp>
      <p:sp>
        <p:nvSpPr>
          <p:cNvPr id="95250" name="Rectangle 18"/>
          <p:cNvSpPr>
            <a:spLocks noChangeArrowheads="1"/>
          </p:cNvSpPr>
          <p:nvPr/>
        </p:nvSpPr>
        <p:spPr bwMode="auto">
          <a:xfrm>
            <a:off x="8904288" y="1689100"/>
            <a:ext cx="9969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a:solidFill>
                  <a:srgbClr val="006CB8"/>
                </a:solidFill>
                <a:ea typeface="方正正中黑简体" pitchFamily="2" charset="-122"/>
              </a:rPr>
              <a:t>创新</a:t>
            </a:r>
          </a:p>
        </p:txBody>
      </p:sp>
      <p:sp>
        <p:nvSpPr>
          <p:cNvPr id="95251" name="Rectangle 19"/>
          <p:cNvSpPr>
            <a:spLocks noChangeArrowheads="1"/>
          </p:cNvSpPr>
          <p:nvPr/>
        </p:nvSpPr>
        <p:spPr bwMode="auto">
          <a:xfrm>
            <a:off x="10487025" y="1697038"/>
            <a:ext cx="9969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a:solidFill>
                  <a:srgbClr val="006CB8"/>
                </a:solidFill>
                <a:ea typeface="方正正中黑简体" pitchFamily="2" charset="-122"/>
              </a:rPr>
              <a:t>极致</a:t>
            </a:r>
          </a:p>
        </p:txBody>
      </p:sp>
      <p:sp>
        <p:nvSpPr>
          <p:cNvPr id="95252" name="Text Box 20"/>
          <p:cNvSpPr txBox="1">
            <a:spLocks noChangeArrowheads="1"/>
          </p:cNvSpPr>
          <p:nvPr/>
        </p:nvSpPr>
        <p:spPr bwMode="auto">
          <a:xfrm>
            <a:off x="5807075" y="2708275"/>
            <a:ext cx="6048375" cy="341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400" b="1">
                <a:latin typeface="微软雅黑" pitchFamily="34" charset="-122"/>
                <a:ea typeface="微软雅黑" pitchFamily="34" charset="-122"/>
              </a:rPr>
              <a:t>简单：</a:t>
            </a:r>
            <a:r>
              <a:rPr lang="zh-CN" altLang="en-US" sz="1400">
                <a:latin typeface="微软雅黑" pitchFamily="34" charset="-122"/>
                <a:ea typeface="微软雅黑" pitchFamily="34" charset="-122"/>
              </a:rPr>
              <a:t>人与人之间交流的简单，追求设计产品的简单。</a:t>
            </a:r>
            <a:endParaRPr lang="zh-CN" altLang="en-US" sz="1400" b="1">
              <a:latin typeface="微软雅黑" pitchFamily="34" charset="-122"/>
              <a:ea typeface="微软雅黑" pitchFamily="34" charset="-122"/>
            </a:endParaRPr>
          </a:p>
          <a:p>
            <a:pPr>
              <a:lnSpc>
                <a:spcPct val="120000"/>
              </a:lnSpc>
            </a:pPr>
            <a:r>
              <a:rPr lang="zh-CN" altLang="en-US" sz="1400" b="1">
                <a:latin typeface="微软雅黑" pitchFamily="34" charset="-122"/>
                <a:ea typeface="微软雅黑" pitchFamily="34" charset="-122"/>
              </a:rPr>
              <a:t>正直：</a:t>
            </a:r>
            <a:r>
              <a:rPr lang="zh-CN" altLang="en-US" sz="1400">
                <a:latin typeface="微软雅黑" pitchFamily="34" charset="-122"/>
                <a:ea typeface="微软雅黑" pitchFamily="34" charset="-122"/>
              </a:rPr>
              <a:t>信守承诺，做正直的事，做正直的人。</a:t>
            </a:r>
            <a:endParaRPr lang="zh-CN" altLang="en-US" sz="1400" b="1">
              <a:latin typeface="微软雅黑" pitchFamily="34" charset="-122"/>
              <a:ea typeface="微软雅黑" pitchFamily="34" charset="-122"/>
            </a:endParaRPr>
          </a:p>
          <a:p>
            <a:pPr>
              <a:lnSpc>
                <a:spcPct val="120000"/>
              </a:lnSpc>
            </a:pPr>
            <a:r>
              <a:rPr lang="zh-CN" altLang="en-US" sz="1400" b="1">
                <a:latin typeface="微软雅黑" pitchFamily="34" charset="-122"/>
                <a:ea typeface="微软雅黑" pitchFamily="34" charset="-122"/>
              </a:rPr>
              <a:t>创新：</a:t>
            </a:r>
            <a:r>
              <a:rPr lang="zh-CN" altLang="en-US" sz="1400">
                <a:latin typeface="微软雅黑" pitchFamily="34" charset="-122"/>
                <a:ea typeface="微软雅黑" pitchFamily="34" charset="-122"/>
              </a:rPr>
              <a:t>创新是进步的灵魂，勇与尝试，大胆想象。</a:t>
            </a:r>
            <a:endParaRPr lang="zh-CN" altLang="en-US" sz="1400" b="1">
              <a:latin typeface="微软雅黑" pitchFamily="34" charset="-122"/>
              <a:ea typeface="微软雅黑" pitchFamily="34" charset="-122"/>
            </a:endParaRPr>
          </a:p>
          <a:p>
            <a:pPr>
              <a:lnSpc>
                <a:spcPct val="120000"/>
              </a:lnSpc>
            </a:pPr>
            <a:r>
              <a:rPr lang="zh-CN" altLang="en-US" sz="1400" b="1">
                <a:latin typeface="微软雅黑" pitchFamily="34" charset="-122"/>
                <a:ea typeface="微软雅黑" pitchFamily="34" charset="-122"/>
              </a:rPr>
              <a:t>极致：</a:t>
            </a:r>
            <a:r>
              <a:rPr lang="zh-CN" altLang="en-US" sz="1400">
                <a:latin typeface="微软雅黑" pitchFamily="34" charset="-122"/>
                <a:ea typeface="微软雅黑" pitchFamily="34" charset="-122"/>
              </a:rPr>
              <a:t>从优秀走向卓越，不断超越，锐意进取。</a:t>
            </a:r>
            <a:endParaRPr lang="zh-CN" altLang="en-US" sz="1400" b="1">
              <a:latin typeface="微软雅黑" pitchFamily="34" charset="-122"/>
              <a:ea typeface="微软雅黑" pitchFamily="34" charset="-122"/>
            </a:endParaRPr>
          </a:p>
          <a:p>
            <a:pPr>
              <a:lnSpc>
                <a:spcPct val="120000"/>
              </a:lnSpc>
            </a:pPr>
            <a:r>
              <a:rPr lang="zh-CN" altLang="en-US" sz="1400" b="1">
                <a:latin typeface="微软雅黑" pitchFamily="34" charset="-122"/>
                <a:ea typeface="微软雅黑" pitchFamily="34" charset="-122"/>
              </a:rPr>
              <a:t>成长：</a:t>
            </a:r>
            <a:r>
              <a:rPr lang="zh-CN" altLang="en-US" sz="1400">
                <a:latin typeface="微软雅黑" pitchFamily="34" charset="-122"/>
                <a:ea typeface="微软雅黑" pitchFamily="34" charset="-122"/>
              </a:rPr>
              <a:t>广阔的成长空间，让成长进步贯穿</a:t>
            </a:r>
            <a:r>
              <a:rPr lang="en-US" altLang="zh-CN" sz="1400">
                <a:latin typeface="微软雅黑" pitchFamily="34" charset="-122"/>
                <a:ea typeface="微软雅黑" pitchFamily="34" charset="-122"/>
              </a:rPr>
              <a:t>XXXXX</a:t>
            </a:r>
            <a:r>
              <a:rPr lang="zh-CN" altLang="en-US" sz="1400">
                <a:latin typeface="微软雅黑" pitchFamily="34" charset="-122"/>
                <a:ea typeface="微软雅黑" pitchFamily="34" charset="-122"/>
              </a:rPr>
              <a:t>每一天。</a:t>
            </a:r>
          </a:p>
          <a:p>
            <a:pPr>
              <a:lnSpc>
                <a:spcPct val="120000"/>
              </a:lnSpc>
            </a:pPr>
            <a:r>
              <a:rPr lang="zh-CN" altLang="en-US" sz="1400">
                <a:latin typeface="微软雅黑" pitchFamily="34" charset="-122"/>
                <a:ea typeface="微软雅黑" pitchFamily="34" charset="-122"/>
              </a:rPr>
              <a:t>       我们是一支专业的团队。我们的成员拥有多年的信息安全专业技术背景，来自国内知名安全公司的一线骨干。</a:t>
            </a:r>
          </a:p>
          <a:p>
            <a:pPr>
              <a:lnSpc>
                <a:spcPct val="120000"/>
              </a:lnSpc>
            </a:pPr>
            <a:r>
              <a:rPr lang="zh-CN" altLang="en-US" sz="1400">
                <a:latin typeface="微软雅黑" pitchFamily="34" charset="-122"/>
                <a:ea typeface="微软雅黑" pitchFamily="34" charset="-122"/>
              </a:rPr>
              <a:t>我们是一支年轻的团队。我们的平均年龄仅有</a:t>
            </a:r>
            <a:r>
              <a:rPr lang="en-US" altLang="zh-CN" sz="1400">
                <a:latin typeface="微软雅黑" pitchFamily="34" charset="-122"/>
                <a:ea typeface="微软雅黑" pitchFamily="34" charset="-122"/>
              </a:rPr>
              <a:t>26</a:t>
            </a:r>
            <a:r>
              <a:rPr lang="zh-CN" altLang="en-US" sz="1400">
                <a:latin typeface="微软雅黑" pitchFamily="34" charset="-122"/>
                <a:ea typeface="微软雅黑" pitchFamily="34" charset="-122"/>
              </a:rPr>
              <a:t>岁，充满了朝气和创新精神。</a:t>
            </a:r>
          </a:p>
          <a:p>
            <a:pPr>
              <a:lnSpc>
                <a:spcPct val="120000"/>
              </a:lnSpc>
            </a:pPr>
            <a:r>
              <a:rPr lang="zh-CN" altLang="en-US" sz="1400">
                <a:latin typeface="微软雅黑" pitchFamily="34" charset="-122"/>
                <a:ea typeface="微软雅黑" pitchFamily="34" charset="-122"/>
              </a:rPr>
              <a:t>       我们是一支专注的团队。我们坚信，安全的品牌源自客户的信任。只有专注，才能做好安全。</a:t>
            </a:r>
          </a:p>
          <a:p>
            <a:pPr>
              <a:lnSpc>
                <a:spcPct val="120000"/>
              </a:lnSpc>
            </a:pPr>
            <a:r>
              <a:rPr lang="zh-CN" altLang="en-US" sz="1400">
                <a:latin typeface="微软雅黑" pitchFamily="34" charset="-122"/>
                <a:ea typeface="微软雅黑" pitchFamily="34" charset="-122"/>
              </a:rPr>
              <a:t>       我们是一支有梦想的团队。我们来自五湖四海，因为一个共同的梦想：做一家真正优秀的信息安全企业，为客户提供最可靠的互联网安全防护。</a:t>
            </a:r>
          </a:p>
        </p:txBody>
      </p:sp>
      <p:pic>
        <p:nvPicPr>
          <p:cNvPr id="95253" name="Picture 2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98563" y="2060575"/>
            <a:ext cx="3600450"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5254" name="组合 4"/>
          <p:cNvGrpSpPr>
            <a:grpSpLocks/>
          </p:cNvGrpSpPr>
          <p:nvPr/>
        </p:nvGrpSpPr>
        <p:grpSpPr bwMode="auto">
          <a:xfrm>
            <a:off x="550863" y="1341438"/>
            <a:ext cx="4826000" cy="4819650"/>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5262" name="Rectangle 30"/>
          <p:cNvSpPr>
            <a:spLocks noChangeArrowheads="1"/>
          </p:cNvSpPr>
          <p:nvPr/>
        </p:nvSpPr>
        <p:spPr bwMode="auto">
          <a:xfrm>
            <a:off x="365125" y="333375"/>
            <a:ext cx="1708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团队精神</a:t>
            </a:r>
          </a:p>
        </p:txBody>
      </p:sp>
      <p:sp>
        <p:nvSpPr>
          <p:cNvPr id="95263" name="Rectangle 31"/>
          <p:cNvSpPr>
            <a:spLocks noChangeArrowheads="1"/>
          </p:cNvSpPr>
          <p:nvPr/>
        </p:nvSpPr>
        <p:spPr bwMode="auto">
          <a:xfrm>
            <a:off x="1990725" y="476250"/>
            <a:ext cx="69762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中黑简体" pitchFamily="2" charset="-122"/>
                <a:ea typeface="方正正中黑简体" pitchFamily="2" charset="-122"/>
              </a:rPr>
              <a:t>Team</a:t>
            </a:r>
          </a:p>
        </p:txBody>
      </p:sp>
      <p:pic>
        <p:nvPicPr>
          <p:cNvPr id="95264" name="Picture 3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0500" y="5445125"/>
            <a:ext cx="1152525"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5265" name="Picture 33"/>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631488" y="2838450"/>
            <a:ext cx="1152525"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5262"/>
                                        </p:tgtEl>
                                        <p:attrNameLst>
                                          <p:attrName>style.visibility</p:attrName>
                                        </p:attrNameLst>
                                      </p:cBhvr>
                                      <p:to>
                                        <p:strVal val="visible"/>
                                      </p:to>
                                    </p:set>
                                    <p:anim calcmode="lin" valueType="num">
                                      <p:cBhvr>
                                        <p:cTn id="7" dur="500" fill="hold"/>
                                        <p:tgtEl>
                                          <p:spTgt spid="952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5262"/>
                                        </p:tgtEl>
                                        <p:attrNameLst>
                                          <p:attrName>ppt_y</p:attrName>
                                        </p:attrNameLst>
                                      </p:cBhvr>
                                      <p:tavLst>
                                        <p:tav tm="0">
                                          <p:val>
                                            <p:strVal val="#ppt_y"/>
                                          </p:val>
                                        </p:tav>
                                        <p:tav tm="100000">
                                          <p:val>
                                            <p:strVal val="#ppt_y"/>
                                          </p:val>
                                        </p:tav>
                                      </p:tavLst>
                                    </p:anim>
                                    <p:anim calcmode="lin" valueType="num">
                                      <p:cBhvr>
                                        <p:cTn id="9" dur="500" fill="hold"/>
                                        <p:tgtEl>
                                          <p:spTgt spid="952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52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5262"/>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95263"/>
                                        </p:tgtEl>
                                        <p:attrNameLst>
                                          <p:attrName>style.visibility</p:attrName>
                                        </p:attrNameLst>
                                      </p:cBhvr>
                                      <p:to>
                                        <p:strVal val="visible"/>
                                      </p:to>
                                    </p:set>
                                    <p:anim calcmode="lin" valueType="num">
                                      <p:cBhvr>
                                        <p:cTn id="14" dur="500" fill="hold"/>
                                        <p:tgtEl>
                                          <p:spTgt spid="9526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5263"/>
                                        </p:tgtEl>
                                        <p:attrNameLst>
                                          <p:attrName>ppt_y</p:attrName>
                                        </p:attrNameLst>
                                      </p:cBhvr>
                                      <p:tavLst>
                                        <p:tav tm="0">
                                          <p:val>
                                            <p:strVal val="#ppt_y"/>
                                          </p:val>
                                        </p:tav>
                                        <p:tav tm="100000">
                                          <p:val>
                                            <p:strVal val="#ppt_y"/>
                                          </p:val>
                                        </p:tav>
                                      </p:tavLst>
                                    </p:anim>
                                    <p:anim calcmode="lin" valueType="num">
                                      <p:cBhvr>
                                        <p:cTn id="16" dur="500" fill="hold"/>
                                        <p:tgtEl>
                                          <p:spTgt spid="9526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526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5263"/>
                                        </p:tgtEl>
                                      </p:cBhvr>
                                    </p:animEffect>
                                  </p:childTnLst>
                                </p:cTn>
                              </p:par>
                            </p:childTnLst>
                          </p:cTn>
                        </p:par>
                        <p:par>
                          <p:cTn id="19" fill="hold" nodeType="afterGroup">
                            <p:stCondLst>
                              <p:cond delay="650"/>
                            </p:stCondLst>
                            <p:childTnLst>
                              <p:par>
                                <p:cTn id="20" presetID="52" presetClass="entr" presetSubtype="0" fill="hold" nodeType="afterEffect">
                                  <p:stCondLst>
                                    <p:cond delay="0"/>
                                  </p:stCondLst>
                                  <p:childTnLst>
                                    <p:set>
                                      <p:cBhvr>
                                        <p:cTn id="21" dur="1" fill="hold">
                                          <p:stCondLst>
                                            <p:cond delay="0"/>
                                          </p:stCondLst>
                                        </p:cTn>
                                        <p:tgtEl>
                                          <p:spTgt spid="95254"/>
                                        </p:tgtEl>
                                        <p:attrNameLst>
                                          <p:attrName>style.visibility</p:attrName>
                                        </p:attrNameLst>
                                      </p:cBhvr>
                                      <p:to>
                                        <p:strVal val="visible"/>
                                      </p:to>
                                    </p:set>
                                    <p:animScale>
                                      <p:cBhvr>
                                        <p:cTn id="22" dur="1000" decel="50000" fill="hold">
                                          <p:stCondLst>
                                            <p:cond delay="0"/>
                                          </p:stCondLst>
                                        </p:cTn>
                                        <p:tgtEl>
                                          <p:spTgt spid="952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95254"/>
                                        </p:tgtEl>
                                        <p:attrNameLst>
                                          <p:attrName>ppt_x</p:attrName>
                                          <p:attrName>ppt_y</p:attrName>
                                        </p:attrNameLst>
                                      </p:cBhvr>
                                    </p:animMotion>
                                    <p:animEffect transition="in" filter="fade">
                                      <p:cBhvr>
                                        <p:cTn id="24" dur="1000"/>
                                        <p:tgtEl>
                                          <p:spTgt spid="95254"/>
                                        </p:tgtEl>
                                      </p:cBhvr>
                                    </p:animEffect>
                                  </p:childTnLst>
                                </p:cTn>
                              </p:par>
                            </p:childTnLst>
                          </p:cTn>
                        </p:par>
                        <p:par>
                          <p:cTn id="25" fill="hold" nodeType="afterGroup">
                            <p:stCondLst>
                              <p:cond delay="1650"/>
                            </p:stCondLst>
                            <p:childTnLst>
                              <p:par>
                                <p:cTn id="26" presetID="52" presetClass="entr" presetSubtype="0" fill="hold" nodeType="afterEffect">
                                  <p:stCondLst>
                                    <p:cond delay="0"/>
                                  </p:stCondLst>
                                  <p:childTnLst>
                                    <p:set>
                                      <p:cBhvr>
                                        <p:cTn id="27" dur="1" fill="hold">
                                          <p:stCondLst>
                                            <p:cond delay="0"/>
                                          </p:stCondLst>
                                        </p:cTn>
                                        <p:tgtEl>
                                          <p:spTgt spid="95253"/>
                                        </p:tgtEl>
                                        <p:attrNameLst>
                                          <p:attrName>style.visibility</p:attrName>
                                        </p:attrNameLst>
                                      </p:cBhvr>
                                      <p:to>
                                        <p:strVal val="visible"/>
                                      </p:to>
                                    </p:set>
                                    <p:animScale>
                                      <p:cBhvr>
                                        <p:cTn id="28" dur="1000" decel="50000" fill="hold">
                                          <p:stCondLst>
                                            <p:cond delay="0"/>
                                          </p:stCondLst>
                                        </p:cTn>
                                        <p:tgtEl>
                                          <p:spTgt spid="952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95253"/>
                                        </p:tgtEl>
                                        <p:attrNameLst>
                                          <p:attrName>ppt_x</p:attrName>
                                          <p:attrName>ppt_y</p:attrName>
                                        </p:attrNameLst>
                                      </p:cBhvr>
                                    </p:animMotion>
                                    <p:animEffect transition="in" filter="fade">
                                      <p:cBhvr>
                                        <p:cTn id="30" dur="1000"/>
                                        <p:tgtEl>
                                          <p:spTgt spid="95253"/>
                                        </p:tgtEl>
                                      </p:cBhvr>
                                    </p:animEffect>
                                  </p:childTnLst>
                                </p:cTn>
                              </p:par>
                            </p:childTnLst>
                          </p:cTn>
                        </p:par>
                        <p:par>
                          <p:cTn id="31" fill="hold" nodeType="afterGroup">
                            <p:stCondLst>
                              <p:cond delay="2650"/>
                            </p:stCondLst>
                            <p:childTnLst>
                              <p:par>
                                <p:cTn id="32" presetID="18" presetClass="entr" presetSubtype="12"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strips(downLeft)">
                                      <p:cBhvr>
                                        <p:cTn id="34" dur="500"/>
                                        <p:tgtEl>
                                          <p:spTgt spid="17"/>
                                        </p:tgtEl>
                                      </p:cBhvr>
                                    </p:animEffect>
                                  </p:childTnLst>
                                </p:cTn>
                              </p:par>
                              <p:par>
                                <p:cTn id="35" presetID="18" presetClass="entr" presetSubtype="9"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strips(upLeft)">
                                      <p:cBhvr>
                                        <p:cTn id="37" dur="500"/>
                                        <p:tgtEl>
                                          <p:spTgt spid="2"/>
                                        </p:tgtEl>
                                      </p:cBhvr>
                                    </p:animEffect>
                                  </p:childTnLst>
                                </p:cTn>
                              </p:par>
                              <p:par>
                                <p:cTn id="38" presetID="18" presetClass="entr" presetSubtype="6"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strips(downRight)">
                                      <p:cBhvr>
                                        <p:cTn id="40" dur="500"/>
                                        <p:tgtEl>
                                          <p:spTgt spid="3"/>
                                        </p:tgtEl>
                                      </p:cBhvr>
                                    </p:animEffect>
                                  </p:childTnLst>
                                </p:cTn>
                              </p:par>
                              <p:par>
                                <p:cTn id="41" presetID="18" presetClass="entr" presetSubtype="3"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strips(upRight)">
                                      <p:cBhvr>
                                        <p:cTn id="43" dur="500"/>
                                        <p:tgtEl>
                                          <p:spTgt spid="4"/>
                                        </p:tgtEl>
                                      </p:cBhvr>
                                    </p:animEffect>
                                  </p:childTnLst>
                                </p:cTn>
                              </p:par>
                              <p:par>
                                <p:cTn id="44" presetID="29" presetClass="entr" presetSubtype="0" fill="hold" nodeType="withEffect">
                                  <p:stCondLst>
                                    <p:cond delay="0"/>
                                  </p:stCondLst>
                                  <p:childTnLst>
                                    <p:set>
                                      <p:cBhvr>
                                        <p:cTn id="45" dur="1" fill="hold">
                                          <p:stCondLst>
                                            <p:cond delay="0"/>
                                          </p:stCondLst>
                                        </p:cTn>
                                        <p:tgtEl>
                                          <p:spTgt spid="95264"/>
                                        </p:tgtEl>
                                        <p:attrNameLst>
                                          <p:attrName>style.visibility</p:attrName>
                                        </p:attrNameLst>
                                      </p:cBhvr>
                                      <p:to>
                                        <p:strVal val="visible"/>
                                      </p:to>
                                    </p:set>
                                    <p:anim calcmode="lin" valueType="num">
                                      <p:cBhvr>
                                        <p:cTn id="46" dur="500" fill="hold"/>
                                        <p:tgtEl>
                                          <p:spTgt spid="95264"/>
                                        </p:tgtEl>
                                        <p:attrNameLst>
                                          <p:attrName>ppt_x</p:attrName>
                                        </p:attrNameLst>
                                      </p:cBhvr>
                                      <p:tavLst>
                                        <p:tav tm="0">
                                          <p:val>
                                            <p:strVal val="#ppt_x-.2"/>
                                          </p:val>
                                        </p:tav>
                                        <p:tav tm="100000">
                                          <p:val>
                                            <p:strVal val="#ppt_x"/>
                                          </p:val>
                                        </p:tav>
                                      </p:tavLst>
                                    </p:anim>
                                    <p:anim calcmode="lin" valueType="num">
                                      <p:cBhvr>
                                        <p:cTn id="47" dur="500" fill="hold"/>
                                        <p:tgtEl>
                                          <p:spTgt spid="95264"/>
                                        </p:tgtEl>
                                        <p:attrNameLst>
                                          <p:attrName>ppt_y</p:attrName>
                                        </p:attrNameLst>
                                      </p:cBhvr>
                                      <p:tavLst>
                                        <p:tav tm="0">
                                          <p:val>
                                            <p:strVal val="#ppt_y"/>
                                          </p:val>
                                        </p:tav>
                                        <p:tav tm="100000">
                                          <p:val>
                                            <p:strVal val="#ppt_y"/>
                                          </p:val>
                                        </p:tav>
                                      </p:tavLst>
                                    </p:anim>
                                    <p:animEffect transition="in" filter="wipe(right)" prLst="gradientSize: 0.1">
                                      <p:cBhvr>
                                        <p:cTn id="48" dur="500"/>
                                        <p:tgtEl>
                                          <p:spTgt spid="95264"/>
                                        </p:tgtEl>
                                      </p:cBhvr>
                                    </p:animEffect>
                                  </p:childTnLst>
                                </p:cTn>
                              </p:par>
                              <p:par>
                                <p:cTn id="49" presetID="29" presetClass="entr" presetSubtype="0" fill="hold" nodeType="withEffect">
                                  <p:stCondLst>
                                    <p:cond delay="0"/>
                                  </p:stCondLst>
                                  <p:childTnLst>
                                    <p:set>
                                      <p:cBhvr>
                                        <p:cTn id="50" dur="1" fill="hold">
                                          <p:stCondLst>
                                            <p:cond delay="0"/>
                                          </p:stCondLst>
                                        </p:cTn>
                                        <p:tgtEl>
                                          <p:spTgt spid="95265"/>
                                        </p:tgtEl>
                                        <p:attrNameLst>
                                          <p:attrName>style.visibility</p:attrName>
                                        </p:attrNameLst>
                                      </p:cBhvr>
                                      <p:to>
                                        <p:strVal val="visible"/>
                                      </p:to>
                                    </p:set>
                                    <p:anim calcmode="lin" valueType="num">
                                      <p:cBhvr>
                                        <p:cTn id="51" dur="500" fill="hold"/>
                                        <p:tgtEl>
                                          <p:spTgt spid="95265"/>
                                        </p:tgtEl>
                                        <p:attrNameLst>
                                          <p:attrName>ppt_x</p:attrName>
                                        </p:attrNameLst>
                                      </p:cBhvr>
                                      <p:tavLst>
                                        <p:tav tm="0">
                                          <p:val>
                                            <p:strVal val="#ppt_x-.2"/>
                                          </p:val>
                                        </p:tav>
                                        <p:tav tm="100000">
                                          <p:val>
                                            <p:strVal val="#ppt_x"/>
                                          </p:val>
                                        </p:tav>
                                      </p:tavLst>
                                    </p:anim>
                                    <p:anim calcmode="lin" valueType="num">
                                      <p:cBhvr>
                                        <p:cTn id="52" dur="500" fill="hold"/>
                                        <p:tgtEl>
                                          <p:spTgt spid="95265"/>
                                        </p:tgtEl>
                                        <p:attrNameLst>
                                          <p:attrName>ppt_y</p:attrName>
                                        </p:attrNameLst>
                                      </p:cBhvr>
                                      <p:tavLst>
                                        <p:tav tm="0">
                                          <p:val>
                                            <p:strVal val="#ppt_y"/>
                                          </p:val>
                                        </p:tav>
                                        <p:tav tm="100000">
                                          <p:val>
                                            <p:strVal val="#ppt_y"/>
                                          </p:val>
                                        </p:tav>
                                      </p:tavLst>
                                    </p:anim>
                                    <p:animEffect transition="in" filter="wipe(right)" prLst="gradientSize: 0.1">
                                      <p:cBhvr>
                                        <p:cTn id="53" dur="500"/>
                                        <p:tgtEl>
                                          <p:spTgt spid="95265"/>
                                        </p:tgtEl>
                                      </p:cBhvr>
                                    </p:animEffect>
                                  </p:childTnLst>
                                </p:cTn>
                              </p:par>
                            </p:childTnLst>
                          </p:cTn>
                        </p:par>
                        <p:par>
                          <p:cTn id="54" fill="hold" nodeType="afterGroup">
                            <p:stCondLst>
                              <p:cond delay="31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95249"/>
                                        </p:tgtEl>
                                        <p:attrNameLst>
                                          <p:attrName>style.visibility</p:attrName>
                                        </p:attrNameLst>
                                      </p:cBhvr>
                                      <p:to>
                                        <p:strVal val="visible"/>
                                      </p:to>
                                    </p:set>
                                    <p:anim calcmode="lin" valueType="num">
                                      <p:cBhvr>
                                        <p:cTn id="57" dur="500" fill="hold"/>
                                        <p:tgtEl>
                                          <p:spTgt spid="95249"/>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95249"/>
                                        </p:tgtEl>
                                        <p:attrNameLst>
                                          <p:attrName>ppt_y</p:attrName>
                                        </p:attrNameLst>
                                      </p:cBhvr>
                                      <p:tavLst>
                                        <p:tav tm="0">
                                          <p:val>
                                            <p:strVal val="#ppt_y"/>
                                          </p:val>
                                        </p:tav>
                                        <p:tav tm="100000">
                                          <p:val>
                                            <p:strVal val="#ppt_y"/>
                                          </p:val>
                                        </p:tav>
                                      </p:tavLst>
                                    </p:anim>
                                    <p:anim calcmode="lin" valueType="num">
                                      <p:cBhvr>
                                        <p:cTn id="59" dur="500" fill="hold"/>
                                        <p:tgtEl>
                                          <p:spTgt spid="95249"/>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95249"/>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95249"/>
                                        </p:tgtEl>
                                      </p:cBhvr>
                                    </p:animEffect>
                                  </p:childTnLst>
                                </p:cTn>
                              </p:par>
                            </p:childTnLst>
                          </p:cTn>
                        </p:par>
                        <p:par>
                          <p:cTn id="62" fill="hold" nodeType="afterGroup">
                            <p:stCondLst>
                              <p:cond delay="37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95248"/>
                                        </p:tgtEl>
                                        <p:attrNameLst>
                                          <p:attrName>style.visibility</p:attrName>
                                        </p:attrNameLst>
                                      </p:cBhvr>
                                      <p:to>
                                        <p:strVal val="visible"/>
                                      </p:to>
                                    </p:set>
                                    <p:anim calcmode="lin" valueType="num">
                                      <p:cBhvr>
                                        <p:cTn id="65" dur="500" fill="hold"/>
                                        <p:tgtEl>
                                          <p:spTgt spid="95248"/>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5248"/>
                                        </p:tgtEl>
                                        <p:attrNameLst>
                                          <p:attrName>ppt_y</p:attrName>
                                        </p:attrNameLst>
                                      </p:cBhvr>
                                      <p:tavLst>
                                        <p:tav tm="0">
                                          <p:val>
                                            <p:strVal val="#ppt_y"/>
                                          </p:val>
                                        </p:tav>
                                        <p:tav tm="100000">
                                          <p:val>
                                            <p:strVal val="#ppt_y"/>
                                          </p:val>
                                        </p:tav>
                                      </p:tavLst>
                                    </p:anim>
                                    <p:anim calcmode="lin" valueType="num">
                                      <p:cBhvr>
                                        <p:cTn id="67" dur="500" fill="hold"/>
                                        <p:tgtEl>
                                          <p:spTgt spid="95248"/>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5248"/>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5248"/>
                                        </p:tgtEl>
                                      </p:cBhvr>
                                    </p:animEffect>
                                  </p:childTnLst>
                                </p:cTn>
                              </p:par>
                            </p:childTnLst>
                          </p:cTn>
                        </p:par>
                        <p:par>
                          <p:cTn id="70" fill="hold" nodeType="afterGroup">
                            <p:stCondLst>
                              <p:cond delay="425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95250"/>
                                        </p:tgtEl>
                                        <p:attrNameLst>
                                          <p:attrName>style.visibility</p:attrName>
                                        </p:attrNameLst>
                                      </p:cBhvr>
                                      <p:to>
                                        <p:strVal val="visible"/>
                                      </p:to>
                                    </p:set>
                                    <p:anim calcmode="lin" valueType="num">
                                      <p:cBhvr>
                                        <p:cTn id="73" dur="500" fill="hold"/>
                                        <p:tgtEl>
                                          <p:spTgt spid="95250"/>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95250"/>
                                        </p:tgtEl>
                                        <p:attrNameLst>
                                          <p:attrName>ppt_y</p:attrName>
                                        </p:attrNameLst>
                                      </p:cBhvr>
                                      <p:tavLst>
                                        <p:tav tm="0">
                                          <p:val>
                                            <p:strVal val="#ppt_y"/>
                                          </p:val>
                                        </p:tav>
                                        <p:tav tm="100000">
                                          <p:val>
                                            <p:strVal val="#ppt_y"/>
                                          </p:val>
                                        </p:tav>
                                      </p:tavLst>
                                    </p:anim>
                                    <p:anim calcmode="lin" valueType="num">
                                      <p:cBhvr>
                                        <p:cTn id="75" dur="500" fill="hold"/>
                                        <p:tgtEl>
                                          <p:spTgt spid="95250"/>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9525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95250"/>
                                        </p:tgtEl>
                                      </p:cBhvr>
                                    </p:animEffect>
                                  </p:childTnLst>
                                </p:cTn>
                              </p:par>
                            </p:childTnLst>
                          </p:cTn>
                        </p:par>
                        <p:par>
                          <p:cTn id="78" fill="hold" nodeType="afterGroup">
                            <p:stCondLst>
                              <p:cond delay="480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95251"/>
                                        </p:tgtEl>
                                        <p:attrNameLst>
                                          <p:attrName>style.visibility</p:attrName>
                                        </p:attrNameLst>
                                      </p:cBhvr>
                                      <p:to>
                                        <p:strVal val="visible"/>
                                      </p:to>
                                    </p:set>
                                    <p:anim calcmode="lin" valueType="num">
                                      <p:cBhvr>
                                        <p:cTn id="81" dur="500" fill="hold"/>
                                        <p:tgtEl>
                                          <p:spTgt spid="95251"/>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95251"/>
                                        </p:tgtEl>
                                        <p:attrNameLst>
                                          <p:attrName>ppt_y</p:attrName>
                                        </p:attrNameLst>
                                      </p:cBhvr>
                                      <p:tavLst>
                                        <p:tav tm="0">
                                          <p:val>
                                            <p:strVal val="#ppt_y"/>
                                          </p:val>
                                        </p:tav>
                                        <p:tav tm="100000">
                                          <p:val>
                                            <p:strVal val="#ppt_y"/>
                                          </p:val>
                                        </p:tav>
                                      </p:tavLst>
                                    </p:anim>
                                    <p:anim calcmode="lin" valueType="num">
                                      <p:cBhvr>
                                        <p:cTn id="83" dur="500" fill="hold"/>
                                        <p:tgtEl>
                                          <p:spTgt spid="95251"/>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95251"/>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95251"/>
                                        </p:tgtEl>
                                      </p:cBhvr>
                                    </p:animEffect>
                                  </p:childTnLst>
                                </p:cTn>
                              </p:par>
                            </p:childTnLst>
                          </p:cTn>
                        </p:par>
                        <p:par>
                          <p:cTn id="86" fill="hold" nodeType="afterGroup">
                            <p:stCondLst>
                              <p:cond delay="5350"/>
                            </p:stCondLst>
                            <p:childTnLst>
                              <p:par>
                                <p:cTn id="87" presetID="37" presetClass="entr" presetSubtype="0" fill="hold" grpId="0" nodeType="afterEffect">
                                  <p:stCondLst>
                                    <p:cond delay="0"/>
                                  </p:stCondLst>
                                  <p:childTnLst>
                                    <p:set>
                                      <p:cBhvr>
                                        <p:cTn id="88" dur="1" fill="hold">
                                          <p:stCondLst>
                                            <p:cond delay="0"/>
                                          </p:stCondLst>
                                        </p:cTn>
                                        <p:tgtEl>
                                          <p:spTgt spid="95252"/>
                                        </p:tgtEl>
                                        <p:attrNameLst>
                                          <p:attrName>style.visibility</p:attrName>
                                        </p:attrNameLst>
                                      </p:cBhvr>
                                      <p:to>
                                        <p:strVal val="visible"/>
                                      </p:to>
                                    </p:set>
                                    <p:animEffect transition="in" filter="fade">
                                      <p:cBhvr>
                                        <p:cTn id="89" dur="1000"/>
                                        <p:tgtEl>
                                          <p:spTgt spid="95252"/>
                                        </p:tgtEl>
                                      </p:cBhvr>
                                    </p:animEffect>
                                    <p:anim calcmode="lin" valueType="num">
                                      <p:cBhvr>
                                        <p:cTn id="90" dur="1000" fill="hold"/>
                                        <p:tgtEl>
                                          <p:spTgt spid="95252"/>
                                        </p:tgtEl>
                                        <p:attrNameLst>
                                          <p:attrName>ppt_x</p:attrName>
                                        </p:attrNameLst>
                                      </p:cBhvr>
                                      <p:tavLst>
                                        <p:tav tm="0">
                                          <p:val>
                                            <p:strVal val="#ppt_x"/>
                                          </p:val>
                                        </p:tav>
                                        <p:tav tm="100000">
                                          <p:val>
                                            <p:strVal val="#ppt_x"/>
                                          </p:val>
                                        </p:tav>
                                      </p:tavLst>
                                    </p:anim>
                                    <p:anim calcmode="lin" valueType="num">
                                      <p:cBhvr>
                                        <p:cTn id="91" dur="900" decel="100000" fill="hold"/>
                                        <p:tgtEl>
                                          <p:spTgt spid="95252"/>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9525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48" grpId="0"/>
      <p:bldP spid="95249" grpId="0"/>
      <p:bldP spid="95250" grpId="0"/>
      <p:bldP spid="95251" grpId="0"/>
      <p:bldP spid="95252" grpId="0"/>
      <p:bldP spid="95262" grpId="0"/>
      <p:bldP spid="95263"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1446" name="组合 106"/>
          <p:cNvGrpSpPr>
            <a:grpSpLocks/>
          </p:cNvGrpSpPr>
          <p:nvPr/>
        </p:nvGrpSpPr>
        <p:grpSpPr bwMode="auto">
          <a:xfrm>
            <a:off x="984250" y="4446588"/>
            <a:ext cx="2160588" cy="504825"/>
            <a:chOff x="1986534" y="4135265"/>
            <a:chExt cx="9432000" cy="1392531"/>
          </a:xfrm>
        </p:grpSpPr>
        <p:sp>
          <p:nvSpPr>
            <p:cNvPr id="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53" name="组合 106"/>
          <p:cNvGrpSpPr>
            <a:grpSpLocks/>
          </p:cNvGrpSpPr>
          <p:nvPr/>
        </p:nvGrpSpPr>
        <p:grpSpPr bwMode="auto">
          <a:xfrm>
            <a:off x="3719513" y="4446588"/>
            <a:ext cx="2160587" cy="504825"/>
            <a:chOff x="1986534" y="4135265"/>
            <a:chExt cx="9432000" cy="1392531"/>
          </a:xfrm>
        </p:grpSpPr>
        <p:sp>
          <p:nvSpPr>
            <p:cNvPr id="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60" name="组合 106"/>
          <p:cNvGrpSpPr>
            <a:grpSpLocks/>
          </p:cNvGrpSpPr>
          <p:nvPr/>
        </p:nvGrpSpPr>
        <p:grpSpPr bwMode="auto">
          <a:xfrm>
            <a:off x="6456363" y="4446588"/>
            <a:ext cx="2160587" cy="504825"/>
            <a:chOff x="1986534" y="4135265"/>
            <a:chExt cx="9432000" cy="1392531"/>
          </a:xfrm>
        </p:grpSpPr>
        <p:sp>
          <p:nvSpPr>
            <p:cNvPr id="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0"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67" name="组合 106"/>
          <p:cNvGrpSpPr>
            <a:grpSpLocks/>
          </p:cNvGrpSpPr>
          <p:nvPr/>
        </p:nvGrpSpPr>
        <p:grpSpPr bwMode="auto">
          <a:xfrm>
            <a:off x="9120188" y="4446588"/>
            <a:ext cx="2160587" cy="504825"/>
            <a:chOff x="1986534" y="4135265"/>
            <a:chExt cx="9432000" cy="1392531"/>
          </a:xfrm>
        </p:grpSpPr>
        <p:sp>
          <p:nvSpPr>
            <p:cNvPr id="11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pic>
        <p:nvPicPr>
          <p:cNvPr id="61474" name="Picture 34"/>
          <p:cNvPicPr>
            <a:picLocks noChangeAspect="1" noChangeArrowheads="1"/>
          </p:cNvPicPr>
          <p:nvPr/>
        </p:nvPicPr>
        <p:blipFill>
          <a:blip r:embed="rId3" cstate="email">
            <a:clrChange>
              <a:clrFrom>
                <a:srgbClr val="FFFFFF"/>
              </a:clrFrom>
              <a:clrTo>
                <a:srgbClr val="FFFFFF">
                  <a:alpha val="0"/>
                </a:srgbClr>
              </a:clrTo>
            </a:clrChange>
            <a:biLevel thresh="50000"/>
            <a:extLst>
              <a:ext uri="{28A0092B-C50C-407E-A947-70E740481C1C}">
                <a14:useLocalDpi xmlns:a14="http://schemas.microsoft.com/office/drawing/2010/main"/>
              </a:ext>
            </a:extLst>
          </a:blip>
          <a:srcRect/>
          <a:stretch>
            <a:fillRect/>
          </a:stretch>
        </p:blipFill>
        <p:spPr bwMode="auto">
          <a:xfrm>
            <a:off x="3863975" y="1568450"/>
            <a:ext cx="1800225"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5" name="Picture 35"/>
          <p:cNvPicPr>
            <a:picLocks noChangeAspect="1" noChangeArrowheads="1"/>
          </p:cNvPicPr>
          <p:nvPr/>
        </p:nvPicPr>
        <p:blipFill>
          <a:blip r:embed="rId4" cstate="email">
            <a:clrChange>
              <a:clrFrom>
                <a:srgbClr val="FFFFFF"/>
              </a:clrFrom>
              <a:clrTo>
                <a:srgbClr val="FFFFFF">
                  <a:alpha val="0"/>
                </a:srgbClr>
              </a:clrTo>
            </a:clrChange>
            <a:biLevel thresh="50000"/>
            <a:extLst>
              <a:ext uri="{28A0092B-C50C-407E-A947-70E740481C1C}">
                <a14:useLocalDpi xmlns:a14="http://schemas.microsoft.com/office/drawing/2010/main"/>
              </a:ext>
            </a:extLst>
          </a:blip>
          <a:srcRect/>
          <a:stretch>
            <a:fillRect/>
          </a:stretch>
        </p:blipFill>
        <p:spPr bwMode="auto">
          <a:xfrm>
            <a:off x="1271588" y="1566863"/>
            <a:ext cx="1800225"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6" name="Picture 36"/>
          <p:cNvPicPr>
            <a:picLocks noChangeAspect="1" noChangeArrowheads="1"/>
          </p:cNvPicPr>
          <p:nvPr/>
        </p:nvPicPr>
        <p:blipFill>
          <a:blip r:embed="rId5" cstate="email">
            <a:clrChange>
              <a:clrFrom>
                <a:srgbClr val="FFFFFF"/>
              </a:clrFrom>
              <a:clrTo>
                <a:srgbClr val="FFFFFF">
                  <a:alpha val="0"/>
                </a:srgbClr>
              </a:clrTo>
            </a:clrChange>
            <a:biLevel thresh="50000"/>
            <a:extLst>
              <a:ext uri="{28A0092B-C50C-407E-A947-70E740481C1C}">
                <a14:useLocalDpi xmlns:a14="http://schemas.microsoft.com/office/drawing/2010/main"/>
              </a:ext>
            </a:extLst>
          </a:blip>
          <a:srcRect/>
          <a:stretch>
            <a:fillRect/>
          </a:stretch>
        </p:blipFill>
        <p:spPr bwMode="auto">
          <a:xfrm>
            <a:off x="6527800" y="1566863"/>
            <a:ext cx="1800225"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7" name="Picture 37"/>
          <p:cNvPicPr>
            <a:picLocks noChangeAspect="1" noChangeArrowheads="1"/>
          </p:cNvPicPr>
          <p:nvPr/>
        </p:nvPicPr>
        <p:blipFill>
          <a:blip r:embed="rId6" cstate="email">
            <a:clrChange>
              <a:clrFrom>
                <a:srgbClr val="FFFFFF"/>
              </a:clrFrom>
              <a:clrTo>
                <a:srgbClr val="FFFFFF">
                  <a:alpha val="0"/>
                </a:srgbClr>
              </a:clrTo>
            </a:clrChange>
            <a:biLevel thresh="50000"/>
            <a:extLst>
              <a:ext uri="{28A0092B-C50C-407E-A947-70E740481C1C}">
                <a14:useLocalDpi xmlns:a14="http://schemas.microsoft.com/office/drawing/2010/main"/>
              </a:ext>
            </a:extLst>
          </a:blip>
          <a:srcRect/>
          <a:stretch>
            <a:fillRect/>
          </a:stretch>
        </p:blipFill>
        <p:spPr bwMode="auto">
          <a:xfrm>
            <a:off x="9193213" y="1566863"/>
            <a:ext cx="1801812" cy="1801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1478" name="组合 4"/>
          <p:cNvGrpSpPr>
            <a:grpSpLocks/>
          </p:cNvGrpSpPr>
          <p:nvPr/>
        </p:nvGrpSpPr>
        <p:grpSpPr bwMode="auto">
          <a:xfrm>
            <a:off x="984250" y="1279525"/>
            <a:ext cx="2447925" cy="2444750"/>
            <a:chOff x="3733576" y="3930057"/>
            <a:chExt cx="1800000" cy="1800000"/>
          </a:xfrm>
        </p:grpSpPr>
        <p:sp>
          <p:nvSpPr>
            <p:cNvPr id="11"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86" name="组合 4"/>
          <p:cNvGrpSpPr>
            <a:grpSpLocks/>
          </p:cNvGrpSpPr>
          <p:nvPr/>
        </p:nvGrpSpPr>
        <p:grpSpPr bwMode="auto">
          <a:xfrm>
            <a:off x="3576638" y="1279525"/>
            <a:ext cx="2447925" cy="2444750"/>
            <a:chOff x="3733576" y="3930057"/>
            <a:chExt cx="1800000" cy="1800000"/>
          </a:xfrm>
        </p:grpSpPr>
        <p:sp>
          <p:nvSpPr>
            <p:cNvPr id="14"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6"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494" name="组合 4"/>
          <p:cNvGrpSpPr>
            <a:grpSpLocks/>
          </p:cNvGrpSpPr>
          <p:nvPr/>
        </p:nvGrpSpPr>
        <p:grpSpPr bwMode="auto">
          <a:xfrm>
            <a:off x="6240463" y="1279525"/>
            <a:ext cx="2447925" cy="2444750"/>
            <a:chOff x="3733576" y="3930057"/>
            <a:chExt cx="1800000" cy="1800000"/>
          </a:xfrm>
        </p:grpSpPr>
        <p:sp>
          <p:nvSpPr>
            <p:cNvPr id="17"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8"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9"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61502" name="组合 4"/>
          <p:cNvGrpSpPr>
            <a:grpSpLocks/>
          </p:cNvGrpSpPr>
          <p:nvPr/>
        </p:nvGrpSpPr>
        <p:grpSpPr bwMode="auto">
          <a:xfrm>
            <a:off x="8904288" y="1279525"/>
            <a:ext cx="2447925" cy="2444750"/>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61510" name="Text Box 70"/>
          <p:cNvSpPr txBox="1">
            <a:spLocks noChangeArrowheads="1"/>
          </p:cNvSpPr>
          <p:nvPr/>
        </p:nvSpPr>
        <p:spPr bwMode="auto">
          <a:xfrm>
            <a:off x="1416050" y="3871913"/>
            <a:ext cx="143986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000">
                <a:ea typeface="方正正大黑简体" pitchFamily="2" charset="-122"/>
              </a:rPr>
              <a:t>待用名</a:t>
            </a:r>
          </a:p>
        </p:txBody>
      </p:sp>
      <p:sp>
        <p:nvSpPr>
          <p:cNvPr id="61511" name="Text Box 71"/>
          <p:cNvSpPr txBox="1">
            <a:spLocks noChangeArrowheads="1"/>
          </p:cNvSpPr>
          <p:nvPr/>
        </p:nvSpPr>
        <p:spPr bwMode="auto">
          <a:xfrm>
            <a:off x="4152900" y="3871913"/>
            <a:ext cx="143986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000">
                <a:ea typeface="方正正大黑简体" pitchFamily="2" charset="-122"/>
              </a:rPr>
              <a:t>待用名</a:t>
            </a:r>
          </a:p>
        </p:txBody>
      </p:sp>
      <p:sp>
        <p:nvSpPr>
          <p:cNvPr id="61512" name="Text Box 72"/>
          <p:cNvSpPr txBox="1">
            <a:spLocks noChangeArrowheads="1"/>
          </p:cNvSpPr>
          <p:nvPr/>
        </p:nvSpPr>
        <p:spPr bwMode="auto">
          <a:xfrm>
            <a:off x="6815138" y="3871913"/>
            <a:ext cx="1439862"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000">
                <a:ea typeface="方正正大黑简体" pitchFamily="2" charset="-122"/>
              </a:rPr>
              <a:t>待用名</a:t>
            </a:r>
          </a:p>
        </p:txBody>
      </p:sp>
      <p:sp>
        <p:nvSpPr>
          <p:cNvPr id="61513" name="Text Box 73"/>
          <p:cNvSpPr txBox="1">
            <a:spLocks noChangeArrowheads="1"/>
          </p:cNvSpPr>
          <p:nvPr/>
        </p:nvSpPr>
        <p:spPr bwMode="auto">
          <a:xfrm>
            <a:off x="9482138" y="3871913"/>
            <a:ext cx="1439862"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000">
                <a:ea typeface="方正正大黑简体" pitchFamily="2" charset="-122"/>
              </a:rPr>
              <a:t>待用名</a:t>
            </a:r>
          </a:p>
        </p:txBody>
      </p:sp>
      <p:sp>
        <p:nvSpPr>
          <p:cNvPr id="61514" name="Text Box 74"/>
          <p:cNvSpPr txBox="1">
            <a:spLocks noChangeArrowheads="1"/>
          </p:cNvSpPr>
          <p:nvPr/>
        </p:nvSpPr>
        <p:spPr bwMode="auto">
          <a:xfrm>
            <a:off x="1343025" y="4494213"/>
            <a:ext cx="1512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正中黑简体" pitchFamily="2" charset="-122"/>
              </a:rPr>
              <a:t>职务名称</a:t>
            </a:r>
          </a:p>
        </p:txBody>
      </p:sp>
      <p:sp>
        <p:nvSpPr>
          <p:cNvPr id="61515" name="Rectangle 75"/>
          <p:cNvSpPr>
            <a:spLocks noChangeArrowheads="1"/>
          </p:cNvSpPr>
          <p:nvPr/>
        </p:nvSpPr>
        <p:spPr bwMode="auto">
          <a:xfrm>
            <a:off x="1343025" y="5167313"/>
            <a:ext cx="14414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p>
          <a:p>
            <a:r>
              <a:rPr lang="zh-CN" altLang="en-US" sz="1600">
                <a:ea typeface="微软雅黑" pitchFamily="34" charset="-122"/>
              </a:rPr>
              <a:t>添加文本内容</a:t>
            </a:r>
          </a:p>
          <a:p>
            <a:r>
              <a:rPr lang="zh-CN" altLang="en-US" sz="1600">
                <a:ea typeface="微软雅黑" pitchFamily="34" charset="-122"/>
              </a:rPr>
              <a:t>添加文本内容</a:t>
            </a:r>
          </a:p>
          <a:p>
            <a:r>
              <a:rPr lang="zh-CN" altLang="en-US" sz="1600">
                <a:ea typeface="微软雅黑" pitchFamily="34" charset="-122"/>
              </a:rPr>
              <a:t>添加文本内容</a:t>
            </a:r>
          </a:p>
        </p:txBody>
      </p:sp>
      <p:sp>
        <p:nvSpPr>
          <p:cNvPr id="61516" name="Rectangle 76"/>
          <p:cNvSpPr>
            <a:spLocks noChangeArrowheads="1"/>
          </p:cNvSpPr>
          <p:nvPr/>
        </p:nvSpPr>
        <p:spPr bwMode="auto">
          <a:xfrm>
            <a:off x="4078288" y="5167313"/>
            <a:ext cx="14414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p>
          <a:p>
            <a:r>
              <a:rPr lang="zh-CN" altLang="en-US" sz="1600">
                <a:ea typeface="微软雅黑" pitchFamily="34" charset="-122"/>
              </a:rPr>
              <a:t>添加文本内容</a:t>
            </a:r>
          </a:p>
          <a:p>
            <a:r>
              <a:rPr lang="zh-CN" altLang="en-US" sz="1600">
                <a:ea typeface="微软雅黑" pitchFamily="34" charset="-122"/>
              </a:rPr>
              <a:t>添加文本内容</a:t>
            </a:r>
          </a:p>
          <a:p>
            <a:r>
              <a:rPr lang="zh-CN" altLang="en-US" sz="1600">
                <a:ea typeface="微软雅黑" pitchFamily="34" charset="-122"/>
              </a:rPr>
              <a:t>添加文本内容</a:t>
            </a:r>
          </a:p>
        </p:txBody>
      </p:sp>
      <p:sp>
        <p:nvSpPr>
          <p:cNvPr id="61517" name="Rectangle 77"/>
          <p:cNvSpPr>
            <a:spLocks noChangeArrowheads="1"/>
          </p:cNvSpPr>
          <p:nvPr/>
        </p:nvSpPr>
        <p:spPr bwMode="auto">
          <a:xfrm>
            <a:off x="6815138" y="5167313"/>
            <a:ext cx="14414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p>
          <a:p>
            <a:r>
              <a:rPr lang="zh-CN" altLang="en-US" sz="1600">
                <a:ea typeface="微软雅黑" pitchFamily="34" charset="-122"/>
              </a:rPr>
              <a:t>添加文本内容</a:t>
            </a:r>
          </a:p>
          <a:p>
            <a:r>
              <a:rPr lang="zh-CN" altLang="en-US" sz="1600">
                <a:ea typeface="微软雅黑" pitchFamily="34" charset="-122"/>
              </a:rPr>
              <a:t>添加文本内容</a:t>
            </a:r>
          </a:p>
          <a:p>
            <a:r>
              <a:rPr lang="zh-CN" altLang="en-US" sz="1600">
                <a:ea typeface="微软雅黑" pitchFamily="34" charset="-122"/>
              </a:rPr>
              <a:t>添加文本内容</a:t>
            </a:r>
          </a:p>
        </p:txBody>
      </p:sp>
      <p:sp>
        <p:nvSpPr>
          <p:cNvPr id="61518" name="Rectangle 78"/>
          <p:cNvSpPr>
            <a:spLocks noChangeArrowheads="1"/>
          </p:cNvSpPr>
          <p:nvPr/>
        </p:nvSpPr>
        <p:spPr bwMode="auto">
          <a:xfrm>
            <a:off x="9409113" y="5167313"/>
            <a:ext cx="14414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p>
          <a:p>
            <a:r>
              <a:rPr lang="zh-CN" altLang="en-US" sz="1600">
                <a:ea typeface="微软雅黑" pitchFamily="34" charset="-122"/>
              </a:rPr>
              <a:t>添加文本内容</a:t>
            </a:r>
          </a:p>
          <a:p>
            <a:r>
              <a:rPr lang="zh-CN" altLang="en-US" sz="1600">
                <a:ea typeface="微软雅黑" pitchFamily="34" charset="-122"/>
              </a:rPr>
              <a:t>添加文本内容</a:t>
            </a:r>
          </a:p>
          <a:p>
            <a:r>
              <a:rPr lang="zh-CN" altLang="en-US" sz="1600">
                <a:ea typeface="微软雅黑" pitchFamily="34" charset="-122"/>
              </a:rPr>
              <a:t>添加文本内容</a:t>
            </a:r>
          </a:p>
        </p:txBody>
      </p:sp>
      <p:sp>
        <p:nvSpPr>
          <p:cNvPr id="61519" name="Text Box 79"/>
          <p:cNvSpPr txBox="1">
            <a:spLocks noChangeArrowheads="1"/>
          </p:cNvSpPr>
          <p:nvPr/>
        </p:nvSpPr>
        <p:spPr bwMode="auto">
          <a:xfrm>
            <a:off x="4079875" y="4519613"/>
            <a:ext cx="1512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正中黑简体" pitchFamily="2" charset="-122"/>
              </a:rPr>
              <a:t>职务名称</a:t>
            </a:r>
          </a:p>
        </p:txBody>
      </p:sp>
      <p:sp>
        <p:nvSpPr>
          <p:cNvPr id="61520" name="Text Box 80"/>
          <p:cNvSpPr txBox="1">
            <a:spLocks noChangeArrowheads="1"/>
          </p:cNvSpPr>
          <p:nvPr/>
        </p:nvSpPr>
        <p:spPr bwMode="auto">
          <a:xfrm>
            <a:off x="6743700" y="4519613"/>
            <a:ext cx="1512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正中黑简体" pitchFamily="2" charset="-122"/>
              </a:rPr>
              <a:t>职务名称</a:t>
            </a:r>
          </a:p>
        </p:txBody>
      </p:sp>
      <p:sp>
        <p:nvSpPr>
          <p:cNvPr id="61521" name="Text Box 81"/>
          <p:cNvSpPr txBox="1">
            <a:spLocks noChangeArrowheads="1"/>
          </p:cNvSpPr>
          <p:nvPr/>
        </p:nvSpPr>
        <p:spPr bwMode="auto">
          <a:xfrm>
            <a:off x="9409113" y="4519613"/>
            <a:ext cx="1512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正中黑简体" pitchFamily="2" charset="-122"/>
              </a:rPr>
              <a:t>职务名称</a:t>
            </a:r>
          </a:p>
        </p:txBody>
      </p:sp>
      <p:sp>
        <p:nvSpPr>
          <p:cNvPr id="61523" name="Rectangle 83"/>
          <p:cNvSpPr>
            <a:spLocks noChangeArrowheads="1"/>
          </p:cNvSpPr>
          <p:nvPr/>
        </p:nvSpPr>
        <p:spPr bwMode="auto">
          <a:xfrm>
            <a:off x="365125" y="333375"/>
            <a:ext cx="1708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优秀团队</a:t>
            </a:r>
          </a:p>
        </p:txBody>
      </p:sp>
      <p:sp>
        <p:nvSpPr>
          <p:cNvPr id="61524" name="Rectangle 84"/>
          <p:cNvSpPr>
            <a:spLocks noChangeArrowheads="1"/>
          </p:cNvSpPr>
          <p:nvPr/>
        </p:nvSpPr>
        <p:spPr bwMode="auto">
          <a:xfrm>
            <a:off x="1928813" y="439738"/>
            <a:ext cx="133882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中黑简体" pitchFamily="2" charset="-122"/>
                <a:ea typeface="方正正中黑简体" pitchFamily="2" charset="-122"/>
              </a:rPr>
              <a:t>Excellent</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1523"/>
                                        </p:tgtEl>
                                        <p:attrNameLst>
                                          <p:attrName>style.visibility</p:attrName>
                                        </p:attrNameLst>
                                      </p:cBhvr>
                                      <p:to>
                                        <p:strVal val="visible"/>
                                      </p:to>
                                    </p:set>
                                    <p:anim calcmode="lin" valueType="num">
                                      <p:cBhvr>
                                        <p:cTn id="7" dur="500" fill="hold"/>
                                        <p:tgtEl>
                                          <p:spTgt spid="6152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1523"/>
                                        </p:tgtEl>
                                        <p:attrNameLst>
                                          <p:attrName>ppt_y</p:attrName>
                                        </p:attrNameLst>
                                      </p:cBhvr>
                                      <p:tavLst>
                                        <p:tav tm="0">
                                          <p:val>
                                            <p:strVal val="#ppt_y"/>
                                          </p:val>
                                        </p:tav>
                                        <p:tav tm="100000">
                                          <p:val>
                                            <p:strVal val="#ppt_y"/>
                                          </p:val>
                                        </p:tav>
                                      </p:tavLst>
                                    </p:anim>
                                    <p:anim calcmode="lin" valueType="num">
                                      <p:cBhvr>
                                        <p:cTn id="9" dur="500" fill="hold"/>
                                        <p:tgtEl>
                                          <p:spTgt spid="6152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15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1523"/>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61524"/>
                                        </p:tgtEl>
                                        <p:attrNameLst>
                                          <p:attrName>style.visibility</p:attrName>
                                        </p:attrNameLst>
                                      </p:cBhvr>
                                      <p:to>
                                        <p:strVal val="visible"/>
                                      </p:to>
                                    </p:set>
                                    <p:anim calcmode="lin" valueType="num">
                                      <p:cBhvr>
                                        <p:cTn id="14" dur="500" fill="hold"/>
                                        <p:tgtEl>
                                          <p:spTgt spid="6152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61524"/>
                                        </p:tgtEl>
                                        <p:attrNameLst>
                                          <p:attrName>ppt_y</p:attrName>
                                        </p:attrNameLst>
                                      </p:cBhvr>
                                      <p:tavLst>
                                        <p:tav tm="0">
                                          <p:val>
                                            <p:strVal val="#ppt_y"/>
                                          </p:val>
                                        </p:tav>
                                        <p:tav tm="100000">
                                          <p:val>
                                            <p:strVal val="#ppt_y"/>
                                          </p:val>
                                        </p:tav>
                                      </p:tavLst>
                                    </p:anim>
                                    <p:anim calcmode="lin" valueType="num">
                                      <p:cBhvr>
                                        <p:cTn id="16" dur="500" fill="hold"/>
                                        <p:tgtEl>
                                          <p:spTgt spid="6152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6152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61524"/>
                                        </p:tgtEl>
                                      </p:cBhvr>
                                    </p:animEffect>
                                  </p:childTnLst>
                                </p:cTn>
                              </p:par>
                            </p:childTnLst>
                          </p:cTn>
                        </p:par>
                        <p:par>
                          <p:cTn id="19" fill="hold" nodeType="afterGroup">
                            <p:stCondLst>
                              <p:cond delay="900"/>
                            </p:stCondLst>
                            <p:childTnLst>
                              <p:par>
                                <p:cTn id="20" presetID="49" presetClass="entr" presetSubtype="0" decel="100000" fill="hold" nodeType="afterEffect">
                                  <p:stCondLst>
                                    <p:cond delay="0"/>
                                  </p:stCondLst>
                                  <p:childTnLst>
                                    <p:set>
                                      <p:cBhvr>
                                        <p:cTn id="21" dur="1" fill="hold">
                                          <p:stCondLst>
                                            <p:cond delay="0"/>
                                          </p:stCondLst>
                                        </p:cTn>
                                        <p:tgtEl>
                                          <p:spTgt spid="61475"/>
                                        </p:tgtEl>
                                        <p:attrNameLst>
                                          <p:attrName>style.visibility</p:attrName>
                                        </p:attrNameLst>
                                      </p:cBhvr>
                                      <p:to>
                                        <p:strVal val="visible"/>
                                      </p:to>
                                    </p:set>
                                    <p:anim calcmode="lin" valueType="num">
                                      <p:cBhvr>
                                        <p:cTn id="22" dur="500" fill="hold"/>
                                        <p:tgtEl>
                                          <p:spTgt spid="61475"/>
                                        </p:tgtEl>
                                        <p:attrNameLst>
                                          <p:attrName>ppt_w</p:attrName>
                                        </p:attrNameLst>
                                      </p:cBhvr>
                                      <p:tavLst>
                                        <p:tav tm="0">
                                          <p:val>
                                            <p:fltVal val="0"/>
                                          </p:val>
                                        </p:tav>
                                        <p:tav tm="100000">
                                          <p:val>
                                            <p:strVal val="#ppt_w"/>
                                          </p:val>
                                        </p:tav>
                                      </p:tavLst>
                                    </p:anim>
                                    <p:anim calcmode="lin" valueType="num">
                                      <p:cBhvr>
                                        <p:cTn id="23" dur="500" fill="hold"/>
                                        <p:tgtEl>
                                          <p:spTgt spid="61475"/>
                                        </p:tgtEl>
                                        <p:attrNameLst>
                                          <p:attrName>ppt_h</p:attrName>
                                        </p:attrNameLst>
                                      </p:cBhvr>
                                      <p:tavLst>
                                        <p:tav tm="0">
                                          <p:val>
                                            <p:fltVal val="0"/>
                                          </p:val>
                                        </p:tav>
                                        <p:tav tm="100000">
                                          <p:val>
                                            <p:strVal val="#ppt_h"/>
                                          </p:val>
                                        </p:tav>
                                      </p:tavLst>
                                    </p:anim>
                                    <p:anim calcmode="lin" valueType="num">
                                      <p:cBhvr>
                                        <p:cTn id="24" dur="500" fill="hold"/>
                                        <p:tgtEl>
                                          <p:spTgt spid="61475"/>
                                        </p:tgtEl>
                                        <p:attrNameLst>
                                          <p:attrName>style.rotation</p:attrName>
                                        </p:attrNameLst>
                                      </p:cBhvr>
                                      <p:tavLst>
                                        <p:tav tm="0">
                                          <p:val>
                                            <p:fltVal val="360"/>
                                          </p:val>
                                        </p:tav>
                                        <p:tav tm="100000">
                                          <p:val>
                                            <p:fltVal val="0"/>
                                          </p:val>
                                        </p:tav>
                                      </p:tavLst>
                                    </p:anim>
                                    <p:animEffect transition="in" filter="fade">
                                      <p:cBhvr>
                                        <p:cTn id="25" dur="500"/>
                                        <p:tgtEl>
                                          <p:spTgt spid="61475"/>
                                        </p:tgtEl>
                                      </p:cBhvr>
                                    </p:animEffect>
                                  </p:childTnLst>
                                </p:cTn>
                              </p:par>
                            </p:childTnLst>
                          </p:cTn>
                        </p:par>
                        <p:par>
                          <p:cTn id="26" fill="hold" nodeType="afterGroup">
                            <p:stCondLst>
                              <p:cond delay="1400"/>
                            </p:stCondLst>
                            <p:childTnLst>
                              <p:par>
                                <p:cTn id="27" presetID="49" presetClass="entr" presetSubtype="0" decel="100000" fill="hold" nodeType="afterEffect">
                                  <p:stCondLst>
                                    <p:cond delay="0"/>
                                  </p:stCondLst>
                                  <p:childTnLst>
                                    <p:set>
                                      <p:cBhvr>
                                        <p:cTn id="28" dur="1" fill="hold">
                                          <p:stCondLst>
                                            <p:cond delay="0"/>
                                          </p:stCondLst>
                                        </p:cTn>
                                        <p:tgtEl>
                                          <p:spTgt spid="61474"/>
                                        </p:tgtEl>
                                        <p:attrNameLst>
                                          <p:attrName>style.visibility</p:attrName>
                                        </p:attrNameLst>
                                      </p:cBhvr>
                                      <p:to>
                                        <p:strVal val="visible"/>
                                      </p:to>
                                    </p:set>
                                    <p:anim calcmode="lin" valueType="num">
                                      <p:cBhvr>
                                        <p:cTn id="29" dur="500" fill="hold"/>
                                        <p:tgtEl>
                                          <p:spTgt spid="61474"/>
                                        </p:tgtEl>
                                        <p:attrNameLst>
                                          <p:attrName>ppt_w</p:attrName>
                                        </p:attrNameLst>
                                      </p:cBhvr>
                                      <p:tavLst>
                                        <p:tav tm="0">
                                          <p:val>
                                            <p:fltVal val="0"/>
                                          </p:val>
                                        </p:tav>
                                        <p:tav tm="100000">
                                          <p:val>
                                            <p:strVal val="#ppt_w"/>
                                          </p:val>
                                        </p:tav>
                                      </p:tavLst>
                                    </p:anim>
                                    <p:anim calcmode="lin" valueType="num">
                                      <p:cBhvr>
                                        <p:cTn id="30" dur="500" fill="hold"/>
                                        <p:tgtEl>
                                          <p:spTgt spid="61474"/>
                                        </p:tgtEl>
                                        <p:attrNameLst>
                                          <p:attrName>ppt_h</p:attrName>
                                        </p:attrNameLst>
                                      </p:cBhvr>
                                      <p:tavLst>
                                        <p:tav tm="0">
                                          <p:val>
                                            <p:fltVal val="0"/>
                                          </p:val>
                                        </p:tav>
                                        <p:tav tm="100000">
                                          <p:val>
                                            <p:strVal val="#ppt_h"/>
                                          </p:val>
                                        </p:tav>
                                      </p:tavLst>
                                    </p:anim>
                                    <p:anim calcmode="lin" valueType="num">
                                      <p:cBhvr>
                                        <p:cTn id="31" dur="500" fill="hold"/>
                                        <p:tgtEl>
                                          <p:spTgt spid="61474"/>
                                        </p:tgtEl>
                                        <p:attrNameLst>
                                          <p:attrName>style.rotation</p:attrName>
                                        </p:attrNameLst>
                                      </p:cBhvr>
                                      <p:tavLst>
                                        <p:tav tm="0">
                                          <p:val>
                                            <p:fltVal val="360"/>
                                          </p:val>
                                        </p:tav>
                                        <p:tav tm="100000">
                                          <p:val>
                                            <p:fltVal val="0"/>
                                          </p:val>
                                        </p:tav>
                                      </p:tavLst>
                                    </p:anim>
                                    <p:animEffect transition="in" filter="fade">
                                      <p:cBhvr>
                                        <p:cTn id="32" dur="500"/>
                                        <p:tgtEl>
                                          <p:spTgt spid="61474"/>
                                        </p:tgtEl>
                                      </p:cBhvr>
                                    </p:animEffect>
                                  </p:childTnLst>
                                </p:cTn>
                              </p:par>
                            </p:childTnLst>
                          </p:cTn>
                        </p:par>
                        <p:par>
                          <p:cTn id="33" fill="hold" nodeType="afterGroup">
                            <p:stCondLst>
                              <p:cond delay="1900"/>
                            </p:stCondLst>
                            <p:childTnLst>
                              <p:par>
                                <p:cTn id="34" presetID="49" presetClass="entr" presetSubtype="0" decel="100000" fill="hold" nodeType="afterEffect">
                                  <p:stCondLst>
                                    <p:cond delay="0"/>
                                  </p:stCondLst>
                                  <p:childTnLst>
                                    <p:set>
                                      <p:cBhvr>
                                        <p:cTn id="35" dur="1" fill="hold">
                                          <p:stCondLst>
                                            <p:cond delay="0"/>
                                          </p:stCondLst>
                                        </p:cTn>
                                        <p:tgtEl>
                                          <p:spTgt spid="61476"/>
                                        </p:tgtEl>
                                        <p:attrNameLst>
                                          <p:attrName>style.visibility</p:attrName>
                                        </p:attrNameLst>
                                      </p:cBhvr>
                                      <p:to>
                                        <p:strVal val="visible"/>
                                      </p:to>
                                    </p:set>
                                    <p:anim calcmode="lin" valueType="num">
                                      <p:cBhvr>
                                        <p:cTn id="36" dur="500" fill="hold"/>
                                        <p:tgtEl>
                                          <p:spTgt spid="61476"/>
                                        </p:tgtEl>
                                        <p:attrNameLst>
                                          <p:attrName>ppt_w</p:attrName>
                                        </p:attrNameLst>
                                      </p:cBhvr>
                                      <p:tavLst>
                                        <p:tav tm="0">
                                          <p:val>
                                            <p:fltVal val="0"/>
                                          </p:val>
                                        </p:tav>
                                        <p:tav tm="100000">
                                          <p:val>
                                            <p:strVal val="#ppt_w"/>
                                          </p:val>
                                        </p:tav>
                                      </p:tavLst>
                                    </p:anim>
                                    <p:anim calcmode="lin" valueType="num">
                                      <p:cBhvr>
                                        <p:cTn id="37" dur="500" fill="hold"/>
                                        <p:tgtEl>
                                          <p:spTgt spid="61476"/>
                                        </p:tgtEl>
                                        <p:attrNameLst>
                                          <p:attrName>ppt_h</p:attrName>
                                        </p:attrNameLst>
                                      </p:cBhvr>
                                      <p:tavLst>
                                        <p:tav tm="0">
                                          <p:val>
                                            <p:fltVal val="0"/>
                                          </p:val>
                                        </p:tav>
                                        <p:tav tm="100000">
                                          <p:val>
                                            <p:strVal val="#ppt_h"/>
                                          </p:val>
                                        </p:tav>
                                      </p:tavLst>
                                    </p:anim>
                                    <p:anim calcmode="lin" valueType="num">
                                      <p:cBhvr>
                                        <p:cTn id="38" dur="500" fill="hold"/>
                                        <p:tgtEl>
                                          <p:spTgt spid="61476"/>
                                        </p:tgtEl>
                                        <p:attrNameLst>
                                          <p:attrName>style.rotation</p:attrName>
                                        </p:attrNameLst>
                                      </p:cBhvr>
                                      <p:tavLst>
                                        <p:tav tm="0">
                                          <p:val>
                                            <p:fltVal val="360"/>
                                          </p:val>
                                        </p:tav>
                                        <p:tav tm="100000">
                                          <p:val>
                                            <p:fltVal val="0"/>
                                          </p:val>
                                        </p:tav>
                                      </p:tavLst>
                                    </p:anim>
                                    <p:animEffect transition="in" filter="fade">
                                      <p:cBhvr>
                                        <p:cTn id="39" dur="500"/>
                                        <p:tgtEl>
                                          <p:spTgt spid="61476"/>
                                        </p:tgtEl>
                                      </p:cBhvr>
                                    </p:animEffect>
                                  </p:childTnLst>
                                </p:cTn>
                              </p:par>
                            </p:childTnLst>
                          </p:cTn>
                        </p:par>
                        <p:par>
                          <p:cTn id="40" fill="hold" nodeType="afterGroup">
                            <p:stCondLst>
                              <p:cond delay="2400"/>
                            </p:stCondLst>
                            <p:childTnLst>
                              <p:par>
                                <p:cTn id="41" presetID="49" presetClass="entr" presetSubtype="0" decel="100000" fill="hold" nodeType="afterEffect">
                                  <p:stCondLst>
                                    <p:cond delay="0"/>
                                  </p:stCondLst>
                                  <p:childTnLst>
                                    <p:set>
                                      <p:cBhvr>
                                        <p:cTn id="42" dur="1" fill="hold">
                                          <p:stCondLst>
                                            <p:cond delay="0"/>
                                          </p:stCondLst>
                                        </p:cTn>
                                        <p:tgtEl>
                                          <p:spTgt spid="61477"/>
                                        </p:tgtEl>
                                        <p:attrNameLst>
                                          <p:attrName>style.visibility</p:attrName>
                                        </p:attrNameLst>
                                      </p:cBhvr>
                                      <p:to>
                                        <p:strVal val="visible"/>
                                      </p:to>
                                    </p:set>
                                    <p:anim calcmode="lin" valueType="num">
                                      <p:cBhvr>
                                        <p:cTn id="43" dur="500" fill="hold"/>
                                        <p:tgtEl>
                                          <p:spTgt spid="61477"/>
                                        </p:tgtEl>
                                        <p:attrNameLst>
                                          <p:attrName>ppt_w</p:attrName>
                                        </p:attrNameLst>
                                      </p:cBhvr>
                                      <p:tavLst>
                                        <p:tav tm="0">
                                          <p:val>
                                            <p:fltVal val="0"/>
                                          </p:val>
                                        </p:tav>
                                        <p:tav tm="100000">
                                          <p:val>
                                            <p:strVal val="#ppt_w"/>
                                          </p:val>
                                        </p:tav>
                                      </p:tavLst>
                                    </p:anim>
                                    <p:anim calcmode="lin" valueType="num">
                                      <p:cBhvr>
                                        <p:cTn id="44" dur="500" fill="hold"/>
                                        <p:tgtEl>
                                          <p:spTgt spid="61477"/>
                                        </p:tgtEl>
                                        <p:attrNameLst>
                                          <p:attrName>ppt_h</p:attrName>
                                        </p:attrNameLst>
                                      </p:cBhvr>
                                      <p:tavLst>
                                        <p:tav tm="0">
                                          <p:val>
                                            <p:fltVal val="0"/>
                                          </p:val>
                                        </p:tav>
                                        <p:tav tm="100000">
                                          <p:val>
                                            <p:strVal val="#ppt_h"/>
                                          </p:val>
                                        </p:tav>
                                      </p:tavLst>
                                    </p:anim>
                                    <p:anim calcmode="lin" valueType="num">
                                      <p:cBhvr>
                                        <p:cTn id="45" dur="500" fill="hold"/>
                                        <p:tgtEl>
                                          <p:spTgt spid="61477"/>
                                        </p:tgtEl>
                                        <p:attrNameLst>
                                          <p:attrName>style.rotation</p:attrName>
                                        </p:attrNameLst>
                                      </p:cBhvr>
                                      <p:tavLst>
                                        <p:tav tm="0">
                                          <p:val>
                                            <p:fltVal val="360"/>
                                          </p:val>
                                        </p:tav>
                                        <p:tav tm="100000">
                                          <p:val>
                                            <p:fltVal val="0"/>
                                          </p:val>
                                        </p:tav>
                                      </p:tavLst>
                                    </p:anim>
                                    <p:animEffect transition="in" filter="fade">
                                      <p:cBhvr>
                                        <p:cTn id="46" dur="500"/>
                                        <p:tgtEl>
                                          <p:spTgt spid="61477"/>
                                        </p:tgtEl>
                                      </p:cBhvr>
                                    </p:animEffect>
                                  </p:childTnLst>
                                </p:cTn>
                              </p:par>
                            </p:childTnLst>
                          </p:cTn>
                        </p:par>
                        <p:par>
                          <p:cTn id="47" fill="hold" nodeType="afterGroup">
                            <p:stCondLst>
                              <p:cond delay="2900"/>
                            </p:stCondLst>
                            <p:childTnLst>
                              <p:par>
                                <p:cTn id="48" presetID="49" presetClass="entr" presetSubtype="0" decel="100000" fill="hold" nodeType="afterEffect">
                                  <p:stCondLst>
                                    <p:cond delay="0"/>
                                  </p:stCondLst>
                                  <p:childTnLst>
                                    <p:set>
                                      <p:cBhvr>
                                        <p:cTn id="49" dur="1" fill="hold">
                                          <p:stCondLst>
                                            <p:cond delay="0"/>
                                          </p:stCondLst>
                                        </p:cTn>
                                        <p:tgtEl>
                                          <p:spTgt spid="61478"/>
                                        </p:tgtEl>
                                        <p:attrNameLst>
                                          <p:attrName>style.visibility</p:attrName>
                                        </p:attrNameLst>
                                      </p:cBhvr>
                                      <p:to>
                                        <p:strVal val="visible"/>
                                      </p:to>
                                    </p:set>
                                    <p:anim calcmode="lin" valueType="num">
                                      <p:cBhvr>
                                        <p:cTn id="50" dur="500" fill="hold"/>
                                        <p:tgtEl>
                                          <p:spTgt spid="61478"/>
                                        </p:tgtEl>
                                        <p:attrNameLst>
                                          <p:attrName>ppt_w</p:attrName>
                                        </p:attrNameLst>
                                      </p:cBhvr>
                                      <p:tavLst>
                                        <p:tav tm="0">
                                          <p:val>
                                            <p:fltVal val="0"/>
                                          </p:val>
                                        </p:tav>
                                        <p:tav tm="100000">
                                          <p:val>
                                            <p:strVal val="#ppt_w"/>
                                          </p:val>
                                        </p:tav>
                                      </p:tavLst>
                                    </p:anim>
                                    <p:anim calcmode="lin" valueType="num">
                                      <p:cBhvr>
                                        <p:cTn id="51" dur="500" fill="hold"/>
                                        <p:tgtEl>
                                          <p:spTgt spid="61478"/>
                                        </p:tgtEl>
                                        <p:attrNameLst>
                                          <p:attrName>ppt_h</p:attrName>
                                        </p:attrNameLst>
                                      </p:cBhvr>
                                      <p:tavLst>
                                        <p:tav tm="0">
                                          <p:val>
                                            <p:fltVal val="0"/>
                                          </p:val>
                                        </p:tav>
                                        <p:tav tm="100000">
                                          <p:val>
                                            <p:strVal val="#ppt_h"/>
                                          </p:val>
                                        </p:tav>
                                      </p:tavLst>
                                    </p:anim>
                                    <p:anim calcmode="lin" valueType="num">
                                      <p:cBhvr>
                                        <p:cTn id="52" dur="500" fill="hold"/>
                                        <p:tgtEl>
                                          <p:spTgt spid="61478"/>
                                        </p:tgtEl>
                                        <p:attrNameLst>
                                          <p:attrName>style.rotation</p:attrName>
                                        </p:attrNameLst>
                                      </p:cBhvr>
                                      <p:tavLst>
                                        <p:tav tm="0">
                                          <p:val>
                                            <p:fltVal val="360"/>
                                          </p:val>
                                        </p:tav>
                                        <p:tav tm="100000">
                                          <p:val>
                                            <p:fltVal val="0"/>
                                          </p:val>
                                        </p:tav>
                                      </p:tavLst>
                                    </p:anim>
                                    <p:animEffect transition="in" filter="fade">
                                      <p:cBhvr>
                                        <p:cTn id="53" dur="500"/>
                                        <p:tgtEl>
                                          <p:spTgt spid="61478"/>
                                        </p:tgtEl>
                                      </p:cBhvr>
                                    </p:animEffect>
                                  </p:childTnLst>
                                </p:cTn>
                              </p:par>
                            </p:childTnLst>
                          </p:cTn>
                        </p:par>
                        <p:par>
                          <p:cTn id="54" fill="hold" nodeType="afterGroup">
                            <p:stCondLst>
                              <p:cond delay="3400"/>
                            </p:stCondLst>
                            <p:childTnLst>
                              <p:par>
                                <p:cTn id="55" presetID="49" presetClass="entr" presetSubtype="0" decel="100000" fill="hold" nodeType="afterEffect">
                                  <p:stCondLst>
                                    <p:cond delay="0"/>
                                  </p:stCondLst>
                                  <p:childTnLst>
                                    <p:set>
                                      <p:cBhvr>
                                        <p:cTn id="56" dur="1" fill="hold">
                                          <p:stCondLst>
                                            <p:cond delay="0"/>
                                          </p:stCondLst>
                                        </p:cTn>
                                        <p:tgtEl>
                                          <p:spTgt spid="61486"/>
                                        </p:tgtEl>
                                        <p:attrNameLst>
                                          <p:attrName>style.visibility</p:attrName>
                                        </p:attrNameLst>
                                      </p:cBhvr>
                                      <p:to>
                                        <p:strVal val="visible"/>
                                      </p:to>
                                    </p:set>
                                    <p:anim calcmode="lin" valueType="num">
                                      <p:cBhvr>
                                        <p:cTn id="57" dur="500" fill="hold"/>
                                        <p:tgtEl>
                                          <p:spTgt spid="61486"/>
                                        </p:tgtEl>
                                        <p:attrNameLst>
                                          <p:attrName>ppt_w</p:attrName>
                                        </p:attrNameLst>
                                      </p:cBhvr>
                                      <p:tavLst>
                                        <p:tav tm="0">
                                          <p:val>
                                            <p:fltVal val="0"/>
                                          </p:val>
                                        </p:tav>
                                        <p:tav tm="100000">
                                          <p:val>
                                            <p:strVal val="#ppt_w"/>
                                          </p:val>
                                        </p:tav>
                                      </p:tavLst>
                                    </p:anim>
                                    <p:anim calcmode="lin" valueType="num">
                                      <p:cBhvr>
                                        <p:cTn id="58" dur="500" fill="hold"/>
                                        <p:tgtEl>
                                          <p:spTgt spid="61486"/>
                                        </p:tgtEl>
                                        <p:attrNameLst>
                                          <p:attrName>ppt_h</p:attrName>
                                        </p:attrNameLst>
                                      </p:cBhvr>
                                      <p:tavLst>
                                        <p:tav tm="0">
                                          <p:val>
                                            <p:fltVal val="0"/>
                                          </p:val>
                                        </p:tav>
                                        <p:tav tm="100000">
                                          <p:val>
                                            <p:strVal val="#ppt_h"/>
                                          </p:val>
                                        </p:tav>
                                      </p:tavLst>
                                    </p:anim>
                                    <p:anim calcmode="lin" valueType="num">
                                      <p:cBhvr>
                                        <p:cTn id="59" dur="500" fill="hold"/>
                                        <p:tgtEl>
                                          <p:spTgt spid="61486"/>
                                        </p:tgtEl>
                                        <p:attrNameLst>
                                          <p:attrName>style.rotation</p:attrName>
                                        </p:attrNameLst>
                                      </p:cBhvr>
                                      <p:tavLst>
                                        <p:tav tm="0">
                                          <p:val>
                                            <p:fltVal val="360"/>
                                          </p:val>
                                        </p:tav>
                                        <p:tav tm="100000">
                                          <p:val>
                                            <p:fltVal val="0"/>
                                          </p:val>
                                        </p:tav>
                                      </p:tavLst>
                                    </p:anim>
                                    <p:animEffect transition="in" filter="fade">
                                      <p:cBhvr>
                                        <p:cTn id="60" dur="500"/>
                                        <p:tgtEl>
                                          <p:spTgt spid="61486"/>
                                        </p:tgtEl>
                                      </p:cBhvr>
                                    </p:animEffect>
                                  </p:childTnLst>
                                </p:cTn>
                              </p:par>
                            </p:childTnLst>
                          </p:cTn>
                        </p:par>
                        <p:par>
                          <p:cTn id="61" fill="hold" nodeType="afterGroup">
                            <p:stCondLst>
                              <p:cond delay="3900"/>
                            </p:stCondLst>
                            <p:childTnLst>
                              <p:par>
                                <p:cTn id="62" presetID="49" presetClass="entr" presetSubtype="0" decel="100000" fill="hold" nodeType="afterEffect">
                                  <p:stCondLst>
                                    <p:cond delay="0"/>
                                  </p:stCondLst>
                                  <p:childTnLst>
                                    <p:set>
                                      <p:cBhvr>
                                        <p:cTn id="63" dur="1" fill="hold">
                                          <p:stCondLst>
                                            <p:cond delay="0"/>
                                          </p:stCondLst>
                                        </p:cTn>
                                        <p:tgtEl>
                                          <p:spTgt spid="61494"/>
                                        </p:tgtEl>
                                        <p:attrNameLst>
                                          <p:attrName>style.visibility</p:attrName>
                                        </p:attrNameLst>
                                      </p:cBhvr>
                                      <p:to>
                                        <p:strVal val="visible"/>
                                      </p:to>
                                    </p:set>
                                    <p:anim calcmode="lin" valueType="num">
                                      <p:cBhvr>
                                        <p:cTn id="64" dur="500" fill="hold"/>
                                        <p:tgtEl>
                                          <p:spTgt spid="61494"/>
                                        </p:tgtEl>
                                        <p:attrNameLst>
                                          <p:attrName>ppt_w</p:attrName>
                                        </p:attrNameLst>
                                      </p:cBhvr>
                                      <p:tavLst>
                                        <p:tav tm="0">
                                          <p:val>
                                            <p:fltVal val="0"/>
                                          </p:val>
                                        </p:tav>
                                        <p:tav tm="100000">
                                          <p:val>
                                            <p:strVal val="#ppt_w"/>
                                          </p:val>
                                        </p:tav>
                                      </p:tavLst>
                                    </p:anim>
                                    <p:anim calcmode="lin" valueType="num">
                                      <p:cBhvr>
                                        <p:cTn id="65" dur="500" fill="hold"/>
                                        <p:tgtEl>
                                          <p:spTgt spid="61494"/>
                                        </p:tgtEl>
                                        <p:attrNameLst>
                                          <p:attrName>ppt_h</p:attrName>
                                        </p:attrNameLst>
                                      </p:cBhvr>
                                      <p:tavLst>
                                        <p:tav tm="0">
                                          <p:val>
                                            <p:fltVal val="0"/>
                                          </p:val>
                                        </p:tav>
                                        <p:tav tm="100000">
                                          <p:val>
                                            <p:strVal val="#ppt_h"/>
                                          </p:val>
                                        </p:tav>
                                      </p:tavLst>
                                    </p:anim>
                                    <p:anim calcmode="lin" valueType="num">
                                      <p:cBhvr>
                                        <p:cTn id="66" dur="500" fill="hold"/>
                                        <p:tgtEl>
                                          <p:spTgt spid="61494"/>
                                        </p:tgtEl>
                                        <p:attrNameLst>
                                          <p:attrName>style.rotation</p:attrName>
                                        </p:attrNameLst>
                                      </p:cBhvr>
                                      <p:tavLst>
                                        <p:tav tm="0">
                                          <p:val>
                                            <p:fltVal val="360"/>
                                          </p:val>
                                        </p:tav>
                                        <p:tav tm="100000">
                                          <p:val>
                                            <p:fltVal val="0"/>
                                          </p:val>
                                        </p:tav>
                                      </p:tavLst>
                                    </p:anim>
                                    <p:animEffect transition="in" filter="fade">
                                      <p:cBhvr>
                                        <p:cTn id="67" dur="500"/>
                                        <p:tgtEl>
                                          <p:spTgt spid="61494"/>
                                        </p:tgtEl>
                                      </p:cBhvr>
                                    </p:animEffect>
                                  </p:childTnLst>
                                </p:cTn>
                              </p:par>
                            </p:childTnLst>
                          </p:cTn>
                        </p:par>
                        <p:par>
                          <p:cTn id="68" fill="hold" nodeType="afterGroup">
                            <p:stCondLst>
                              <p:cond delay="4400"/>
                            </p:stCondLst>
                            <p:childTnLst>
                              <p:par>
                                <p:cTn id="69" presetID="49" presetClass="entr" presetSubtype="0" decel="100000" fill="hold" nodeType="afterEffect">
                                  <p:stCondLst>
                                    <p:cond delay="0"/>
                                  </p:stCondLst>
                                  <p:childTnLst>
                                    <p:set>
                                      <p:cBhvr>
                                        <p:cTn id="70" dur="1" fill="hold">
                                          <p:stCondLst>
                                            <p:cond delay="0"/>
                                          </p:stCondLst>
                                        </p:cTn>
                                        <p:tgtEl>
                                          <p:spTgt spid="61502"/>
                                        </p:tgtEl>
                                        <p:attrNameLst>
                                          <p:attrName>style.visibility</p:attrName>
                                        </p:attrNameLst>
                                      </p:cBhvr>
                                      <p:to>
                                        <p:strVal val="visible"/>
                                      </p:to>
                                    </p:set>
                                    <p:anim calcmode="lin" valueType="num">
                                      <p:cBhvr>
                                        <p:cTn id="71" dur="500" fill="hold"/>
                                        <p:tgtEl>
                                          <p:spTgt spid="61502"/>
                                        </p:tgtEl>
                                        <p:attrNameLst>
                                          <p:attrName>ppt_w</p:attrName>
                                        </p:attrNameLst>
                                      </p:cBhvr>
                                      <p:tavLst>
                                        <p:tav tm="0">
                                          <p:val>
                                            <p:fltVal val="0"/>
                                          </p:val>
                                        </p:tav>
                                        <p:tav tm="100000">
                                          <p:val>
                                            <p:strVal val="#ppt_w"/>
                                          </p:val>
                                        </p:tav>
                                      </p:tavLst>
                                    </p:anim>
                                    <p:anim calcmode="lin" valueType="num">
                                      <p:cBhvr>
                                        <p:cTn id="72" dur="500" fill="hold"/>
                                        <p:tgtEl>
                                          <p:spTgt spid="61502"/>
                                        </p:tgtEl>
                                        <p:attrNameLst>
                                          <p:attrName>ppt_h</p:attrName>
                                        </p:attrNameLst>
                                      </p:cBhvr>
                                      <p:tavLst>
                                        <p:tav tm="0">
                                          <p:val>
                                            <p:fltVal val="0"/>
                                          </p:val>
                                        </p:tav>
                                        <p:tav tm="100000">
                                          <p:val>
                                            <p:strVal val="#ppt_h"/>
                                          </p:val>
                                        </p:tav>
                                      </p:tavLst>
                                    </p:anim>
                                    <p:anim calcmode="lin" valueType="num">
                                      <p:cBhvr>
                                        <p:cTn id="73" dur="500" fill="hold"/>
                                        <p:tgtEl>
                                          <p:spTgt spid="61502"/>
                                        </p:tgtEl>
                                        <p:attrNameLst>
                                          <p:attrName>style.rotation</p:attrName>
                                        </p:attrNameLst>
                                      </p:cBhvr>
                                      <p:tavLst>
                                        <p:tav tm="0">
                                          <p:val>
                                            <p:fltVal val="360"/>
                                          </p:val>
                                        </p:tav>
                                        <p:tav tm="100000">
                                          <p:val>
                                            <p:fltVal val="0"/>
                                          </p:val>
                                        </p:tav>
                                      </p:tavLst>
                                    </p:anim>
                                    <p:animEffect transition="in" filter="fade">
                                      <p:cBhvr>
                                        <p:cTn id="74" dur="500"/>
                                        <p:tgtEl>
                                          <p:spTgt spid="61502"/>
                                        </p:tgtEl>
                                      </p:cBhvr>
                                    </p:animEffect>
                                  </p:childTnLst>
                                </p:cTn>
                              </p:par>
                            </p:childTnLst>
                          </p:cTn>
                        </p:par>
                        <p:par>
                          <p:cTn id="75" fill="hold" nodeType="afterGroup">
                            <p:stCondLst>
                              <p:cond delay="4900"/>
                            </p:stCondLst>
                            <p:childTnLst>
                              <p:par>
                                <p:cTn id="76" presetID="2" presetClass="entr" presetSubtype="8" fill="hold" grpId="0" nodeType="afterEffect">
                                  <p:stCondLst>
                                    <p:cond delay="0"/>
                                  </p:stCondLst>
                                  <p:childTnLst>
                                    <p:set>
                                      <p:cBhvr>
                                        <p:cTn id="77" dur="1" fill="hold">
                                          <p:stCondLst>
                                            <p:cond delay="0"/>
                                          </p:stCondLst>
                                        </p:cTn>
                                        <p:tgtEl>
                                          <p:spTgt spid="61510"/>
                                        </p:tgtEl>
                                        <p:attrNameLst>
                                          <p:attrName>style.visibility</p:attrName>
                                        </p:attrNameLst>
                                      </p:cBhvr>
                                      <p:to>
                                        <p:strVal val="visible"/>
                                      </p:to>
                                    </p:set>
                                    <p:anim calcmode="lin" valueType="num">
                                      <p:cBhvr additive="base">
                                        <p:cTn id="78" dur="500" fill="hold"/>
                                        <p:tgtEl>
                                          <p:spTgt spid="61510"/>
                                        </p:tgtEl>
                                        <p:attrNameLst>
                                          <p:attrName>ppt_x</p:attrName>
                                        </p:attrNameLst>
                                      </p:cBhvr>
                                      <p:tavLst>
                                        <p:tav tm="0">
                                          <p:val>
                                            <p:strVal val="0-#ppt_w/2"/>
                                          </p:val>
                                        </p:tav>
                                        <p:tav tm="100000">
                                          <p:val>
                                            <p:strVal val="#ppt_x"/>
                                          </p:val>
                                        </p:tav>
                                      </p:tavLst>
                                    </p:anim>
                                    <p:anim calcmode="lin" valueType="num">
                                      <p:cBhvr additive="base">
                                        <p:cTn id="79" dur="500" fill="hold"/>
                                        <p:tgtEl>
                                          <p:spTgt spid="61510"/>
                                        </p:tgtEl>
                                        <p:attrNameLst>
                                          <p:attrName>ppt_y</p:attrName>
                                        </p:attrNameLst>
                                      </p:cBhvr>
                                      <p:tavLst>
                                        <p:tav tm="0">
                                          <p:val>
                                            <p:strVal val="#ppt_y"/>
                                          </p:val>
                                        </p:tav>
                                        <p:tav tm="100000">
                                          <p:val>
                                            <p:strVal val="#ppt_y"/>
                                          </p:val>
                                        </p:tav>
                                      </p:tavLst>
                                    </p:anim>
                                  </p:childTnLst>
                                </p:cTn>
                              </p:par>
                            </p:childTnLst>
                          </p:cTn>
                        </p:par>
                        <p:par>
                          <p:cTn id="80" fill="hold" nodeType="afterGroup">
                            <p:stCondLst>
                              <p:cond delay="5400"/>
                            </p:stCondLst>
                            <p:childTnLst>
                              <p:par>
                                <p:cTn id="81" presetID="2" presetClass="entr" presetSubtype="8" fill="hold" grpId="0" nodeType="afterEffect">
                                  <p:stCondLst>
                                    <p:cond delay="0"/>
                                  </p:stCondLst>
                                  <p:childTnLst>
                                    <p:set>
                                      <p:cBhvr>
                                        <p:cTn id="82" dur="1" fill="hold">
                                          <p:stCondLst>
                                            <p:cond delay="0"/>
                                          </p:stCondLst>
                                        </p:cTn>
                                        <p:tgtEl>
                                          <p:spTgt spid="61511"/>
                                        </p:tgtEl>
                                        <p:attrNameLst>
                                          <p:attrName>style.visibility</p:attrName>
                                        </p:attrNameLst>
                                      </p:cBhvr>
                                      <p:to>
                                        <p:strVal val="visible"/>
                                      </p:to>
                                    </p:set>
                                    <p:anim calcmode="lin" valueType="num">
                                      <p:cBhvr additive="base">
                                        <p:cTn id="83" dur="500" fill="hold"/>
                                        <p:tgtEl>
                                          <p:spTgt spid="61511"/>
                                        </p:tgtEl>
                                        <p:attrNameLst>
                                          <p:attrName>ppt_x</p:attrName>
                                        </p:attrNameLst>
                                      </p:cBhvr>
                                      <p:tavLst>
                                        <p:tav tm="0">
                                          <p:val>
                                            <p:strVal val="0-#ppt_w/2"/>
                                          </p:val>
                                        </p:tav>
                                        <p:tav tm="100000">
                                          <p:val>
                                            <p:strVal val="#ppt_x"/>
                                          </p:val>
                                        </p:tav>
                                      </p:tavLst>
                                    </p:anim>
                                    <p:anim calcmode="lin" valueType="num">
                                      <p:cBhvr additive="base">
                                        <p:cTn id="84" dur="500" fill="hold"/>
                                        <p:tgtEl>
                                          <p:spTgt spid="61511"/>
                                        </p:tgtEl>
                                        <p:attrNameLst>
                                          <p:attrName>ppt_y</p:attrName>
                                        </p:attrNameLst>
                                      </p:cBhvr>
                                      <p:tavLst>
                                        <p:tav tm="0">
                                          <p:val>
                                            <p:strVal val="#ppt_y"/>
                                          </p:val>
                                        </p:tav>
                                        <p:tav tm="100000">
                                          <p:val>
                                            <p:strVal val="#ppt_y"/>
                                          </p:val>
                                        </p:tav>
                                      </p:tavLst>
                                    </p:anim>
                                  </p:childTnLst>
                                </p:cTn>
                              </p:par>
                            </p:childTnLst>
                          </p:cTn>
                        </p:par>
                        <p:par>
                          <p:cTn id="85" fill="hold" nodeType="afterGroup">
                            <p:stCondLst>
                              <p:cond delay="5900"/>
                            </p:stCondLst>
                            <p:childTnLst>
                              <p:par>
                                <p:cTn id="86" presetID="2" presetClass="entr" presetSubtype="8" fill="hold" grpId="0" nodeType="afterEffect">
                                  <p:stCondLst>
                                    <p:cond delay="0"/>
                                  </p:stCondLst>
                                  <p:childTnLst>
                                    <p:set>
                                      <p:cBhvr>
                                        <p:cTn id="87" dur="1" fill="hold">
                                          <p:stCondLst>
                                            <p:cond delay="0"/>
                                          </p:stCondLst>
                                        </p:cTn>
                                        <p:tgtEl>
                                          <p:spTgt spid="61512"/>
                                        </p:tgtEl>
                                        <p:attrNameLst>
                                          <p:attrName>style.visibility</p:attrName>
                                        </p:attrNameLst>
                                      </p:cBhvr>
                                      <p:to>
                                        <p:strVal val="visible"/>
                                      </p:to>
                                    </p:set>
                                    <p:anim calcmode="lin" valueType="num">
                                      <p:cBhvr additive="base">
                                        <p:cTn id="88" dur="500" fill="hold"/>
                                        <p:tgtEl>
                                          <p:spTgt spid="61512"/>
                                        </p:tgtEl>
                                        <p:attrNameLst>
                                          <p:attrName>ppt_x</p:attrName>
                                        </p:attrNameLst>
                                      </p:cBhvr>
                                      <p:tavLst>
                                        <p:tav tm="0">
                                          <p:val>
                                            <p:strVal val="0-#ppt_w/2"/>
                                          </p:val>
                                        </p:tav>
                                        <p:tav tm="100000">
                                          <p:val>
                                            <p:strVal val="#ppt_x"/>
                                          </p:val>
                                        </p:tav>
                                      </p:tavLst>
                                    </p:anim>
                                    <p:anim calcmode="lin" valueType="num">
                                      <p:cBhvr additive="base">
                                        <p:cTn id="89" dur="500" fill="hold"/>
                                        <p:tgtEl>
                                          <p:spTgt spid="61512"/>
                                        </p:tgtEl>
                                        <p:attrNameLst>
                                          <p:attrName>ppt_y</p:attrName>
                                        </p:attrNameLst>
                                      </p:cBhvr>
                                      <p:tavLst>
                                        <p:tav tm="0">
                                          <p:val>
                                            <p:strVal val="#ppt_y"/>
                                          </p:val>
                                        </p:tav>
                                        <p:tav tm="100000">
                                          <p:val>
                                            <p:strVal val="#ppt_y"/>
                                          </p:val>
                                        </p:tav>
                                      </p:tavLst>
                                    </p:anim>
                                  </p:childTnLst>
                                </p:cTn>
                              </p:par>
                            </p:childTnLst>
                          </p:cTn>
                        </p:par>
                        <p:par>
                          <p:cTn id="90" fill="hold" nodeType="afterGroup">
                            <p:stCondLst>
                              <p:cond delay="6400"/>
                            </p:stCondLst>
                            <p:childTnLst>
                              <p:par>
                                <p:cTn id="91" presetID="2" presetClass="entr" presetSubtype="8" fill="hold" grpId="0" nodeType="afterEffect">
                                  <p:stCondLst>
                                    <p:cond delay="0"/>
                                  </p:stCondLst>
                                  <p:childTnLst>
                                    <p:set>
                                      <p:cBhvr>
                                        <p:cTn id="92" dur="1" fill="hold">
                                          <p:stCondLst>
                                            <p:cond delay="0"/>
                                          </p:stCondLst>
                                        </p:cTn>
                                        <p:tgtEl>
                                          <p:spTgt spid="61513"/>
                                        </p:tgtEl>
                                        <p:attrNameLst>
                                          <p:attrName>style.visibility</p:attrName>
                                        </p:attrNameLst>
                                      </p:cBhvr>
                                      <p:to>
                                        <p:strVal val="visible"/>
                                      </p:to>
                                    </p:set>
                                    <p:anim calcmode="lin" valueType="num">
                                      <p:cBhvr additive="base">
                                        <p:cTn id="93" dur="500" fill="hold"/>
                                        <p:tgtEl>
                                          <p:spTgt spid="61513"/>
                                        </p:tgtEl>
                                        <p:attrNameLst>
                                          <p:attrName>ppt_x</p:attrName>
                                        </p:attrNameLst>
                                      </p:cBhvr>
                                      <p:tavLst>
                                        <p:tav tm="0">
                                          <p:val>
                                            <p:strVal val="0-#ppt_w/2"/>
                                          </p:val>
                                        </p:tav>
                                        <p:tav tm="100000">
                                          <p:val>
                                            <p:strVal val="#ppt_x"/>
                                          </p:val>
                                        </p:tav>
                                      </p:tavLst>
                                    </p:anim>
                                    <p:anim calcmode="lin" valueType="num">
                                      <p:cBhvr additive="base">
                                        <p:cTn id="94" dur="500" fill="hold"/>
                                        <p:tgtEl>
                                          <p:spTgt spid="61513"/>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6900"/>
                            </p:stCondLst>
                            <p:childTnLst>
                              <p:par>
                                <p:cTn id="96" presetID="2" presetClass="entr" presetSubtype="4" fill="hold" nodeType="afterEffect">
                                  <p:stCondLst>
                                    <p:cond delay="0"/>
                                  </p:stCondLst>
                                  <p:childTnLst>
                                    <p:set>
                                      <p:cBhvr>
                                        <p:cTn id="97" dur="1" fill="hold">
                                          <p:stCondLst>
                                            <p:cond delay="0"/>
                                          </p:stCondLst>
                                        </p:cTn>
                                        <p:tgtEl>
                                          <p:spTgt spid="61446"/>
                                        </p:tgtEl>
                                        <p:attrNameLst>
                                          <p:attrName>style.visibility</p:attrName>
                                        </p:attrNameLst>
                                      </p:cBhvr>
                                      <p:to>
                                        <p:strVal val="visible"/>
                                      </p:to>
                                    </p:set>
                                    <p:anim calcmode="lin" valueType="num">
                                      <p:cBhvr additive="base">
                                        <p:cTn id="98" dur="500" fill="hold"/>
                                        <p:tgtEl>
                                          <p:spTgt spid="61446"/>
                                        </p:tgtEl>
                                        <p:attrNameLst>
                                          <p:attrName>ppt_x</p:attrName>
                                        </p:attrNameLst>
                                      </p:cBhvr>
                                      <p:tavLst>
                                        <p:tav tm="0">
                                          <p:val>
                                            <p:strVal val="#ppt_x"/>
                                          </p:val>
                                        </p:tav>
                                        <p:tav tm="100000">
                                          <p:val>
                                            <p:strVal val="#ppt_x"/>
                                          </p:val>
                                        </p:tav>
                                      </p:tavLst>
                                    </p:anim>
                                    <p:anim calcmode="lin" valueType="num">
                                      <p:cBhvr additive="base">
                                        <p:cTn id="99" dur="500" fill="hold"/>
                                        <p:tgtEl>
                                          <p:spTgt spid="61446"/>
                                        </p:tgtEl>
                                        <p:attrNameLst>
                                          <p:attrName>ppt_y</p:attrName>
                                        </p:attrNameLst>
                                      </p:cBhvr>
                                      <p:tavLst>
                                        <p:tav tm="0">
                                          <p:val>
                                            <p:strVal val="1+#ppt_h/2"/>
                                          </p:val>
                                        </p:tav>
                                        <p:tav tm="100000">
                                          <p:val>
                                            <p:strVal val="#ppt_y"/>
                                          </p:val>
                                        </p:tav>
                                      </p:tavLst>
                                    </p:anim>
                                  </p:childTnLst>
                                </p:cTn>
                              </p:par>
                            </p:childTnLst>
                          </p:cTn>
                        </p:par>
                        <p:par>
                          <p:cTn id="100" fill="hold" nodeType="afterGroup">
                            <p:stCondLst>
                              <p:cond delay="7400"/>
                            </p:stCondLst>
                            <p:childTnLst>
                              <p:par>
                                <p:cTn id="101" presetID="2" presetClass="entr" presetSubtype="4" fill="hold" nodeType="afterEffect">
                                  <p:stCondLst>
                                    <p:cond delay="0"/>
                                  </p:stCondLst>
                                  <p:childTnLst>
                                    <p:set>
                                      <p:cBhvr>
                                        <p:cTn id="102" dur="1" fill="hold">
                                          <p:stCondLst>
                                            <p:cond delay="0"/>
                                          </p:stCondLst>
                                        </p:cTn>
                                        <p:tgtEl>
                                          <p:spTgt spid="61453"/>
                                        </p:tgtEl>
                                        <p:attrNameLst>
                                          <p:attrName>style.visibility</p:attrName>
                                        </p:attrNameLst>
                                      </p:cBhvr>
                                      <p:to>
                                        <p:strVal val="visible"/>
                                      </p:to>
                                    </p:set>
                                    <p:anim calcmode="lin" valueType="num">
                                      <p:cBhvr additive="base">
                                        <p:cTn id="103" dur="500" fill="hold"/>
                                        <p:tgtEl>
                                          <p:spTgt spid="61453"/>
                                        </p:tgtEl>
                                        <p:attrNameLst>
                                          <p:attrName>ppt_x</p:attrName>
                                        </p:attrNameLst>
                                      </p:cBhvr>
                                      <p:tavLst>
                                        <p:tav tm="0">
                                          <p:val>
                                            <p:strVal val="#ppt_x"/>
                                          </p:val>
                                        </p:tav>
                                        <p:tav tm="100000">
                                          <p:val>
                                            <p:strVal val="#ppt_x"/>
                                          </p:val>
                                        </p:tav>
                                      </p:tavLst>
                                    </p:anim>
                                    <p:anim calcmode="lin" valueType="num">
                                      <p:cBhvr additive="base">
                                        <p:cTn id="104" dur="500" fill="hold"/>
                                        <p:tgtEl>
                                          <p:spTgt spid="61453"/>
                                        </p:tgtEl>
                                        <p:attrNameLst>
                                          <p:attrName>ppt_y</p:attrName>
                                        </p:attrNameLst>
                                      </p:cBhvr>
                                      <p:tavLst>
                                        <p:tav tm="0">
                                          <p:val>
                                            <p:strVal val="1+#ppt_h/2"/>
                                          </p:val>
                                        </p:tav>
                                        <p:tav tm="100000">
                                          <p:val>
                                            <p:strVal val="#ppt_y"/>
                                          </p:val>
                                        </p:tav>
                                      </p:tavLst>
                                    </p:anim>
                                  </p:childTnLst>
                                </p:cTn>
                              </p:par>
                            </p:childTnLst>
                          </p:cTn>
                        </p:par>
                        <p:par>
                          <p:cTn id="105" fill="hold" nodeType="afterGroup">
                            <p:stCondLst>
                              <p:cond delay="7900"/>
                            </p:stCondLst>
                            <p:childTnLst>
                              <p:par>
                                <p:cTn id="106" presetID="2" presetClass="entr" presetSubtype="4" fill="hold" nodeType="afterEffect">
                                  <p:stCondLst>
                                    <p:cond delay="0"/>
                                  </p:stCondLst>
                                  <p:childTnLst>
                                    <p:set>
                                      <p:cBhvr>
                                        <p:cTn id="107" dur="1" fill="hold">
                                          <p:stCondLst>
                                            <p:cond delay="0"/>
                                          </p:stCondLst>
                                        </p:cTn>
                                        <p:tgtEl>
                                          <p:spTgt spid="61460"/>
                                        </p:tgtEl>
                                        <p:attrNameLst>
                                          <p:attrName>style.visibility</p:attrName>
                                        </p:attrNameLst>
                                      </p:cBhvr>
                                      <p:to>
                                        <p:strVal val="visible"/>
                                      </p:to>
                                    </p:set>
                                    <p:anim calcmode="lin" valueType="num">
                                      <p:cBhvr additive="base">
                                        <p:cTn id="108" dur="500" fill="hold"/>
                                        <p:tgtEl>
                                          <p:spTgt spid="61460"/>
                                        </p:tgtEl>
                                        <p:attrNameLst>
                                          <p:attrName>ppt_x</p:attrName>
                                        </p:attrNameLst>
                                      </p:cBhvr>
                                      <p:tavLst>
                                        <p:tav tm="0">
                                          <p:val>
                                            <p:strVal val="#ppt_x"/>
                                          </p:val>
                                        </p:tav>
                                        <p:tav tm="100000">
                                          <p:val>
                                            <p:strVal val="#ppt_x"/>
                                          </p:val>
                                        </p:tav>
                                      </p:tavLst>
                                    </p:anim>
                                    <p:anim calcmode="lin" valueType="num">
                                      <p:cBhvr additive="base">
                                        <p:cTn id="109" dur="500" fill="hold"/>
                                        <p:tgtEl>
                                          <p:spTgt spid="61460"/>
                                        </p:tgtEl>
                                        <p:attrNameLst>
                                          <p:attrName>ppt_y</p:attrName>
                                        </p:attrNameLst>
                                      </p:cBhvr>
                                      <p:tavLst>
                                        <p:tav tm="0">
                                          <p:val>
                                            <p:strVal val="1+#ppt_h/2"/>
                                          </p:val>
                                        </p:tav>
                                        <p:tav tm="100000">
                                          <p:val>
                                            <p:strVal val="#ppt_y"/>
                                          </p:val>
                                        </p:tav>
                                      </p:tavLst>
                                    </p:anim>
                                  </p:childTnLst>
                                </p:cTn>
                              </p:par>
                            </p:childTnLst>
                          </p:cTn>
                        </p:par>
                        <p:par>
                          <p:cTn id="110" fill="hold" nodeType="afterGroup">
                            <p:stCondLst>
                              <p:cond delay="8400"/>
                            </p:stCondLst>
                            <p:childTnLst>
                              <p:par>
                                <p:cTn id="111" presetID="2" presetClass="entr" presetSubtype="4" fill="hold" nodeType="afterEffect">
                                  <p:stCondLst>
                                    <p:cond delay="0"/>
                                  </p:stCondLst>
                                  <p:childTnLst>
                                    <p:set>
                                      <p:cBhvr>
                                        <p:cTn id="112" dur="1" fill="hold">
                                          <p:stCondLst>
                                            <p:cond delay="0"/>
                                          </p:stCondLst>
                                        </p:cTn>
                                        <p:tgtEl>
                                          <p:spTgt spid="61467"/>
                                        </p:tgtEl>
                                        <p:attrNameLst>
                                          <p:attrName>style.visibility</p:attrName>
                                        </p:attrNameLst>
                                      </p:cBhvr>
                                      <p:to>
                                        <p:strVal val="visible"/>
                                      </p:to>
                                    </p:set>
                                    <p:anim calcmode="lin" valueType="num">
                                      <p:cBhvr additive="base">
                                        <p:cTn id="113" dur="500" fill="hold"/>
                                        <p:tgtEl>
                                          <p:spTgt spid="61467"/>
                                        </p:tgtEl>
                                        <p:attrNameLst>
                                          <p:attrName>ppt_x</p:attrName>
                                        </p:attrNameLst>
                                      </p:cBhvr>
                                      <p:tavLst>
                                        <p:tav tm="0">
                                          <p:val>
                                            <p:strVal val="#ppt_x"/>
                                          </p:val>
                                        </p:tav>
                                        <p:tav tm="100000">
                                          <p:val>
                                            <p:strVal val="#ppt_x"/>
                                          </p:val>
                                        </p:tav>
                                      </p:tavLst>
                                    </p:anim>
                                    <p:anim calcmode="lin" valueType="num">
                                      <p:cBhvr additive="base">
                                        <p:cTn id="114" dur="500" fill="hold"/>
                                        <p:tgtEl>
                                          <p:spTgt spid="61467"/>
                                        </p:tgtEl>
                                        <p:attrNameLst>
                                          <p:attrName>ppt_y</p:attrName>
                                        </p:attrNameLst>
                                      </p:cBhvr>
                                      <p:tavLst>
                                        <p:tav tm="0">
                                          <p:val>
                                            <p:strVal val="1+#ppt_h/2"/>
                                          </p:val>
                                        </p:tav>
                                        <p:tav tm="100000">
                                          <p:val>
                                            <p:strVal val="#ppt_y"/>
                                          </p:val>
                                        </p:tav>
                                      </p:tavLst>
                                    </p:anim>
                                  </p:childTnLst>
                                </p:cTn>
                              </p:par>
                            </p:childTnLst>
                          </p:cTn>
                        </p:par>
                        <p:par>
                          <p:cTn id="115" fill="hold" nodeType="afterGroup">
                            <p:stCondLst>
                              <p:cond delay="8900"/>
                            </p:stCondLst>
                            <p:childTnLst>
                              <p:par>
                                <p:cTn id="116" presetID="2" presetClass="entr" presetSubtype="4" fill="hold" grpId="0" nodeType="afterEffect">
                                  <p:stCondLst>
                                    <p:cond delay="0"/>
                                  </p:stCondLst>
                                  <p:childTnLst>
                                    <p:set>
                                      <p:cBhvr>
                                        <p:cTn id="117" dur="1" fill="hold">
                                          <p:stCondLst>
                                            <p:cond delay="0"/>
                                          </p:stCondLst>
                                        </p:cTn>
                                        <p:tgtEl>
                                          <p:spTgt spid="61514"/>
                                        </p:tgtEl>
                                        <p:attrNameLst>
                                          <p:attrName>style.visibility</p:attrName>
                                        </p:attrNameLst>
                                      </p:cBhvr>
                                      <p:to>
                                        <p:strVal val="visible"/>
                                      </p:to>
                                    </p:set>
                                    <p:anim calcmode="lin" valueType="num">
                                      <p:cBhvr additive="base">
                                        <p:cTn id="118" dur="500" fill="hold"/>
                                        <p:tgtEl>
                                          <p:spTgt spid="61514"/>
                                        </p:tgtEl>
                                        <p:attrNameLst>
                                          <p:attrName>ppt_x</p:attrName>
                                        </p:attrNameLst>
                                      </p:cBhvr>
                                      <p:tavLst>
                                        <p:tav tm="0">
                                          <p:val>
                                            <p:strVal val="#ppt_x"/>
                                          </p:val>
                                        </p:tav>
                                        <p:tav tm="100000">
                                          <p:val>
                                            <p:strVal val="#ppt_x"/>
                                          </p:val>
                                        </p:tav>
                                      </p:tavLst>
                                    </p:anim>
                                    <p:anim calcmode="lin" valueType="num">
                                      <p:cBhvr additive="base">
                                        <p:cTn id="119" dur="500" fill="hold"/>
                                        <p:tgtEl>
                                          <p:spTgt spid="61514"/>
                                        </p:tgtEl>
                                        <p:attrNameLst>
                                          <p:attrName>ppt_y</p:attrName>
                                        </p:attrNameLst>
                                      </p:cBhvr>
                                      <p:tavLst>
                                        <p:tav tm="0">
                                          <p:val>
                                            <p:strVal val="1+#ppt_h/2"/>
                                          </p:val>
                                        </p:tav>
                                        <p:tav tm="100000">
                                          <p:val>
                                            <p:strVal val="#ppt_y"/>
                                          </p:val>
                                        </p:tav>
                                      </p:tavLst>
                                    </p:anim>
                                  </p:childTnLst>
                                </p:cTn>
                              </p:par>
                            </p:childTnLst>
                          </p:cTn>
                        </p:par>
                        <p:par>
                          <p:cTn id="120" fill="hold" nodeType="afterGroup">
                            <p:stCondLst>
                              <p:cond delay="9400"/>
                            </p:stCondLst>
                            <p:childTnLst>
                              <p:par>
                                <p:cTn id="121" presetID="2" presetClass="entr" presetSubtype="4" fill="hold" grpId="0" nodeType="afterEffect">
                                  <p:stCondLst>
                                    <p:cond delay="0"/>
                                  </p:stCondLst>
                                  <p:childTnLst>
                                    <p:set>
                                      <p:cBhvr>
                                        <p:cTn id="122" dur="1" fill="hold">
                                          <p:stCondLst>
                                            <p:cond delay="0"/>
                                          </p:stCondLst>
                                        </p:cTn>
                                        <p:tgtEl>
                                          <p:spTgt spid="61519"/>
                                        </p:tgtEl>
                                        <p:attrNameLst>
                                          <p:attrName>style.visibility</p:attrName>
                                        </p:attrNameLst>
                                      </p:cBhvr>
                                      <p:to>
                                        <p:strVal val="visible"/>
                                      </p:to>
                                    </p:set>
                                    <p:anim calcmode="lin" valueType="num">
                                      <p:cBhvr additive="base">
                                        <p:cTn id="123" dur="500" fill="hold"/>
                                        <p:tgtEl>
                                          <p:spTgt spid="61519"/>
                                        </p:tgtEl>
                                        <p:attrNameLst>
                                          <p:attrName>ppt_x</p:attrName>
                                        </p:attrNameLst>
                                      </p:cBhvr>
                                      <p:tavLst>
                                        <p:tav tm="0">
                                          <p:val>
                                            <p:strVal val="#ppt_x"/>
                                          </p:val>
                                        </p:tav>
                                        <p:tav tm="100000">
                                          <p:val>
                                            <p:strVal val="#ppt_x"/>
                                          </p:val>
                                        </p:tav>
                                      </p:tavLst>
                                    </p:anim>
                                    <p:anim calcmode="lin" valueType="num">
                                      <p:cBhvr additive="base">
                                        <p:cTn id="124" dur="500" fill="hold"/>
                                        <p:tgtEl>
                                          <p:spTgt spid="61519"/>
                                        </p:tgtEl>
                                        <p:attrNameLst>
                                          <p:attrName>ppt_y</p:attrName>
                                        </p:attrNameLst>
                                      </p:cBhvr>
                                      <p:tavLst>
                                        <p:tav tm="0">
                                          <p:val>
                                            <p:strVal val="1+#ppt_h/2"/>
                                          </p:val>
                                        </p:tav>
                                        <p:tav tm="100000">
                                          <p:val>
                                            <p:strVal val="#ppt_y"/>
                                          </p:val>
                                        </p:tav>
                                      </p:tavLst>
                                    </p:anim>
                                  </p:childTnLst>
                                </p:cTn>
                              </p:par>
                            </p:childTnLst>
                          </p:cTn>
                        </p:par>
                        <p:par>
                          <p:cTn id="125" fill="hold" nodeType="afterGroup">
                            <p:stCondLst>
                              <p:cond delay="9900"/>
                            </p:stCondLst>
                            <p:childTnLst>
                              <p:par>
                                <p:cTn id="126" presetID="2" presetClass="entr" presetSubtype="4" fill="hold" grpId="0" nodeType="afterEffect">
                                  <p:stCondLst>
                                    <p:cond delay="0"/>
                                  </p:stCondLst>
                                  <p:childTnLst>
                                    <p:set>
                                      <p:cBhvr>
                                        <p:cTn id="127" dur="1" fill="hold">
                                          <p:stCondLst>
                                            <p:cond delay="0"/>
                                          </p:stCondLst>
                                        </p:cTn>
                                        <p:tgtEl>
                                          <p:spTgt spid="61520"/>
                                        </p:tgtEl>
                                        <p:attrNameLst>
                                          <p:attrName>style.visibility</p:attrName>
                                        </p:attrNameLst>
                                      </p:cBhvr>
                                      <p:to>
                                        <p:strVal val="visible"/>
                                      </p:to>
                                    </p:set>
                                    <p:anim calcmode="lin" valueType="num">
                                      <p:cBhvr additive="base">
                                        <p:cTn id="128" dur="500" fill="hold"/>
                                        <p:tgtEl>
                                          <p:spTgt spid="61520"/>
                                        </p:tgtEl>
                                        <p:attrNameLst>
                                          <p:attrName>ppt_x</p:attrName>
                                        </p:attrNameLst>
                                      </p:cBhvr>
                                      <p:tavLst>
                                        <p:tav tm="0">
                                          <p:val>
                                            <p:strVal val="#ppt_x"/>
                                          </p:val>
                                        </p:tav>
                                        <p:tav tm="100000">
                                          <p:val>
                                            <p:strVal val="#ppt_x"/>
                                          </p:val>
                                        </p:tav>
                                      </p:tavLst>
                                    </p:anim>
                                    <p:anim calcmode="lin" valueType="num">
                                      <p:cBhvr additive="base">
                                        <p:cTn id="129" dur="500" fill="hold"/>
                                        <p:tgtEl>
                                          <p:spTgt spid="61520"/>
                                        </p:tgtEl>
                                        <p:attrNameLst>
                                          <p:attrName>ppt_y</p:attrName>
                                        </p:attrNameLst>
                                      </p:cBhvr>
                                      <p:tavLst>
                                        <p:tav tm="0">
                                          <p:val>
                                            <p:strVal val="1+#ppt_h/2"/>
                                          </p:val>
                                        </p:tav>
                                        <p:tav tm="100000">
                                          <p:val>
                                            <p:strVal val="#ppt_y"/>
                                          </p:val>
                                        </p:tav>
                                      </p:tavLst>
                                    </p:anim>
                                  </p:childTnLst>
                                </p:cTn>
                              </p:par>
                            </p:childTnLst>
                          </p:cTn>
                        </p:par>
                        <p:par>
                          <p:cTn id="130" fill="hold" nodeType="afterGroup">
                            <p:stCondLst>
                              <p:cond delay="10400"/>
                            </p:stCondLst>
                            <p:childTnLst>
                              <p:par>
                                <p:cTn id="131" presetID="2" presetClass="entr" presetSubtype="4" fill="hold" grpId="0" nodeType="afterEffect">
                                  <p:stCondLst>
                                    <p:cond delay="0"/>
                                  </p:stCondLst>
                                  <p:childTnLst>
                                    <p:set>
                                      <p:cBhvr>
                                        <p:cTn id="132" dur="1" fill="hold">
                                          <p:stCondLst>
                                            <p:cond delay="0"/>
                                          </p:stCondLst>
                                        </p:cTn>
                                        <p:tgtEl>
                                          <p:spTgt spid="61521"/>
                                        </p:tgtEl>
                                        <p:attrNameLst>
                                          <p:attrName>style.visibility</p:attrName>
                                        </p:attrNameLst>
                                      </p:cBhvr>
                                      <p:to>
                                        <p:strVal val="visible"/>
                                      </p:to>
                                    </p:set>
                                    <p:anim calcmode="lin" valueType="num">
                                      <p:cBhvr additive="base">
                                        <p:cTn id="133" dur="500" fill="hold"/>
                                        <p:tgtEl>
                                          <p:spTgt spid="61521"/>
                                        </p:tgtEl>
                                        <p:attrNameLst>
                                          <p:attrName>ppt_x</p:attrName>
                                        </p:attrNameLst>
                                      </p:cBhvr>
                                      <p:tavLst>
                                        <p:tav tm="0">
                                          <p:val>
                                            <p:strVal val="#ppt_x"/>
                                          </p:val>
                                        </p:tav>
                                        <p:tav tm="100000">
                                          <p:val>
                                            <p:strVal val="#ppt_x"/>
                                          </p:val>
                                        </p:tav>
                                      </p:tavLst>
                                    </p:anim>
                                    <p:anim calcmode="lin" valueType="num">
                                      <p:cBhvr additive="base">
                                        <p:cTn id="134" dur="500" fill="hold"/>
                                        <p:tgtEl>
                                          <p:spTgt spid="61521"/>
                                        </p:tgtEl>
                                        <p:attrNameLst>
                                          <p:attrName>ppt_y</p:attrName>
                                        </p:attrNameLst>
                                      </p:cBhvr>
                                      <p:tavLst>
                                        <p:tav tm="0">
                                          <p:val>
                                            <p:strVal val="1+#ppt_h/2"/>
                                          </p:val>
                                        </p:tav>
                                        <p:tav tm="100000">
                                          <p:val>
                                            <p:strVal val="#ppt_y"/>
                                          </p:val>
                                        </p:tav>
                                      </p:tavLst>
                                    </p:anim>
                                  </p:childTnLst>
                                </p:cTn>
                              </p:par>
                            </p:childTnLst>
                          </p:cTn>
                        </p:par>
                        <p:par>
                          <p:cTn id="135" fill="hold" nodeType="afterGroup">
                            <p:stCondLst>
                              <p:cond delay="10900"/>
                            </p:stCondLst>
                            <p:childTnLst>
                              <p:par>
                                <p:cTn id="136" presetID="2" presetClass="entr" presetSubtype="4" fill="hold" grpId="0" nodeType="afterEffect">
                                  <p:stCondLst>
                                    <p:cond delay="0"/>
                                  </p:stCondLst>
                                  <p:childTnLst>
                                    <p:set>
                                      <p:cBhvr>
                                        <p:cTn id="137" dur="1" fill="hold">
                                          <p:stCondLst>
                                            <p:cond delay="0"/>
                                          </p:stCondLst>
                                        </p:cTn>
                                        <p:tgtEl>
                                          <p:spTgt spid="61515"/>
                                        </p:tgtEl>
                                        <p:attrNameLst>
                                          <p:attrName>style.visibility</p:attrName>
                                        </p:attrNameLst>
                                      </p:cBhvr>
                                      <p:to>
                                        <p:strVal val="visible"/>
                                      </p:to>
                                    </p:set>
                                    <p:anim calcmode="lin" valueType="num">
                                      <p:cBhvr additive="base">
                                        <p:cTn id="138" dur="500" fill="hold"/>
                                        <p:tgtEl>
                                          <p:spTgt spid="61515"/>
                                        </p:tgtEl>
                                        <p:attrNameLst>
                                          <p:attrName>ppt_x</p:attrName>
                                        </p:attrNameLst>
                                      </p:cBhvr>
                                      <p:tavLst>
                                        <p:tav tm="0">
                                          <p:val>
                                            <p:strVal val="#ppt_x"/>
                                          </p:val>
                                        </p:tav>
                                        <p:tav tm="100000">
                                          <p:val>
                                            <p:strVal val="#ppt_x"/>
                                          </p:val>
                                        </p:tav>
                                      </p:tavLst>
                                    </p:anim>
                                    <p:anim calcmode="lin" valueType="num">
                                      <p:cBhvr additive="base">
                                        <p:cTn id="139" dur="500" fill="hold"/>
                                        <p:tgtEl>
                                          <p:spTgt spid="61515"/>
                                        </p:tgtEl>
                                        <p:attrNameLst>
                                          <p:attrName>ppt_y</p:attrName>
                                        </p:attrNameLst>
                                      </p:cBhvr>
                                      <p:tavLst>
                                        <p:tav tm="0">
                                          <p:val>
                                            <p:strVal val="1+#ppt_h/2"/>
                                          </p:val>
                                        </p:tav>
                                        <p:tav tm="100000">
                                          <p:val>
                                            <p:strVal val="#ppt_y"/>
                                          </p:val>
                                        </p:tav>
                                      </p:tavLst>
                                    </p:anim>
                                  </p:childTnLst>
                                </p:cTn>
                              </p:par>
                            </p:childTnLst>
                          </p:cTn>
                        </p:par>
                        <p:par>
                          <p:cTn id="140" fill="hold" nodeType="afterGroup">
                            <p:stCondLst>
                              <p:cond delay="11400"/>
                            </p:stCondLst>
                            <p:childTnLst>
                              <p:par>
                                <p:cTn id="141" presetID="2" presetClass="entr" presetSubtype="4" fill="hold" grpId="0" nodeType="afterEffect">
                                  <p:stCondLst>
                                    <p:cond delay="0"/>
                                  </p:stCondLst>
                                  <p:childTnLst>
                                    <p:set>
                                      <p:cBhvr>
                                        <p:cTn id="142" dur="1" fill="hold">
                                          <p:stCondLst>
                                            <p:cond delay="0"/>
                                          </p:stCondLst>
                                        </p:cTn>
                                        <p:tgtEl>
                                          <p:spTgt spid="61516"/>
                                        </p:tgtEl>
                                        <p:attrNameLst>
                                          <p:attrName>style.visibility</p:attrName>
                                        </p:attrNameLst>
                                      </p:cBhvr>
                                      <p:to>
                                        <p:strVal val="visible"/>
                                      </p:to>
                                    </p:set>
                                    <p:anim calcmode="lin" valueType="num">
                                      <p:cBhvr additive="base">
                                        <p:cTn id="143" dur="500" fill="hold"/>
                                        <p:tgtEl>
                                          <p:spTgt spid="61516"/>
                                        </p:tgtEl>
                                        <p:attrNameLst>
                                          <p:attrName>ppt_x</p:attrName>
                                        </p:attrNameLst>
                                      </p:cBhvr>
                                      <p:tavLst>
                                        <p:tav tm="0">
                                          <p:val>
                                            <p:strVal val="#ppt_x"/>
                                          </p:val>
                                        </p:tav>
                                        <p:tav tm="100000">
                                          <p:val>
                                            <p:strVal val="#ppt_x"/>
                                          </p:val>
                                        </p:tav>
                                      </p:tavLst>
                                    </p:anim>
                                    <p:anim calcmode="lin" valueType="num">
                                      <p:cBhvr additive="base">
                                        <p:cTn id="144" dur="500" fill="hold"/>
                                        <p:tgtEl>
                                          <p:spTgt spid="61516"/>
                                        </p:tgtEl>
                                        <p:attrNameLst>
                                          <p:attrName>ppt_y</p:attrName>
                                        </p:attrNameLst>
                                      </p:cBhvr>
                                      <p:tavLst>
                                        <p:tav tm="0">
                                          <p:val>
                                            <p:strVal val="1+#ppt_h/2"/>
                                          </p:val>
                                        </p:tav>
                                        <p:tav tm="100000">
                                          <p:val>
                                            <p:strVal val="#ppt_y"/>
                                          </p:val>
                                        </p:tav>
                                      </p:tavLst>
                                    </p:anim>
                                  </p:childTnLst>
                                </p:cTn>
                              </p:par>
                            </p:childTnLst>
                          </p:cTn>
                        </p:par>
                        <p:par>
                          <p:cTn id="145" fill="hold" nodeType="afterGroup">
                            <p:stCondLst>
                              <p:cond delay="11900"/>
                            </p:stCondLst>
                            <p:childTnLst>
                              <p:par>
                                <p:cTn id="146" presetID="2" presetClass="entr" presetSubtype="4" fill="hold" grpId="0" nodeType="afterEffect">
                                  <p:stCondLst>
                                    <p:cond delay="0"/>
                                  </p:stCondLst>
                                  <p:childTnLst>
                                    <p:set>
                                      <p:cBhvr>
                                        <p:cTn id="147" dur="1" fill="hold">
                                          <p:stCondLst>
                                            <p:cond delay="0"/>
                                          </p:stCondLst>
                                        </p:cTn>
                                        <p:tgtEl>
                                          <p:spTgt spid="61517"/>
                                        </p:tgtEl>
                                        <p:attrNameLst>
                                          <p:attrName>style.visibility</p:attrName>
                                        </p:attrNameLst>
                                      </p:cBhvr>
                                      <p:to>
                                        <p:strVal val="visible"/>
                                      </p:to>
                                    </p:set>
                                    <p:anim calcmode="lin" valueType="num">
                                      <p:cBhvr additive="base">
                                        <p:cTn id="148" dur="500" fill="hold"/>
                                        <p:tgtEl>
                                          <p:spTgt spid="61517"/>
                                        </p:tgtEl>
                                        <p:attrNameLst>
                                          <p:attrName>ppt_x</p:attrName>
                                        </p:attrNameLst>
                                      </p:cBhvr>
                                      <p:tavLst>
                                        <p:tav tm="0">
                                          <p:val>
                                            <p:strVal val="#ppt_x"/>
                                          </p:val>
                                        </p:tav>
                                        <p:tav tm="100000">
                                          <p:val>
                                            <p:strVal val="#ppt_x"/>
                                          </p:val>
                                        </p:tav>
                                      </p:tavLst>
                                    </p:anim>
                                    <p:anim calcmode="lin" valueType="num">
                                      <p:cBhvr additive="base">
                                        <p:cTn id="149" dur="500" fill="hold"/>
                                        <p:tgtEl>
                                          <p:spTgt spid="61517"/>
                                        </p:tgtEl>
                                        <p:attrNameLst>
                                          <p:attrName>ppt_y</p:attrName>
                                        </p:attrNameLst>
                                      </p:cBhvr>
                                      <p:tavLst>
                                        <p:tav tm="0">
                                          <p:val>
                                            <p:strVal val="1+#ppt_h/2"/>
                                          </p:val>
                                        </p:tav>
                                        <p:tav tm="100000">
                                          <p:val>
                                            <p:strVal val="#ppt_y"/>
                                          </p:val>
                                        </p:tav>
                                      </p:tavLst>
                                    </p:anim>
                                  </p:childTnLst>
                                </p:cTn>
                              </p:par>
                            </p:childTnLst>
                          </p:cTn>
                        </p:par>
                        <p:par>
                          <p:cTn id="150" fill="hold" nodeType="afterGroup">
                            <p:stCondLst>
                              <p:cond delay="12400"/>
                            </p:stCondLst>
                            <p:childTnLst>
                              <p:par>
                                <p:cTn id="151" presetID="2" presetClass="entr" presetSubtype="4" fill="hold" grpId="0" nodeType="afterEffect">
                                  <p:stCondLst>
                                    <p:cond delay="0"/>
                                  </p:stCondLst>
                                  <p:childTnLst>
                                    <p:set>
                                      <p:cBhvr>
                                        <p:cTn id="152" dur="1" fill="hold">
                                          <p:stCondLst>
                                            <p:cond delay="0"/>
                                          </p:stCondLst>
                                        </p:cTn>
                                        <p:tgtEl>
                                          <p:spTgt spid="61518"/>
                                        </p:tgtEl>
                                        <p:attrNameLst>
                                          <p:attrName>style.visibility</p:attrName>
                                        </p:attrNameLst>
                                      </p:cBhvr>
                                      <p:to>
                                        <p:strVal val="visible"/>
                                      </p:to>
                                    </p:set>
                                    <p:anim calcmode="lin" valueType="num">
                                      <p:cBhvr additive="base">
                                        <p:cTn id="153" dur="500" fill="hold"/>
                                        <p:tgtEl>
                                          <p:spTgt spid="61518"/>
                                        </p:tgtEl>
                                        <p:attrNameLst>
                                          <p:attrName>ppt_x</p:attrName>
                                        </p:attrNameLst>
                                      </p:cBhvr>
                                      <p:tavLst>
                                        <p:tav tm="0">
                                          <p:val>
                                            <p:strVal val="#ppt_x"/>
                                          </p:val>
                                        </p:tav>
                                        <p:tav tm="100000">
                                          <p:val>
                                            <p:strVal val="#ppt_x"/>
                                          </p:val>
                                        </p:tav>
                                      </p:tavLst>
                                    </p:anim>
                                    <p:anim calcmode="lin" valueType="num">
                                      <p:cBhvr additive="base">
                                        <p:cTn id="154" dur="500" fill="hold"/>
                                        <p:tgtEl>
                                          <p:spTgt spid="615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0" grpId="0"/>
      <p:bldP spid="61511" grpId="0"/>
      <p:bldP spid="61512" grpId="0"/>
      <p:bldP spid="61513" grpId="0"/>
      <p:bldP spid="61514" grpId="0"/>
      <p:bldP spid="61515" grpId="0"/>
      <p:bldP spid="61516" grpId="0"/>
      <p:bldP spid="61517" grpId="0"/>
      <p:bldP spid="61518" grpId="0"/>
      <p:bldP spid="61519" grpId="0"/>
      <p:bldP spid="61520" grpId="0"/>
      <p:bldP spid="61521" grpId="0"/>
      <p:bldP spid="61523" grpId="0"/>
      <p:bldP spid="61524"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70" name="Line 548"/>
          <p:cNvSpPr>
            <a:spLocks noChangeShapeType="1"/>
          </p:cNvSpPr>
          <p:nvPr/>
        </p:nvSpPr>
        <p:spPr bwMode="auto">
          <a:xfrm flipH="1" flipV="1">
            <a:off x="6096000" y="3355975"/>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1" name="Line 548"/>
          <p:cNvSpPr>
            <a:spLocks noChangeShapeType="1"/>
          </p:cNvSpPr>
          <p:nvPr/>
        </p:nvSpPr>
        <p:spPr bwMode="auto">
          <a:xfrm flipH="1">
            <a:off x="1414463" y="3860800"/>
            <a:ext cx="2447925"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2" name="Line 548"/>
          <p:cNvSpPr>
            <a:spLocks noChangeShapeType="1"/>
          </p:cNvSpPr>
          <p:nvPr/>
        </p:nvSpPr>
        <p:spPr bwMode="auto">
          <a:xfrm flipH="1" flipV="1">
            <a:off x="1414463"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3" name="Line 548"/>
          <p:cNvSpPr>
            <a:spLocks noChangeShapeType="1"/>
          </p:cNvSpPr>
          <p:nvPr/>
        </p:nvSpPr>
        <p:spPr bwMode="auto">
          <a:xfrm flipH="1" flipV="1">
            <a:off x="10560050"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4" name="Line 548"/>
          <p:cNvSpPr>
            <a:spLocks noChangeShapeType="1"/>
          </p:cNvSpPr>
          <p:nvPr/>
        </p:nvSpPr>
        <p:spPr bwMode="auto">
          <a:xfrm flipH="1" flipV="1">
            <a:off x="9694863"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5" name="Line 548"/>
          <p:cNvSpPr>
            <a:spLocks noChangeShapeType="1"/>
          </p:cNvSpPr>
          <p:nvPr/>
        </p:nvSpPr>
        <p:spPr bwMode="auto">
          <a:xfrm flipH="1" flipV="1">
            <a:off x="8904288"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6" name="Line 548"/>
          <p:cNvSpPr>
            <a:spLocks noChangeShapeType="1"/>
          </p:cNvSpPr>
          <p:nvPr/>
        </p:nvSpPr>
        <p:spPr bwMode="auto">
          <a:xfrm flipH="1" flipV="1">
            <a:off x="8039100"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7" name="Line 548"/>
          <p:cNvSpPr>
            <a:spLocks noChangeShapeType="1"/>
          </p:cNvSpPr>
          <p:nvPr/>
        </p:nvSpPr>
        <p:spPr bwMode="auto">
          <a:xfrm flipH="1" flipV="1">
            <a:off x="7319963"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8" name="Line 548"/>
          <p:cNvSpPr>
            <a:spLocks noChangeShapeType="1"/>
          </p:cNvSpPr>
          <p:nvPr/>
        </p:nvSpPr>
        <p:spPr bwMode="auto">
          <a:xfrm flipH="1" flipV="1">
            <a:off x="6527800"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9" name="Line 548"/>
          <p:cNvSpPr>
            <a:spLocks noChangeShapeType="1"/>
          </p:cNvSpPr>
          <p:nvPr/>
        </p:nvSpPr>
        <p:spPr bwMode="auto">
          <a:xfrm flipH="1" flipV="1">
            <a:off x="5591175"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0" name="Line 548"/>
          <p:cNvSpPr>
            <a:spLocks noChangeShapeType="1"/>
          </p:cNvSpPr>
          <p:nvPr/>
        </p:nvSpPr>
        <p:spPr bwMode="auto">
          <a:xfrm flipH="1" flipV="1">
            <a:off x="4727575"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1" name="Line 548"/>
          <p:cNvSpPr>
            <a:spLocks noChangeShapeType="1"/>
          </p:cNvSpPr>
          <p:nvPr/>
        </p:nvSpPr>
        <p:spPr bwMode="auto">
          <a:xfrm flipH="1" flipV="1">
            <a:off x="3862388"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2" name="Line 548"/>
          <p:cNvSpPr>
            <a:spLocks noChangeShapeType="1"/>
          </p:cNvSpPr>
          <p:nvPr/>
        </p:nvSpPr>
        <p:spPr bwMode="auto">
          <a:xfrm flipH="1" flipV="1">
            <a:off x="2927350"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3" name="Line 548"/>
          <p:cNvSpPr>
            <a:spLocks noChangeShapeType="1"/>
          </p:cNvSpPr>
          <p:nvPr/>
        </p:nvSpPr>
        <p:spPr bwMode="auto">
          <a:xfrm flipH="1" flipV="1">
            <a:off x="2206625"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4" name="Line 548"/>
          <p:cNvSpPr>
            <a:spLocks noChangeShapeType="1"/>
          </p:cNvSpPr>
          <p:nvPr/>
        </p:nvSpPr>
        <p:spPr bwMode="auto">
          <a:xfrm flipH="1">
            <a:off x="3214688" y="3213100"/>
            <a:ext cx="5616575"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5" name="Line 548"/>
          <p:cNvSpPr>
            <a:spLocks noChangeShapeType="1"/>
          </p:cNvSpPr>
          <p:nvPr/>
        </p:nvSpPr>
        <p:spPr bwMode="auto">
          <a:xfrm flipH="1" flipV="1">
            <a:off x="6096000" y="1700213"/>
            <a:ext cx="0" cy="151130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6" name="Line 548"/>
          <p:cNvSpPr>
            <a:spLocks noChangeShapeType="1"/>
          </p:cNvSpPr>
          <p:nvPr/>
        </p:nvSpPr>
        <p:spPr bwMode="auto">
          <a:xfrm flipH="1">
            <a:off x="4727575" y="3860800"/>
            <a:ext cx="2592388"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7" name="Line 548"/>
          <p:cNvSpPr>
            <a:spLocks noChangeShapeType="1"/>
          </p:cNvSpPr>
          <p:nvPr/>
        </p:nvSpPr>
        <p:spPr bwMode="auto">
          <a:xfrm flipH="1">
            <a:off x="8039100" y="3860800"/>
            <a:ext cx="252095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2488" name="Group 24"/>
          <p:cNvGrpSpPr>
            <a:grpSpLocks/>
          </p:cNvGrpSpPr>
          <p:nvPr/>
        </p:nvGrpSpPr>
        <p:grpSpPr bwMode="auto">
          <a:xfrm flipH="1">
            <a:off x="1558925" y="2997200"/>
            <a:ext cx="2232025" cy="527050"/>
            <a:chOff x="3471" y="884"/>
            <a:chExt cx="1780" cy="420"/>
          </a:xfrm>
        </p:grpSpPr>
        <p:sp>
          <p:nvSpPr>
            <p:cNvPr id="6248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2"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494" name="Group 30"/>
          <p:cNvGrpSpPr>
            <a:grpSpLocks/>
          </p:cNvGrpSpPr>
          <p:nvPr/>
        </p:nvGrpSpPr>
        <p:grpSpPr bwMode="auto">
          <a:xfrm flipH="1">
            <a:off x="5014913" y="2997200"/>
            <a:ext cx="2232025" cy="527050"/>
            <a:chOff x="3471" y="884"/>
            <a:chExt cx="1780" cy="420"/>
          </a:xfrm>
        </p:grpSpPr>
        <p:sp>
          <p:nvSpPr>
            <p:cNvPr id="6249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4"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00" name="Group 36"/>
          <p:cNvGrpSpPr>
            <a:grpSpLocks/>
          </p:cNvGrpSpPr>
          <p:nvPr/>
        </p:nvGrpSpPr>
        <p:grpSpPr bwMode="auto">
          <a:xfrm flipH="1">
            <a:off x="4943475" y="1196975"/>
            <a:ext cx="2232025" cy="527050"/>
            <a:chOff x="3471" y="884"/>
            <a:chExt cx="1780" cy="420"/>
          </a:xfrm>
        </p:grpSpPr>
        <p:sp>
          <p:nvSpPr>
            <p:cNvPr id="62501"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6"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06" name="Group 42"/>
          <p:cNvGrpSpPr>
            <a:grpSpLocks/>
          </p:cNvGrpSpPr>
          <p:nvPr/>
        </p:nvGrpSpPr>
        <p:grpSpPr bwMode="auto">
          <a:xfrm flipH="1">
            <a:off x="5014913" y="2062163"/>
            <a:ext cx="2233612" cy="527050"/>
            <a:chOff x="3471" y="884"/>
            <a:chExt cx="1780" cy="420"/>
          </a:xfrm>
        </p:grpSpPr>
        <p:sp>
          <p:nvSpPr>
            <p:cNvPr id="62507"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12" name="Group 48"/>
          <p:cNvGrpSpPr>
            <a:grpSpLocks/>
          </p:cNvGrpSpPr>
          <p:nvPr/>
        </p:nvGrpSpPr>
        <p:grpSpPr bwMode="auto">
          <a:xfrm flipH="1">
            <a:off x="8399463" y="2997200"/>
            <a:ext cx="2232025" cy="527050"/>
            <a:chOff x="3471" y="884"/>
            <a:chExt cx="1780" cy="420"/>
          </a:xfrm>
        </p:grpSpPr>
        <p:sp>
          <p:nvSpPr>
            <p:cNvPr id="62513"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10"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18" name="Group 54"/>
          <p:cNvGrpSpPr>
            <a:grpSpLocks/>
          </p:cNvGrpSpPr>
          <p:nvPr/>
        </p:nvGrpSpPr>
        <p:grpSpPr bwMode="auto">
          <a:xfrm rot="16200000" flipH="1">
            <a:off x="274637" y="4857751"/>
            <a:ext cx="2232025" cy="527050"/>
            <a:chOff x="3471" y="884"/>
            <a:chExt cx="1780" cy="420"/>
          </a:xfrm>
        </p:grpSpPr>
        <p:sp>
          <p:nvSpPr>
            <p:cNvPr id="6251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2" name="圆角矩形 309"/>
            <p:cNvGrpSpPr>
              <a:grpSpLocks/>
            </p:cNvGrpSpPr>
            <p:nvPr/>
          </p:nvGrpSpPr>
          <p:grpSpPr bwMode="auto">
            <a:xfrm>
              <a:off x="3471" y="884"/>
              <a:ext cx="1780" cy="420"/>
              <a:chOff x="7327392" y="4980432"/>
              <a:chExt cx="4322064" cy="871728"/>
            </a:xfrm>
          </p:grpSpPr>
          <p:pic>
            <p:nvPicPr>
              <p:cNvPr id="62521"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22" name="Text Box 58"/>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3"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24" name="Group 60"/>
          <p:cNvGrpSpPr>
            <a:grpSpLocks/>
          </p:cNvGrpSpPr>
          <p:nvPr/>
        </p:nvGrpSpPr>
        <p:grpSpPr bwMode="auto">
          <a:xfrm rot="16200000" flipH="1">
            <a:off x="1066800" y="4857751"/>
            <a:ext cx="2232025" cy="527050"/>
            <a:chOff x="3471" y="884"/>
            <a:chExt cx="1780" cy="420"/>
          </a:xfrm>
        </p:grpSpPr>
        <p:sp>
          <p:nvSpPr>
            <p:cNvPr id="6252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4" name="圆角矩形 309"/>
            <p:cNvGrpSpPr>
              <a:grpSpLocks/>
            </p:cNvGrpSpPr>
            <p:nvPr/>
          </p:nvGrpSpPr>
          <p:grpSpPr bwMode="auto">
            <a:xfrm>
              <a:off x="3471" y="884"/>
              <a:ext cx="1780" cy="420"/>
              <a:chOff x="7327392" y="4980432"/>
              <a:chExt cx="4322064" cy="871728"/>
            </a:xfrm>
          </p:grpSpPr>
          <p:pic>
            <p:nvPicPr>
              <p:cNvPr id="62527"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28" name="Text Box 64"/>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5"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30" name="Group 66"/>
          <p:cNvGrpSpPr>
            <a:grpSpLocks/>
          </p:cNvGrpSpPr>
          <p:nvPr/>
        </p:nvGrpSpPr>
        <p:grpSpPr bwMode="auto">
          <a:xfrm rot="16200000" flipH="1">
            <a:off x="1858962" y="4857751"/>
            <a:ext cx="2232025" cy="527050"/>
            <a:chOff x="3471" y="884"/>
            <a:chExt cx="1780" cy="420"/>
          </a:xfrm>
        </p:grpSpPr>
        <p:sp>
          <p:nvSpPr>
            <p:cNvPr id="62531"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6" name="圆角矩形 309"/>
            <p:cNvGrpSpPr>
              <a:grpSpLocks/>
            </p:cNvGrpSpPr>
            <p:nvPr/>
          </p:nvGrpSpPr>
          <p:grpSpPr bwMode="auto">
            <a:xfrm>
              <a:off x="3471" y="884"/>
              <a:ext cx="1780" cy="420"/>
              <a:chOff x="7327392" y="4980432"/>
              <a:chExt cx="4322064" cy="871728"/>
            </a:xfrm>
          </p:grpSpPr>
          <p:pic>
            <p:nvPicPr>
              <p:cNvPr id="62533"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34" name="Text Box 70"/>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7"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36" name="Group 72"/>
          <p:cNvGrpSpPr>
            <a:grpSpLocks/>
          </p:cNvGrpSpPr>
          <p:nvPr/>
        </p:nvGrpSpPr>
        <p:grpSpPr bwMode="auto">
          <a:xfrm rot="16200000" flipH="1">
            <a:off x="2722562" y="4857751"/>
            <a:ext cx="2232025" cy="527050"/>
            <a:chOff x="3471" y="884"/>
            <a:chExt cx="1780" cy="420"/>
          </a:xfrm>
        </p:grpSpPr>
        <p:sp>
          <p:nvSpPr>
            <p:cNvPr id="62537"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8" name="圆角矩形 309"/>
            <p:cNvGrpSpPr>
              <a:grpSpLocks/>
            </p:cNvGrpSpPr>
            <p:nvPr/>
          </p:nvGrpSpPr>
          <p:grpSpPr bwMode="auto">
            <a:xfrm>
              <a:off x="3471" y="884"/>
              <a:ext cx="1780" cy="420"/>
              <a:chOff x="7327392" y="4980432"/>
              <a:chExt cx="4322064" cy="871728"/>
            </a:xfrm>
          </p:grpSpPr>
          <p:pic>
            <p:nvPicPr>
              <p:cNvPr id="62539"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40" name="Text Box 76"/>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9"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42" name="Group 78"/>
          <p:cNvGrpSpPr>
            <a:grpSpLocks/>
          </p:cNvGrpSpPr>
          <p:nvPr/>
        </p:nvGrpSpPr>
        <p:grpSpPr bwMode="auto">
          <a:xfrm rot="16200000" flipH="1">
            <a:off x="3586162" y="4857751"/>
            <a:ext cx="2232025" cy="527050"/>
            <a:chOff x="3471" y="884"/>
            <a:chExt cx="1780" cy="420"/>
          </a:xfrm>
        </p:grpSpPr>
        <p:sp>
          <p:nvSpPr>
            <p:cNvPr id="62543"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0" name="圆角矩形 309"/>
            <p:cNvGrpSpPr>
              <a:grpSpLocks/>
            </p:cNvGrpSpPr>
            <p:nvPr/>
          </p:nvGrpSpPr>
          <p:grpSpPr bwMode="auto">
            <a:xfrm>
              <a:off x="3471" y="884"/>
              <a:ext cx="1780" cy="420"/>
              <a:chOff x="7327392" y="4980432"/>
              <a:chExt cx="4322064" cy="871728"/>
            </a:xfrm>
          </p:grpSpPr>
          <p:pic>
            <p:nvPicPr>
              <p:cNvPr id="62545"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46" name="Text Box 82"/>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1"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48" name="Group 84"/>
          <p:cNvGrpSpPr>
            <a:grpSpLocks/>
          </p:cNvGrpSpPr>
          <p:nvPr/>
        </p:nvGrpSpPr>
        <p:grpSpPr bwMode="auto">
          <a:xfrm rot="16200000" flipH="1">
            <a:off x="4522787" y="4857751"/>
            <a:ext cx="2232025" cy="527050"/>
            <a:chOff x="3471" y="884"/>
            <a:chExt cx="1780" cy="420"/>
          </a:xfrm>
        </p:grpSpPr>
        <p:sp>
          <p:nvSpPr>
            <p:cNvPr id="6254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2" name="圆角矩形 309"/>
            <p:cNvGrpSpPr>
              <a:grpSpLocks/>
            </p:cNvGrpSpPr>
            <p:nvPr/>
          </p:nvGrpSpPr>
          <p:grpSpPr bwMode="auto">
            <a:xfrm>
              <a:off x="3471" y="884"/>
              <a:ext cx="1780" cy="420"/>
              <a:chOff x="7327392" y="4980432"/>
              <a:chExt cx="4322064" cy="871728"/>
            </a:xfrm>
          </p:grpSpPr>
          <p:pic>
            <p:nvPicPr>
              <p:cNvPr id="62551"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52" name="Text Box 88"/>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3"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54" name="Group 90"/>
          <p:cNvGrpSpPr>
            <a:grpSpLocks/>
          </p:cNvGrpSpPr>
          <p:nvPr/>
        </p:nvGrpSpPr>
        <p:grpSpPr bwMode="auto">
          <a:xfrm rot="16200000" flipH="1">
            <a:off x="5386387" y="4857751"/>
            <a:ext cx="2232025" cy="527050"/>
            <a:chOff x="3471" y="884"/>
            <a:chExt cx="1780" cy="420"/>
          </a:xfrm>
        </p:grpSpPr>
        <p:sp>
          <p:nvSpPr>
            <p:cNvPr id="6255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4" name="圆角矩形 309"/>
            <p:cNvGrpSpPr>
              <a:grpSpLocks/>
            </p:cNvGrpSpPr>
            <p:nvPr/>
          </p:nvGrpSpPr>
          <p:grpSpPr bwMode="auto">
            <a:xfrm>
              <a:off x="3471" y="884"/>
              <a:ext cx="1780" cy="420"/>
              <a:chOff x="7327392" y="4980432"/>
              <a:chExt cx="4322064" cy="871728"/>
            </a:xfrm>
          </p:grpSpPr>
          <p:pic>
            <p:nvPicPr>
              <p:cNvPr id="62557"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58" name="Text Box 94"/>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5"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60" name="Group 96"/>
          <p:cNvGrpSpPr>
            <a:grpSpLocks/>
          </p:cNvGrpSpPr>
          <p:nvPr/>
        </p:nvGrpSpPr>
        <p:grpSpPr bwMode="auto">
          <a:xfrm rot="16200000" flipH="1">
            <a:off x="6178550" y="4857751"/>
            <a:ext cx="2232025" cy="527050"/>
            <a:chOff x="3471" y="884"/>
            <a:chExt cx="1780" cy="420"/>
          </a:xfrm>
        </p:grpSpPr>
        <p:sp>
          <p:nvSpPr>
            <p:cNvPr id="62561"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6" name="圆角矩形 309"/>
            <p:cNvGrpSpPr>
              <a:grpSpLocks/>
            </p:cNvGrpSpPr>
            <p:nvPr/>
          </p:nvGrpSpPr>
          <p:grpSpPr bwMode="auto">
            <a:xfrm>
              <a:off x="3471" y="884"/>
              <a:ext cx="1780" cy="420"/>
              <a:chOff x="7327392" y="4980432"/>
              <a:chExt cx="4322064" cy="871728"/>
            </a:xfrm>
          </p:grpSpPr>
          <p:pic>
            <p:nvPicPr>
              <p:cNvPr id="62563"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64" name="Text Box 100"/>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7"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66" name="Group 102"/>
          <p:cNvGrpSpPr>
            <a:grpSpLocks/>
          </p:cNvGrpSpPr>
          <p:nvPr/>
        </p:nvGrpSpPr>
        <p:grpSpPr bwMode="auto">
          <a:xfrm rot="16200000" flipH="1">
            <a:off x="6970712" y="4857751"/>
            <a:ext cx="2232025" cy="527050"/>
            <a:chOff x="3471" y="884"/>
            <a:chExt cx="1780" cy="420"/>
          </a:xfrm>
        </p:grpSpPr>
        <p:sp>
          <p:nvSpPr>
            <p:cNvPr id="62567"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8" name="圆角矩形 309"/>
            <p:cNvGrpSpPr>
              <a:grpSpLocks/>
            </p:cNvGrpSpPr>
            <p:nvPr/>
          </p:nvGrpSpPr>
          <p:grpSpPr bwMode="auto">
            <a:xfrm>
              <a:off x="3471" y="884"/>
              <a:ext cx="1780" cy="420"/>
              <a:chOff x="7327392" y="4980432"/>
              <a:chExt cx="4322064" cy="871728"/>
            </a:xfrm>
          </p:grpSpPr>
          <p:pic>
            <p:nvPicPr>
              <p:cNvPr id="62569"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70" name="Text Box 106"/>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9"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72" name="Group 108"/>
          <p:cNvGrpSpPr>
            <a:grpSpLocks/>
          </p:cNvGrpSpPr>
          <p:nvPr/>
        </p:nvGrpSpPr>
        <p:grpSpPr bwMode="auto">
          <a:xfrm rot="16200000" flipH="1">
            <a:off x="7834312" y="4857751"/>
            <a:ext cx="2232025" cy="527050"/>
            <a:chOff x="3471" y="884"/>
            <a:chExt cx="1780" cy="420"/>
          </a:xfrm>
        </p:grpSpPr>
        <p:sp>
          <p:nvSpPr>
            <p:cNvPr id="62573"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30" name="圆角矩形 309"/>
            <p:cNvGrpSpPr>
              <a:grpSpLocks/>
            </p:cNvGrpSpPr>
            <p:nvPr/>
          </p:nvGrpSpPr>
          <p:grpSpPr bwMode="auto">
            <a:xfrm>
              <a:off x="3471" y="884"/>
              <a:ext cx="1780" cy="420"/>
              <a:chOff x="7327392" y="4980432"/>
              <a:chExt cx="4322064" cy="871728"/>
            </a:xfrm>
          </p:grpSpPr>
          <p:pic>
            <p:nvPicPr>
              <p:cNvPr id="62575"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76" name="Text Box 112"/>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31"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78" name="Group 114"/>
          <p:cNvGrpSpPr>
            <a:grpSpLocks/>
          </p:cNvGrpSpPr>
          <p:nvPr/>
        </p:nvGrpSpPr>
        <p:grpSpPr bwMode="auto">
          <a:xfrm rot="16200000" flipH="1">
            <a:off x="8626475" y="4857751"/>
            <a:ext cx="2232025" cy="527050"/>
            <a:chOff x="3471" y="884"/>
            <a:chExt cx="1780" cy="420"/>
          </a:xfrm>
        </p:grpSpPr>
        <p:sp>
          <p:nvSpPr>
            <p:cNvPr id="6257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62496" name="圆角矩形 309"/>
            <p:cNvGrpSpPr>
              <a:grpSpLocks/>
            </p:cNvGrpSpPr>
            <p:nvPr/>
          </p:nvGrpSpPr>
          <p:grpSpPr bwMode="auto">
            <a:xfrm>
              <a:off x="3471" y="884"/>
              <a:ext cx="1780" cy="420"/>
              <a:chOff x="7327392" y="4980432"/>
              <a:chExt cx="4322064" cy="871728"/>
            </a:xfrm>
          </p:grpSpPr>
          <p:pic>
            <p:nvPicPr>
              <p:cNvPr id="62581"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82" name="Text Box 118"/>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2497"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2584" name="Group 120"/>
          <p:cNvGrpSpPr>
            <a:grpSpLocks/>
          </p:cNvGrpSpPr>
          <p:nvPr/>
        </p:nvGrpSpPr>
        <p:grpSpPr bwMode="auto">
          <a:xfrm rot="16200000" flipH="1">
            <a:off x="9491662" y="4857751"/>
            <a:ext cx="2232025" cy="527050"/>
            <a:chOff x="3471" y="884"/>
            <a:chExt cx="1780" cy="420"/>
          </a:xfrm>
        </p:grpSpPr>
        <p:sp>
          <p:nvSpPr>
            <p:cNvPr id="6258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310" name="圆角矩形 309"/>
            <p:cNvGrpSpPr>
              <a:grpSpLocks/>
            </p:cNvGrpSpPr>
            <p:nvPr/>
          </p:nvGrpSpPr>
          <p:grpSpPr bwMode="auto">
            <a:xfrm>
              <a:off x="3471" y="884"/>
              <a:ext cx="1780" cy="420"/>
              <a:chOff x="7327392" y="4980432"/>
              <a:chExt cx="4322064" cy="871728"/>
            </a:xfrm>
          </p:grpSpPr>
          <p:pic>
            <p:nvPicPr>
              <p:cNvPr id="62587" name="圆角矩形 30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88" name="Text Box 124"/>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309"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2590" name="Line 548"/>
          <p:cNvSpPr>
            <a:spLocks noChangeShapeType="1"/>
          </p:cNvSpPr>
          <p:nvPr/>
        </p:nvSpPr>
        <p:spPr bwMode="auto">
          <a:xfrm flipH="1" flipV="1">
            <a:off x="2711450" y="3573463"/>
            <a:ext cx="0" cy="28733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591" name="Line 548"/>
          <p:cNvSpPr>
            <a:spLocks noChangeShapeType="1"/>
          </p:cNvSpPr>
          <p:nvPr/>
        </p:nvSpPr>
        <p:spPr bwMode="auto">
          <a:xfrm flipH="1" flipV="1">
            <a:off x="9478963" y="3571875"/>
            <a:ext cx="0" cy="2873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592" name="Text Box 128"/>
          <p:cNvSpPr txBox="1">
            <a:spLocks noChangeArrowheads="1"/>
          </p:cNvSpPr>
          <p:nvPr/>
        </p:nvSpPr>
        <p:spPr bwMode="auto">
          <a:xfrm>
            <a:off x="5591175" y="1268413"/>
            <a:ext cx="1512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董事会</a:t>
            </a:r>
          </a:p>
        </p:txBody>
      </p:sp>
      <p:sp>
        <p:nvSpPr>
          <p:cNvPr id="62593" name="Text Box 129"/>
          <p:cNvSpPr txBox="1">
            <a:spLocks noChangeArrowheads="1"/>
          </p:cNvSpPr>
          <p:nvPr/>
        </p:nvSpPr>
        <p:spPr bwMode="auto">
          <a:xfrm>
            <a:off x="5591175" y="2132013"/>
            <a:ext cx="1512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总经理</a:t>
            </a:r>
          </a:p>
        </p:txBody>
      </p:sp>
      <p:sp>
        <p:nvSpPr>
          <p:cNvPr id="62594" name="Text Box 130"/>
          <p:cNvSpPr txBox="1">
            <a:spLocks noChangeArrowheads="1"/>
          </p:cNvSpPr>
          <p:nvPr/>
        </p:nvSpPr>
        <p:spPr bwMode="auto">
          <a:xfrm>
            <a:off x="5518150" y="3068638"/>
            <a:ext cx="1512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行政副总</a:t>
            </a:r>
          </a:p>
        </p:txBody>
      </p:sp>
      <p:sp>
        <p:nvSpPr>
          <p:cNvPr id="62595" name="Text Box 131"/>
          <p:cNvSpPr txBox="1">
            <a:spLocks noChangeArrowheads="1"/>
          </p:cNvSpPr>
          <p:nvPr/>
        </p:nvSpPr>
        <p:spPr bwMode="auto">
          <a:xfrm>
            <a:off x="2062163" y="3070225"/>
            <a:ext cx="1512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生产副总</a:t>
            </a:r>
          </a:p>
        </p:txBody>
      </p:sp>
      <p:sp>
        <p:nvSpPr>
          <p:cNvPr id="62596" name="Text Box 132"/>
          <p:cNvSpPr txBox="1">
            <a:spLocks noChangeArrowheads="1"/>
          </p:cNvSpPr>
          <p:nvPr/>
        </p:nvSpPr>
        <p:spPr bwMode="auto">
          <a:xfrm>
            <a:off x="8831263" y="3068638"/>
            <a:ext cx="1512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营销副总</a:t>
            </a:r>
          </a:p>
        </p:txBody>
      </p:sp>
      <p:sp>
        <p:nvSpPr>
          <p:cNvPr id="62597" name="Text Box 133"/>
          <p:cNvSpPr txBox="1">
            <a:spLocks noChangeArrowheads="1"/>
          </p:cNvSpPr>
          <p:nvPr/>
        </p:nvSpPr>
        <p:spPr bwMode="auto">
          <a:xfrm>
            <a:off x="1198563" y="4579938"/>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研发部</a:t>
            </a:r>
          </a:p>
        </p:txBody>
      </p:sp>
      <p:sp>
        <p:nvSpPr>
          <p:cNvPr id="62598" name="Text Box 134"/>
          <p:cNvSpPr txBox="1">
            <a:spLocks noChangeArrowheads="1"/>
          </p:cNvSpPr>
          <p:nvPr/>
        </p:nvSpPr>
        <p:spPr bwMode="auto">
          <a:xfrm>
            <a:off x="1946275" y="4579938"/>
            <a:ext cx="3603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资料部</a:t>
            </a:r>
          </a:p>
        </p:txBody>
      </p:sp>
      <p:sp>
        <p:nvSpPr>
          <p:cNvPr id="62599" name="Text Box 135"/>
          <p:cNvSpPr txBox="1">
            <a:spLocks noChangeArrowheads="1"/>
          </p:cNvSpPr>
          <p:nvPr/>
        </p:nvSpPr>
        <p:spPr bwMode="auto">
          <a:xfrm>
            <a:off x="2782888" y="4579938"/>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质管部</a:t>
            </a:r>
          </a:p>
        </p:txBody>
      </p:sp>
      <p:sp>
        <p:nvSpPr>
          <p:cNvPr id="62600" name="Text Box 136"/>
          <p:cNvSpPr txBox="1">
            <a:spLocks noChangeArrowheads="1"/>
          </p:cNvSpPr>
          <p:nvPr/>
        </p:nvSpPr>
        <p:spPr bwMode="auto">
          <a:xfrm>
            <a:off x="4511675" y="4294188"/>
            <a:ext cx="360363"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行政人事部</a:t>
            </a:r>
          </a:p>
        </p:txBody>
      </p:sp>
      <p:sp>
        <p:nvSpPr>
          <p:cNvPr id="62601" name="Text Box 137"/>
          <p:cNvSpPr txBox="1">
            <a:spLocks noChangeArrowheads="1"/>
          </p:cNvSpPr>
          <p:nvPr/>
        </p:nvSpPr>
        <p:spPr bwMode="auto">
          <a:xfrm>
            <a:off x="3646488" y="4579938"/>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生产部</a:t>
            </a:r>
          </a:p>
        </p:txBody>
      </p:sp>
      <p:sp>
        <p:nvSpPr>
          <p:cNvPr id="62602" name="Text Box 138"/>
          <p:cNvSpPr txBox="1">
            <a:spLocks noChangeArrowheads="1"/>
          </p:cNvSpPr>
          <p:nvPr/>
        </p:nvSpPr>
        <p:spPr bwMode="auto">
          <a:xfrm>
            <a:off x="5446713" y="4275138"/>
            <a:ext cx="360362"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信息管理部</a:t>
            </a:r>
          </a:p>
        </p:txBody>
      </p:sp>
      <p:sp>
        <p:nvSpPr>
          <p:cNvPr id="62603" name="Text Box 139"/>
          <p:cNvSpPr txBox="1">
            <a:spLocks noChangeArrowheads="1"/>
          </p:cNvSpPr>
          <p:nvPr/>
        </p:nvSpPr>
        <p:spPr bwMode="auto">
          <a:xfrm>
            <a:off x="7896225" y="4579938"/>
            <a:ext cx="3603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财务部</a:t>
            </a:r>
          </a:p>
        </p:txBody>
      </p:sp>
      <p:sp>
        <p:nvSpPr>
          <p:cNvPr id="62604" name="Text Box 140"/>
          <p:cNvSpPr txBox="1">
            <a:spLocks noChangeArrowheads="1"/>
          </p:cNvSpPr>
          <p:nvPr/>
        </p:nvSpPr>
        <p:spPr bwMode="auto">
          <a:xfrm>
            <a:off x="8759825" y="4579938"/>
            <a:ext cx="3603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股份部</a:t>
            </a:r>
          </a:p>
        </p:txBody>
      </p:sp>
      <p:sp>
        <p:nvSpPr>
          <p:cNvPr id="62605" name="Text Box 141"/>
          <p:cNvSpPr txBox="1">
            <a:spLocks noChangeArrowheads="1"/>
          </p:cNvSpPr>
          <p:nvPr/>
        </p:nvSpPr>
        <p:spPr bwMode="auto">
          <a:xfrm>
            <a:off x="9551988" y="4579938"/>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营销部</a:t>
            </a:r>
          </a:p>
        </p:txBody>
      </p:sp>
      <p:sp>
        <p:nvSpPr>
          <p:cNvPr id="62606" name="Text Box 142"/>
          <p:cNvSpPr txBox="1">
            <a:spLocks noChangeArrowheads="1"/>
          </p:cNvSpPr>
          <p:nvPr/>
        </p:nvSpPr>
        <p:spPr bwMode="auto">
          <a:xfrm>
            <a:off x="10415588" y="4579938"/>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国际部</a:t>
            </a:r>
          </a:p>
        </p:txBody>
      </p:sp>
      <p:sp>
        <p:nvSpPr>
          <p:cNvPr id="62607" name="Text Box 143"/>
          <p:cNvSpPr txBox="1">
            <a:spLocks noChangeArrowheads="1"/>
          </p:cNvSpPr>
          <p:nvPr/>
        </p:nvSpPr>
        <p:spPr bwMode="auto">
          <a:xfrm>
            <a:off x="6311900" y="4275138"/>
            <a:ext cx="360363"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执行管理部</a:t>
            </a:r>
          </a:p>
        </p:txBody>
      </p:sp>
      <p:sp>
        <p:nvSpPr>
          <p:cNvPr id="62608" name="Text Box 144"/>
          <p:cNvSpPr txBox="1">
            <a:spLocks noChangeArrowheads="1"/>
          </p:cNvSpPr>
          <p:nvPr/>
        </p:nvSpPr>
        <p:spPr bwMode="auto">
          <a:xfrm>
            <a:off x="7104063" y="4275138"/>
            <a:ext cx="360362"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合约管理部</a:t>
            </a:r>
          </a:p>
        </p:txBody>
      </p:sp>
      <p:sp>
        <p:nvSpPr>
          <p:cNvPr id="62612" name="Rectangle 148"/>
          <p:cNvSpPr>
            <a:spLocks noChangeArrowheads="1"/>
          </p:cNvSpPr>
          <p:nvPr/>
        </p:nvSpPr>
        <p:spPr bwMode="auto">
          <a:xfrm>
            <a:off x="365125" y="333375"/>
            <a:ext cx="1708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企业构架</a:t>
            </a:r>
          </a:p>
        </p:txBody>
      </p:sp>
      <p:sp>
        <p:nvSpPr>
          <p:cNvPr id="62613" name="Rectangle 149"/>
          <p:cNvSpPr>
            <a:spLocks noChangeArrowheads="1"/>
          </p:cNvSpPr>
          <p:nvPr/>
        </p:nvSpPr>
        <p:spPr bwMode="auto">
          <a:xfrm>
            <a:off x="1928813" y="439738"/>
            <a:ext cx="14670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中黑简体" pitchFamily="2" charset="-122"/>
                <a:ea typeface="方正正中黑简体" pitchFamily="2" charset="-122"/>
              </a:rPr>
              <a:t>Enterprise</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612"/>
                                        </p:tgtEl>
                                        <p:attrNameLst>
                                          <p:attrName>style.visibility</p:attrName>
                                        </p:attrNameLst>
                                      </p:cBhvr>
                                      <p:to>
                                        <p:strVal val="visible"/>
                                      </p:to>
                                    </p:set>
                                    <p:anim calcmode="lin" valueType="num">
                                      <p:cBhvr>
                                        <p:cTn id="7" dur="500" fill="hold"/>
                                        <p:tgtEl>
                                          <p:spTgt spid="626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612"/>
                                        </p:tgtEl>
                                        <p:attrNameLst>
                                          <p:attrName>ppt_y</p:attrName>
                                        </p:attrNameLst>
                                      </p:cBhvr>
                                      <p:tavLst>
                                        <p:tav tm="0">
                                          <p:val>
                                            <p:strVal val="#ppt_y"/>
                                          </p:val>
                                        </p:tav>
                                        <p:tav tm="100000">
                                          <p:val>
                                            <p:strVal val="#ppt_y"/>
                                          </p:val>
                                        </p:tav>
                                      </p:tavLst>
                                    </p:anim>
                                    <p:anim calcmode="lin" valueType="num">
                                      <p:cBhvr>
                                        <p:cTn id="9" dur="500" fill="hold"/>
                                        <p:tgtEl>
                                          <p:spTgt spid="626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6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612"/>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62613"/>
                                        </p:tgtEl>
                                        <p:attrNameLst>
                                          <p:attrName>style.visibility</p:attrName>
                                        </p:attrNameLst>
                                      </p:cBhvr>
                                      <p:to>
                                        <p:strVal val="visible"/>
                                      </p:to>
                                    </p:set>
                                    <p:anim calcmode="lin" valueType="num">
                                      <p:cBhvr>
                                        <p:cTn id="14" dur="500" fill="hold"/>
                                        <p:tgtEl>
                                          <p:spTgt spid="6261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62613"/>
                                        </p:tgtEl>
                                        <p:attrNameLst>
                                          <p:attrName>ppt_y</p:attrName>
                                        </p:attrNameLst>
                                      </p:cBhvr>
                                      <p:tavLst>
                                        <p:tav tm="0">
                                          <p:val>
                                            <p:strVal val="#ppt_y"/>
                                          </p:val>
                                        </p:tav>
                                        <p:tav tm="100000">
                                          <p:val>
                                            <p:strVal val="#ppt_y"/>
                                          </p:val>
                                        </p:tav>
                                      </p:tavLst>
                                    </p:anim>
                                    <p:anim calcmode="lin" valueType="num">
                                      <p:cBhvr>
                                        <p:cTn id="16" dur="500" fill="hold"/>
                                        <p:tgtEl>
                                          <p:spTgt spid="6261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6261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62613"/>
                                        </p:tgtEl>
                                      </p:cBhvr>
                                    </p:animEffect>
                                  </p:childTnLst>
                                </p:cTn>
                              </p:par>
                            </p:childTnLst>
                          </p:cTn>
                        </p:par>
                        <p:par>
                          <p:cTn id="19" fill="hold" nodeType="afterGroup">
                            <p:stCondLst>
                              <p:cond delay="950"/>
                            </p:stCondLst>
                            <p:childTnLst>
                              <p:par>
                                <p:cTn id="20" presetID="2" presetClass="entr" presetSubtype="4" fill="hold" grpId="0" nodeType="afterEffect">
                                  <p:stCondLst>
                                    <p:cond delay="0"/>
                                  </p:stCondLst>
                                  <p:childTnLst>
                                    <p:set>
                                      <p:cBhvr>
                                        <p:cTn id="21" dur="1" fill="hold">
                                          <p:stCondLst>
                                            <p:cond delay="0"/>
                                          </p:stCondLst>
                                        </p:cTn>
                                        <p:tgtEl>
                                          <p:spTgt spid="62485"/>
                                        </p:tgtEl>
                                        <p:attrNameLst>
                                          <p:attrName>style.visibility</p:attrName>
                                        </p:attrNameLst>
                                      </p:cBhvr>
                                      <p:to>
                                        <p:strVal val="visible"/>
                                      </p:to>
                                    </p:set>
                                    <p:anim calcmode="lin" valueType="num">
                                      <p:cBhvr additive="base">
                                        <p:cTn id="22" dur="500" fill="hold"/>
                                        <p:tgtEl>
                                          <p:spTgt spid="62485"/>
                                        </p:tgtEl>
                                        <p:attrNameLst>
                                          <p:attrName>ppt_x</p:attrName>
                                        </p:attrNameLst>
                                      </p:cBhvr>
                                      <p:tavLst>
                                        <p:tav tm="0">
                                          <p:val>
                                            <p:strVal val="#ppt_x"/>
                                          </p:val>
                                        </p:tav>
                                        <p:tav tm="100000">
                                          <p:val>
                                            <p:strVal val="#ppt_x"/>
                                          </p:val>
                                        </p:tav>
                                      </p:tavLst>
                                    </p:anim>
                                    <p:anim calcmode="lin" valueType="num">
                                      <p:cBhvr additive="base">
                                        <p:cTn id="23" dur="500" fill="hold"/>
                                        <p:tgtEl>
                                          <p:spTgt spid="6248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62494"/>
                                        </p:tgtEl>
                                        <p:attrNameLst>
                                          <p:attrName>style.visibility</p:attrName>
                                        </p:attrNameLst>
                                      </p:cBhvr>
                                      <p:to>
                                        <p:strVal val="visible"/>
                                      </p:to>
                                    </p:set>
                                    <p:anim calcmode="lin" valueType="num">
                                      <p:cBhvr additive="base">
                                        <p:cTn id="26" dur="500" fill="hold"/>
                                        <p:tgtEl>
                                          <p:spTgt spid="62494"/>
                                        </p:tgtEl>
                                        <p:attrNameLst>
                                          <p:attrName>ppt_x</p:attrName>
                                        </p:attrNameLst>
                                      </p:cBhvr>
                                      <p:tavLst>
                                        <p:tav tm="0">
                                          <p:val>
                                            <p:strVal val="#ppt_x"/>
                                          </p:val>
                                        </p:tav>
                                        <p:tav tm="100000">
                                          <p:val>
                                            <p:strVal val="#ppt_x"/>
                                          </p:val>
                                        </p:tav>
                                      </p:tavLst>
                                    </p:anim>
                                    <p:anim calcmode="lin" valueType="num">
                                      <p:cBhvr additive="base">
                                        <p:cTn id="27" dur="500" fill="hold"/>
                                        <p:tgtEl>
                                          <p:spTgt spid="62494"/>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62500"/>
                                        </p:tgtEl>
                                        <p:attrNameLst>
                                          <p:attrName>style.visibility</p:attrName>
                                        </p:attrNameLst>
                                      </p:cBhvr>
                                      <p:to>
                                        <p:strVal val="visible"/>
                                      </p:to>
                                    </p:set>
                                    <p:anim calcmode="lin" valueType="num">
                                      <p:cBhvr additive="base">
                                        <p:cTn id="30" dur="500" fill="hold"/>
                                        <p:tgtEl>
                                          <p:spTgt spid="62500"/>
                                        </p:tgtEl>
                                        <p:attrNameLst>
                                          <p:attrName>ppt_x</p:attrName>
                                        </p:attrNameLst>
                                      </p:cBhvr>
                                      <p:tavLst>
                                        <p:tav tm="0">
                                          <p:val>
                                            <p:strVal val="#ppt_x"/>
                                          </p:val>
                                        </p:tav>
                                        <p:tav tm="100000">
                                          <p:val>
                                            <p:strVal val="#ppt_x"/>
                                          </p:val>
                                        </p:tav>
                                      </p:tavLst>
                                    </p:anim>
                                    <p:anim calcmode="lin" valueType="num">
                                      <p:cBhvr additive="base">
                                        <p:cTn id="31" dur="500" fill="hold"/>
                                        <p:tgtEl>
                                          <p:spTgt spid="62500"/>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62506"/>
                                        </p:tgtEl>
                                        <p:attrNameLst>
                                          <p:attrName>style.visibility</p:attrName>
                                        </p:attrNameLst>
                                      </p:cBhvr>
                                      <p:to>
                                        <p:strVal val="visible"/>
                                      </p:to>
                                    </p:set>
                                    <p:anim calcmode="lin" valueType="num">
                                      <p:cBhvr additive="base">
                                        <p:cTn id="34" dur="500" fill="hold"/>
                                        <p:tgtEl>
                                          <p:spTgt spid="62506"/>
                                        </p:tgtEl>
                                        <p:attrNameLst>
                                          <p:attrName>ppt_x</p:attrName>
                                        </p:attrNameLst>
                                      </p:cBhvr>
                                      <p:tavLst>
                                        <p:tav tm="0">
                                          <p:val>
                                            <p:strVal val="#ppt_x"/>
                                          </p:val>
                                        </p:tav>
                                        <p:tav tm="100000">
                                          <p:val>
                                            <p:strVal val="#ppt_x"/>
                                          </p:val>
                                        </p:tav>
                                      </p:tavLst>
                                    </p:anim>
                                    <p:anim calcmode="lin" valueType="num">
                                      <p:cBhvr additive="base">
                                        <p:cTn id="35" dur="500" fill="hold"/>
                                        <p:tgtEl>
                                          <p:spTgt spid="6250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62592"/>
                                        </p:tgtEl>
                                        <p:attrNameLst>
                                          <p:attrName>style.visibility</p:attrName>
                                        </p:attrNameLst>
                                      </p:cBhvr>
                                      <p:to>
                                        <p:strVal val="visible"/>
                                      </p:to>
                                    </p:set>
                                    <p:anim calcmode="lin" valueType="num">
                                      <p:cBhvr additive="base">
                                        <p:cTn id="38" dur="500" fill="hold"/>
                                        <p:tgtEl>
                                          <p:spTgt spid="62592"/>
                                        </p:tgtEl>
                                        <p:attrNameLst>
                                          <p:attrName>ppt_x</p:attrName>
                                        </p:attrNameLst>
                                      </p:cBhvr>
                                      <p:tavLst>
                                        <p:tav tm="0">
                                          <p:val>
                                            <p:strVal val="#ppt_x"/>
                                          </p:val>
                                        </p:tav>
                                        <p:tav tm="100000">
                                          <p:val>
                                            <p:strVal val="#ppt_x"/>
                                          </p:val>
                                        </p:tav>
                                      </p:tavLst>
                                    </p:anim>
                                    <p:anim calcmode="lin" valueType="num">
                                      <p:cBhvr additive="base">
                                        <p:cTn id="39" dur="500" fill="hold"/>
                                        <p:tgtEl>
                                          <p:spTgt spid="6259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62593"/>
                                        </p:tgtEl>
                                        <p:attrNameLst>
                                          <p:attrName>style.visibility</p:attrName>
                                        </p:attrNameLst>
                                      </p:cBhvr>
                                      <p:to>
                                        <p:strVal val="visible"/>
                                      </p:to>
                                    </p:set>
                                    <p:anim calcmode="lin" valueType="num">
                                      <p:cBhvr additive="base">
                                        <p:cTn id="42" dur="500" fill="hold"/>
                                        <p:tgtEl>
                                          <p:spTgt spid="62593"/>
                                        </p:tgtEl>
                                        <p:attrNameLst>
                                          <p:attrName>ppt_x</p:attrName>
                                        </p:attrNameLst>
                                      </p:cBhvr>
                                      <p:tavLst>
                                        <p:tav tm="0">
                                          <p:val>
                                            <p:strVal val="#ppt_x"/>
                                          </p:val>
                                        </p:tav>
                                        <p:tav tm="100000">
                                          <p:val>
                                            <p:strVal val="#ppt_x"/>
                                          </p:val>
                                        </p:tav>
                                      </p:tavLst>
                                    </p:anim>
                                    <p:anim calcmode="lin" valueType="num">
                                      <p:cBhvr additive="base">
                                        <p:cTn id="43" dur="500" fill="hold"/>
                                        <p:tgtEl>
                                          <p:spTgt spid="6259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62594"/>
                                        </p:tgtEl>
                                        <p:attrNameLst>
                                          <p:attrName>style.visibility</p:attrName>
                                        </p:attrNameLst>
                                      </p:cBhvr>
                                      <p:to>
                                        <p:strVal val="visible"/>
                                      </p:to>
                                    </p:set>
                                    <p:anim calcmode="lin" valueType="num">
                                      <p:cBhvr additive="base">
                                        <p:cTn id="46" dur="500" fill="hold"/>
                                        <p:tgtEl>
                                          <p:spTgt spid="62594"/>
                                        </p:tgtEl>
                                        <p:attrNameLst>
                                          <p:attrName>ppt_x</p:attrName>
                                        </p:attrNameLst>
                                      </p:cBhvr>
                                      <p:tavLst>
                                        <p:tav tm="0">
                                          <p:val>
                                            <p:strVal val="#ppt_x"/>
                                          </p:val>
                                        </p:tav>
                                        <p:tav tm="100000">
                                          <p:val>
                                            <p:strVal val="#ppt_x"/>
                                          </p:val>
                                        </p:tav>
                                      </p:tavLst>
                                    </p:anim>
                                    <p:anim calcmode="lin" valueType="num">
                                      <p:cBhvr additive="base">
                                        <p:cTn id="47" dur="500" fill="hold"/>
                                        <p:tgtEl>
                                          <p:spTgt spid="62594"/>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1450"/>
                            </p:stCondLst>
                            <p:childTnLst>
                              <p:par>
                                <p:cTn id="49" presetID="29" presetClass="entr" presetSubtype="0" fill="hold" grpId="0" nodeType="afterEffect">
                                  <p:stCondLst>
                                    <p:cond delay="0"/>
                                  </p:stCondLst>
                                  <p:childTnLst>
                                    <p:set>
                                      <p:cBhvr>
                                        <p:cTn id="50" dur="1" fill="hold">
                                          <p:stCondLst>
                                            <p:cond delay="0"/>
                                          </p:stCondLst>
                                        </p:cTn>
                                        <p:tgtEl>
                                          <p:spTgt spid="62484"/>
                                        </p:tgtEl>
                                        <p:attrNameLst>
                                          <p:attrName>style.visibility</p:attrName>
                                        </p:attrNameLst>
                                      </p:cBhvr>
                                      <p:to>
                                        <p:strVal val="visible"/>
                                      </p:to>
                                    </p:set>
                                    <p:anim calcmode="lin" valueType="num">
                                      <p:cBhvr>
                                        <p:cTn id="51" dur="500" fill="hold"/>
                                        <p:tgtEl>
                                          <p:spTgt spid="62484"/>
                                        </p:tgtEl>
                                        <p:attrNameLst>
                                          <p:attrName>ppt_x</p:attrName>
                                        </p:attrNameLst>
                                      </p:cBhvr>
                                      <p:tavLst>
                                        <p:tav tm="0">
                                          <p:val>
                                            <p:strVal val="#ppt_x-.2"/>
                                          </p:val>
                                        </p:tav>
                                        <p:tav tm="100000">
                                          <p:val>
                                            <p:strVal val="#ppt_x"/>
                                          </p:val>
                                        </p:tav>
                                      </p:tavLst>
                                    </p:anim>
                                    <p:anim calcmode="lin" valueType="num">
                                      <p:cBhvr>
                                        <p:cTn id="52" dur="500" fill="hold"/>
                                        <p:tgtEl>
                                          <p:spTgt spid="62484"/>
                                        </p:tgtEl>
                                        <p:attrNameLst>
                                          <p:attrName>ppt_y</p:attrName>
                                        </p:attrNameLst>
                                      </p:cBhvr>
                                      <p:tavLst>
                                        <p:tav tm="0">
                                          <p:val>
                                            <p:strVal val="#ppt_y"/>
                                          </p:val>
                                        </p:tav>
                                        <p:tav tm="100000">
                                          <p:val>
                                            <p:strVal val="#ppt_y"/>
                                          </p:val>
                                        </p:tav>
                                      </p:tavLst>
                                    </p:anim>
                                    <p:animEffect transition="in" filter="wipe(right)" prLst="gradientSize: 0.1">
                                      <p:cBhvr>
                                        <p:cTn id="53" dur="500"/>
                                        <p:tgtEl>
                                          <p:spTgt spid="62484"/>
                                        </p:tgtEl>
                                      </p:cBhvr>
                                    </p:animEffect>
                                  </p:childTnLst>
                                </p:cTn>
                              </p:par>
                            </p:childTnLst>
                          </p:cTn>
                        </p:par>
                        <p:par>
                          <p:cTn id="54" fill="hold" nodeType="afterGroup">
                            <p:stCondLst>
                              <p:cond delay="1950"/>
                            </p:stCondLst>
                            <p:childTnLst>
                              <p:par>
                                <p:cTn id="55" presetID="2" presetClass="entr" presetSubtype="8" fill="hold" nodeType="afterEffect">
                                  <p:stCondLst>
                                    <p:cond delay="0"/>
                                  </p:stCondLst>
                                  <p:childTnLst>
                                    <p:set>
                                      <p:cBhvr>
                                        <p:cTn id="56" dur="1" fill="hold">
                                          <p:stCondLst>
                                            <p:cond delay="0"/>
                                          </p:stCondLst>
                                        </p:cTn>
                                        <p:tgtEl>
                                          <p:spTgt spid="62488"/>
                                        </p:tgtEl>
                                        <p:attrNameLst>
                                          <p:attrName>style.visibility</p:attrName>
                                        </p:attrNameLst>
                                      </p:cBhvr>
                                      <p:to>
                                        <p:strVal val="visible"/>
                                      </p:to>
                                    </p:set>
                                    <p:anim calcmode="lin" valueType="num">
                                      <p:cBhvr additive="base">
                                        <p:cTn id="57" dur="500" fill="hold"/>
                                        <p:tgtEl>
                                          <p:spTgt spid="62488"/>
                                        </p:tgtEl>
                                        <p:attrNameLst>
                                          <p:attrName>ppt_x</p:attrName>
                                        </p:attrNameLst>
                                      </p:cBhvr>
                                      <p:tavLst>
                                        <p:tav tm="0">
                                          <p:val>
                                            <p:strVal val="0-#ppt_w/2"/>
                                          </p:val>
                                        </p:tav>
                                        <p:tav tm="100000">
                                          <p:val>
                                            <p:strVal val="#ppt_x"/>
                                          </p:val>
                                        </p:tav>
                                      </p:tavLst>
                                    </p:anim>
                                    <p:anim calcmode="lin" valueType="num">
                                      <p:cBhvr additive="base">
                                        <p:cTn id="58" dur="500" fill="hold"/>
                                        <p:tgtEl>
                                          <p:spTgt spid="62488"/>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62595"/>
                                        </p:tgtEl>
                                        <p:attrNameLst>
                                          <p:attrName>style.visibility</p:attrName>
                                        </p:attrNameLst>
                                      </p:cBhvr>
                                      <p:to>
                                        <p:strVal val="visible"/>
                                      </p:to>
                                    </p:set>
                                    <p:anim calcmode="lin" valueType="num">
                                      <p:cBhvr additive="base">
                                        <p:cTn id="61" dur="500" fill="hold"/>
                                        <p:tgtEl>
                                          <p:spTgt spid="62595"/>
                                        </p:tgtEl>
                                        <p:attrNameLst>
                                          <p:attrName>ppt_x</p:attrName>
                                        </p:attrNameLst>
                                      </p:cBhvr>
                                      <p:tavLst>
                                        <p:tav tm="0">
                                          <p:val>
                                            <p:strVal val="0-#ppt_w/2"/>
                                          </p:val>
                                        </p:tav>
                                        <p:tav tm="100000">
                                          <p:val>
                                            <p:strVal val="#ppt_x"/>
                                          </p:val>
                                        </p:tav>
                                      </p:tavLst>
                                    </p:anim>
                                    <p:anim calcmode="lin" valueType="num">
                                      <p:cBhvr additive="base">
                                        <p:cTn id="62" dur="500" fill="hold"/>
                                        <p:tgtEl>
                                          <p:spTgt spid="62595"/>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62590"/>
                                        </p:tgtEl>
                                        <p:attrNameLst>
                                          <p:attrName>style.visibility</p:attrName>
                                        </p:attrNameLst>
                                      </p:cBhvr>
                                      <p:to>
                                        <p:strVal val="visible"/>
                                      </p:to>
                                    </p:set>
                                    <p:anim calcmode="lin" valueType="num">
                                      <p:cBhvr additive="base">
                                        <p:cTn id="65" dur="500" fill="hold"/>
                                        <p:tgtEl>
                                          <p:spTgt spid="62590"/>
                                        </p:tgtEl>
                                        <p:attrNameLst>
                                          <p:attrName>ppt_x</p:attrName>
                                        </p:attrNameLst>
                                      </p:cBhvr>
                                      <p:tavLst>
                                        <p:tav tm="0">
                                          <p:val>
                                            <p:strVal val="0-#ppt_w/2"/>
                                          </p:val>
                                        </p:tav>
                                        <p:tav tm="100000">
                                          <p:val>
                                            <p:strVal val="#ppt_x"/>
                                          </p:val>
                                        </p:tav>
                                      </p:tavLst>
                                    </p:anim>
                                    <p:anim calcmode="lin" valueType="num">
                                      <p:cBhvr additive="base">
                                        <p:cTn id="66" dur="500" fill="hold"/>
                                        <p:tgtEl>
                                          <p:spTgt spid="62590"/>
                                        </p:tgtEl>
                                        <p:attrNameLst>
                                          <p:attrName>ppt_y</p:attrName>
                                        </p:attrNameLst>
                                      </p:cBhvr>
                                      <p:tavLst>
                                        <p:tav tm="0">
                                          <p:val>
                                            <p:strVal val="#ppt_y"/>
                                          </p:val>
                                        </p:tav>
                                        <p:tav tm="100000">
                                          <p:val>
                                            <p:strVal val="#ppt_y"/>
                                          </p:val>
                                        </p:tav>
                                      </p:tavLst>
                                    </p:anim>
                                  </p:childTnLst>
                                </p:cTn>
                              </p:par>
                            </p:childTnLst>
                          </p:cTn>
                        </p:par>
                        <p:par>
                          <p:cTn id="67" fill="hold" nodeType="afterGroup">
                            <p:stCondLst>
                              <p:cond delay="2450"/>
                            </p:stCondLst>
                            <p:childTnLst>
                              <p:par>
                                <p:cTn id="68" presetID="2" presetClass="entr" presetSubtype="2" fill="hold" nodeType="afterEffect">
                                  <p:stCondLst>
                                    <p:cond delay="0"/>
                                  </p:stCondLst>
                                  <p:childTnLst>
                                    <p:set>
                                      <p:cBhvr>
                                        <p:cTn id="69" dur="1" fill="hold">
                                          <p:stCondLst>
                                            <p:cond delay="0"/>
                                          </p:stCondLst>
                                        </p:cTn>
                                        <p:tgtEl>
                                          <p:spTgt spid="62512"/>
                                        </p:tgtEl>
                                        <p:attrNameLst>
                                          <p:attrName>style.visibility</p:attrName>
                                        </p:attrNameLst>
                                      </p:cBhvr>
                                      <p:to>
                                        <p:strVal val="visible"/>
                                      </p:to>
                                    </p:set>
                                    <p:anim calcmode="lin" valueType="num">
                                      <p:cBhvr additive="base">
                                        <p:cTn id="70" dur="500" fill="hold"/>
                                        <p:tgtEl>
                                          <p:spTgt spid="62512"/>
                                        </p:tgtEl>
                                        <p:attrNameLst>
                                          <p:attrName>ppt_x</p:attrName>
                                        </p:attrNameLst>
                                      </p:cBhvr>
                                      <p:tavLst>
                                        <p:tav tm="0">
                                          <p:val>
                                            <p:strVal val="1+#ppt_w/2"/>
                                          </p:val>
                                        </p:tav>
                                        <p:tav tm="100000">
                                          <p:val>
                                            <p:strVal val="#ppt_x"/>
                                          </p:val>
                                        </p:tav>
                                      </p:tavLst>
                                    </p:anim>
                                    <p:anim calcmode="lin" valueType="num">
                                      <p:cBhvr additive="base">
                                        <p:cTn id="71" dur="500" fill="hold"/>
                                        <p:tgtEl>
                                          <p:spTgt spid="62512"/>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62596"/>
                                        </p:tgtEl>
                                        <p:attrNameLst>
                                          <p:attrName>style.visibility</p:attrName>
                                        </p:attrNameLst>
                                      </p:cBhvr>
                                      <p:to>
                                        <p:strVal val="visible"/>
                                      </p:to>
                                    </p:set>
                                    <p:anim calcmode="lin" valueType="num">
                                      <p:cBhvr additive="base">
                                        <p:cTn id="74" dur="500" fill="hold"/>
                                        <p:tgtEl>
                                          <p:spTgt spid="62596"/>
                                        </p:tgtEl>
                                        <p:attrNameLst>
                                          <p:attrName>ppt_x</p:attrName>
                                        </p:attrNameLst>
                                      </p:cBhvr>
                                      <p:tavLst>
                                        <p:tav tm="0">
                                          <p:val>
                                            <p:strVal val="1+#ppt_w/2"/>
                                          </p:val>
                                        </p:tav>
                                        <p:tav tm="100000">
                                          <p:val>
                                            <p:strVal val="#ppt_x"/>
                                          </p:val>
                                        </p:tav>
                                      </p:tavLst>
                                    </p:anim>
                                    <p:anim calcmode="lin" valueType="num">
                                      <p:cBhvr additive="base">
                                        <p:cTn id="75" dur="500" fill="hold"/>
                                        <p:tgtEl>
                                          <p:spTgt spid="62596"/>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62591"/>
                                        </p:tgtEl>
                                        <p:attrNameLst>
                                          <p:attrName>style.visibility</p:attrName>
                                        </p:attrNameLst>
                                      </p:cBhvr>
                                      <p:to>
                                        <p:strVal val="visible"/>
                                      </p:to>
                                    </p:set>
                                    <p:anim calcmode="lin" valueType="num">
                                      <p:cBhvr additive="base">
                                        <p:cTn id="78" dur="500" fill="hold"/>
                                        <p:tgtEl>
                                          <p:spTgt spid="62591"/>
                                        </p:tgtEl>
                                        <p:attrNameLst>
                                          <p:attrName>ppt_x</p:attrName>
                                        </p:attrNameLst>
                                      </p:cBhvr>
                                      <p:tavLst>
                                        <p:tav tm="0">
                                          <p:val>
                                            <p:strVal val="1+#ppt_w/2"/>
                                          </p:val>
                                        </p:tav>
                                        <p:tav tm="100000">
                                          <p:val>
                                            <p:strVal val="#ppt_x"/>
                                          </p:val>
                                        </p:tav>
                                      </p:tavLst>
                                    </p:anim>
                                    <p:anim calcmode="lin" valueType="num">
                                      <p:cBhvr additive="base">
                                        <p:cTn id="79" dur="500" fill="hold"/>
                                        <p:tgtEl>
                                          <p:spTgt spid="62591"/>
                                        </p:tgtEl>
                                        <p:attrNameLst>
                                          <p:attrName>ppt_y</p:attrName>
                                        </p:attrNameLst>
                                      </p:cBhvr>
                                      <p:tavLst>
                                        <p:tav tm="0">
                                          <p:val>
                                            <p:strVal val="#ppt_y"/>
                                          </p:val>
                                        </p:tav>
                                        <p:tav tm="100000">
                                          <p:val>
                                            <p:strVal val="#ppt_y"/>
                                          </p:val>
                                        </p:tav>
                                      </p:tavLst>
                                    </p:anim>
                                  </p:childTnLst>
                                </p:cTn>
                              </p:par>
                            </p:childTnLst>
                          </p:cTn>
                        </p:par>
                        <p:par>
                          <p:cTn id="80" fill="hold" nodeType="afterGroup">
                            <p:stCondLst>
                              <p:cond delay="2950"/>
                            </p:stCondLst>
                            <p:childTnLst>
                              <p:par>
                                <p:cTn id="81" presetID="18" presetClass="entr" presetSubtype="12" fill="hold" grpId="0" nodeType="afterEffect">
                                  <p:stCondLst>
                                    <p:cond delay="0"/>
                                  </p:stCondLst>
                                  <p:childTnLst>
                                    <p:set>
                                      <p:cBhvr>
                                        <p:cTn id="82" dur="1" fill="hold">
                                          <p:stCondLst>
                                            <p:cond delay="0"/>
                                          </p:stCondLst>
                                        </p:cTn>
                                        <p:tgtEl>
                                          <p:spTgt spid="62470"/>
                                        </p:tgtEl>
                                        <p:attrNameLst>
                                          <p:attrName>style.visibility</p:attrName>
                                        </p:attrNameLst>
                                      </p:cBhvr>
                                      <p:to>
                                        <p:strVal val="visible"/>
                                      </p:to>
                                    </p:set>
                                    <p:animEffect transition="in" filter="strips(downLeft)">
                                      <p:cBhvr>
                                        <p:cTn id="83" dur="500"/>
                                        <p:tgtEl>
                                          <p:spTgt spid="62470"/>
                                        </p:tgtEl>
                                      </p:cBhvr>
                                    </p:animEffect>
                                  </p:childTnLst>
                                </p:cTn>
                              </p:par>
                            </p:childTnLst>
                          </p:cTn>
                        </p:par>
                        <p:par>
                          <p:cTn id="84" fill="hold" nodeType="afterGroup">
                            <p:stCondLst>
                              <p:cond delay="3450"/>
                            </p:stCondLst>
                            <p:childTnLst>
                              <p:par>
                                <p:cTn id="85" presetID="18" presetClass="entr" presetSubtype="12" fill="hold" grpId="0" nodeType="afterEffect">
                                  <p:stCondLst>
                                    <p:cond delay="0"/>
                                  </p:stCondLst>
                                  <p:childTnLst>
                                    <p:set>
                                      <p:cBhvr>
                                        <p:cTn id="86" dur="1" fill="hold">
                                          <p:stCondLst>
                                            <p:cond delay="0"/>
                                          </p:stCondLst>
                                        </p:cTn>
                                        <p:tgtEl>
                                          <p:spTgt spid="62471"/>
                                        </p:tgtEl>
                                        <p:attrNameLst>
                                          <p:attrName>style.visibility</p:attrName>
                                        </p:attrNameLst>
                                      </p:cBhvr>
                                      <p:to>
                                        <p:strVal val="visible"/>
                                      </p:to>
                                    </p:set>
                                    <p:animEffect transition="in" filter="strips(downLeft)">
                                      <p:cBhvr>
                                        <p:cTn id="87" dur="500"/>
                                        <p:tgtEl>
                                          <p:spTgt spid="62471"/>
                                        </p:tgtEl>
                                      </p:cBhvr>
                                    </p:animEffect>
                                  </p:childTnLst>
                                </p:cTn>
                              </p:par>
                              <p:par>
                                <p:cTn id="88" presetID="18" presetClass="entr" presetSubtype="12" fill="hold" grpId="0" nodeType="withEffect">
                                  <p:stCondLst>
                                    <p:cond delay="0"/>
                                  </p:stCondLst>
                                  <p:childTnLst>
                                    <p:set>
                                      <p:cBhvr>
                                        <p:cTn id="89" dur="1" fill="hold">
                                          <p:stCondLst>
                                            <p:cond delay="0"/>
                                          </p:stCondLst>
                                        </p:cTn>
                                        <p:tgtEl>
                                          <p:spTgt spid="62472"/>
                                        </p:tgtEl>
                                        <p:attrNameLst>
                                          <p:attrName>style.visibility</p:attrName>
                                        </p:attrNameLst>
                                      </p:cBhvr>
                                      <p:to>
                                        <p:strVal val="visible"/>
                                      </p:to>
                                    </p:set>
                                    <p:animEffect transition="in" filter="strips(downLeft)">
                                      <p:cBhvr>
                                        <p:cTn id="90" dur="500"/>
                                        <p:tgtEl>
                                          <p:spTgt spid="62472"/>
                                        </p:tgtEl>
                                      </p:cBhvr>
                                    </p:animEffect>
                                  </p:childTnLst>
                                </p:cTn>
                              </p:par>
                              <p:par>
                                <p:cTn id="91" presetID="18" presetClass="entr" presetSubtype="12" fill="hold" grpId="0" nodeType="withEffect">
                                  <p:stCondLst>
                                    <p:cond delay="0"/>
                                  </p:stCondLst>
                                  <p:childTnLst>
                                    <p:set>
                                      <p:cBhvr>
                                        <p:cTn id="92" dur="1" fill="hold">
                                          <p:stCondLst>
                                            <p:cond delay="0"/>
                                          </p:stCondLst>
                                        </p:cTn>
                                        <p:tgtEl>
                                          <p:spTgt spid="62473"/>
                                        </p:tgtEl>
                                        <p:attrNameLst>
                                          <p:attrName>style.visibility</p:attrName>
                                        </p:attrNameLst>
                                      </p:cBhvr>
                                      <p:to>
                                        <p:strVal val="visible"/>
                                      </p:to>
                                    </p:set>
                                    <p:animEffect transition="in" filter="strips(downLeft)">
                                      <p:cBhvr>
                                        <p:cTn id="93" dur="500"/>
                                        <p:tgtEl>
                                          <p:spTgt spid="62473"/>
                                        </p:tgtEl>
                                      </p:cBhvr>
                                    </p:animEffect>
                                  </p:childTnLst>
                                </p:cTn>
                              </p:par>
                              <p:par>
                                <p:cTn id="94" presetID="18" presetClass="entr" presetSubtype="12" fill="hold" grpId="0" nodeType="withEffect">
                                  <p:stCondLst>
                                    <p:cond delay="0"/>
                                  </p:stCondLst>
                                  <p:childTnLst>
                                    <p:set>
                                      <p:cBhvr>
                                        <p:cTn id="95" dur="1" fill="hold">
                                          <p:stCondLst>
                                            <p:cond delay="0"/>
                                          </p:stCondLst>
                                        </p:cTn>
                                        <p:tgtEl>
                                          <p:spTgt spid="62474"/>
                                        </p:tgtEl>
                                        <p:attrNameLst>
                                          <p:attrName>style.visibility</p:attrName>
                                        </p:attrNameLst>
                                      </p:cBhvr>
                                      <p:to>
                                        <p:strVal val="visible"/>
                                      </p:to>
                                    </p:set>
                                    <p:animEffect transition="in" filter="strips(downLeft)">
                                      <p:cBhvr>
                                        <p:cTn id="96" dur="500"/>
                                        <p:tgtEl>
                                          <p:spTgt spid="62474"/>
                                        </p:tgtEl>
                                      </p:cBhvr>
                                    </p:animEffect>
                                  </p:childTnLst>
                                </p:cTn>
                              </p:par>
                              <p:par>
                                <p:cTn id="97" presetID="18" presetClass="entr" presetSubtype="12" fill="hold" grpId="0" nodeType="withEffect">
                                  <p:stCondLst>
                                    <p:cond delay="0"/>
                                  </p:stCondLst>
                                  <p:childTnLst>
                                    <p:set>
                                      <p:cBhvr>
                                        <p:cTn id="98" dur="1" fill="hold">
                                          <p:stCondLst>
                                            <p:cond delay="0"/>
                                          </p:stCondLst>
                                        </p:cTn>
                                        <p:tgtEl>
                                          <p:spTgt spid="62475"/>
                                        </p:tgtEl>
                                        <p:attrNameLst>
                                          <p:attrName>style.visibility</p:attrName>
                                        </p:attrNameLst>
                                      </p:cBhvr>
                                      <p:to>
                                        <p:strVal val="visible"/>
                                      </p:to>
                                    </p:set>
                                    <p:animEffect transition="in" filter="strips(downLeft)">
                                      <p:cBhvr>
                                        <p:cTn id="99" dur="500"/>
                                        <p:tgtEl>
                                          <p:spTgt spid="62475"/>
                                        </p:tgtEl>
                                      </p:cBhvr>
                                    </p:animEffect>
                                  </p:childTnLst>
                                </p:cTn>
                              </p:par>
                              <p:par>
                                <p:cTn id="100" presetID="18" presetClass="entr" presetSubtype="12" fill="hold" grpId="0" nodeType="withEffect">
                                  <p:stCondLst>
                                    <p:cond delay="0"/>
                                  </p:stCondLst>
                                  <p:childTnLst>
                                    <p:set>
                                      <p:cBhvr>
                                        <p:cTn id="101" dur="1" fill="hold">
                                          <p:stCondLst>
                                            <p:cond delay="0"/>
                                          </p:stCondLst>
                                        </p:cTn>
                                        <p:tgtEl>
                                          <p:spTgt spid="62476"/>
                                        </p:tgtEl>
                                        <p:attrNameLst>
                                          <p:attrName>style.visibility</p:attrName>
                                        </p:attrNameLst>
                                      </p:cBhvr>
                                      <p:to>
                                        <p:strVal val="visible"/>
                                      </p:to>
                                    </p:set>
                                    <p:animEffect transition="in" filter="strips(downLeft)">
                                      <p:cBhvr>
                                        <p:cTn id="102" dur="500"/>
                                        <p:tgtEl>
                                          <p:spTgt spid="62476"/>
                                        </p:tgtEl>
                                      </p:cBhvr>
                                    </p:animEffect>
                                  </p:childTnLst>
                                </p:cTn>
                              </p:par>
                              <p:par>
                                <p:cTn id="103" presetID="18" presetClass="entr" presetSubtype="12" fill="hold" grpId="0" nodeType="withEffect">
                                  <p:stCondLst>
                                    <p:cond delay="0"/>
                                  </p:stCondLst>
                                  <p:childTnLst>
                                    <p:set>
                                      <p:cBhvr>
                                        <p:cTn id="104" dur="1" fill="hold">
                                          <p:stCondLst>
                                            <p:cond delay="0"/>
                                          </p:stCondLst>
                                        </p:cTn>
                                        <p:tgtEl>
                                          <p:spTgt spid="62477"/>
                                        </p:tgtEl>
                                        <p:attrNameLst>
                                          <p:attrName>style.visibility</p:attrName>
                                        </p:attrNameLst>
                                      </p:cBhvr>
                                      <p:to>
                                        <p:strVal val="visible"/>
                                      </p:to>
                                    </p:set>
                                    <p:animEffect transition="in" filter="strips(downLeft)">
                                      <p:cBhvr>
                                        <p:cTn id="105" dur="500"/>
                                        <p:tgtEl>
                                          <p:spTgt spid="62477"/>
                                        </p:tgtEl>
                                      </p:cBhvr>
                                    </p:animEffect>
                                  </p:childTnLst>
                                </p:cTn>
                              </p:par>
                              <p:par>
                                <p:cTn id="106" presetID="18" presetClass="entr" presetSubtype="12" fill="hold" grpId="0" nodeType="withEffect">
                                  <p:stCondLst>
                                    <p:cond delay="0"/>
                                  </p:stCondLst>
                                  <p:childTnLst>
                                    <p:set>
                                      <p:cBhvr>
                                        <p:cTn id="107" dur="1" fill="hold">
                                          <p:stCondLst>
                                            <p:cond delay="0"/>
                                          </p:stCondLst>
                                        </p:cTn>
                                        <p:tgtEl>
                                          <p:spTgt spid="62478"/>
                                        </p:tgtEl>
                                        <p:attrNameLst>
                                          <p:attrName>style.visibility</p:attrName>
                                        </p:attrNameLst>
                                      </p:cBhvr>
                                      <p:to>
                                        <p:strVal val="visible"/>
                                      </p:to>
                                    </p:set>
                                    <p:animEffect transition="in" filter="strips(downLeft)">
                                      <p:cBhvr>
                                        <p:cTn id="108" dur="500"/>
                                        <p:tgtEl>
                                          <p:spTgt spid="62478"/>
                                        </p:tgtEl>
                                      </p:cBhvr>
                                    </p:animEffect>
                                  </p:childTnLst>
                                </p:cTn>
                              </p:par>
                              <p:par>
                                <p:cTn id="109" presetID="18" presetClass="entr" presetSubtype="12" fill="hold" grpId="0" nodeType="withEffect">
                                  <p:stCondLst>
                                    <p:cond delay="0"/>
                                  </p:stCondLst>
                                  <p:childTnLst>
                                    <p:set>
                                      <p:cBhvr>
                                        <p:cTn id="110" dur="1" fill="hold">
                                          <p:stCondLst>
                                            <p:cond delay="0"/>
                                          </p:stCondLst>
                                        </p:cTn>
                                        <p:tgtEl>
                                          <p:spTgt spid="62479"/>
                                        </p:tgtEl>
                                        <p:attrNameLst>
                                          <p:attrName>style.visibility</p:attrName>
                                        </p:attrNameLst>
                                      </p:cBhvr>
                                      <p:to>
                                        <p:strVal val="visible"/>
                                      </p:to>
                                    </p:set>
                                    <p:animEffect transition="in" filter="strips(downLeft)">
                                      <p:cBhvr>
                                        <p:cTn id="111" dur="500"/>
                                        <p:tgtEl>
                                          <p:spTgt spid="62479"/>
                                        </p:tgtEl>
                                      </p:cBhvr>
                                    </p:animEffect>
                                  </p:childTnLst>
                                </p:cTn>
                              </p:par>
                              <p:par>
                                <p:cTn id="112" presetID="18" presetClass="entr" presetSubtype="12" fill="hold" grpId="0" nodeType="withEffect">
                                  <p:stCondLst>
                                    <p:cond delay="0"/>
                                  </p:stCondLst>
                                  <p:childTnLst>
                                    <p:set>
                                      <p:cBhvr>
                                        <p:cTn id="113" dur="1" fill="hold">
                                          <p:stCondLst>
                                            <p:cond delay="0"/>
                                          </p:stCondLst>
                                        </p:cTn>
                                        <p:tgtEl>
                                          <p:spTgt spid="62480"/>
                                        </p:tgtEl>
                                        <p:attrNameLst>
                                          <p:attrName>style.visibility</p:attrName>
                                        </p:attrNameLst>
                                      </p:cBhvr>
                                      <p:to>
                                        <p:strVal val="visible"/>
                                      </p:to>
                                    </p:set>
                                    <p:animEffect transition="in" filter="strips(downLeft)">
                                      <p:cBhvr>
                                        <p:cTn id="114" dur="500"/>
                                        <p:tgtEl>
                                          <p:spTgt spid="62480"/>
                                        </p:tgtEl>
                                      </p:cBhvr>
                                    </p:animEffect>
                                  </p:childTnLst>
                                </p:cTn>
                              </p:par>
                              <p:par>
                                <p:cTn id="115" presetID="18" presetClass="entr" presetSubtype="12" fill="hold" grpId="0" nodeType="withEffect">
                                  <p:stCondLst>
                                    <p:cond delay="0"/>
                                  </p:stCondLst>
                                  <p:childTnLst>
                                    <p:set>
                                      <p:cBhvr>
                                        <p:cTn id="116" dur="1" fill="hold">
                                          <p:stCondLst>
                                            <p:cond delay="0"/>
                                          </p:stCondLst>
                                        </p:cTn>
                                        <p:tgtEl>
                                          <p:spTgt spid="62481"/>
                                        </p:tgtEl>
                                        <p:attrNameLst>
                                          <p:attrName>style.visibility</p:attrName>
                                        </p:attrNameLst>
                                      </p:cBhvr>
                                      <p:to>
                                        <p:strVal val="visible"/>
                                      </p:to>
                                    </p:set>
                                    <p:animEffect transition="in" filter="strips(downLeft)">
                                      <p:cBhvr>
                                        <p:cTn id="117" dur="500"/>
                                        <p:tgtEl>
                                          <p:spTgt spid="62481"/>
                                        </p:tgtEl>
                                      </p:cBhvr>
                                    </p:animEffect>
                                  </p:childTnLst>
                                </p:cTn>
                              </p:par>
                              <p:par>
                                <p:cTn id="118" presetID="18" presetClass="entr" presetSubtype="12" fill="hold" grpId="0" nodeType="withEffect">
                                  <p:stCondLst>
                                    <p:cond delay="0"/>
                                  </p:stCondLst>
                                  <p:childTnLst>
                                    <p:set>
                                      <p:cBhvr>
                                        <p:cTn id="119" dur="1" fill="hold">
                                          <p:stCondLst>
                                            <p:cond delay="0"/>
                                          </p:stCondLst>
                                        </p:cTn>
                                        <p:tgtEl>
                                          <p:spTgt spid="62482"/>
                                        </p:tgtEl>
                                        <p:attrNameLst>
                                          <p:attrName>style.visibility</p:attrName>
                                        </p:attrNameLst>
                                      </p:cBhvr>
                                      <p:to>
                                        <p:strVal val="visible"/>
                                      </p:to>
                                    </p:set>
                                    <p:animEffect transition="in" filter="strips(downLeft)">
                                      <p:cBhvr>
                                        <p:cTn id="120" dur="500"/>
                                        <p:tgtEl>
                                          <p:spTgt spid="62482"/>
                                        </p:tgtEl>
                                      </p:cBhvr>
                                    </p:animEffect>
                                  </p:childTnLst>
                                </p:cTn>
                              </p:par>
                              <p:par>
                                <p:cTn id="121" presetID="18" presetClass="entr" presetSubtype="12" fill="hold" grpId="0" nodeType="withEffect">
                                  <p:stCondLst>
                                    <p:cond delay="0"/>
                                  </p:stCondLst>
                                  <p:childTnLst>
                                    <p:set>
                                      <p:cBhvr>
                                        <p:cTn id="122" dur="1" fill="hold">
                                          <p:stCondLst>
                                            <p:cond delay="0"/>
                                          </p:stCondLst>
                                        </p:cTn>
                                        <p:tgtEl>
                                          <p:spTgt spid="62483"/>
                                        </p:tgtEl>
                                        <p:attrNameLst>
                                          <p:attrName>style.visibility</p:attrName>
                                        </p:attrNameLst>
                                      </p:cBhvr>
                                      <p:to>
                                        <p:strVal val="visible"/>
                                      </p:to>
                                    </p:set>
                                    <p:animEffect transition="in" filter="strips(downLeft)">
                                      <p:cBhvr>
                                        <p:cTn id="123" dur="500"/>
                                        <p:tgtEl>
                                          <p:spTgt spid="62483"/>
                                        </p:tgtEl>
                                      </p:cBhvr>
                                    </p:animEffect>
                                  </p:childTnLst>
                                </p:cTn>
                              </p:par>
                              <p:par>
                                <p:cTn id="124" presetID="18" presetClass="entr" presetSubtype="12" fill="hold" grpId="0" nodeType="withEffect">
                                  <p:stCondLst>
                                    <p:cond delay="0"/>
                                  </p:stCondLst>
                                  <p:childTnLst>
                                    <p:set>
                                      <p:cBhvr>
                                        <p:cTn id="125" dur="1" fill="hold">
                                          <p:stCondLst>
                                            <p:cond delay="0"/>
                                          </p:stCondLst>
                                        </p:cTn>
                                        <p:tgtEl>
                                          <p:spTgt spid="62486"/>
                                        </p:tgtEl>
                                        <p:attrNameLst>
                                          <p:attrName>style.visibility</p:attrName>
                                        </p:attrNameLst>
                                      </p:cBhvr>
                                      <p:to>
                                        <p:strVal val="visible"/>
                                      </p:to>
                                    </p:set>
                                    <p:animEffect transition="in" filter="strips(downLeft)">
                                      <p:cBhvr>
                                        <p:cTn id="126" dur="500"/>
                                        <p:tgtEl>
                                          <p:spTgt spid="62486"/>
                                        </p:tgtEl>
                                      </p:cBhvr>
                                    </p:animEffect>
                                  </p:childTnLst>
                                </p:cTn>
                              </p:par>
                              <p:par>
                                <p:cTn id="127" presetID="18" presetClass="entr" presetSubtype="12" fill="hold" grpId="0" nodeType="withEffect">
                                  <p:stCondLst>
                                    <p:cond delay="0"/>
                                  </p:stCondLst>
                                  <p:childTnLst>
                                    <p:set>
                                      <p:cBhvr>
                                        <p:cTn id="128" dur="1" fill="hold">
                                          <p:stCondLst>
                                            <p:cond delay="0"/>
                                          </p:stCondLst>
                                        </p:cTn>
                                        <p:tgtEl>
                                          <p:spTgt spid="62487"/>
                                        </p:tgtEl>
                                        <p:attrNameLst>
                                          <p:attrName>style.visibility</p:attrName>
                                        </p:attrNameLst>
                                      </p:cBhvr>
                                      <p:to>
                                        <p:strVal val="visible"/>
                                      </p:to>
                                    </p:set>
                                    <p:animEffect transition="in" filter="strips(downLeft)">
                                      <p:cBhvr>
                                        <p:cTn id="129" dur="500"/>
                                        <p:tgtEl>
                                          <p:spTgt spid="62487"/>
                                        </p:tgtEl>
                                      </p:cBhvr>
                                    </p:animEffect>
                                  </p:childTnLst>
                                </p:cTn>
                              </p:par>
                            </p:childTnLst>
                          </p:cTn>
                        </p:par>
                        <p:par>
                          <p:cTn id="130" fill="hold" nodeType="afterGroup">
                            <p:stCondLst>
                              <p:cond delay="3950"/>
                            </p:stCondLst>
                            <p:childTnLst>
                              <p:par>
                                <p:cTn id="131" presetID="18" presetClass="entr" presetSubtype="12" fill="hold" nodeType="afterEffect">
                                  <p:stCondLst>
                                    <p:cond delay="0"/>
                                  </p:stCondLst>
                                  <p:childTnLst>
                                    <p:set>
                                      <p:cBhvr>
                                        <p:cTn id="132" dur="1" fill="hold">
                                          <p:stCondLst>
                                            <p:cond delay="0"/>
                                          </p:stCondLst>
                                        </p:cTn>
                                        <p:tgtEl>
                                          <p:spTgt spid="62518"/>
                                        </p:tgtEl>
                                        <p:attrNameLst>
                                          <p:attrName>style.visibility</p:attrName>
                                        </p:attrNameLst>
                                      </p:cBhvr>
                                      <p:to>
                                        <p:strVal val="visible"/>
                                      </p:to>
                                    </p:set>
                                    <p:animEffect transition="in" filter="strips(downLeft)">
                                      <p:cBhvr>
                                        <p:cTn id="133" dur="500"/>
                                        <p:tgtEl>
                                          <p:spTgt spid="62518"/>
                                        </p:tgtEl>
                                      </p:cBhvr>
                                    </p:animEffect>
                                  </p:childTnLst>
                                </p:cTn>
                              </p:par>
                              <p:par>
                                <p:cTn id="134" presetID="18" presetClass="entr" presetSubtype="12" fill="hold" nodeType="withEffect">
                                  <p:stCondLst>
                                    <p:cond delay="0"/>
                                  </p:stCondLst>
                                  <p:childTnLst>
                                    <p:set>
                                      <p:cBhvr>
                                        <p:cTn id="135" dur="1" fill="hold">
                                          <p:stCondLst>
                                            <p:cond delay="0"/>
                                          </p:stCondLst>
                                        </p:cTn>
                                        <p:tgtEl>
                                          <p:spTgt spid="62524"/>
                                        </p:tgtEl>
                                        <p:attrNameLst>
                                          <p:attrName>style.visibility</p:attrName>
                                        </p:attrNameLst>
                                      </p:cBhvr>
                                      <p:to>
                                        <p:strVal val="visible"/>
                                      </p:to>
                                    </p:set>
                                    <p:animEffect transition="in" filter="strips(downLeft)">
                                      <p:cBhvr>
                                        <p:cTn id="136" dur="500"/>
                                        <p:tgtEl>
                                          <p:spTgt spid="62524"/>
                                        </p:tgtEl>
                                      </p:cBhvr>
                                    </p:animEffect>
                                  </p:childTnLst>
                                </p:cTn>
                              </p:par>
                              <p:par>
                                <p:cTn id="137" presetID="18" presetClass="entr" presetSubtype="12" fill="hold" nodeType="withEffect">
                                  <p:stCondLst>
                                    <p:cond delay="0"/>
                                  </p:stCondLst>
                                  <p:childTnLst>
                                    <p:set>
                                      <p:cBhvr>
                                        <p:cTn id="138" dur="1" fill="hold">
                                          <p:stCondLst>
                                            <p:cond delay="0"/>
                                          </p:stCondLst>
                                        </p:cTn>
                                        <p:tgtEl>
                                          <p:spTgt spid="62530"/>
                                        </p:tgtEl>
                                        <p:attrNameLst>
                                          <p:attrName>style.visibility</p:attrName>
                                        </p:attrNameLst>
                                      </p:cBhvr>
                                      <p:to>
                                        <p:strVal val="visible"/>
                                      </p:to>
                                    </p:set>
                                    <p:animEffect transition="in" filter="strips(downLeft)">
                                      <p:cBhvr>
                                        <p:cTn id="139" dur="500"/>
                                        <p:tgtEl>
                                          <p:spTgt spid="62530"/>
                                        </p:tgtEl>
                                      </p:cBhvr>
                                    </p:animEffect>
                                  </p:childTnLst>
                                </p:cTn>
                              </p:par>
                              <p:par>
                                <p:cTn id="140" presetID="18" presetClass="entr" presetSubtype="12" fill="hold" nodeType="withEffect">
                                  <p:stCondLst>
                                    <p:cond delay="0"/>
                                  </p:stCondLst>
                                  <p:childTnLst>
                                    <p:set>
                                      <p:cBhvr>
                                        <p:cTn id="141" dur="1" fill="hold">
                                          <p:stCondLst>
                                            <p:cond delay="0"/>
                                          </p:stCondLst>
                                        </p:cTn>
                                        <p:tgtEl>
                                          <p:spTgt spid="62536"/>
                                        </p:tgtEl>
                                        <p:attrNameLst>
                                          <p:attrName>style.visibility</p:attrName>
                                        </p:attrNameLst>
                                      </p:cBhvr>
                                      <p:to>
                                        <p:strVal val="visible"/>
                                      </p:to>
                                    </p:set>
                                    <p:animEffect transition="in" filter="strips(downLeft)">
                                      <p:cBhvr>
                                        <p:cTn id="142" dur="500"/>
                                        <p:tgtEl>
                                          <p:spTgt spid="62536"/>
                                        </p:tgtEl>
                                      </p:cBhvr>
                                    </p:animEffect>
                                  </p:childTnLst>
                                </p:cTn>
                              </p:par>
                              <p:par>
                                <p:cTn id="143" presetID="18" presetClass="entr" presetSubtype="12" fill="hold" nodeType="withEffect">
                                  <p:stCondLst>
                                    <p:cond delay="0"/>
                                  </p:stCondLst>
                                  <p:childTnLst>
                                    <p:set>
                                      <p:cBhvr>
                                        <p:cTn id="144" dur="1" fill="hold">
                                          <p:stCondLst>
                                            <p:cond delay="0"/>
                                          </p:stCondLst>
                                        </p:cTn>
                                        <p:tgtEl>
                                          <p:spTgt spid="62542"/>
                                        </p:tgtEl>
                                        <p:attrNameLst>
                                          <p:attrName>style.visibility</p:attrName>
                                        </p:attrNameLst>
                                      </p:cBhvr>
                                      <p:to>
                                        <p:strVal val="visible"/>
                                      </p:to>
                                    </p:set>
                                    <p:animEffect transition="in" filter="strips(downLeft)">
                                      <p:cBhvr>
                                        <p:cTn id="145" dur="500"/>
                                        <p:tgtEl>
                                          <p:spTgt spid="62542"/>
                                        </p:tgtEl>
                                      </p:cBhvr>
                                    </p:animEffect>
                                  </p:childTnLst>
                                </p:cTn>
                              </p:par>
                              <p:par>
                                <p:cTn id="146" presetID="18" presetClass="entr" presetSubtype="12" fill="hold" nodeType="withEffect">
                                  <p:stCondLst>
                                    <p:cond delay="0"/>
                                  </p:stCondLst>
                                  <p:childTnLst>
                                    <p:set>
                                      <p:cBhvr>
                                        <p:cTn id="147" dur="1" fill="hold">
                                          <p:stCondLst>
                                            <p:cond delay="0"/>
                                          </p:stCondLst>
                                        </p:cTn>
                                        <p:tgtEl>
                                          <p:spTgt spid="62548"/>
                                        </p:tgtEl>
                                        <p:attrNameLst>
                                          <p:attrName>style.visibility</p:attrName>
                                        </p:attrNameLst>
                                      </p:cBhvr>
                                      <p:to>
                                        <p:strVal val="visible"/>
                                      </p:to>
                                    </p:set>
                                    <p:animEffect transition="in" filter="strips(downLeft)">
                                      <p:cBhvr>
                                        <p:cTn id="148" dur="500"/>
                                        <p:tgtEl>
                                          <p:spTgt spid="62548"/>
                                        </p:tgtEl>
                                      </p:cBhvr>
                                    </p:animEffect>
                                  </p:childTnLst>
                                </p:cTn>
                              </p:par>
                              <p:par>
                                <p:cTn id="149" presetID="18" presetClass="entr" presetSubtype="12" fill="hold" nodeType="withEffect">
                                  <p:stCondLst>
                                    <p:cond delay="0"/>
                                  </p:stCondLst>
                                  <p:childTnLst>
                                    <p:set>
                                      <p:cBhvr>
                                        <p:cTn id="150" dur="1" fill="hold">
                                          <p:stCondLst>
                                            <p:cond delay="0"/>
                                          </p:stCondLst>
                                        </p:cTn>
                                        <p:tgtEl>
                                          <p:spTgt spid="62554"/>
                                        </p:tgtEl>
                                        <p:attrNameLst>
                                          <p:attrName>style.visibility</p:attrName>
                                        </p:attrNameLst>
                                      </p:cBhvr>
                                      <p:to>
                                        <p:strVal val="visible"/>
                                      </p:to>
                                    </p:set>
                                    <p:animEffect transition="in" filter="strips(downLeft)">
                                      <p:cBhvr>
                                        <p:cTn id="151" dur="500"/>
                                        <p:tgtEl>
                                          <p:spTgt spid="62554"/>
                                        </p:tgtEl>
                                      </p:cBhvr>
                                    </p:animEffect>
                                  </p:childTnLst>
                                </p:cTn>
                              </p:par>
                              <p:par>
                                <p:cTn id="152" presetID="18" presetClass="entr" presetSubtype="12" fill="hold" nodeType="withEffect">
                                  <p:stCondLst>
                                    <p:cond delay="0"/>
                                  </p:stCondLst>
                                  <p:childTnLst>
                                    <p:set>
                                      <p:cBhvr>
                                        <p:cTn id="153" dur="1" fill="hold">
                                          <p:stCondLst>
                                            <p:cond delay="0"/>
                                          </p:stCondLst>
                                        </p:cTn>
                                        <p:tgtEl>
                                          <p:spTgt spid="62560"/>
                                        </p:tgtEl>
                                        <p:attrNameLst>
                                          <p:attrName>style.visibility</p:attrName>
                                        </p:attrNameLst>
                                      </p:cBhvr>
                                      <p:to>
                                        <p:strVal val="visible"/>
                                      </p:to>
                                    </p:set>
                                    <p:animEffect transition="in" filter="strips(downLeft)">
                                      <p:cBhvr>
                                        <p:cTn id="154" dur="500"/>
                                        <p:tgtEl>
                                          <p:spTgt spid="62560"/>
                                        </p:tgtEl>
                                      </p:cBhvr>
                                    </p:animEffect>
                                  </p:childTnLst>
                                </p:cTn>
                              </p:par>
                              <p:par>
                                <p:cTn id="155" presetID="18" presetClass="entr" presetSubtype="12" fill="hold" nodeType="withEffect">
                                  <p:stCondLst>
                                    <p:cond delay="0"/>
                                  </p:stCondLst>
                                  <p:childTnLst>
                                    <p:set>
                                      <p:cBhvr>
                                        <p:cTn id="156" dur="1" fill="hold">
                                          <p:stCondLst>
                                            <p:cond delay="0"/>
                                          </p:stCondLst>
                                        </p:cTn>
                                        <p:tgtEl>
                                          <p:spTgt spid="62566"/>
                                        </p:tgtEl>
                                        <p:attrNameLst>
                                          <p:attrName>style.visibility</p:attrName>
                                        </p:attrNameLst>
                                      </p:cBhvr>
                                      <p:to>
                                        <p:strVal val="visible"/>
                                      </p:to>
                                    </p:set>
                                    <p:animEffect transition="in" filter="strips(downLeft)">
                                      <p:cBhvr>
                                        <p:cTn id="157" dur="500"/>
                                        <p:tgtEl>
                                          <p:spTgt spid="62566"/>
                                        </p:tgtEl>
                                      </p:cBhvr>
                                    </p:animEffect>
                                  </p:childTnLst>
                                </p:cTn>
                              </p:par>
                              <p:par>
                                <p:cTn id="158" presetID="18" presetClass="entr" presetSubtype="12" fill="hold" nodeType="withEffect">
                                  <p:stCondLst>
                                    <p:cond delay="0"/>
                                  </p:stCondLst>
                                  <p:childTnLst>
                                    <p:set>
                                      <p:cBhvr>
                                        <p:cTn id="159" dur="1" fill="hold">
                                          <p:stCondLst>
                                            <p:cond delay="0"/>
                                          </p:stCondLst>
                                        </p:cTn>
                                        <p:tgtEl>
                                          <p:spTgt spid="62572"/>
                                        </p:tgtEl>
                                        <p:attrNameLst>
                                          <p:attrName>style.visibility</p:attrName>
                                        </p:attrNameLst>
                                      </p:cBhvr>
                                      <p:to>
                                        <p:strVal val="visible"/>
                                      </p:to>
                                    </p:set>
                                    <p:animEffect transition="in" filter="strips(downLeft)">
                                      <p:cBhvr>
                                        <p:cTn id="160" dur="500"/>
                                        <p:tgtEl>
                                          <p:spTgt spid="62572"/>
                                        </p:tgtEl>
                                      </p:cBhvr>
                                    </p:animEffect>
                                  </p:childTnLst>
                                </p:cTn>
                              </p:par>
                              <p:par>
                                <p:cTn id="161" presetID="18" presetClass="entr" presetSubtype="12" fill="hold" nodeType="withEffect">
                                  <p:stCondLst>
                                    <p:cond delay="0"/>
                                  </p:stCondLst>
                                  <p:childTnLst>
                                    <p:set>
                                      <p:cBhvr>
                                        <p:cTn id="162" dur="1" fill="hold">
                                          <p:stCondLst>
                                            <p:cond delay="0"/>
                                          </p:stCondLst>
                                        </p:cTn>
                                        <p:tgtEl>
                                          <p:spTgt spid="62578"/>
                                        </p:tgtEl>
                                        <p:attrNameLst>
                                          <p:attrName>style.visibility</p:attrName>
                                        </p:attrNameLst>
                                      </p:cBhvr>
                                      <p:to>
                                        <p:strVal val="visible"/>
                                      </p:to>
                                    </p:set>
                                    <p:animEffect transition="in" filter="strips(downLeft)">
                                      <p:cBhvr>
                                        <p:cTn id="163" dur="500"/>
                                        <p:tgtEl>
                                          <p:spTgt spid="62578"/>
                                        </p:tgtEl>
                                      </p:cBhvr>
                                    </p:animEffect>
                                  </p:childTnLst>
                                </p:cTn>
                              </p:par>
                              <p:par>
                                <p:cTn id="164" presetID="18" presetClass="entr" presetSubtype="12" fill="hold" nodeType="withEffect">
                                  <p:stCondLst>
                                    <p:cond delay="0"/>
                                  </p:stCondLst>
                                  <p:childTnLst>
                                    <p:set>
                                      <p:cBhvr>
                                        <p:cTn id="165" dur="1" fill="hold">
                                          <p:stCondLst>
                                            <p:cond delay="0"/>
                                          </p:stCondLst>
                                        </p:cTn>
                                        <p:tgtEl>
                                          <p:spTgt spid="62584"/>
                                        </p:tgtEl>
                                        <p:attrNameLst>
                                          <p:attrName>style.visibility</p:attrName>
                                        </p:attrNameLst>
                                      </p:cBhvr>
                                      <p:to>
                                        <p:strVal val="visible"/>
                                      </p:to>
                                    </p:set>
                                    <p:animEffect transition="in" filter="strips(downLeft)">
                                      <p:cBhvr>
                                        <p:cTn id="166" dur="500"/>
                                        <p:tgtEl>
                                          <p:spTgt spid="62584"/>
                                        </p:tgtEl>
                                      </p:cBhvr>
                                    </p:animEffect>
                                  </p:childTnLst>
                                </p:cTn>
                              </p:par>
                              <p:par>
                                <p:cTn id="167" presetID="18" presetClass="entr" presetSubtype="12" fill="hold" grpId="0" nodeType="withEffect">
                                  <p:stCondLst>
                                    <p:cond delay="0"/>
                                  </p:stCondLst>
                                  <p:childTnLst>
                                    <p:set>
                                      <p:cBhvr>
                                        <p:cTn id="168" dur="1" fill="hold">
                                          <p:stCondLst>
                                            <p:cond delay="0"/>
                                          </p:stCondLst>
                                        </p:cTn>
                                        <p:tgtEl>
                                          <p:spTgt spid="62597"/>
                                        </p:tgtEl>
                                        <p:attrNameLst>
                                          <p:attrName>style.visibility</p:attrName>
                                        </p:attrNameLst>
                                      </p:cBhvr>
                                      <p:to>
                                        <p:strVal val="visible"/>
                                      </p:to>
                                    </p:set>
                                    <p:animEffect transition="in" filter="strips(downLeft)">
                                      <p:cBhvr>
                                        <p:cTn id="169" dur="500"/>
                                        <p:tgtEl>
                                          <p:spTgt spid="62597"/>
                                        </p:tgtEl>
                                      </p:cBhvr>
                                    </p:animEffect>
                                  </p:childTnLst>
                                </p:cTn>
                              </p:par>
                              <p:par>
                                <p:cTn id="170" presetID="18" presetClass="entr" presetSubtype="12" fill="hold" grpId="0" nodeType="withEffect">
                                  <p:stCondLst>
                                    <p:cond delay="0"/>
                                  </p:stCondLst>
                                  <p:childTnLst>
                                    <p:set>
                                      <p:cBhvr>
                                        <p:cTn id="171" dur="1" fill="hold">
                                          <p:stCondLst>
                                            <p:cond delay="0"/>
                                          </p:stCondLst>
                                        </p:cTn>
                                        <p:tgtEl>
                                          <p:spTgt spid="62598"/>
                                        </p:tgtEl>
                                        <p:attrNameLst>
                                          <p:attrName>style.visibility</p:attrName>
                                        </p:attrNameLst>
                                      </p:cBhvr>
                                      <p:to>
                                        <p:strVal val="visible"/>
                                      </p:to>
                                    </p:set>
                                    <p:animEffect transition="in" filter="strips(downLeft)">
                                      <p:cBhvr>
                                        <p:cTn id="172" dur="500"/>
                                        <p:tgtEl>
                                          <p:spTgt spid="62598"/>
                                        </p:tgtEl>
                                      </p:cBhvr>
                                    </p:animEffect>
                                  </p:childTnLst>
                                </p:cTn>
                              </p:par>
                              <p:par>
                                <p:cTn id="173" presetID="18" presetClass="entr" presetSubtype="12" fill="hold" grpId="0" nodeType="withEffect">
                                  <p:stCondLst>
                                    <p:cond delay="0"/>
                                  </p:stCondLst>
                                  <p:childTnLst>
                                    <p:set>
                                      <p:cBhvr>
                                        <p:cTn id="174" dur="1" fill="hold">
                                          <p:stCondLst>
                                            <p:cond delay="0"/>
                                          </p:stCondLst>
                                        </p:cTn>
                                        <p:tgtEl>
                                          <p:spTgt spid="62599"/>
                                        </p:tgtEl>
                                        <p:attrNameLst>
                                          <p:attrName>style.visibility</p:attrName>
                                        </p:attrNameLst>
                                      </p:cBhvr>
                                      <p:to>
                                        <p:strVal val="visible"/>
                                      </p:to>
                                    </p:set>
                                    <p:animEffect transition="in" filter="strips(downLeft)">
                                      <p:cBhvr>
                                        <p:cTn id="175" dur="500"/>
                                        <p:tgtEl>
                                          <p:spTgt spid="62599"/>
                                        </p:tgtEl>
                                      </p:cBhvr>
                                    </p:animEffect>
                                  </p:childTnLst>
                                </p:cTn>
                              </p:par>
                              <p:par>
                                <p:cTn id="176" presetID="18" presetClass="entr" presetSubtype="12" fill="hold" grpId="0" nodeType="withEffect">
                                  <p:stCondLst>
                                    <p:cond delay="0"/>
                                  </p:stCondLst>
                                  <p:childTnLst>
                                    <p:set>
                                      <p:cBhvr>
                                        <p:cTn id="177" dur="1" fill="hold">
                                          <p:stCondLst>
                                            <p:cond delay="0"/>
                                          </p:stCondLst>
                                        </p:cTn>
                                        <p:tgtEl>
                                          <p:spTgt spid="62600"/>
                                        </p:tgtEl>
                                        <p:attrNameLst>
                                          <p:attrName>style.visibility</p:attrName>
                                        </p:attrNameLst>
                                      </p:cBhvr>
                                      <p:to>
                                        <p:strVal val="visible"/>
                                      </p:to>
                                    </p:set>
                                    <p:animEffect transition="in" filter="strips(downLeft)">
                                      <p:cBhvr>
                                        <p:cTn id="178" dur="500"/>
                                        <p:tgtEl>
                                          <p:spTgt spid="62600"/>
                                        </p:tgtEl>
                                      </p:cBhvr>
                                    </p:animEffect>
                                  </p:childTnLst>
                                </p:cTn>
                              </p:par>
                              <p:par>
                                <p:cTn id="179" presetID="18" presetClass="entr" presetSubtype="12" fill="hold" grpId="0" nodeType="withEffect">
                                  <p:stCondLst>
                                    <p:cond delay="0"/>
                                  </p:stCondLst>
                                  <p:childTnLst>
                                    <p:set>
                                      <p:cBhvr>
                                        <p:cTn id="180" dur="1" fill="hold">
                                          <p:stCondLst>
                                            <p:cond delay="0"/>
                                          </p:stCondLst>
                                        </p:cTn>
                                        <p:tgtEl>
                                          <p:spTgt spid="62601"/>
                                        </p:tgtEl>
                                        <p:attrNameLst>
                                          <p:attrName>style.visibility</p:attrName>
                                        </p:attrNameLst>
                                      </p:cBhvr>
                                      <p:to>
                                        <p:strVal val="visible"/>
                                      </p:to>
                                    </p:set>
                                    <p:animEffect transition="in" filter="strips(downLeft)">
                                      <p:cBhvr>
                                        <p:cTn id="181" dur="500"/>
                                        <p:tgtEl>
                                          <p:spTgt spid="62601"/>
                                        </p:tgtEl>
                                      </p:cBhvr>
                                    </p:animEffect>
                                  </p:childTnLst>
                                </p:cTn>
                              </p:par>
                              <p:par>
                                <p:cTn id="182" presetID="18" presetClass="entr" presetSubtype="12" fill="hold" grpId="0" nodeType="withEffect">
                                  <p:stCondLst>
                                    <p:cond delay="0"/>
                                  </p:stCondLst>
                                  <p:childTnLst>
                                    <p:set>
                                      <p:cBhvr>
                                        <p:cTn id="183" dur="1" fill="hold">
                                          <p:stCondLst>
                                            <p:cond delay="0"/>
                                          </p:stCondLst>
                                        </p:cTn>
                                        <p:tgtEl>
                                          <p:spTgt spid="62602"/>
                                        </p:tgtEl>
                                        <p:attrNameLst>
                                          <p:attrName>style.visibility</p:attrName>
                                        </p:attrNameLst>
                                      </p:cBhvr>
                                      <p:to>
                                        <p:strVal val="visible"/>
                                      </p:to>
                                    </p:set>
                                    <p:animEffect transition="in" filter="strips(downLeft)">
                                      <p:cBhvr>
                                        <p:cTn id="184" dur="500"/>
                                        <p:tgtEl>
                                          <p:spTgt spid="62602"/>
                                        </p:tgtEl>
                                      </p:cBhvr>
                                    </p:animEffect>
                                  </p:childTnLst>
                                </p:cTn>
                              </p:par>
                              <p:par>
                                <p:cTn id="185" presetID="18" presetClass="entr" presetSubtype="12" fill="hold" grpId="0" nodeType="withEffect">
                                  <p:stCondLst>
                                    <p:cond delay="0"/>
                                  </p:stCondLst>
                                  <p:childTnLst>
                                    <p:set>
                                      <p:cBhvr>
                                        <p:cTn id="186" dur="1" fill="hold">
                                          <p:stCondLst>
                                            <p:cond delay="0"/>
                                          </p:stCondLst>
                                        </p:cTn>
                                        <p:tgtEl>
                                          <p:spTgt spid="62603"/>
                                        </p:tgtEl>
                                        <p:attrNameLst>
                                          <p:attrName>style.visibility</p:attrName>
                                        </p:attrNameLst>
                                      </p:cBhvr>
                                      <p:to>
                                        <p:strVal val="visible"/>
                                      </p:to>
                                    </p:set>
                                    <p:animEffect transition="in" filter="strips(downLeft)">
                                      <p:cBhvr>
                                        <p:cTn id="187" dur="500"/>
                                        <p:tgtEl>
                                          <p:spTgt spid="62603"/>
                                        </p:tgtEl>
                                      </p:cBhvr>
                                    </p:animEffect>
                                  </p:childTnLst>
                                </p:cTn>
                              </p:par>
                              <p:par>
                                <p:cTn id="188" presetID="18" presetClass="entr" presetSubtype="12" fill="hold" grpId="0" nodeType="withEffect">
                                  <p:stCondLst>
                                    <p:cond delay="0"/>
                                  </p:stCondLst>
                                  <p:childTnLst>
                                    <p:set>
                                      <p:cBhvr>
                                        <p:cTn id="189" dur="1" fill="hold">
                                          <p:stCondLst>
                                            <p:cond delay="0"/>
                                          </p:stCondLst>
                                        </p:cTn>
                                        <p:tgtEl>
                                          <p:spTgt spid="62604"/>
                                        </p:tgtEl>
                                        <p:attrNameLst>
                                          <p:attrName>style.visibility</p:attrName>
                                        </p:attrNameLst>
                                      </p:cBhvr>
                                      <p:to>
                                        <p:strVal val="visible"/>
                                      </p:to>
                                    </p:set>
                                    <p:animEffect transition="in" filter="strips(downLeft)">
                                      <p:cBhvr>
                                        <p:cTn id="190" dur="500"/>
                                        <p:tgtEl>
                                          <p:spTgt spid="62604"/>
                                        </p:tgtEl>
                                      </p:cBhvr>
                                    </p:animEffect>
                                  </p:childTnLst>
                                </p:cTn>
                              </p:par>
                              <p:par>
                                <p:cTn id="191" presetID="18" presetClass="entr" presetSubtype="12" fill="hold" grpId="0" nodeType="withEffect">
                                  <p:stCondLst>
                                    <p:cond delay="0"/>
                                  </p:stCondLst>
                                  <p:childTnLst>
                                    <p:set>
                                      <p:cBhvr>
                                        <p:cTn id="192" dur="1" fill="hold">
                                          <p:stCondLst>
                                            <p:cond delay="0"/>
                                          </p:stCondLst>
                                        </p:cTn>
                                        <p:tgtEl>
                                          <p:spTgt spid="62605"/>
                                        </p:tgtEl>
                                        <p:attrNameLst>
                                          <p:attrName>style.visibility</p:attrName>
                                        </p:attrNameLst>
                                      </p:cBhvr>
                                      <p:to>
                                        <p:strVal val="visible"/>
                                      </p:to>
                                    </p:set>
                                    <p:animEffect transition="in" filter="strips(downLeft)">
                                      <p:cBhvr>
                                        <p:cTn id="193" dur="500"/>
                                        <p:tgtEl>
                                          <p:spTgt spid="62605"/>
                                        </p:tgtEl>
                                      </p:cBhvr>
                                    </p:animEffect>
                                  </p:childTnLst>
                                </p:cTn>
                              </p:par>
                              <p:par>
                                <p:cTn id="194" presetID="18" presetClass="entr" presetSubtype="12" fill="hold" grpId="0" nodeType="withEffect">
                                  <p:stCondLst>
                                    <p:cond delay="0"/>
                                  </p:stCondLst>
                                  <p:childTnLst>
                                    <p:set>
                                      <p:cBhvr>
                                        <p:cTn id="195" dur="1" fill="hold">
                                          <p:stCondLst>
                                            <p:cond delay="0"/>
                                          </p:stCondLst>
                                        </p:cTn>
                                        <p:tgtEl>
                                          <p:spTgt spid="62606"/>
                                        </p:tgtEl>
                                        <p:attrNameLst>
                                          <p:attrName>style.visibility</p:attrName>
                                        </p:attrNameLst>
                                      </p:cBhvr>
                                      <p:to>
                                        <p:strVal val="visible"/>
                                      </p:to>
                                    </p:set>
                                    <p:animEffect transition="in" filter="strips(downLeft)">
                                      <p:cBhvr>
                                        <p:cTn id="196" dur="500"/>
                                        <p:tgtEl>
                                          <p:spTgt spid="62606"/>
                                        </p:tgtEl>
                                      </p:cBhvr>
                                    </p:animEffect>
                                  </p:childTnLst>
                                </p:cTn>
                              </p:par>
                              <p:par>
                                <p:cTn id="197" presetID="18" presetClass="entr" presetSubtype="12" fill="hold" grpId="0" nodeType="withEffect">
                                  <p:stCondLst>
                                    <p:cond delay="0"/>
                                  </p:stCondLst>
                                  <p:childTnLst>
                                    <p:set>
                                      <p:cBhvr>
                                        <p:cTn id="198" dur="1" fill="hold">
                                          <p:stCondLst>
                                            <p:cond delay="0"/>
                                          </p:stCondLst>
                                        </p:cTn>
                                        <p:tgtEl>
                                          <p:spTgt spid="62607"/>
                                        </p:tgtEl>
                                        <p:attrNameLst>
                                          <p:attrName>style.visibility</p:attrName>
                                        </p:attrNameLst>
                                      </p:cBhvr>
                                      <p:to>
                                        <p:strVal val="visible"/>
                                      </p:to>
                                    </p:set>
                                    <p:animEffect transition="in" filter="strips(downLeft)">
                                      <p:cBhvr>
                                        <p:cTn id="199" dur="500"/>
                                        <p:tgtEl>
                                          <p:spTgt spid="62607"/>
                                        </p:tgtEl>
                                      </p:cBhvr>
                                    </p:animEffect>
                                  </p:childTnLst>
                                </p:cTn>
                              </p:par>
                              <p:par>
                                <p:cTn id="200" presetID="18" presetClass="entr" presetSubtype="12" fill="hold" grpId="0" nodeType="withEffect">
                                  <p:stCondLst>
                                    <p:cond delay="0"/>
                                  </p:stCondLst>
                                  <p:childTnLst>
                                    <p:set>
                                      <p:cBhvr>
                                        <p:cTn id="201" dur="1" fill="hold">
                                          <p:stCondLst>
                                            <p:cond delay="0"/>
                                          </p:stCondLst>
                                        </p:cTn>
                                        <p:tgtEl>
                                          <p:spTgt spid="62608"/>
                                        </p:tgtEl>
                                        <p:attrNameLst>
                                          <p:attrName>style.visibility</p:attrName>
                                        </p:attrNameLst>
                                      </p:cBhvr>
                                      <p:to>
                                        <p:strVal val="visible"/>
                                      </p:to>
                                    </p:set>
                                    <p:animEffect transition="in" filter="strips(downLeft)">
                                      <p:cBhvr>
                                        <p:cTn id="202" dur="500"/>
                                        <p:tgtEl>
                                          <p:spTgt spid="626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0" grpId="0" animBg="1"/>
      <p:bldP spid="62471" grpId="0" animBg="1"/>
      <p:bldP spid="62472" grpId="0" animBg="1"/>
      <p:bldP spid="62473" grpId="0" animBg="1"/>
      <p:bldP spid="62474" grpId="0" animBg="1"/>
      <p:bldP spid="62475" grpId="0" animBg="1"/>
      <p:bldP spid="62476" grpId="0" animBg="1"/>
      <p:bldP spid="62477" grpId="0" animBg="1"/>
      <p:bldP spid="62478" grpId="0" animBg="1"/>
      <p:bldP spid="62479" grpId="0" animBg="1"/>
      <p:bldP spid="62480" grpId="0" animBg="1"/>
      <p:bldP spid="62481" grpId="0" animBg="1"/>
      <p:bldP spid="62482" grpId="0" animBg="1"/>
      <p:bldP spid="62483" grpId="0" animBg="1"/>
      <p:bldP spid="62484" grpId="0" animBg="1"/>
      <p:bldP spid="62485" grpId="0" animBg="1"/>
      <p:bldP spid="62486" grpId="0" animBg="1"/>
      <p:bldP spid="62487" grpId="0" animBg="1"/>
      <p:bldP spid="62590" grpId="0" animBg="1"/>
      <p:bldP spid="62591" grpId="0" animBg="1"/>
      <p:bldP spid="62592" grpId="0"/>
      <p:bldP spid="62593" grpId="0"/>
      <p:bldP spid="62594" grpId="0"/>
      <p:bldP spid="62595" grpId="0"/>
      <p:bldP spid="62596" grpId="0"/>
      <p:bldP spid="62597" grpId="0"/>
      <p:bldP spid="62598" grpId="0"/>
      <p:bldP spid="62599" grpId="0"/>
      <p:bldP spid="62600" grpId="0"/>
      <p:bldP spid="62601" grpId="0"/>
      <p:bldP spid="62602" grpId="0"/>
      <p:bldP spid="62603" grpId="0"/>
      <p:bldP spid="62604" grpId="0"/>
      <p:bldP spid="62605" grpId="0"/>
      <p:bldP spid="62606" grpId="0"/>
      <p:bldP spid="62607" grpId="0"/>
      <p:bldP spid="62608" grpId="0"/>
      <p:bldP spid="62612" grpId="0"/>
      <p:bldP spid="6261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6" name="AutoShape 6"/>
          <p:cNvSpPr>
            <a:spLocks noChangeArrowheads="1"/>
          </p:cNvSpPr>
          <p:nvPr/>
        </p:nvSpPr>
        <p:spPr bwMode="auto">
          <a:xfrm rot="5400000">
            <a:off x="1955006" y="2042319"/>
            <a:ext cx="3529013" cy="3527425"/>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noFill/>
          <a:ln w="254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1687" name="组合 33"/>
          <p:cNvGrpSpPr>
            <a:grpSpLocks/>
          </p:cNvGrpSpPr>
          <p:nvPr/>
        </p:nvGrpSpPr>
        <p:grpSpPr bwMode="auto">
          <a:xfrm>
            <a:off x="3340100" y="1557338"/>
            <a:ext cx="755650" cy="809625"/>
            <a:chOff x="1749531" y="3647927"/>
            <a:chExt cx="1987536" cy="2132766"/>
          </a:xfrm>
        </p:grpSpPr>
        <p:sp>
          <p:nvSpPr>
            <p:cNvPr id="3"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4000">
                <a:solidFill>
                  <a:srgbClr val="FFFFFF"/>
                </a:solidFill>
                <a:latin typeface="Impact" pitchFamily="34" charset="0"/>
                <a:ea typeface="方正超粗黑简体" pitchFamily="65" charset="-122"/>
              </a:endParaRPr>
            </a:p>
          </p:txBody>
        </p:sp>
        <p:sp>
          <p:nvSpPr>
            <p:cNvPr id="4"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71697" name="矩形 37"/>
            <p:cNvSpPr>
              <a:spLocks noChangeArrowheads="1"/>
            </p:cNvSpPr>
            <p:nvPr/>
          </p:nvSpPr>
          <p:spPr bwMode="auto">
            <a:xfrm>
              <a:off x="2425961" y="4091208"/>
              <a:ext cx="509411" cy="168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71698" name="组合 33"/>
          <p:cNvGrpSpPr>
            <a:grpSpLocks/>
          </p:cNvGrpSpPr>
          <p:nvPr/>
        </p:nvGrpSpPr>
        <p:grpSpPr bwMode="auto">
          <a:xfrm>
            <a:off x="4564063" y="2116138"/>
            <a:ext cx="755650" cy="809625"/>
            <a:chOff x="1749531" y="3647927"/>
            <a:chExt cx="1987536" cy="2132766"/>
          </a:xfrm>
        </p:grpSpPr>
        <p:sp>
          <p:nvSpPr>
            <p:cNvPr id="9"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4000">
                <a:solidFill>
                  <a:srgbClr val="FFFFFF"/>
                </a:solidFill>
                <a:latin typeface="Impact" pitchFamily="34" charset="0"/>
                <a:ea typeface="方正超粗黑简体" pitchFamily="65" charset="-122"/>
              </a:endParaRPr>
            </a:p>
          </p:txBody>
        </p:sp>
        <p:sp>
          <p:nvSpPr>
            <p:cNvPr id="10"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71708" name="矩形 37"/>
            <p:cNvSpPr>
              <a:spLocks noChangeArrowheads="1"/>
            </p:cNvSpPr>
            <p:nvPr/>
          </p:nvSpPr>
          <p:spPr bwMode="auto">
            <a:xfrm>
              <a:off x="2425961" y="4091208"/>
              <a:ext cx="509411" cy="168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71709" name="组合 33"/>
          <p:cNvGrpSpPr>
            <a:grpSpLocks/>
          </p:cNvGrpSpPr>
          <p:nvPr/>
        </p:nvGrpSpPr>
        <p:grpSpPr bwMode="auto">
          <a:xfrm>
            <a:off x="5140325" y="2979738"/>
            <a:ext cx="755650" cy="809625"/>
            <a:chOff x="1749531" y="3647927"/>
            <a:chExt cx="1987536" cy="2132766"/>
          </a:xfrm>
        </p:grpSpPr>
        <p:sp>
          <p:nvSpPr>
            <p:cNvPr id="12"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4000">
                <a:solidFill>
                  <a:srgbClr val="FFFFFF"/>
                </a:solidFill>
                <a:latin typeface="Impact" pitchFamily="34" charset="0"/>
                <a:ea typeface="方正超粗黑简体" pitchFamily="65" charset="-122"/>
              </a:endParaRPr>
            </a:p>
          </p:txBody>
        </p:sp>
        <p:sp>
          <p:nvSpPr>
            <p:cNvPr id="13"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71719" name="矩形 37"/>
            <p:cNvSpPr>
              <a:spLocks noChangeArrowheads="1"/>
            </p:cNvSpPr>
            <p:nvPr/>
          </p:nvSpPr>
          <p:spPr bwMode="auto">
            <a:xfrm>
              <a:off x="2425961" y="4091208"/>
              <a:ext cx="509411" cy="168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71720" name="组合 33"/>
          <p:cNvGrpSpPr>
            <a:grpSpLocks/>
          </p:cNvGrpSpPr>
          <p:nvPr/>
        </p:nvGrpSpPr>
        <p:grpSpPr bwMode="auto">
          <a:xfrm>
            <a:off x="5140325" y="3987800"/>
            <a:ext cx="755650" cy="809625"/>
            <a:chOff x="1749531" y="3647927"/>
            <a:chExt cx="1987536" cy="2132766"/>
          </a:xfrm>
        </p:grpSpPr>
        <p:sp>
          <p:nvSpPr>
            <p:cNvPr id="1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4000">
                <a:solidFill>
                  <a:srgbClr val="FFFFFF"/>
                </a:solidFill>
                <a:latin typeface="Impact" pitchFamily="34" charset="0"/>
                <a:ea typeface="方正超粗黑简体" pitchFamily="65" charset="-122"/>
              </a:endParaRPr>
            </a:p>
          </p:txBody>
        </p:sp>
        <p:sp>
          <p:nvSpPr>
            <p:cNvPr id="1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71730" name="矩形 37"/>
            <p:cNvSpPr>
              <a:spLocks noChangeArrowheads="1"/>
            </p:cNvSpPr>
            <p:nvPr/>
          </p:nvSpPr>
          <p:spPr bwMode="auto">
            <a:xfrm>
              <a:off x="2425961" y="4091208"/>
              <a:ext cx="509411" cy="168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71731" name="组合 33"/>
          <p:cNvGrpSpPr>
            <a:grpSpLocks/>
          </p:cNvGrpSpPr>
          <p:nvPr/>
        </p:nvGrpSpPr>
        <p:grpSpPr bwMode="auto">
          <a:xfrm>
            <a:off x="4492625" y="4779963"/>
            <a:ext cx="755650" cy="809625"/>
            <a:chOff x="1749531" y="3647927"/>
            <a:chExt cx="1987536" cy="2132766"/>
          </a:xfrm>
        </p:grpSpPr>
        <p:sp>
          <p:nvSpPr>
            <p:cNvPr id="18"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4000">
                <a:solidFill>
                  <a:srgbClr val="FFFFFF"/>
                </a:solidFill>
                <a:latin typeface="Impact" pitchFamily="34" charset="0"/>
                <a:ea typeface="方正超粗黑简体" pitchFamily="65" charset="-122"/>
              </a:endParaRPr>
            </a:p>
          </p:txBody>
        </p:sp>
        <p:sp>
          <p:nvSpPr>
            <p:cNvPr id="19"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71741" name="矩形 37"/>
            <p:cNvSpPr>
              <a:spLocks noChangeArrowheads="1"/>
            </p:cNvSpPr>
            <p:nvPr/>
          </p:nvSpPr>
          <p:spPr bwMode="auto">
            <a:xfrm>
              <a:off x="2425961" y="4091208"/>
              <a:ext cx="509411" cy="168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71742" name="组合 33"/>
          <p:cNvGrpSpPr>
            <a:grpSpLocks/>
          </p:cNvGrpSpPr>
          <p:nvPr/>
        </p:nvGrpSpPr>
        <p:grpSpPr bwMode="auto">
          <a:xfrm>
            <a:off x="3340100" y="5140325"/>
            <a:ext cx="755650" cy="809625"/>
            <a:chOff x="1749531" y="3647927"/>
            <a:chExt cx="1987536" cy="2132766"/>
          </a:xfrm>
        </p:grpSpPr>
        <p:sp>
          <p:nvSpPr>
            <p:cNvPr id="21"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4000">
                <a:solidFill>
                  <a:srgbClr val="FFFFFF"/>
                </a:solidFill>
                <a:latin typeface="Impact" pitchFamily="34" charset="0"/>
                <a:ea typeface="方正超粗黑简体" pitchFamily="65" charset="-122"/>
              </a:endParaRPr>
            </a:p>
          </p:txBody>
        </p:sp>
        <p:sp>
          <p:nvSpPr>
            <p:cNvPr id="22"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71752" name="矩形 37"/>
            <p:cNvSpPr>
              <a:spLocks noChangeArrowheads="1"/>
            </p:cNvSpPr>
            <p:nvPr/>
          </p:nvSpPr>
          <p:spPr bwMode="auto">
            <a:xfrm>
              <a:off x="2425961" y="4091208"/>
              <a:ext cx="509411" cy="168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sp>
        <p:nvSpPr>
          <p:cNvPr id="71753" name="Line 548"/>
          <p:cNvSpPr>
            <a:spLocks noChangeShapeType="1"/>
          </p:cNvSpPr>
          <p:nvPr/>
        </p:nvSpPr>
        <p:spPr bwMode="auto">
          <a:xfrm flipH="1">
            <a:off x="5300663" y="5157788"/>
            <a:ext cx="1079500"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1754" name="Line 548"/>
          <p:cNvSpPr>
            <a:spLocks noChangeShapeType="1"/>
          </p:cNvSpPr>
          <p:nvPr/>
        </p:nvSpPr>
        <p:spPr bwMode="auto">
          <a:xfrm flipH="1">
            <a:off x="5948363" y="4386263"/>
            <a:ext cx="503237"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1755" name="Line 548"/>
          <p:cNvSpPr>
            <a:spLocks noChangeShapeType="1"/>
          </p:cNvSpPr>
          <p:nvPr/>
        </p:nvSpPr>
        <p:spPr bwMode="auto">
          <a:xfrm flipH="1">
            <a:off x="5932488" y="3357563"/>
            <a:ext cx="430212"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1756" name="Line 548"/>
          <p:cNvSpPr>
            <a:spLocks noChangeShapeType="1"/>
          </p:cNvSpPr>
          <p:nvPr/>
        </p:nvSpPr>
        <p:spPr bwMode="auto">
          <a:xfrm flipH="1">
            <a:off x="5284788" y="2493963"/>
            <a:ext cx="1006475"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1757" name="Line 548"/>
          <p:cNvSpPr>
            <a:spLocks noChangeShapeType="1"/>
          </p:cNvSpPr>
          <p:nvPr/>
        </p:nvSpPr>
        <p:spPr bwMode="auto">
          <a:xfrm flipH="1">
            <a:off x="4203700" y="1838325"/>
            <a:ext cx="2085975"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1758" name="Line 548"/>
          <p:cNvSpPr>
            <a:spLocks noChangeShapeType="1"/>
          </p:cNvSpPr>
          <p:nvPr/>
        </p:nvSpPr>
        <p:spPr bwMode="auto">
          <a:xfrm flipH="1">
            <a:off x="4203700" y="5640388"/>
            <a:ext cx="2232025"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1759" name="Text Box 79"/>
          <p:cNvSpPr txBox="1">
            <a:spLocks noChangeArrowheads="1"/>
          </p:cNvSpPr>
          <p:nvPr/>
        </p:nvSpPr>
        <p:spPr bwMode="auto">
          <a:xfrm>
            <a:off x="3494088" y="1690688"/>
            <a:ext cx="3587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1</a:t>
            </a:r>
          </a:p>
        </p:txBody>
      </p:sp>
      <p:sp>
        <p:nvSpPr>
          <p:cNvPr id="71760" name="Text Box 80"/>
          <p:cNvSpPr txBox="1">
            <a:spLocks noChangeArrowheads="1"/>
          </p:cNvSpPr>
          <p:nvPr/>
        </p:nvSpPr>
        <p:spPr bwMode="auto">
          <a:xfrm>
            <a:off x="5303838" y="4149725"/>
            <a:ext cx="3587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4</a:t>
            </a:r>
          </a:p>
        </p:txBody>
      </p:sp>
      <p:sp>
        <p:nvSpPr>
          <p:cNvPr id="71761" name="Text Box 81"/>
          <p:cNvSpPr txBox="1">
            <a:spLocks noChangeArrowheads="1"/>
          </p:cNvSpPr>
          <p:nvPr/>
        </p:nvSpPr>
        <p:spPr bwMode="auto">
          <a:xfrm>
            <a:off x="3503613" y="5284788"/>
            <a:ext cx="3587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6</a:t>
            </a:r>
          </a:p>
        </p:txBody>
      </p:sp>
      <p:sp>
        <p:nvSpPr>
          <p:cNvPr id="71762" name="Text Box 82"/>
          <p:cNvSpPr txBox="1">
            <a:spLocks noChangeArrowheads="1"/>
          </p:cNvSpPr>
          <p:nvPr/>
        </p:nvSpPr>
        <p:spPr bwMode="auto">
          <a:xfrm>
            <a:off x="4635500" y="4941888"/>
            <a:ext cx="3587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5</a:t>
            </a:r>
          </a:p>
        </p:txBody>
      </p:sp>
      <p:sp>
        <p:nvSpPr>
          <p:cNvPr id="71763" name="Text Box 83"/>
          <p:cNvSpPr txBox="1">
            <a:spLocks noChangeArrowheads="1"/>
          </p:cNvSpPr>
          <p:nvPr/>
        </p:nvSpPr>
        <p:spPr bwMode="auto">
          <a:xfrm>
            <a:off x="5302250" y="3146425"/>
            <a:ext cx="3587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3</a:t>
            </a:r>
          </a:p>
        </p:txBody>
      </p:sp>
      <p:sp>
        <p:nvSpPr>
          <p:cNvPr id="71764" name="Text Box 84"/>
          <p:cNvSpPr txBox="1">
            <a:spLocks noChangeArrowheads="1"/>
          </p:cNvSpPr>
          <p:nvPr/>
        </p:nvSpPr>
        <p:spPr bwMode="auto">
          <a:xfrm>
            <a:off x="4756150" y="2278063"/>
            <a:ext cx="3587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2</a:t>
            </a:r>
          </a:p>
        </p:txBody>
      </p:sp>
      <p:sp>
        <p:nvSpPr>
          <p:cNvPr id="71765" name="Rectangle 85"/>
          <p:cNvSpPr>
            <a:spLocks noChangeArrowheads="1"/>
          </p:cNvSpPr>
          <p:nvPr/>
        </p:nvSpPr>
        <p:spPr bwMode="auto">
          <a:xfrm>
            <a:off x="6435725" y="1573213"/>
            <a:ext cx="533082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添加文本内容添加文本内容添加文本添加</a:t>
            </a:r>
          </a:p>
        </p:txBody>
      </p:sp>
      <p:sp>
        <p:nvSpPr>
          <p:cNvPr id="71766" name="Rectangle 86"/>
          <p:cNvSpPr>
            <a:spLocks noChangeArrowheads="1"/>
          </p:cNvSpPr>
          <p:nvPr/>
        </p:nvSpPr>
        <p:spPr bwMode="auto">
          <a:xfrm>
            <a:off x="6453188" y="2271713"/>
            <a:ext cx="533082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添加文本内容添加文本内容添加文本添加</a:t>
            </a:r>
          </a:p>
        </p:txBody>
      </p:sp>
      <p:sp>
        <p:nvSpPr>
          <p:cNvPr id="71767" name="Rectangle 87"/>
          <p:cNvSpPr>
            <a:spLocks noChangeArrowheads="1"/>
          </p:cNvSpPr>
          <p:nvPr/>
        </p:nvSpPr>
        <p:spPr bwMode="auto">
          <a:xfrm>
            <a:off x="6453188" y="3070225"/>
            <a:ext cx="533082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添加文本内容添加文本内容添加文本添加</a:t>
            </a:r>
          </a:p>
        </p:txBody>
      </p:sp>
      <p:sp>
        <p:nvSpPr>
          <p:cNvPr id="71768" name="Rectangle 88"/>
          <p:cNvSpPr>
            <a:spLocks noChangeArrowheads="1"/>
          </p:cNvSpPr>
          <p:nvPr/>
        </p:nvSpPr>
        <p:spPr bwMode="auto">
          <a:xfrm>
            <a:off x="6435725" y="4122738"/>
            <a:ext cx="533082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添加文本内容添加文本内容添加文本添加</a:t>
            </a:r>
          </a:p>
        </p:txBody>
      </p:sp>
      <p:sp>
        <p:nvSpPr>
          <p:cNvPr id="71769" name="Rectangle 89"/>
          <p:cNvSpPr>
            <a:spLocks noChangeArrowheads="1"/>
          </p:cNvSpPr>
          <p:nvPr/>
        </p:nvSpPr>
        <p:spPr bwMode="auto">
          <a:xfrm>
            <a:off x="6435725" y="4892675"/>
            <a:ext cx="533082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添加文本内容添加文本内容添加文本添加</a:t>
            </a:r>
          </a:p>
        </p:txBody>
      </p:sp>
      <p:sp>
        <p:nvSpPr>
          <p:cNvPr id="71770" name="Rectangle 90"/>
          <p:cNvSpPr>
            <a:spLocks noChangeArrowheads="1"/>
          </p:cNvSpPr>
          <p:nvPr/>
        </p:nvSpPr>
        <p:spPr bwMode="auto">
          <a:xfrm>
            <a:off x="6435725" y="5446713"/>
            <a:ext cx="533082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添加文本内容添加文本内容添加文本添加</a:t>
            </a:r>
          </a:p>
        </p:txBody>
      </p:sp>
      <p:grpSp>
        <p:nvGrpSpPr>
          <p:cNvPr id="71771" name="Group 91"/>
          <p:cNvGrpSpPr>
            <a:grpSpLocks/>
          </p:cNvGrpSpPr>
          <p:nvPr/>
        </p:nvGrpSpPr>
        <p:grpSpPr bwMode="auto">
          <a:xfrm>
            <a:off x="2476500" y="2413000"/>
            <a:ext cx="2520950" cy="2603500"/>
            <a:chOff x="937" y="1480"/>
            <a:chExt cx="1588" cy="1640"/>
          </a:xfrm>
        </p:grpSpPr>
        <p:grpSp>
          <p:nvGrpSpPr>
            <p:cNvPr id="71772" name="组合 33"/>
            <p:cNvGrpSpPr>
              <a:grpSpLocks/>
            </p:cNvGrpSpPr>
            <p:nvPr/>
          </p:nvGrpSpPr>
          <p:grpSpPr bwMode="auto">
            <a:xfrm>
              <a:off x="982" y="1580"/>
              <a:ext cx="1542" cy="1540"/>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606672" y="4093187"/>
                <a:ext cx="149516" cy="521405"/>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71783" name="组合 4"/>
            <p:cNvGrpSpPr>
              <a:grpSpLocks/>
            </p:cNvGrpSpPr>
            <p:nvPr/>
          </p:nvGrpSpPr>
          <p:grpSpPr bwMode="auto">
            <a:xfrm>
              <a:off x="937" y="1480"/>
              <a:ext cx="1588" cy="1588"/>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4"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5"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sp>
        <p:nvSpPr>
          <p:cNvPr id="71791" name="Rectangle 111"/>
          <p:cNvSpPr>
            <a:spLocks noChangeArrowheads="1"/>
          </p:cNvSpPr>
          <p:nvPr/>
        </p:nvSpPr>
        <p:spPr bwMode="auto">
          <a:xfrm>
            <a:off x="3267075" y="3214688"/>
            <a:ext cx="9461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添加</a:t>
            </a:r>
          </a:p>
          <a:p>
            <a:r>
              <a:rPr lang="zh-CN" altLang="en-US" sz="3000">
                <a:solidFill>
                  <a:srgbClr val="006CB8"/>
                </a:solidFill>
                <a:latin typeface="方正兰亭大黑_GBK" pitchFamily="2" charset="-122"/>
                <a:ea typeface="方正兰亭大黑_GBK" pitchFamily="2" charset="-122"/>
              </a:rPr>
              <a:t>内容</a:t>
            </a:r>
          </a:p>
        </p:txBody>
      </p:sp>
      <p:sp>
        <p:nvSpPr>
          <p:cNvPr id="71792" name="Rectangle 112"/>
          <p:cNvSpPr>
            <a:spLocks noChangeArrowheads="1"/>
          </p:cNvSpPr>
          <p:nvPr/>
        </p:nvSpPr>
        <p:spPr bwMode="auto">
          <a:xfrm>
            <a:off x="419100" y="298450"/>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业务介绍</a:t>
            </a:r>
          </a:p>
        </p:txBody>
      </p:sp>
      <p:sp>
        <p:nvSpPr>
          <p:cNvPr id="71793" name="Rectangle 113"/>
          <p:cNvSpPr>
            <a:spLocks noChangeArrowheads="1"/>
          </p:cNvSpPr>
          <p:nvPr/>
        </p:nvSpPr>
        <p:spPr bwMode="auto">
          <a:xfrm>
            <a:off x="1990725" y="442913"/>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solidFill>
                  <a:schemeClr val="bg1"/>
                </a:solidFill>
                <a:latin typeface="方正正中黑简体" pitchFamily="2" charset="-122"/>
                <a:ea typeface="方正正中黑简体" pitchFamily="2" charset="-122"/>
              </a:rPr>
              <a:t> </a:t>
            </a:r>
            <a:r>
              <a:rPr lang="en-US" altLang="zh-CN" sz="2000" dirty="0">
                <a:latin typeface="方正正中黑简体" pitchFamily="2" charset="-122"/>
                <a:ea typeface="方正正中黑简体" pitchFamily="2" charset="-122"/>
              </a:rPr>
              <a:t>Intro Operation </a:t>
            </a:r>
          </a:p>
        </p:txBody>
      </p:sp>
      <p:grpSp>
        <p:nvGrpSpPr>
          <p:cNvPr id="2" name="圆角矩形 1"/>
          <p:cNvGrpSpPr>
            <a:grpSpLocks noChangeAspect="1"/>
          </p:cNvGrpSpPr>
          <p:nvPr/>
        </p:nvGrpSpPr>
        <p:grpSpPr bwMode="auto">
          <a:xfrm>
            <a:off x="334963" y="1412875"/>
            <a:ext cx="2005012" cy="1441450"/>
            <a:chOff x="787" y="1052"/>
            <a:chExt cx="1747" cy="1087"/>
          </a:xfrm>
        </p:grpSpPr>
        <p:pic>
          <p:nvPicPr>
            <p:cNvPr id="71795" name="圆角矩形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7" y="1052"/>
              <a:ext cx="1747" cy="1087"/>
            </a:xfrm>
            <a:prstGeom prst="rect">
              <a:avLst/>
            </a:prstGeom>
            <a:noFill/>
            <a:extLst>
              <a:ext uri="{909E8E84-426E-40DD-AFC4-6F175D3DCCD1}">
                <a14:hiddenFill xmlns:a14="http://schemas.microsoft.com/office/drawing/2010/main">
                  <a:solidFill>
                    <a:srgbClr val="FFFFFF"/>
                  </a:solidFill>
                </a14:hiddenFill>
              </a:ext>
            </a:extLst>
          </p:spPr>
        </p:pic>
        <p:sp>
          <p:nvSpPr>
            <p:cNvPr id="71796" name="Text Box 116"/>
            <p:cNvSpPr txBox="1">
              <a:spLocks noChangeArrowheads="1"/>
            </p:cNvSpPr>
            <p:nvPr/>
          </p:nvSpPr>
          <p:spPr bwMode="auto">
            <a:xfrm>
              <a:off x="852" y="1118"/>
              <a:ext cx="1564" cy="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00" tIns="33700" rIns="67400" bIns="33700" anchor="ctr"/>
            <a:lstStyle>
              <a:lvl1pPr defTabSz="674688">
                <a:defRPr>
                  <a:solidFill>
                    <a:schemeClr val="tx1"/>
                  </a:solidFill>
                  <a:latin typeface="Arial" charset="0"/>
                  <a:ea typeface="宋体" pitchFamily="2" charset="-122"/>
                </a:defRPr>
              </a:lvl1pPr>
              <a:lvl2pPr marL="547688" indent="-211138" defTabSz="674688">
                <a:defRPr>
                  <a:solidFill>
                    <a:schemeClr val="tx1"/>
                  </a:solidFill>
                  <a:latin typeface="Arial" charset="0"/>
                  <a:ea typeface="宋体" pitchFamily="2" charset="-122"/>
                </a:defRPr>
              </a:lvl2pPr>
              <a:lvl3pPr marL="842963" indent="-168275" defTabSz="674688">
                <a:defRPr>
                  <a:solidFill>
                    <a:schemeClr val="tx1"/>
                  </a:solidFill>
                  <a:latin typeface="Arial" charset="0"/>
                  <a:ea typeface="宋体" pitchFamily="2" charset="-122"/>
                </a:defRPr>
              </a:lvl3pPr>
              <a:lvl4pPr marL="1179513" indent="-168275" defTabSz="674688">
                <a:defRPr>
                  <a:solidFill>
                    <a:schemeClr val="tx1"/>
                  </a:solidFill>
                  <a:latin typeface="Arial" charset="0"/>
                  <a:ea typeface="宋体" pitchFamily="2" charset="-122"/>
                </a:defRPr>
              </a:lvl4pPr>
              <a:lvl5pPr marL="1516063" indent="-168275" defTabSz="674688">
                <a:defRPr>
                  <a:solidFill>
                    <a:schemeClr val="tx1"/>
                  </a:solidFill>
                  <a:latin typeface="Arial" charset="0"/>
                  <a:ea typeface="宋体" pitchFamily="2" charset="-122"/>
                </a:defRPr>
              </a:lvl5pPr>
              <a:lvl6pPr marL="1973263" indent="-168275" defTabSz="674688" fontAlgn="base">
                <a:spcBef>
                  <a:spcPct val="0"/>
                </a:spcBef>
                <a:spcAft>
                  <a:spcPct val="0"/>
                </a:spcAft>
                <a:defRPr>
                  <a:solidFill>
                    <a:schemeClr val="tx1"/>
                  </a:solidFill>
                  <a:latin typeface="Arial" charset="0"/>
                  <a:ea typeface="宋体" pitchFamily="2" charset="-122"/>
                </a:defRPr>
              </a:lvl6pPr>
              <a:lvl7pPr marL="2430463" indent="-168275" defTabSz="674688" fontAlgn="base">
                <a:spcBef>
                  <a:spcPct val="0"/>
                </a:spcBef>
                <a:spcAft>
                  <a:spcPct val="0"/>
                </a:spcAft>
                <a:defRPr>
                  <a:solidFill>
                    <a:schemeClr val="tx1"/>
                  </a:solidFill>
                  <a:latin typeface="Arial" charset="0"/>
                  <a:ea typeface="宋体" pitchFamily="2" charset="-122"/>
                </a:defRPr>
              </a:lvl7pPr>
              <a:lvl8pPr marL="2887663" indent="-168275" defTabSz="674688" fontAlgn="base">
                <a:spcBef>
                  <a:spcPct val="0"/>
                </a:spcBef>
                <a:spcAft>
                  <a:spcPct val="0"/>
                </a:spcAft>
                <a:defRPr>
                  <a:solidFill>
                    <a:schemeClr val="tx1"/>
                  </a:solidFill>
                  <a:latin typeface="Arial" charset="0"/>
                  <a:ea typeface="宋体" pitchFamily="2" charset="-122"/>
                </a:defRPr>
              </a:lvl8pPr>
              <a:lvl9pPr marL="3344863" indent="-168275" defTabSz="674688" fontAlgn="base">
                <a:spcBef>
                  <a:spcPct val="0"/>
                </a:spcBef>
                <a:spcAft>
                  <a:spcPct val="0"/>
                </a:spcAft>
                <a:defRPr>
                  <a:solidFill>
                    <a:schemeClr val="tx1"/>
                  </a:solidFill>
                  <a:latin typeface="Arial" charset="0"/>
                  <a:ea typeface="宋体" pitchFamily="2" charset="-122"/>
                </a:defRPr>
              </a:lvl9pPr>
            </a:lstStyle>
            <a:p>
              <a:pPr algn="ctr"/>
              <a:endParaRPr lang="zh-CN" altLang="zh-CN" sz="1300">
                <a:solidFill>
                  <a:srgbClr val="FFFFFF"/>
                </a:solidFill>
                <a:latin typeface="Calibri" pitchFamily="34" charset="0"/>
              </a:endParaRPr>
            </a:p>
          </p:txBody>
        </p:sp>
      </p:grpSp>
      <p:grpSp>
        <p:nvGrpSpPr>
          <p:cNvPr id="7" name="圆角矩形 6"/>
          <p:cNvGrpSpPr>
            <a:grpSpLocks/>
          </p:cNvGrpSpPr>
          <p:nvPr/>
        </p:nvGrpSpPr>
        <p:grpSpPr bwMode="auto">
          <a:xfrm>
            <a:off x="463550" y="4579938"/>
            <a:ext cx="1958975" cy="1441450"/>
            <a:chOff x="5364" y="1052"/>
            <a:chExt cx="1748" cy="1087"/>
          </a:xfrm>
        </p:grpSpPr>
        <p:pic>
          <p:nvPicPr>
            <p:cNvPr id="71798" name="圆角矩形 6"/>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64" y="1052"/>
              <a:ext cx="1748" cy="1087"/>
            </a:xfrm>
            <a:prstGeom prst="rect">
              <a:avLst/>
            </a:prstGeom>
            <a:noFill/>
            <a:extLst>
              <a:ext uri="{909E8E84-426E-40DD-AFC4-6F175D3DCCD1}">
                <a14:hiddenFill xmlns:a14="http://schemas.microsoft.com/office/drawing/2010/main">
                  <a:solidFill>
                    <a:srgbClr val="FFFFFF"/>
                  </a:solidFill>
                </a14:hiddenFill>
              </a:ext>
            </a:extLst>
          </p:spPr>
        </p:pic>
        <p:sp>
          <p:nvSpPr>
            <p:cNvPr id="71799" name="Text Box 119"/>
            <p:cNvSpPr txBox="1">
              <a:spLocks noChangeArrowheads="1"/>
            </p:cNvSpPr>
            <p:nvPr/>
          </p:nvSpPr>
          <p:spPr bwMode="auto">
            <a:xfrm>
              <a:off x="5432" y="1122"/>
              <a:ext cx="155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00" tIns="33700" rIns="67400" bIns="33700" anchor="ctr"/>
            <a:lstStyle>
              <a:lvl1pPr defTabSz="674688">
                <a:defRPr>
                  <a:solidFill>
                    <a:schemeClr val="tx1"/>
                  </a:solidFill>
                  <a:latin typeface="Arial" charset="0"/>
                  <a:ea typeface="宋体" pitchFamily="2" charset="-122"/>
                </a:defRPr>
              </a:lvl1pPr>
              <a:lvl2pPr marL="547688" indent="-211138" defTabSz="674688">
                <a:defRPr>
                  <a:solidFill>
                    <a:schemeClr val="tx1"/>
                  </a:solidFill>
                  <a:latin typeface="Arial" charset="0"/>
                  <a:ea typeface="宋体" pitchFamily="2" charset="-122"/>
                </a:defRPr>
              </a:lvl2pPr>
              <a:lvl3pPr marL="842963" indent="-168275" defTabSz="674688">
                <a:defRPr>
                  <a:solidFill>
                    <a:schemeClr val="tx1"/>
                  </a:solidFill>
                  <a:latin typeface="Arial" charset="0"/>
                  <a:ea typeface="宋体" pitchFamily="2" charset="-122"/>
                </a:defRPr>
              </a:lvl3pPr>
              <a:lvl4pPr marL="1179513" indent="-168275" defTabSz="674688">
                <a:defRPr>
                  <a:solidFill>
                    <a:schemeClr val="tx1"/>
                  </a:solidFill>
                  <a:latin typeface="Arial" charset="0"/>
                  <a:ea typeface="宋体" pitchFamily="2" charset="-122"/>
                </a:defRPr>
              </a:lvl4pPr>
              <a:lvl5pPr marL="1516063" indent="-168275" defTabSz="674688">
                <a:defRPr>
                  <a:solidFill>
                    <a:schemeClr val="tx1"/>
                  </a:solidFill>
                  <a:latin typeface="Arial" charset="0"/>
                  <a:ea typeface="宋体" pitchFamily="2" charset="-122"/>
                </a:defRPr>
              </a:lvl5pPr>
              <a:lvl6pPr marL="1973263" indent="-168275" defTabSz="674688" fontAlgn="base">
                <a:spcBef>
                  <a:spcPct val="0"/>
                </a:spcBef>
                <a:spcAft>
                  <a:spcPct val="0"/>
                </a:spcAft>
                <a:defRPr>
                  <a:solidFill>
                    <a:schemeClr val="tx1"/>
                  </a:solidFill>
                  <a:latin typeface="Arial" charset="0"/>
                  <a:ea typeface="宋体" pitchFamily="2" charset="-122"/>
                </a:defRPr>
              </a:lvl6pPr>
              <a:lvl7pPr marL="2430463" indent="-168275" defTabSz="674688" fontAlgn="base">
                <a:spcBef>
                  <a:spcPct val="0"/>
                </a:spcBef>
                <a:spcAft>
                  <a:spcPct val="0"/>
                </a:spcAft>
                <a:defRPr>
                  <a:solidFill>
                    <a:schemeClr val="tx1"/>
                  </a:solidFill>
                  <a:latin typeface="Arial" charset="0"/>
                  <a:ea typeface="宋体" pitchFamily="2" charset="-122"/>
                </a:defRPr>
              </a:lvl7pPr>
              <a:lvl8pPr marL="2887663" indent="-168275" defTabSz="674688" fontAlgn="base">
                <a:spcBef>
                  <a:spcPct val="0"/>
                </a:spcBef>
                <a:spcAft>
                  <a:spcPct val="0"/>
                </a:spcAft>
                <a:defRPr>
                  <a:solidFill>
                    <a:schemeClr val="tx1"/>
                  </a:solidFill>
                  <a:latin typeface="Arial" charset="0"/>
                  <a:ea typeface="宋体" pitchFamily="2" charset="-122"/>
                </a:defRPr>
              </a:lvl8pPr>
              <a:lvl9pPr marL="3344863" indent="-168275" defTabSz="674688" fontAlgn="base">
                <a:spcBef>
                  <a:spcPct val="0"/>
                </a:spcBef>
                <a:spcAft>
                  <a:spcPct val="0"/>
                </a:spcAft>
                <a:defRPr>
                  <a:solidFill>
                    <a:schemeClr val="tx1"/>
                  </a:solidFill>
                  <a:latin typeface="Arial" charset="0"/>
                  <a:ea typeface="宋体" pitchFamily="2" charset="-122"/>
                </a:defRPr>
              </a:lvl9pPr>
            </a:lstStyle>
            <a:p>
              <a:pPr algn="ctr"/>
              <a:endParaRPr lang="zh-CN" altLang="zh-CN" sz="1300">
                <a:solidFill>
                  <a:srgbClr val="FFFFFF"/>
                </a:solidFill>
                <a:latin typeface="Calibri" pitchFamily="34" charset="0"/>
              </a:endParaRPr>
            </a:p>
          </p:txBody>
        </p:sp>
      </p:grpSp>
      <p:grpSp>
        <p:nvGrpSpPr>
          <p:cNvPr id="8" name="圆角矩形 7"/>
          <p:cNvGrpSpPr>
            <a:grpSpLocks/>
          </p:cNvGrpSpPr>
          <p:nvPr/>
        </p:nvGrpSpPr>
        <p:grpSpPr bwMode="auto">
          <a:xfrm>
            <a:off x="406400" y="2997200"/>
            <a:ext cx="1958975" cy="1441450"/>
            <a:chOff x="3049" y="1052"/>
            <a:chExt cx="1747" cy="1087"/>
          </a:xfrm>
        </p:grpSpPr>
        <p:pic>
          <p:nvPicPr>
            <p:cNvPr id="71801" name="圆角矩形 7"/>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49" y="1052"/>
              <a:ext cx="1747" cy="1087"/>
            </a:xfrm>
            <a:prstGeom prst="rect">
              <a:avLst/>
            </a:prstGeom>
            <a:noFill/>
            <a:extLst>
              <a:ext uri="{909E8E84-426E-40DD-AFC4-6F175D3DCCD1}">
                <a14:hiddenFill xmlns:a14="http://schemas.microsoft.com/office/drawing/2010/main">
                  <a:solidFill>
                    <a:srgbClr val="FFFFFF"/>
                  </a:solidFill>
                </a14:hiddenFill>
              </a:ext>
            </a:extLst>
          </p:spPr>
        </p:pic>
        <p:sp>
          <p:nvSpPr>
            <p:cNvPr id="71802" name="Text Box 122"/>
            <p:cNvSpPr txBox="1">
              <a:spLocks noChangeArrowheads="1"/>
            </p:cNvSpPr>
            <p:nvPr/>
          </p:nvSpPr>
          <p:spPr bwMode="auto">
            <a:xfrm>
              <a:off x="3125" y="1127"/>
              <a:ext cx="1543" cy="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00" tIns="33700" rIns="67400" bIns="33700" anchor="ctr"/>
            <a:lstStyle>
              <a:lvl1pPr defTabSz="674688">
                <a:defRPr>
                  <a:solidFill>
                    <a:schemeClr val="tx1"/>
                  </a:solidFill>
                  <a:latin typeface="Arial" charset="0"/>
                  <a:ea typeface="宋体" pitchFamily="2" charset="-122"/>
                </a:defRPr>
              </a:lvl1pPr>
              <a:lvl2pPr marL="547688" indent="-211138" defTabSz="674688">
                <a:defRPr>
                  <a:solidFill>
                    <a:schemeClr val="tx1"/>
                  </a:solidFill>
                  <a:latin typeface="Arial" charset="0"/>
                  <a:ea typeface="宋体" pitchFamily="2" charset="-122"/>
                </a:defRPr>
              </a:lvl2pPr>
              <a:lvl3pPr marL="842963" indent="-168275" defTabSz="674688">
                <a:defRPr>
                  <a:solidFill>
                    <a:schemeClr val="tx1"/>
                  </a:solidFill>
                  <a:latin typeface="Arial" charset="0"/>
                  <a:ea typeface="宋体" pitchFamily="2" charset="-122"/>
                </a:defRPr>
              </a:lvl3pPr>
              <a:lvl4pPr marL="1179513" indent="-168275" defTabSz="674688">
                <a:defRPr>
                  <a:solidFill>
                    <a:schemeClr val="tx1"/>
                  </a:solidFill>
                  <a:latin typeface="Arial" charset="0"/>
                  <a:ea typeface="宋体" pitchFamily="2" charset="-122"/>
                </a:defRPr>
              </a:lvl4pPr>
              <a:lvl5pPr marL="1516063" indent="-168275" defTabSz="674688">
                <a:defRPr>
                  <a:solidFill>
                    <a:schemeClr val="tx1"/>
                  </a:solidFill>
                  <a:latin typeface="Arial" charset="0"/>
                  <a:ea typeface="宋体" pitchFamily="2" charset="-122"/>
                </a:defRPr>
              </a:lvl5pPr>
              <a:lvl6pPr marL="1973263" indent="-168275" defTabSz="674688" fontAlgn="base">
                <a:spcBef>
                  <a:spcPct val="0"/>
                </a:spcBef>
                <a:spcAft>
                  <a:spcPct val="0"/>
                </a:spcAft>
                <a:defRPr>
                  <a:solidFill>
                    <a:schemeClr val="tx1"/>
                  </a:solidFill>
                  <a:latin typeface="Arial" charset="0"/>
                  <a:ea typeface="宋体" pitchFamily="2" charset="-122"/>
                </a:defRPr>
              </a:lvl6pPr>
              <a:lvl7pPr marL="2430463" indent="-168275" defTabSz="674688" fontAlgn="base">
                <a:spcBef>
                  <a:spcPct val="0"/>
                </a:spcBef>
                <a:spcAft>
                  <a:spcPct val="0"/>
                </a:spcAft>
                <a:defRPr>
                  <a:solidFill>
                    <a:schemeClr val="tx1"/>
                  </a:solidFill>
                  <a:latin typeface="Arial" charset="0"/>
                  <a:ea typeface="宋体" pitchFamily="2" charset="-122"/>
                </a:defRPr>
              </a:lvl7pPr>
              <a:lvl8pPr marL="2887663" indent="-168275" defTabSz="674688" fontAlgn="base">
                <a:spcBef>
                  <a:spcPct val="0"/>
                </a:spcBef>
                <a:spcAft>
                  <a:spcPct val="0"/>
                </a:spcAft>
                <a:defRPr>
                  <a:solidFill>
                    <a:schemeClr val="tx1"/>
                  </a:solidFill>
                  <a:latin typeface="Arial" charset="0"/>
                  <a:ea typeface="宋体" pitchFamily="2" charset="-122"/>
                </a:defRPr>
              </a:lvl8pPr>
              <a:lvl9pPr marL="3344863" indent="-168275" defTabSz="674688" fontAlgn="base">
                <a:spcBef>
                  <a:spcPct val="0"/>
                </a:spcBef>
                <a:spcAft>
                  <a:spcPct val="0"/>
                </a:spcAft>
                <a:defRPr>
                  <a:solidFill>
                    <a:schemeClr val="tx1"/>
                  </a:solidFill>
                  <a:latin typeface="Arial" charset="0"/>
                  <a:ea typeface="宋体" pitchFamily="2" charset="-122"/>
                </a:defRPr>
              </a:lvl9pPr>
            </a:lstStyle>
            <a:p>
              <a:pPr algn="ctr"/>
              <a:endParaRPr lang="zh-CN" altLang="zh-CN" sz="1300">
                <a:solidFill>
                  <a:srgbClr val="FFFFFF"/>
                </a:solidFill>
                <a:latin typeface="Calibri"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1792"/>
                                        </p:tgtEl>
                                        <p:attrNameLst>
                                          <p:attrName>style.visibility</p:attrName>
                                        </p:attrNameLst>
                                      </p:cBhvr>
                                      <p:to>
                                        <p:strVal val="visible"/>
                                      </p:to>
                                    </p:set>
                                    <p:anim calcmode="lin" valueType="num">
                                      <p:cBhvr>
                                        <p:cTn id="7" dur="500" fill="hold"/>
                                        <p:tgtEl>
                                          <p:spTgt spid="717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1792"/>
                                        </p:tgtEl>
                                        <p:attrNameLst>
                                          <p:attrName>ppt_y</p:attrName>
                                        </p:attrNameLst>
                                      </p:cBhvr>
                                      <p:tavLst>
                                        <p:tav tm="0">
                                          <p:val>
                                            <p:strVal val="#ppt_y"/>
                                          </p:val>
                                        </p:tav>
                                        <p:tav tm="100000">
                                          <p:val>
                                            <p:strVal val="#ppt_y"/>
                                          </p:val>
                                        </p:tav>
                                      </p:tavLst>
                                    </p:anim>
                                    <p:anim calcmode="lin" valueType="num">
                                      <p:cBhvr>
                                        <p:cTn id="9" dur="500" fill="hold"/>
                                        <p:tgtEl>
                                          <p:spTgt spid="717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17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1792"/>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1793"/>
                                        </p:tgtEl>
                                        <p:attrNameLst>
                                          <p:attrName>style.visibility</p:attrName>
                                        </p:attrNameLst>
                                      </p:cBhvr>
                                      <p:to>
                                        <p:strVal val="visible"/>
                                      </p:to>
                                    </p:set>
                                    <p:anim calcmode="lin" valueType="num">
                                      <p:cBhvr>
                                        <p:cTn id="15" dur="500" fill="hold"/>
                                        <p:tgtEl>
                                          <p:spTgt spid="7179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1793"/>
                                        </p:tgtEl>
                                        <p:attrNameLst>
                                          <p:attrName>ppt_y</p:attrName>
                                        </p:attrNameLst>
                                      </p:cBhvr>
                                      <p:tavLst>
                                        <p:tav tm="0">
                                          <p:val>
                                            <p:strVal val="#ppt_y"/>
                                          </p:val>
                                        </p:tav>
                                        <p:tav tm="100000">
                                          <p:val>
                                            <p:strVal val="#ppt_y"/>
                                          </p:val>
                                        </p:tav>
                                      </p:tavLst>
                                    </p:anim>
                                    <p:anim calcmode="lin" valueType="num">
                                      <p:cBhvr>
                                        <p:cTn id="17" dur="500" fill="hold"/>
                                        <p:tgtEl>
                                          <p:spTgt spid="7179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179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1793"/>
                                        </p:tgtEl>
                                      </p:cBhvr>
                                    </p:animEffect>
                                  </p:childTnLst>
                                </p:cTn>
                              </p:par>
                            </p:childTnLst>
                          </p:cTn>
                        </p:par>
                        <p:par>
                          <p:cTn id="20" fill="hold" nodeType="afterGroup">
                            <p:stCondLst>
                              <p:cond delay="1800"/>
                            </p:stCondLst>
                            <p:childTnLst>
                              <p:par>
                                <p:cTn id="21" presetID="47" presetClass="entr" presetSubtype="0" fill="hold" grpId="0" nodeType="afterEffect">
                                  <p:stCondLst>
                                    <p:cond delay="0"/>
                                  </p:stCondLst>
                                  <p:childTnLst>
                                    <p:set>
                                      <p:cBhvr>
                                        <p:cTn id="22" dur="1" fill="hold">
                                          <p:stCondLst>
                                            <p:cond delay="0"/>
                                          </p:stCondLst>
                                        </p:cTn>
                                        <p:tgtEl>
                                          <p:spTgt spid="71686"/>
                                        </p:tgtEl>
                                        <p:attrNameLst>
                                          <p:attrName>style.visibility</p:attrName>
                                        </p:attrNameLst>
                                      </p:cBhvr>
                                      <p:to>
                                        <p:strVal val="visible"/>
                                      </p:to>
                                    </p:set>
                                    <p:animEffect transition="in" filter="fade">
                                      <p:cBhvr>
                                        <p:cTn id="23" dur="1000"/>
                                        <p:tgtEl>
                                          <p:spTgt spid="71686"/>
                                        </p:tgtEl>
                                      </p:cBhvr>
                                    </p:animEffect>
                                    <p:anim calcmode="lin" valueType="num">
                                      <p:cBhvr>
                                        <p:cTn id="24" dur="1000" fill="hold"/>
                                        <p:tgtEl>
                                          <p:spTgt spid="71686"/>
                                        </p:tgtEl>
                                        <p:attrNameLst>
                                          <p:attrName>ppt_x</p:attrName>
                                        </p:attrNameLst>
                                      </p:cBhvr>
                                      <p:tavLst>
                                        <p:tav tm="0">
                                          <p:val>
                                            <p:strVal val="#ppt_x"/>
                                          </p:val>
                                        </p:tav>
                                        <p:tav tm="100000">
                                          <p:val>
                                            <p:strVal val="#ppt_x"/>
                                          </p:val>
                                        </p:tav>
                                      </p:tavLst>
                                    </p:anim>
                                    <p:anim calcmode="lin" valueType="num">
                                      <p:cBhvr>
                                        <p:cTn id="25" dur="1000" fill="hold"/>
                                        <p:tgtEl>
                                          <p:spTgt spid="71686"/>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800"/>
                            </p:stCondLst>
                            <p:childTnLst>
                              <p:par>
                                <p:cTn id="27" presetID="9" presetClass="entr" presetSubtype="0" fill="hold" nodeType="afterEffect">
                                  <p:stCondLst>
                                    <p:cond delay="0"/>
                                  </p:stCondLst>
                                  <p:childTnLst>
                                    <p:set>
                                      <p:cBhvr>
                                        <p:cTn id="28" dur="1" fill="hold">
                                          <p:stCondLst>
                                            <p:cond delay="0"/>
                                          </p:stCondLst>
                                        </p:cTn>
                                        <p:tgtEl>
                                          <p:spTgt spid="71771"/>
                                        </p:tgtEl>
                                        <p:attrNameLst>
                                          <p:attrName>style.visibility</p:attrName>
                                        </p:attrNameLst>
                                      </p:cBhvr>
                                      <p:to>
                                        <p:strVal val="visible"/>
                                      </p:to>
                                    </p:set>
                                    <p:animEffect transition="in" filter="dissolve">
                                      <p:cBhvr>
                                        <p:cTn id="29" dur="500"/>
                                        <p:tgtEl>
                                          <p:spTgt spid="71771"/>
                                        </p:tgtEl>
                                      </p:cBhvr>
                                    </p:animEffect>
                                  </p:childTnLst>
                                </p:cTn>
                              </p:par>
                            </p:childTnLst>
                          </p:cTn>
                        </p:par>
                        <p:par>
                          <p:cTn id="30" fill="hold" nodeType="afterGroup">
                            <p:stCondLst>
                              <p:cond delay="33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71791"/>
                                        </p:tgtEl>
                                        <p:attrNameLst>
                                          <p:attrName>style.visibility</p:attrName>
                                        </p:attrNameLst>
                                      </p:cBhvr>
                                      <p:to>
                                        <p:strVal val="visible"/>
                                      </p:to>
                                    </p:set>
                                    <p:anim calcmode="lin" valueType="num">
                                      <p:cBhvr>
                                        <p:cTn id="33" dur="500" fill="hold"/>
                                        <p:tgtEl>
                                          <p:spTgt spid="7179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71791"/>
                                        </p:tgtEl>
                                        <p:attrNameLst>
                                          <p:attrName>ppt_y</p:attrName>
                                        </p:attrNameLst>
                                      </p:cBhvr>
                                      <p:tavLst>
                                        <p:tav tm="0">
                                          <p:val>
                                            <p:strVal val="#ppt_y"/>
                                          </p:val>
                                        </p:tav>
                                        <p:tav tm="100000">
                                          <p:val>
                                            <p:strVal val="#ppt_y"/>
                                          </p:val>
                                        </p:tav>
                                      </p:tavLst>
                                    </p:anim>
                                    <p:anim calcmode="lin" valueType="num">
                                      <p:cBhvr>
                                        <p:cTn id="35" dur="500" fill="hold"/>
                                        <p:tgtEl>
                                          <p:spTgt spid="7179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7179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71791"/>
                                        </p:tgtEl>
                                      </p:cBhvr>
                                    </p:animEffect>
                                  </p:childTnLst>
                                </p:cTn>
                              </p:par>
                            </p:childTnLst>
                          </p:cTn>
                        </p:par>
                        <p:par>
                          <p:cTn id="38" fill="hold" nodeType="afterGroup">
                            <p:stCondLst>
                              <p:cond delay="3950"/>
                            </p:stCondLst>
                            <p:childTnLst>
                              <p:par>
                                <p:cTn id="39" presetID="47" presetClass="entr" presetSubtype="0" fill="hold" nodeType="afterEffect">
                                  <p:stCondLst>
                                    <p:cond delay="0"/>
                                  </p:stCondLst>
                                  <p:childTnLst>
                                    <p:set>
                                      <p:cBhvr>
                                        <p:cTn id="40" dur="1" fill="hold">
                                          <p:stCondLst>
                                            <p:cond delay="0"/>
                                          </p:stCondLst>
                                        </p:cTn>
                                        <p:tgtEl>
                                          <p:spTgt spid="71687"/>
                                        </p:tgtEl>
                                        <p:attrNameLst>
                                          <p:attrName>style.visibility</p:attrName>
                                        </p:attrNameLst>
                                      </p:cBhvr>
                                      <p:to>
                                        <p:strVal val="visible"/>
                                      </p:to>
                                    </p:set>
                                    <p:animEffect transition="in" filter="fade">
                                      <p:cBhvr>
                                        <p:cTn id="41" dur="500"/>
                                        <p:tgtEl>
                                          <p:spTgt spid="71687"/>
                                        </p:tgtEl>
                                      </p:cBhvr>
                                    </p:animEffect>
                                    <p:anim calcmode="lin" valueType="num">
                                      <p:cBhvr>
                                        <p:cTn id="42" dur="500" fill="hold"/>
                                        <p:tgtEl>
                                          <p:spTgt spid="71687"/>
                                        </p:tgtEl>
                                        <p:attrNameLst>
                                          <p:attrName>ppt_x</p:attrName>
                                        </p:attrNameLst>
                                      </p:cBhvr>
                                      <p:tavLst>
                                        <p:tav tm="0">
                                          <p:val>
                                            <p:strVal val="#ppt_x"/>
                                          </p:val>
                                        </p:tav>
                                        <p:tav tm="100000">
                                          <p:val>
                                            <p:strVal val="#ppt_x"/>
                                          </p:val>
                                        </p:tav>
                                      </p:tavLst>
                                    </p:anim>
                                    <p:anim calcmode="lin" valueType="num">
                                      <p:cBhvr>
                                        <p:cTn id="43" dur="500" fill="hold"/>
                                        <p:tgtEl>
                                          <p:spTgt spid="71687"/>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4450"/>
                            </p:stCondLst>
                            <p:childTnLst>
                              <p:par>
                                <p:cTn id="45" presetID="47" presetClass="entr" presetSubtype="0" fill="hold" nodeType="afterEffect">
                                  <p:stCondLst>
                                    <p:cond delay="0"/>
                                  </p:stCondLst>
                                  <p:childTnLst>
                                    <p:set>
                                      <p:cBhvr>
                                        <p:cTn id="46" dur="1" fill="hold">
                                          <p:stCondLst>
                                            <p:cond delay="0"/>
                                          </p:stCondLst>
                                        </p:cTn>
                                        <p:tgtEl>
                                          <p:spTgt spid="71698"/>
                                        </p:tgtEl>
                                        <p:attrNameLst>
                                          <p:attrName>style.visibility</p:attrName>
                                        </p:attrNameLst>
                                      </p:cBhvr>
                                      <p:to>
                                        <p:strVal val="visible"/>
                                      </p:to>
                                    </p:set>
                                    <p:animEffect transition="in" filter="fade">
                                      <p:cBhvr>
                                        <p:cTn id="47" dur="500"/>
                                        <p:tgtEl>
                                          <p:spTgt spid="71698"/>
                                        </p:tgtEl>
                                      </p:cBhvr>
                                    </p:animEffect>
                                    <p:anim calcmode="lin" valueType="num">
                                      <p:cBhvr>
                                        <p:cTn id="48" dur="500" fill="hold"/>
                                        <p:tgtEl>
                                          <p:spTgt spid="71698"/>
                                        </p:tgtEl>
                                        <p:attrNameLst>
                                          <p:attrName>ppt_x</p:attrName>
                                        </p:attrNameLst>
                                      </p:cBhvr>
                                      <p:tavLst>
                                        <p:tav tm="0">
                                          <p:val>
                                            <p:strVal val="#ppt_x"/>
                                          </p:val>
                                        </p:tav>
                                        <p:tav tm="100000">
                                          <p:val>
                                            <p:strVal val="#ppt_x"/>
                                          </p:val>
                                        </p:tav>
                                      </p:tavLst>
                                    </p:anim>
                                    <p:anim calcmode="lin" valueType="num">
                                      <p:cBhvr>
                                        <p:cTn id="49" dur="500" fill="hold"/>
                                        <p:tgtEl>
                                          <p:spTgt spid="71698"/>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4950"/>
                            </p:stCondLst>
                            <p:childTnLst>
                              <p:par>
                                <p:cTn id="51" presetID="47" presetClass="entr" presetSubtype="0" fill="hold" nodeType="afterEffect">
                                  <p:stCondLst>
                                    <p:cond delay="0"/>
                                  </p:stCondLst>
                                  <p:childTnLst>
                                    <p:set>
                                      <p:cBhvr>
                                        <p:cTn id="52" dur="1" fill="hold">
                                          <p:stCondLst>
                                            <p:cond delay="0"/>
                                          </p:stCondLst>
                                        </p:cTn>
                                        <p:tgtEl>
                                          <p:spTgt spid="71709"/>
                                        </p:tgtEl>
                                        <p:attrNameLst>
                                          <p:attrName>style.visibility</p:attrName>
                                        </p:attrNameLst>
                                      </p:cBhvr>
                                      <p:to>
                                        <p:strVal val="visible"/>
                                      </p:to>
                                    </p:set>
                                    <p:animEffect transition="in" filter="fade">
                                      <p:cBhvr>
                                        <p:cTn id="53" dur="500"/>
                                        <p:tgtEl>
                                          <p:spTgt spid="71709"/>
                                        </p:tgtEl>
                                      </p:cBhvr>
                                    </p:animEffect>
                                    <p:anim calcmode="lin" valueType="num">
                                      <p:cBhvr>
                                        <p:cTn id="54" dur="500" fill="hold"/>
                                        <p:tgtEl>
                                          <p:spTgt spid="71709"/>
                                        </p:tgtEl>
                                        <p:attrNameLst>
                                          <p:attrName>ppt_x</p:attrName>
                                        </p:attrNameLst>
                                      </p:cBhvr>
                                      <p:tavLst>
                                        <p:tav tm="0">
                                          <p:val>
                                            <p:strVal val="#ppt_x"/>
                                          </p:val>
                                        </p:tav>
                                        <p:tav tm="100000">
                                          <p:val>
                                            <p:strVal val="#ppt_x"/>
                                          </p:val>
                                        </p:tav>
                                      </p:tavLst>
                                    </p:anim>
                                    <p:anim calcmode="lin" valueType="num">
                                      <p:cBhvr>
                                        <p:cTn id="55" dur="500" fill="hold"/>
                                        <p:tgtEl>
                                          <p:spTgt spid="71709"/>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5450"/>
                            </p:stCondLst>
                            <p:childTnLst>
                              <p:par>
                                <p:cTn id="57" presetID="47" presetClass="entr" presetSubtype="0" fill="hold" nodeType="afterEffect">
                                  <p:stCondLst>
                                    <p:cond delay="0"/>
                                  </p:stCondLst>
                                  <p:childTnLst>
                                    <p:set>
                                      <p:cBhvr>
                                        <p:cTn id="58" dur="1" fill="hold">
                                          <p:stCondLst>
                                            <p:cond delay="0"/>
                                          </p:stCondLst>
                                        </p:cTn>
                                        <p:tgtEl>
                                          <p:spTgt spid="71720"/>
                                        </p:tgtEl>
                                        <p:attrNameLst>
                                          <p:attrName>style.visibility</p:attrName>
                                        </p:attrNameLst>
                                      </p:cBhvr>
                                      <p:to>
                                        <p:strVal val="visible"/>
                                      </p:to>
                                    </p:set>
                                    <p:animEffect transition="in" filter="fade">
                                      <p:cBhvr>
                                        <p:cTn id="59" dur="500"/>
                                        <p:tgtEl>
                                          <p:spTgt spid="71720"/>
                                        </p:tgtEl>
                                      </p:cBhvr>
                                    </p:animEffect>
                                    <p:anim calcmode="lin" valueType="num">
                                      <p:cBhvr>
                                        <p:cTn id="60" dur="500" fill="hold"/>
                                        <p:tgtEl>
                                          <p:spTgt spid="71720"/>
                                        </p:tgtEl>
                                        <p:attrNameLst>
                                          <p:attrName>ppt_x</p:attrName>
                                        </p:attrNameLst>
                                      </p:cBhvr>
                                      <p:tavLst>
                                        <p:tav tm="0">
                                          <p:val>
                                            <p:strVal val="#ppt_x"/>
                                          </p:val>
                                        </p:tav>
                                        <p:tav tm="100000">
                                          <p:val>
                                            <p:strVal val="#ppt_x"/>
                                          </p:val>
                                        </p:tav>
                                      </p:tavLst>
                                    </p:anim>
                                    <p:anim calcmode="lin" valueType="num">
                                      <p:cBhvr>
                                        <p:cTn id="61" dur="500" fill="hold"/>
                                        <p:tgtEl>
                                          <p:spTgt spid="71720"/>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5950"/>
                            </p:stCondLst>
                            <p:childTnLst>
                              <p:par>
                                <p:cTn id="63" presetID="47" presetClass="entr" presetSubtype="0" fill="hold" nodeType="afterEffect">
                                  <p:stCondLst>
                                    <p:cond delay="0"/>
                                  </p:stCondLst>
                                  <p:childTnLst>
                                    <p:set>
                                      <p:cBhvr>
                                        <p:cTn id="64" dur="1" fill="hold">
                                          <p:stCondLst>
                                            <p:cond delay="0"/>
                                          </p:stCondLst>
                                        </p:cTn>
                                        <p:tgtEl>
                                          <p:spTgt spid="71731"/>
                                        </p:tgtEl>
                                        <p:attrNameLst>
                                          <p:attrName>style.visibility</p:attrName>
                                        </p:attrNameLst>
                                      </p:cBhvr>
                                      <p:to>
                                        <p:strVal val="visible"/>
                                      </p:to>
                                    </p:set>
                                    <p:animEffect transition="in" filter="fade">
                                      <p:cBhvr>
                                        <p:cTn id="65" dur="500"/>
                                        <p:tgtEl>
                                          <p:spTgt spid="71731"/>
                                        </p:tgtEl>
                                      </p:cBhvr>
                                    </p:animEffect>
                                    <p:anim calcmode="lin" valueType="num">
                                      <p:cBhvr>
                                        <p:cTn id="66" dur="500" fill="hold"/>
                                        <p:tgtEl>
                                          <p:spTgt spid="71731"/>
                                        </p:tgtEl>
                                        <p:attrNameLst>
                                          <p:attrName>ppt_x</p:attrName>
                                        </p:attrNameLst>
                                      </p:cBhvr>
                                      <p:tavLst>
                                        <p:tav tm="0">
                                          <p:val>
                                            <p:strVal val="#ppt_x"/>
                                          </p:val>
                                        </p:tav>
                                        <p:tav tm="100000">
                                          <p:val>
                                            <p:strVal val="#ppt_x"/>
                                          </p:val>
                                        </p:tav>
                                      </p:tavLst>
                                    </p:anim>
                                    <p:anim calcmode="lin" valueType="num">
                                      <p:cBhvr>
                                        <p:cTn id="67" dur="500" fill="hold"/>
                                        <p:tgtEl>
                                          <p:spTgt spid="71731"/>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6450"/>
                            </p:stCondLst>
                            <p:childTnLst>
                              <p:par>
                                <p:cTn id="69" presetID="47" presetClass="entr" presetSubtype="0" fill="hold" nodeType="afterEffect">
                                  <p:stCondLst>
                                    <p:cond delay="0"/>
                                  </p:stCondLst>
                                  <p:childTnLst>
                                    <p:set>
                                      <p:cBhvr>
                                        <p:cTn id="70" dur="1" fill="hold">
                                          <p:stCondLst>
                                            <p:cond delay="0"/>
                                          </p:stCondLst>
                                        </p:cTn>
                                        <p:tgtEl>
                                          <p:spTgt spid="71742"/>
                                        </p:tgtEl>
                                        <p:attrNameLst>
                                          <p:attrName>style.visibility</p:attrName>
                                        </p:attrNameLst>
                                      </p:cBhvr>
                                      <p:to>
                                        <p:strVal val="visible"/>
                                      </p:to>
                                    </p:set>
                                    <p:animEffect transition="in" filter="fade">
                                      <p:cBhvr>
                                        <p:cTn id="71" dur="500"/>
                                        <p:tgtEl>
                                          <p:spTgt spid="71742"/>
                                        </p:tgtEl>
                                      </p:cBhvr>
                                    </p:animEffect>
                                    <p:anim calcmode="lin" valueType="num">
                                      <p:cBhvr>
                                        <p:cTn id="72" dur="500" fill="hold"/>
                                        <p:tgtEl>
                                          <p:spTgt spid="71742"/>
                                        </p:tgtEl>
                                        <p:attrNameLst>
                                          <p:attrName>ppt_x</p:attrName>
                                        </p:attrNameLst>
                                      </p:cBhvr>
                                      <p:tavLst>
                                        <p:tav tm="0">
                                          <p:val>
                                            <p:strVal val="#ppt_x"/>
                                          </p:val>
                                        </p:tav>
                                        <p:tav tm="100000">
                                          <p:val>
                                            <p:strVal val="#ppt_x"/>
                                          </p:val>
                                        </p:tav>
                                      </p:tavLst>
                                    </p:anim>
                                    <p:anim calcmode="lin" valueType="num">
                                      <p:cBhvr>
                                        <p:cTn id="73" dur="500" fill="hold"/>
                                        <p:tgtEl>
                                          <p:spTgt spid="71742"/>
                                        </p:tgtEl>
                                        <p:attrNameLst>
                                          <p:attrName>ppt_y</p:attrName>
                                        </p:attrNameLst>
                                      </p:cBhvr>
                                      <p:tavLst>
                                        <p:tav tm="0">
                                          <p:val>
                                            <p:strVal val="#ppt_y-.1"/>
                                          </p:val>
                                        </p:tav>
                                        <p:tav tm="100000">
                                          <p:val>
                                            <p:strVal val="#ppt_y"/>
                                          </p:val>
                                        </p:tav>
                                      </p:tavLst>
                                    </p:anim>
                                  </p:childTnLst>
                                </p:cTn>
                              </p:par>
                            </p:childTnLst>
                          </p:cTn>
                        </p:par>
                        <p:par>
                          <p:cTn id="74" fill="hold" nodeType="afterGroup">
                            <p:stCondLst>
                              <p:cond delay="6950"/>
                            </p:stCondLst>
                            <p:childTnLst>
                              <p:par>
                                <p:cTn id="75" presetID="47" presetClass="entr" presetSubtype="0" fill="hold" grpId="0" nodeType="afterEffect">
                                  <p:stCondLst>
                                    <p:cond delay="0"/>
                                  </p:stCondLst>
                                  <p:childTnLst>
                                    <p:set>
                                      <p:cBhvr>
                                        <p:cTn id="76" dur="1" fill="hold">
                                          <p:stCondLst>
                                            <p:cond delay="0"/>
                                          </p:stCondLst>
                                        </p:cTn>
                                        <p:tgtEl>
                                          <p:spTgt spid="71759"/>
                                        </p:tgtEl>
                                        <p:attrNameLst>
                                          <p:attrName>style.visibility</p:attrName>
                                        </p:attrNameLst>
                                      </p:cBhvr>
                                      <p:to>
                                        <p:strVal val="visible"/>
                                      </p:to>
                                    </p:set>
                                    <p:animEffect transition="in" filter="fade">
                                      <p:cBhvr>
                                        <p:cTn id="77" dur="500"/>
                                        <p:tgtEl>
                                          <p:spTgt spid="71759"/>
                                        </p:tgtEl>
                                      </p:cBhvr>
                                    </p:animEffect>
                                    <p:anim calcmode="lin" valueType="num">
                                      <p:cBhvr>
                                        <p:cTn id="78" dur="500" fill="hold"/>
                                        <p:tgtEl>
                                          <p:spTgt spid="71759"/>
                                        </p:tgtEl>
                                        <p:attrNameLst>
                                          <p:attrName>ppt_x</p:attrName>
                                        </p:attrNameLst>
                                      </p:cBhvr>
                                      <p:tavLst>
                                        <p:tav tm="0">
                                          <p:val>
                                            <p:strVal val="#ppt_x"/>
                                          </p:val>
                                        </p:tav>
                                        <p:tav tm="100000">
                                          <p:val>
                                            <p:strVal val="#ppt_x"/>
                                          </p:val>
                                        </p:tav>
                                      </p:tavLst>
                                    </p:anim>
                                    <p:anim calcmode="lin" valueType="num">
                                      <p:cBhvr>
                                        <p:cTn id="79" dur="500" fill="hold"/>
                                        <p:tgtEl>
                                          <p:spTgt spid="71759"/>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7450"/>
                            </p:stCondLst>
                            <p:childTnLst>
                              <p:par>
                                <p:cTn id="81" presetID="47" presetClass="entr" presetSubtype="0" fill="hold" grpId="0" nodeType="afterEffect">
                                  <p:stCondLst>
                                    <p:cond delay="0"/>
                                  </p:stCondLst>
                                  <p:childTnLst>
                                    <p:set>
                                      <p:cBhvr>
                                        <p:cTn id="82" dur="1" fill="hold">
                                          <p:stCondLst>
                                            <p:cond delay="0"/>
                                          </p:stCondLst>
                                        </p:cTn>
                                        <p:tgtEl>
                                          <p:spTgt spid="71764"/>
                                        </p:tgtEl>
                                        <p:attrNameLst>
                                          <p:attrName>style.visibility</p:attrName>
                                        </p:attrNameLst>
                                      </p:cBhvr>
                                      <p:to>
                                        <p:strVal val="visible"/>
                                      </p:to>
                                    </p:set>
                                    <p:animEffect transition="in" filter="fade">
                                      <p:cBhvr>
                                        <p:cTn id="83" dur="500"/>
                                        <p:tgtEl>
                                          <p:spTgt spid="71764"/>
                                        </p:tgtEl>
                                      </p:cBhvr>
                                    </p:animEffect>
                                    <p:anim calcmode="lin" valueType="num">
                                      <p:cBhvr>
                                        <p:cTn id="84" dur="500" fill="hold"/>
                                        <p:tgtEl>
                                          <p:spTgt spid="71764"/>
                                        </p:tgtEl>
                                        <p:attrNameLst>
                                          <p:attrName>ppt_x</p:attrName>
                                        </p:attrNameLst>
                                      </p:cBhvr>
                                      <p:tavLst>
                                        <p:tav tm="0">
                                          <p:val>
                                            <p:strVal val="#ppt_x"/>
                                          </p:val>
                                        </p:tav>
                                        <p:tav tm="100000">
                                          <p:val>
                                            <p:strVal val="#ppt_x"/>
                                          </p:val>
                                        </p:tav>
                                      </p:tavLst>
                                    </p:anim>
                                    <p:anim calcmode="lin" valueType="num">
                                      <p:cBhvr>
                                        <p:cTn id="85" dur="500" fill="hold"/>
                                        <p:tgtEl>
                                          <p:spTgt spid="71764"/>
                                        </p:tgtEl>
                                        <p:attrNameLst>
                                          <p:attrName>ppt_y</p:attrName>
                                        </p:attrNameLst>
                                      </p:cBhvr>
                                      <p:tavLst>
                                        <p:tav tm="0">
                                          <p:val>
                                            <p:strVal val="#ppt_y-.1"/>
                                          </p:val>
                                        </p:tav>
                                        <p:tav tm="100000">
                                          <p:val>
                                            <p:strVal val="#ppt_y"/>
                                          </p:val>
                                        </p:tav>
                                      </p:tavLst>
                                    </p:anim>
                                  </p:childTnLst>
                                </p:cTn>
                              </p:par>
                            </p:childTnLst>
                          </p:cTn>
                        </p:par>
                        <p:par>
                          <p:cTn id="86" fill="hold" nodeType="afterGroup">
                            <p:stCondLst>
                              <p:cond delay="7950"/>
                            </p:stCondLst>
                            <p:childTnLst>
                              <p:par>
                                <p:cTn id="87" presetID="47" presetClass="entr" presetSubtype="0" fill="hold" grpId="0" nodeType="afterEffect">
                                  <p:stCondLst>
                                    <p:cond delay="0"/>
                                  </p:stCondLst>
                                  <p:childTnLst>
                                    <p:set>
                                      <p:cBhvr>
                                        <p:cTn id="88" dur="1" fill="hold">
                                          <p:stCondLst>
                                            <p:cond delay="0"/>
                                          </p:stCondLst>
                                        </p:cTn>
                                        <p:tgtEl>
                                          <p:spTgt spid="71763"/>
                                        </p:tgtEl>
                                        <p:attrNameLst>
                                          <p:attrName>style.visibility</p:attrName>
                                        </p:attrNameLst>
                                      </p:cBhvr>
                                      <p:to>
                                        <p:strVal val="visible"/>
                                      </p:to>
                                    </p:set>
                                    <p:animEffect transition="in" filter="fade">
                                      <p:cBhvr>
                                        <p:cTn id="89" dur="500"/>
                                        <p:tgtEl>
                                          <p:spTgt spid="71763"/>
                                        </p:tgtEl>
                                      </p:cBhvr>
                                    </p:animEffect>
                                    <p:anim calcmode="lin" valueType="num">
                                      <p:cBhvr>
                                        <p:cTn id="90" dur="500" fill="hold"/>
                                        <p:tgtEl>
                                          <p:spTgt spid="71763"/>
                                        </p:tgtEl>
                                        <p:attrNameLst>
                                          <p:attrName>ppt_x</p:attrName>
                                        </p:attrNameLst>
                                      </p:cBhvr>
                                      <p:tavLst>
                                        <p:tav tm="0">
                                          <p:val>
                                            <p:strVal val="#ppt_x"/>
                                          </p:val>
                                        </p:tav>
                                        <p:tav tm="100000">
                                          <p:val>
                                            <p:strVal val="#ppt_x"/>
                                          </p:val>
                                        </p:tav>
                                      </p:tavLst>
                                    </p:anim>
                                    <p:anim calcmode="lin" valueType="num">
                                      <p:cBhvr>
                                        <p:cTn id="91" dur="500" fill="hold"/>
                                        <p:tgtEl>
                                          <p:spTgt spid="71763"/>
                                        </p:tgtEl>
                                        <p:attrNameLst>
                                          <p:attrName>ppt_y</p:attrName>
                                        </p:attrNameLst>
                                      </p:cBhvr>
                                      <p:tavLst>
                                        <p:tav tm="0">
                                          <p:val>
                                            <p:strVal val="#ppt_y-.1"/>
                                          </p:val>
                                        </p:tav>
                                        <p:tav tm="100000">
                                          <p:val>
                                            <p:strVal val="#ppt_y"/>
                                          </p:val>
                                        </p:tav>
                                      </p:tavLst>
                                    </p:anim>
                                  </p:childTnLst>
                                </p:cTn>
                              </p:par>
                            </p:childTnLst>
                          </p:cTn>
                        </p:par>
                        <p:par>
                          <p:cTn id="92" fill="hold" nodeType="afterGroup">
                            <p:stCondLst>
                              <p:cond delay="8450"/>
                            </p:stCondLst>
                            <p:childTnLst>
                              <p:par>
                                <p:cTn id="93" presetID="42" presetClass="entr" presetSubtype="0" fill="hold" grpId="0" nodeType="afterEffect">
                                  <p:stCondLst>
                                    <p:cond delay="0"/>
                                  </p:stCondLst>
                                  <p:childTnLst>
                                    <p:set>
                                      <p:cBhvr>
                                        <p:cTn id="94" dur="1" fill="hold">
                                          <p:stCondLst>
                                            <p:cond delay="0"/>
                                          </p:stCondLst>
                                        </p:cTn>
                                        <p:tgtEl>
                                          <p:spTgt spid="71760"/>
                                        </p:tgtEl>
                                        <p:attrNameLst>
                                          <p:attrName>style.visibility</p:attrName>
                                        </p:attrNameLst>
                                      </p:cBhvr>
                                      <p:to>
                                        <p:strVal val="visible"/>
                                      </p:to>
                                    </p:set>
                                    <p:animEffect transition="in" filter="fade">
                                      <p:cBhvr>
                                        <p:cTn id="95" dur="500"/>
                                        <p:tgtEl>
                                          <p:spTgt spid="71760"/>
                                        </p:tgtEl>
                                      </p:cBhvr>
                                    </p:animEffect>
                                    <p:anim calcmode="lin" valueType="num">
                                      <p:cBhvr>
                                        <p:cTn id="96" dur="500" fill="hold"/>
                                        <p:tgtEl>
                                          <p:spTgt spid="71760"/>
                                        </p:tgtEl>
                                        <p:attrNameLst>
                                          <p:attrName>ppt_x</p:attrName>
                                        </p:attrNameLst>
                                      </p:cBhvr>
                                      <p:tavLst>
                                        <p:tav tm="0">
                                          <p:val>
                                            <p:strVal val="#ppt_x"/>
                                          </p:val>
                                        </p:tav>
                                        <p:tav tm="100000">
                                          <p:val>
                                            <p:strVal val="#ppt_x"/>
                                          </p:val>
                                        </p:tav>
                                      </p:tavLst>
                                    </p:anim>
                                    <p:anim calcmode="lin" valueType="num">
                                      <p:cBhvr>
                                        <p:cTn id="97" dur="500" fill="hold"/>
                                        <p:tgtEl>
                                          <p:spTgt spid="71760"/>
                                        </p:tgtEl>
                                        <p:attrNameLst>
                                          <p:attrName>ppt_y</p:attrName>
                                        </p:attrNameLst>
                                      </p:cBhvr>
                                      <p:tavLst>
                                        <p:tav tm="0">
                                          <p:val>
                                            <p:strVal val="#ppt_y+.1"/>
                                          </p:val>
                                        </p:tav>
                                        <p:tav tm="100000">
                                          <p:val>
                                            <p:strVal val="#ppt_y"/>
                                          </p:val>
                                        </p:tav>
                                      </p:tavLst>
                                    </p:anim>
                                  </p:childTnLst>
                                </p:cTn>
                              </p:par>
                            </p:childTnLst>
                          </p:cTn>
                        </p:par>
                        <p:par>
                          <p:cTn id="98" fill="hold" nodeType="afterGroup">
                            <p:stCondLst>
                              <p:cond delay="8950"/>
                            </p:stCondLst>
                            <p:childTnLst>
                              <p:par>
                                <p:cTn id="99" presetID="42" presetClass="entr" presetSubtype="0" fill="hold" grpId="0" nodeType="afterEffect">
                                  <p:stCondLst>
                                    <p:cond delay="0"/>
                                  </p:stCondLst>
                                  <p:childTnLst>
                                    <p:set>
                                      <p:cBhvr>
                                        <p:cTn id="100" dur="1" fill="hold">
                                          <p:stCondLst>
                                            <p:cond delay="0"/>
                                          </p:stCondLst>
                                        </p:cTn>
                                        <p:tgtEl>
                                          <p:spTgt spid="71762"/>
                                        </p:tgtEl>
                                        <p:attrNameLst>
                                          <p:attrName>style.visibility</p:attrName>
                                        </p:attrNameLst>
                                      </p:cBhvr>
                                      <p:to>
                                        <p:strVal val="visible"/>
                                      </p:to>
                                    </p:set>
                                    <p:animEffect transition="in" filter="fade">
                                      <p:cBhvr>
                                        <p:cTn id="101" dur="500"/>
                                        <p:tgtEl>
                                          <p:spTgt spid="71762"/>
                                        </p:tgtEl>
                                      </p:cBhvr>
                                    </p:animEffect>
                                    <p:anim calcmode="lin" valueType="num">
                                      <p:cBhvr>
                                        <p:cTn id="102" dur="500" fill="hold"/>
                                        <p:tgtEl>
                                          <p:spTgt spid="71762"/>
                                        </p:tgtEl>
                                        <p:attrNameLst>
                                          <p:attrName>ppt_x</p:attrName>
                                        </p:attrNameLst>
                                      </p:cBhvr>
                                      <p:tavLst>
                                        <p:tav tm="0">
                                          <p:val>
                                            <p:strVal val="#ppt_x"/>
                                          </p:val>
                                        </p:tav>
                                        <p:tav tm="100000">
                                          <p:val>
                                            <p:strVal val="#ppt_x"/>
                                          </p:val>
                                        </p:tav>
                                      </p:tavLst>
                                    </p:anim>
                                    <p:anim calcmode="lin" valueType="num">
                                      <p:cBhvr>
                                        <p:cTn id="103" dur="500" fill="hold"/>
                                        <p:tgtEl>
                                          <p:spTgt spid="71762"/>
                                        </p:tgtEl>
                                        <p:attrNameLst>
                                          <p:attrName>ppt_y</p:attrName>
                                        </p:attrNameLst>
                                      </p:cBhvr>
                                      <p:tavLst>
                                        <p:tav tm="0">
                                          <p:val>
                                            <p:strVal val="#ppt_y+.1"/>
                                          </p:val>
                                        </p:tav>
                                        <p:tav tm="100000">
                                          <p:val>
                                            <p:strVal val="#ppt_y"/>
                                          </p:val>
                                        </p:tav>
                                      </p:tavLst>
                                    </p:anim>
                                  </p:childTnLst>
                                </p:cTn>
                              </p:par>
                            </p:childTnLst>
                          </p:cTn>
                        </p:par>
                        <p:par>
                          <p:cTn id="104" fill="hold" nodeType="afterGroup">
                            <p:stCondLst>
                              <p:cond delay="9450"/>
                            </p:stCondLst>
                            <p:childTnLst>
                              <p:par>
                                <p:cTn id="105" presetID="42" presetClass="entr" presetSubtype="0" fill="hold" grpId="0" nodeType="afterEffect">
                                  <p:stCondLst>
                                    <p:cond delay="0"/>
                                  </p:stCondLst>
                                  <p:childTnLst>
                                    <p:set>
                                      <p:cBhvr>
                                        <p:cTn id="106" dur="1" fill="hold">
                                          <p:stCondLst>
                                            <p:cond delay="0"/>
                                          </p:stCondLst>
                                        </p:cTn>
                                        <p:tgtEl>
                                          <p:spTgt spid="71761"/>
                                        </p:tgtEl>
                                        <p:attrNameLst>
                                          <p:attrName>style.visibility</p:attrName>
                                        </p:attrNameLst>
                                      </p:cBhvr>
                                      <p:to>
                                        <p:strVal val="visible"/>
                                      </p:to>
                                    </p:set>
                                    <p:animEffect transition="in" filter="fade">
                                      <p:cBhvr>
                                        <p:cTn id="107" dur="500"/>
                                        <p:tgtEl>
                                          <p:spTgt spid="71761"/>
                                        </p:tgtEl>
                                      </p:cBhvr>
                                    </p:animEffect>
                                    <p:anim calcmode="lin" valueType="num">
                                      <p:cBhvr>
                                        <p:cTn id="108" dur="500" fill="hold"/>
                                        <p:tgtEl>
                                          <p:spTgt spid="71761"/>
                                        </p:tgtEl>
                                        <p:attrNameLst>
                                          <p:attrName>ppt_x</p:attrName>
                                        </p:attrNameLst>
                                      </p:cBhvr>
                                      <p:tavLst>
                                        <p:tav tm="0">
                                          <p:val>
                                            <p:strVal val="#ppt_x"/>
                                          </p:val>
                                        </p:tav>
                                        <p:tav tm="100000">
                                          <p:val>
                                            <p:strVal val="#ppt_x"/>
                                          </p:val>
                                        </p:tav>
                                      </p:tavLst>
                                    </p:anim>
                                    <p:anim calcmode="lin" valueType="num">
                                      <p:cBhvr>
                                        <p:cTn id="109" dur="500" fill="hold"/>
                                        <p:tgtEl>
                                          <p:spTgt spid="71761"/>
                                        </p:tgtEl>
                                        <p:attrNameLst>
                                          <p:attrName>ppt_y</p:attrName>
                                        </p:attrNameLst>
                                      </p:cBhvr>
                                      <p:tavLst>
                                        <p:tav tm="0">
                                          <p:val>
                                            <p:strVal val="#ppt_y+.1"/>
                                          </p:val>
                                        </p:tav>
                                        <p:tav tm="100000">
                                          <p:val>
                                            <p:strVal val="#ppt_y"/>
                                          </p:val>
                                        </p:tav>
                                      </p:tavLst>
                                    </p:anim>
                                  </p:childTnLst>
                                </p:cTn>
                              </p:par>
                            </p:childTnLst>
                          </p:cTn>
                        </p:par>
                        <p:par>
                          <p:cTn id="110" fill="hold" nodeType="afterGroup">
                            <p:stCondLst>
                              <p:cond delay="9950"/>
                            </p:stCondLst>
                            <p:childTnLst>
                              <p:par>
                                <p:cTn id="111" presetID="18" presetClass="entr" presetSubtype="6" fill="hold" grpId="0" nodeType="afterEffect">
                                  <p:stCondLst>
                                    <p:cond delay="0"/>
                                  </p:stCondLst>
                                  <p:childTnLst>
                                    <p:set>
                                      <p:cBhvr>
                                        <p:cTn id="112" dur="1" fill="hold">
                                          <p:stCondLst>
                                            <p:cond delay="0"/>
                                          </p:stCondLst>
                                        </p:cTn>
                                        <p:tgtEl>
                                          <p:spTgt spid="71757"/>
                                        </p:tgtEl>
                                        <p:attrNameLst>
                                          <p:attrName>style.visibility</p:attrName>
                                        </p:attrNameLst>
                                      </p:cBhvr>
                                      <p:to>
                                        <p:strVal val="visible"/>
                                      </p:to>
                                    </p:set>
                                    <p:animEffect transition="in" filter="strips(downRight)">
                                      <p:cBhvr>
                                        <p:cTn id="113" dur="500"/>
                                        <p:tgtEl>
                                          <p:spTgt spid="71757"/>
                                        </p:tgtEl>
                                      </p:cBhvr>
                                    </p:animEffect>
                                  </p:childTnLst>
                                </p:cTn>
                              </p:par>
                              <p:par>
                                <p:cTn id="114" presetID="18" presetClass="entr" presetSubtype="6" fill="hold" grpId="0" nodeType="withEffect">
                                  <p:stCondLst>
                                    <p:cond delay="0"/>
                                  </p:stCondLst>
                                  <p:childTnLst>
                                    <p:set>
                                      <p:cBhvr>
                                        <p:cTn id="115" dur="1" fill="hold">
                                          <p:stCondLst>
                                            <p:cond delay="0"/>
                                          </p:stCondLst>
                                        </p:cTn>
                                        <p:tgtEl>
                                          <p:spTgt spid="71756"/>
                                        </p:tgtEl>
                                        <p:attrNameLst>
                                          <p:attrName>style.visibility</p:attrName>
                                        </p:attrNameLst>
                                      </p:cBhvr>
                                      <p:to>
                                        <p:strVal val="visible"/>
                                      </p:to>
                                    </p:set>
                                    <p:animEffect transition="in" filter="strips(downRight)">
                                      <p:cBhvr>
                                        <p:cTn id="116" dur="500"/>
                                        <p:tgtEl>
                                          <p:spTgt spid="71756"/>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71755"/>
                                        </p:tgtEl>
                                        <p:attrNameLst>
                                          <p:attrName>style.visibility</p:attrName>
                                        </p:attrNameLst>
                                      </p:cBhvr>
                                      <p:to>
                                        <p:strVal val="visible"/>
                                      </p:to>
                                    </p:set>
                                    <p:animEffect transition="in" filter="strips(downRight)">
                                      <p:cBhvr>
                                        <p:cTn id="119" dur="500"/>
                                        <p:tgtEl>
                                          <p:spTgt spid="71755"/>
                                        </p:tgtEl>
                                      </p:cBhvr>
                                    </p:animEffect>
                                  </p:childTnLst>
                                </p:cTn>
                              </p:par>
                              <p:par>
                                <p:cTn id="120" presetID="18" presetClass="entr" presetSubtype="6" fill="hold" grpId="0" nodeType="withEffect">
                                  <p:stCondLst>
                                    <p:cond delay="0"/>
                                  </p:stCondLst>
                                  <p:childTnLst>
                                    <p:set>
                                      <p:cBhvr>
                                        <p:cTn id="121" dur="1" fill="hold">
                                          <p:stCondLst>
                                            <p:cond delay="0"/>
                                          </p:stCondLst>
                                        </p:cTn>
                                        <p:tgtEl>
                                          <p:spTgt spid="71754"/>
                                        </p:tgtEl>
                                        <p:attrNameLst>
                                          <p:attrName>style.visibility</p:attrName>
                                        </p:attrNameLst>
                                      </p:cBhvr>
                                      <p:to>
                                        <p:strVal val="visible"/>
                                      </p:to>
                                    </p:set>
                                    <p:animEffect transition="in" filter="strips(downRight)">
                                      <p:cBhvr>
                                        <p:cTn id="122" dur="500"/>
                                        <p:tgtEl>
                                          <p:spTgt spid="71754"/>
                                        </p:tgtEl>
                                      </p:cBhvr>
                                    </p:animEffect>
                                  </p:childTnLst>
                                </p:cTn>
                              </p:par>
                              <p:par>
                                <p:cTn id="123" presetID="18" presetClass="entr" presetSubtype="6" fill="hold" grpId="0" nodeType="withEffect">
                                  <p:stCondLst>
                                    <p:cond delay="0"/>
                                  </p:stCondLst>
                                  <p:childTnLst>
                                    <p:set>
                                      <p:cBhvr>
                                        <p:cTn id="124" dur="1" fill="hold">
                                          <p:stCondLst>
                                            <p:cond delay="0"/>
                                          </p:stCondLst>
                                        </p:cTn>
                                        <p:tgtEl>
                                          <p:spTgt spid="71753"/>
                                        </p:tgtEl>
                                        <p:attrNameLst>
                                          <p:attrName>style.visibility</p:attrName>
                                        </p:attrNameLst>
                                      </p:cBhvr>
                                      <p:to>
                                        <p:strVal val="visible"/>
                                      </p:to>
                                    </p:set>
                                    <p:animEffect transition="in" filter="strips(downRight)">
                                      <p:cBhvr>
                                        <p:cTn id="125" dur="500"/>
                                        <p:tgtEl>
                                          <p:spTgt spid="71753"/>
                                        </p:tgtEl>
                                      </p:cBhvr>
                                    </p:animEffect>
                                  </p:childTnLst>
                                </p:cTn>
                              </p:par>
                              <p:par>
                                <p:cTn id="126" presetID="18" presetClass="entr" presetSubtype="6" fill="hold" grpId="0" nodeType="withEffect">
                                  <p:stCondLst>
                                    <p:cond delay="0"/>
                                  </p:stCondLst>
                                  <p:childTnLst>
                                    <p:set>
                                      <p:cBhvr>
                                        <p:cTn id="127" dur="1" fill="hold">
                                          <p:stCondLst>
                                            <p:cond delay="0"/>
                                          </p:stCondLst>
                                        </p:cTn>
                                        <p:tgtEl>
                                          <p:spTgt spid="71758"/>
                                        </p:tgtEl>
                                        <p:attrNameLst>
                                          <p:attrName>style.visibility</p:attrName>
                                        </p:attrNameLst>
                                      </p:cBhvr>
                                      <p:to>
                                        <p:strVal val="visible"/>
                                      </p:to>
                                    </p:set>
                                    <p:animEffect transition="in" filter="strips(downRight)">
                                      <p:cBhvr>
                                        <p:cTn id="128" dur="500"/>
                                        <p:tgtEl>
                                          <p:spTgt spid="71758"/>
                                        </p:tgtEl>
                                      </p:cBhvr>
                                    </p:animEffect>
                                  </p:childTnLst>
                                </p:cTn>
                              </p:par>
                            </p:childTnLst>
                          </p:cTn>
                        </p:par>
                        <p:par>
                          <p:cTn id="129" fill="hold" nodeType="afterGroup">
                            <p:stCondLst>
                              <p:cond delay="10450"/>
                            </p:stCondLst>
                            <p:childTnLst>
                              <p:par>
                                <p:cTn id="130" presetID="41" presetClass="entr" presetSubtype="0" fill="hold" grpId="0" nodeType="afterEffect">
                                  <p:stCondLst>
                                    <p:cond delay="0"/>
                                  </p:stCondLst>
                                  <p:iterate type="lt">
                                    <p:tmPct val="10000"/>
                                  </p:iterate>
                                  <p:childTnLst>
                                    <p:set>
                                      <p:cBhvr>
                                        <p:cTn id="131" dur="1" fill="hold">
                                          <p:stCondLst>
                                            <p:cond delay="0"/>
                                          </p:stCondLst>
                                        </p:cTn>
                                        <p:tgtEl>
                                          <p:spTgt spid="71765"/>
                                        </p:tgtEl>
                                        <p:attrNameLst>
                                          <p:attrName>style.visibility</p:attrName>
                                        </p:attrNameLst>
                                      </p:cBhvr>
                                      <p:to>
                                        <p:strVal val="visible"/>
                                      </p:to>
                                    </p:set>
                                    <p:anim calcmode="lin" valueType="num">
                                      <p:cBhvr>
                                        <p:cTn id="132" dur="500" fill="hold"/>
                                        <p:tgtEl>
                                          <p:spTgt spid="71765"/>
                                        </p:tgtEl>
                                        <p:attrNameLst>
                                          <p:attrName>ppt_x</p:attrName>
                                        </p:attrNameLst>
                                      </p:cBhvr>
                                      <p:tavLst>
                                        <p:tav tm="0">
                                          <p:val>
                                            <p:strVal val="#ppt_x"/>
                                          </p:val>
                                        </p:tav>
                                        <p:tav tm="50000">
                                          <p:val>
                                            <p:strVal val="#ppt_x+.1"/>
                                          </p:val>
                                        </p:tav>
                                        <p:tav tm="100000">
                                          <p:val>
                                            <p:strVal val="#ppt_x"/>
                                          </p:val>
                                        </p:tav>
                                      </p:tavLst>
                                    </p:anim>
                                    <p:anim calcmode="lin" valueType="num">
                                      <p:cBhvr>
                                        <p:cTn id="133" dur="500" fill="hold"/>
                                        <p:tgtEl>
                                          <p:spTgt spid="71765"/>
                                        </p:tgtEl>
                                        <p:attrNameLst>
                                          <p:attrName>ppt_y</p:attrName>
                                        </p:attrNameLst>
                                      </p:cBhvr>
                                      <p:tavLst>
                                        <p:tav tm="0">
                                          <p:val>
                                            <p:strVal val="#ppt_y"/>
                                          </p:val>
                                        </p:tav>
                                        <p:tav tm="100000">
                                          <p:val>
                                            <p:strVal val="#ppt_y"/>
                                          </p:val>
                                        </p:tav>
                                      </p:tavLst>
                                    </p:anim>
                                    <p:anim calcmode="lin" valueType="num">
                                      <p:cBhvr>
                                        <p:cTn id="134" dur="500" fill="hold"/>
                                        <p:tgtEl>
                                          <p:spTgt spid="71765"/>
                                        </p:tgtEl>
                                        <p:attrNameLst>
                                          <p:attrName>ppt_h</p:attrName>
                                        </p:attrNameLst>
                                      </p:cBhvr>
                                      <p:tavLst>
                                        <p:tav tm="0">
                                          <p:val>
                                            <p:strVal val="#ppt_h/10"/>
                                          </p:val>
                                        </p:tav>
                                        <p:tav tm="50000">
                                          <p:val>
                                            <p:strVal val="#ppt_h+.01"/>
                                          </p:val>
                                        </p:tav>
                                        <p:tav tm="100000">
                                          <p:val>
                                            <p:strVal val="#ppt_h"/>
                                          </p:val>
                                        </p:tav>
                                      </p:tavLst>
                                    </p:anim>
                                    <p:anim calcmode="lin" valueType="num">
                                      <p:cBhvr>
                                        <p:cTn id="135" dur="500" fill="hold"/>
                                        <p:tgtEl>
                                          <p:spTgt spid="71765"/>
                                        </p:tgtEl>
                                        <p:attrNameLst>
                                          <p:attrName>ppt_w</p:attrName>
                                        </p:attrNameLst>
                                      </p:cBhvr>
                                      <p:tavLst>
                                        <p:tav tm="0">
                                          <p:val>
                                            <p:strVal val="#ppt_w/10"/>
                                          </p:val>
                                        </p:tav>
                                        <p:tav tm="50000">
                                          <p:val>
                                            <p:strVal val="#ppt_w+.01"/>
                                          </p:val>
                                        </p:tav>
                                        <p:tav tm="100000">
                                          <p:val>
                                            <p:strVal val="#ppt_w"/>
                                          </p:val>
                                        </p:tav>
                                      </p:tavLst>
                                    </p:anim>
                                    <p:animEffect transition="in" filter="fade">
                                      <p:cBhvr>
                                        <p:cTn id="136" dur="500" tmFilter="0,0; .5, 1; 1, 1"/>
                                        <p:tgtEl>
                                          <p:spTgt spid="71765"/>
                                        </p:tgtEl>
                                      </p:cBhvr>
                                    </p:animEffect>
                                  </p:childTnLst>
                                </p:cTn>
                              </p:par>
                              <p:par>
                                <p:cTn id="137" presetID="41" presetClass="entr" presetSubtype="0" fill="hold" grpId="0" nodeType="withEffect">
                                  <p:stCondLst>
                                    <p:cond delay="0"/>
                                  </p:stCondLst>
                                  <p:iterate type="lt">
                                    <p:tmPct val="10000"/>
                                  </p:iterate>
                                  <p:childTnLst>
                                    <p:set>
                                      <p:cBhvr>
                                        <p:cTn id="138" dur="1" fill="hold">
                                          <p:stCondLst>
                                            <p:cond delay="0"/>
                                          </p:stCondLst>
                                        </p:cTn>
                                        <p:tgtEl>
                                          <p:spTgt spid="71766"/>
                                        </p:tgtEl>
                                        <p:attrNameLst>
                                          <p:attrName>style.visibility</p:attrName>
                                        </p:attrNameLst>
                                      </p:cBhvr>
                                      <p:to>
                                        <p:strVal val="visible"/>
                                      </p:to>
                                    </p:set>
                                    <p:anim calcmode="lin" valueType="num">
                                      <p:cBhvr>
                                        <p:cTn id="139" dur="500" fill="hold"/>
                                        <p:tgtEl>
                                          <p:spTgt spid="71766"/>
                                        </p:tgtEl>
                                        <p:attrNameLst>
                                          <p:attrName>ppt_x</p:attrName>
                                        </p:attrNameLst>
                                      </p:cBhvr>
                                      <p:tavLst>
                                        <p:tav tm="0">
                                          <p:val>
                                            <p:strVal val="#ppt_x"/>
                                          </p:val>
                                        </p:tav>
                                        <p:tav tm="50000">
                                          <p:val>
                                            <p:strVal val="#ppt_x+.1"/>
                                          </p:val>
                                        </p:tav>
                                        <p:tav tm="100000">
                                          <p:val>
                                            <p:strVal val="#ppt_x"/>
                                          </p:val>
                                        </p:tav>
                                      </p:tavLst>
                                    </p:anim>
                                    <p:anim calcmode="lin" valueType="num">
                                      <p:cBhvr>
                                        <p:cTn id="140" dur="500" fill="hold"/>
                                        <p:tgtEl>
                                          <p:spTgt spid="71766"/>
                                        </p:tgtEl>
                                        <p:attrNameLst>
                                          <p:attrName>ppt_y</p:attrName>
                                        </p:attrNameLst>
                                      </p:cBhvr>
                                      <p:tavLst>
                                        <p:tav tm="0">
                                          <p:val>
                                            <p:strVal val="#ppt_y"/>
                                          </p:val>
                                        </p:tav>
                                        <p:tav tm="100000">
                                          <p:val>
                                            <p:strVal val="#ppt_y"/>
                                          </p:val>
                                        </p:tav>
                                      </p:tavLst>
                                    </p:anim>
                                    <p:anim calcmode="lin" valueType="num">
                                      <p:cBhvr>
                                        <p:cTn id="141" dur="500" fill="hold"/>
                                        <p:tgtEl>
                                          <p:spTgt spid="71766"/>
                                        </p:tgtEl>
                                        <p:attrNameLst>
                                          <p:attrName>ppt_h</p:attrName>
                                        </p:attrNameLst>
                                      </p:cBhvr>
                                      <p:tavLst>
                                        <p:tav tm="0">
                                          <p:val>
                                            <p:strVal val="#ppt_h/10"/>
                                          </p:val>
                                        </p:tav>
                                        <p:tav tm="50000">
                                          <p:val>
                                            <p:strVal val="#ppt_h+.01"/>
                                          </p:val>
                                        </p:tav>
                                        <p:tav tm="100000">
                                          <p:val>
                                            <p:strVal val="#ppt_h"/>
                                          </p:val>
                                        </p:tav>
                                      </p:tavLst>
                                    </p:anim>
                                    <p:anim calcmode="lin" valueType="num">
                                      <p:cBhvr>
                                        <p:cTn id="142" dur="500" fill="hold"/>
                                        <p:tgtEl>
                                          <p:spTgt spid="71766"/>
                                        </p:tgtEl>
                                        <p:attrNameLst>
                                          <p:attrName>ppt_w</p:attrName>
                                        </p:attrNameLst>
                                      </p:cBhvr>
                                      <p:tavLst>
                                        <p:tav tm="0">
                                          <p:val>
                                            <p:strVal val="#ppt_w/10"/>
                                          </p:val>
                                        </p:tav>
                                        <p:tav tm="50000">
                                          <p:val>
                                            <p:strVal val="#ppt_w+.01"/>
                                          </p:val>
                                        </p:tav>
                                        <p:tav tm="100000">
                                          <p:val>
                                            <p:strVal val="#ppt_w"/>
                                          </p:val>
                                        </p:tav>
                                      </p:tavLst>
                                    </p:anim>
                                    <p:animEffect transition="in" filter="fade">
                                      <p:cBhvr>
                                        <p:cTn id="143" dur="500" tmFilter="0,0; .5, 1; 1, 1"/>
                                        <p:tgtEl>
                                          <p:spTgt spid="71766"/>
                                        </p:tgtEl>
                                      </p:cBhvr>
                                    </p:animEffect>
                                  </p:childTnLst>
                                </p:cTn>
                              </p:par>
                              <p:par>
                                <p:cTn id="144" presetID="41" presetClass="entr" presetSubtype="0" fill="hold" grpId="0" nodeType="withEffect">
                                  <p:stCondLst>
                                    <p:cond delay="0"/>
                                  </p:stCondLst>
                                  <p:iterate type="lt">
                                    <p:tmPct val="10000"/>
                                  </p:iterate>
                                  <p:childTnLst>
                                    <p:set>
                                      <p:cBhvr>
                                        <p:cTn id="145" dur="1" fill="hold">
                                          <p:stCondLst>
                                            <p:cond delay="0"/>
                                          </p:stCondLst>
                                        </p:cTn>
                                        <p:tgtEl>
                                          <p:spTgt spid="71767"/>
                                        </p:tgtEl>
                                        <p:attrNameLst>
                                          <p:attrName>style.visibility</p:attrName>
                                        </p:attrNameLst>
                                      </p:cBhvr>
                                      <p:to>
                                        <p:strVal val="visible"/>
                                      </p:to>
                                    </p:set>
                                    <p:anim calcmode="lin" valueType="num">
                                      <p:cBhvr>
                                        <p:cTn id="146" dur="500" fill="hold"/>
                                        <p:tgtEl>
                                          <p:spTgt spid="71767"/>
                                        </p:tgtEl>
                                        <p:attrNameLst>
                                          <p:attrName>ppt_x</p:attrName>
                                        </p:attrNameLst>
                                      </p:cBhvr>
                                      <p:tavLst>
                                        <p:tav tm="0">
                                          <p:val>
                                            <p:strVal val="#ppt_x"/>
                                          </p:val>
                                        </p:tav>
                                        <p:tav tm="50000">
                                          <p:val>
                                            <p:strVal val="#ppt_x+.1"/>
                                          </p:val>
                                        </p:tav>
                                        <p:tav tm="100000">
                                          <p:val>
                                            <p:strVal val="#ppt_x"/>
                                          </p:val>
                                        </p:tav>
                                      </p:tavLst>
                                    </p:anim>
                                    <p:anim calcmode="lin" valueType="num">
                                      <p:cBhvr>
                                        <p:cTn id="147" dur="500" fill="hold"/>
                                        <p:tgtEl>
                                          <p:spTgt spid="71767"/>
                                        </p:tgtEl>
                                        <p:attrNameLst>
                                          <p:attrName>ppt_y</p:attrName>
                                        </p:attrNameLst>
                                      </p:cBhvr>
                                      <p:tavLst>
                                        <p:tav tm="0">
                                          <p:val>
                                            <p:strVal val="#ppt_y"/>
                                          </p:val>
                                        </p:tav>
                                        <p:tav tm="100000">
                                          <p:val>
                                            <p:strVal val="#ppt_y"/>
                                          </p:val>
                                        </p:tav>
                                      </p:tavLst>
                                    </p:anim>
                                    <p:anim calcmode="lin" valueType="num">
                                      <p:cBhvr>
                                        <p:cTn id="148" dur="500" fill="hold"/>
                                        <p:tgtEl>
                                          <p:spTgt spid="71767"/>
                                        </p:tgtEl>
                                        <p:attrNameLst>
                                          <p:attrName>ppt_h</p:attrName>
                                        </p:attrNameLst>
                                      </p:cBhvr>
                                      <p:tavLst>
                                        <p:tav tm="0">
                                          <p:val>
                                            <p:strVal val="#ppt_h/10"/>
                                          </p:val>
                                        </p:tav>
                                        <p:tav tm="50000">
                                          <p:val>
                                            <p:strVal val="#ppt_h+.01"/>
                                          </p:val>
                                        </p:tav>
                                        <p:tav tm="100000">
                                          <p:val>
                                            <p:strVal val="#ppt_h"/>
                                          </p:val>
                                        </p:tav>
                                      </p:tavLst>
                                    </p:anim>
                                    <p:anim calcmode="lin" valueType="num">
                                      <p:cBhvr>
                                        <p:cTn id="149" dur="500" fill="hold"/>
                                        <p:tgtEl>
                                          <p:spTgt spid="71767"/>
                                        </p:tgtEl>
                                        <p:attrNameLst>
                                          <p:attrName>ppt_w</p:attrName>
                                        </p:attrNameLst>
                                      </p:cBhvr>
                                      <p:tavLst>
                                        <p:tav tm="0">
                                          <p:val>
                                            <p:strVal val="#ppt_w/10"/>
                                          </p:val>
                                        </p:tav>
                                        <p:tav tm="50000">
                                          <p:val>
                                            <p:strVal val="#ppt_w+.01"/>
                                          </p:val>
                                        </p:tav>
                                        <p:tav tm="100000">
                                          <p:val>
                                            <p:strVal val="#ppt_w"/>
                                          </p:val>
                                        </p:tav>
                                      </p:tavLst>
                                    </p:anim>
                                    <p:animEffect transition="in" filter="fade">
                                      <p:cBhvr>
                                        <p:cTn id="150" dur="500" tmFilter="0,0; .5, 1; 1, 1"/>
                                        <p:tgtEl>
                                          <p:spTgt spid="71767"/>
                                        </p:tgtEl>
                                      </p:cBhvr>
                                    </p:animEffect>
                                  </p:childTnLst>
                                </p:cTn>
                              </p:par>
                              <p:par>
                                <p:cTn id="151" presetID="41" presetClass="entr" presetSubtype="0" fill="hold" grpId="0" nodeType="withEffect">
                                  <p:stCondLst>
                                    <p:cond delay="0"/>
                                  </p:stCondLst>
                                  <p:iterate type="lt">
                                    <p:tmPct val="10000"/>
                                  </p:iterate>
                                  <p:childTnLst>
                                    <p:set>
                                      <p:cBhvr>
                                        <p:cTn id="152" dur="1" fill="hold">
                                          <p:stCondLst>
                                            <p:cond delay="0"/>
                                          </p:stCondLst>
                                        </p:cTn>
                                        <p:tgtEl>
                                          <p:spTgt spid="71768"/>
                                        </p:tgtEl>
                                        <p:attrNameLst>
                                          <p:attrName>style.visibility</p:attrName>
                                        </p:attrNameLst>
                                      </p:cBhvr>
                                      <p:to>
                                        <p:strVal val="visible"/>
                                      </p:to>
                                    </p:set>
                                    <p:anim calcmode="lin" valueType="num">
                                      <p:cBhvr>
                                        <p:cTn id="153" dur="500" fill="hold"/>
                                        <p:tgtEl>
                                          <p:spTgt spid="71768"/>
                                        </p:tgtEl>
                                        <p:attrNameLst>
                                          <p:attrName>ppt_x</p:attrName>
                                        </p:attrNameLst>
                                      </p:cBhvr>
                                      <p:tavLst>
                                        <p:tav tm="0">
                                          <p:val>
                                            <p:strVal val="#ppt_x"/>
                                          </p:val>
                                        </p:tav>
                                        <p:tav tm="50000">
                                          <p:val>
                                            <p:strVal val="#ppt_x+.1"/>
                                          </p:val>
                                        </p:tav>
                                        <p:tav tm="100000">
                                          <p:val>
                                            <p:strVal val="#ppt_x"/>
                                          </p:val>
                                        </p:tav>
                                      </p:tavLst>
                                    </p:anim>
                                    <p:anim calcmode="lin" valueType="num">
                                      <p:cBhvr>
                                        <p:cTn id="154" dur="500" fill="hold"/>
                                        <p:tgtEl>
                                          <p:spTgt spid="71768"/>
                                        </p:tgtEl>
                                        <p:attrNameLst>
                                          <p:attrName>ppt_y</p:attrName>
                                        </p:attrNameLst>
                                      </p:cBhvr>
                                      <p:tavLst>
                                        <p:tav tm="0">
                                          <p:val>
                                            <p:strVal val="#ppt_y"/>
                                          </p:val>
                                        </p:tav>
                                        <p:tav tm="100000">
                                          <p:val>
                                            <p:strVal val="#ppt_y"/>
                                          </p:val>
                                        </p:tav>
                                      </p:tavLst>
                                    </p:anim>
                                    <p:anim calcmode="lin" valueType="num">
                                      <p:cBhvr>
                                        <p:cTn id="155" dur="500" fill="hold"/>
                                        <p:tgtEl>
                                          <p:spTgt spid="71768"/>
                                        </p:tgtEl>
                                        <p:attrNameLst>
                                          <p:attrName>ppt_h</p:attrName>
                                        </p:attrNameLst>
                                      </p:cBhvr>
                                      <p:tavLst>
                                        <p:tav tm="0">
                                          <p:val>
                                            <p:strVal val="#ppt_h/10"/>
                                          </p:val>
                                        </p:tav>
                                        <p:tav tm="50000">
                                          <p:val>
                                            <p:strVal val="#ppt_h+.01"/>
                                          </p:val>
                                        </p:tav>
                                        <p:tav tm="100000">
                                          <p:val>
                                            <p:strVal val="#ppt_h"/>
                                          </p:val>
                                        </p:tav>
                                      </p:tavLst>
                                    </p:anim>
                                    <p:anim calcmode="lin" valueType="num">
                                      <p:cBhvr>
                                        <p:cTn id="156" dur="500" fill="hold"/>
                                        <p:tgtEl>
                                          <p:spTgt spid="71768"/>
                                        </p:tgtEl>
                                        <p:attrNameLst>
                                          <p:attrName>ppt_w</p:attrName>
                                        </p:attrNameLst>
                                      </p:cBhvr>
                                      <p:tavLst>
                                        <p:tav tm="0">
                                          <p:val>
                                            <p:strVal val="#ppt_w/10"/>
                                          </p:val>
                                        </p:tav>
                                        <p:tav tm="50000">
                                          <p:val>
                                            <p:strVal val="#ppt_w+.01"/>
                                          </p:val>
                                        </p:tav>
                                        <p:tav tm="100000">
                                          <p:val>
                                            <p:strVal val="#ppt_w"/>
                                          </p:val>
                                        </p:tav>
                                      </p:tavLst>
                                    </p:anim>
                                    <p:animEffect transition="in" filter="fade">
                                      <p:cBhvr>
                                        <p:cTn id="157" dur="500" tmFilter="0,0; .5, 1; 1, 1"/>
                                        <p:tgtEl>
                                          <p:spTgt spid="71768"/>
                                        </p:tgtEl>
                                      </p:cBhvr>
                                    </p:animEffect>
                                  </p:childTnLst>
                                </p:cTn>
                              </p:par>
                              <p:par>
                                <p:cTn id="158" presetID="41" presetClass="entr" presetSubtype="0" fill="hold" grpId="0" nodeType="withEffect">
                                  <p:stCondLst>
                                    <p:cond delay="0"/>
                                  </p:stCondLst>
                                  <p:iterate type="lt">
                                    <p:tmPct val="10000"/>
                                  </p:iterate>
                                  <p:childTnLst>
                                    <p:set>
                                      <p:cBhvr>
                                        <p:cTn id="159" dur="1" fill="hold">
                                          <p:stCondLst>
                                            <p:cond delay="0"/>
                                          </p:stCondLst>
                                        </p:cTn>
                                        <p:tgtEl>
                                          <p:spTgt spid="71769"/>
                                        </p:tgtEl>
                                        <p:attrNameLst>
                                          <p:attrName>style.visibility</p:attrName>
                                        </p:attrNameLst>
                                      </p:cBhvr>
                                      <p:to>
                                        <p:strVal val="visible"/>
                                      </p:to>
                                    </p:set>
                                    <p:anim calcmode="lin" valueType="num">
                                      <p:cBhvr>
                                        <p:cTn id="160" dur="500" fill="hold"/>
                                        <p:tgtEl>
                                          <p:spTgt spid="71769"/>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71769"/>
                                        </p:tgtEl>
                                        <p:attrNameLst>
                                          <p:attrName>ppt_y</p:attrName>
                                        </p:attrNameLst>
                                      </p:cBhvr>
                                      <p:tavLst>
                                        <p:tav tm="0">
                                          <p:val>
                                            <p:strVal val="#ppt_y"/>
                                          </p:val>
                                        </p:tav>
                                        <p:tav tm="100000">
                                          <p:val>
                                            <p:strVal val="#ppt_y"/>
                                          </p:val>
                                        </p:tav>
                                      </p:tavLst>
                                    </p:anim>
                                    <p:anim calcmode="lin" valueType="num">
                                      <p:cBhvr>
                                        <p:cTn id="162" dur="500" fill="hold"/>
                                        <p:tgtEl>
                                          <p:spTgt spid="71769"/>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71769"/>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71769"/>
                                        </p:tgtEl>
                                      </p:cBhvr>
                                    </p:animEffect>
                                  </p:childTnLst>
                                </p:cTn>
                              </p:par>
                              <p:par>
                                <p:cTn id="165" presetID="41" presetClass="entr" presetSubtype="0" fill="hold" grpId="0" nodeType="withEffect">
                                  <p:stCondLst>
                                    <p:cond delay="0"/>
                                  </p:stCondLst>
                                  <p:iterate type="lt">
                                    <p:tmPct val="10000"/>
                                  </p:iterate>
                                  <p:childTnLst>
                                    <p:set>
                                      <p:cBhvr>
                                        <p:cTn id="166" dur="1" fill="hold">
                                          <p:stCondLst>
                                            <p:cond delay="0"/>
                                          </p:stCondLst>
                                        </p:cTn>
                                        <p:tgtEl>
                                          <p:spTgt spid="71770"/>
                                        </p:tgtEl>
                                        <p:attrNameLst>
                                          <p:attrName>style.visibility</p:attrName>
                                        </p:attrNameLst>
                                      </p:cBhvr>
                                      <p:to>
                                        <p:strVal val="visible"/>
                                      </p:to>
                                    </p:set>
                                    <p:anim calcmode="lin" valueType="num">
                                      <p:cBhvr>
                                        <p:cTn id="167" dur="500" fill="hold"/>
                                        <p:tgtEl>
                                          <p:spTgt spid="71770"/>
                                        </p:tgtEl>
                                        <p:attrNameLst>
                                          <p:attrName>ppt_x</p:attrName>
                                        </p:attrNameLst>
                                      </p:cBhvr>
                                      <p:tavLst>
                                        <p:tav tm="0">
                                          <p:val>
                                            <p:strVal val="#ppt_x"/>
                                          </p:val>
                                        </p:tav>
                                        <p:tav tm="50000">
                                          <p:val>
                                            <p:strVal val="#ppt_x+.1"/>
                                          </p:val>
                                        </p:tav>
                                        <p:tav tm="100000">
                                          <p:val>
                                            <p:strVal val="#ppt_x"/>
                                          </p:val>
                                        </p:tav>
                                      </p:tavLst>
                                    </p:anim>
                                    <p:anim calcmode="lin" valueType="num">
                                      <p:cBhvr>
                                        <p:cTn id="168" dur="500" fill="hold"/>
                                        <p:tgtEl>
                                          <p:spTgt spid="71770"/>
                                        </p:tgtEl>
                                        <p:attrNameLst>
                                          <p:attrName>ppt_y</p:attrName>
                                        </p:attrNameLst>
                                      </p:cBhvr>
                                      <p:tavLst>
                                        <p:tav tm="0">
                                          <p:val>
                                            <p:strVal val="#ppt_y"/>
                                          </p:val>
                                        </p:tav>
                                        <p:tav tm="100000">
                                          <p:val>
                                            <p:strVal val="#ppt_y"/>
                                          </p:val>
                                        </p:tav>
                                      </p:tavLst>
                                    </p:anim>
                                    <p:anim calcmode="lin" valueType="num">
                                      <p:cBhvr>
                                        <p:cTn id="169" dur="500" fill="hold"/>
                                        <p:tgtEl>
                                          <p:spTgt spid="71770"/>
                                        </p:tgtEl>
                                        <p:attrNameLst>
                                          <p:attrName>ppt_h</p:attrName>
                                        </p:attrNameLst>
                                      </p:cBhvr>
                                      <p:tavLst>
                                        <p:tav tm="0">
                                          <p:val>
                                            <p:strVal val="#ppt_h/10"/>
                                          </p:val>
                                        </p:tav>
                                        <p:tav tm="50000">
                                          <p:val>
                                            <p:strVal val="#ppt_h+.01"/>
                                          </p:val>
                                        </p:tav>
                                        <p:tav tm="100000">
                                          <p:val>
                                            <p:strVal val="#ppt_h"/>
                                          </p:val>
                                        </p:tav>
                                      </p:tavLst>
                                    </p:anim>
                                    <p:anim calcmode="lin" valueType="num">
                                      <p:cBhvr>
                                        <p:cTn id="170" dur="500" fill="hold"/>
                                        <p:tgtEl>
                                          <p:spTgt spid="71770"/>
                                        </p:tgtEl>
                                        <p:attrNameLst>
                                          <p:attrName>ppt_w</p:attrName>
                                        </p:attrNameLst>
                                      </p:cBhvr>
                                      <p:tavLst>
                                        <p:tav tm="0">
                                          <p:val>
                                            <p:strVal val="#ppt_w/10"/>
                                          </p:val>
                                        </p:tav>
                                        <p:tav tm="50000">
                                          <p:val>
                                            <p:strVal val="#ppt_w+.01"/>
                                          </p:val>
                                        </p:tav>
                                        <p:tav tm="100000">
                                          <p:val>
                                            <p:strVal val="#ppt_w"/>
                                          </p:val>
                                        </p:tav>
                                      </p:tavLst>
                                    </p:anim>
                                    <p:animEffect transition="in" filter="fade">
                                      <p:cBhvr>
                                        <p:cTn id="171" dur="500" tmFilter="0,0; .5, 1; 1, 1"/>
                                        <p:tgtEl>
                                          <p:spTgt spid="71770"/>
                                        </p:tgtEl>
                                      </p:cBhvr>
                                    </p:animEffect>
                                  </p:childTnLst>
                                </p:cTn>
                              </p:par>
                            </p:childTnLst>
                          </p:cTn>
                        </p:par>
                        <p:par>
                          <p:cTn id="172" fill="hold" nodeType="afterGroup">
                            <p:stCondLst>
                              <p:cond delay="12100"/>
                            </p:stCondLst>
                            <p:childTnLst>
                              <p:par>
                                <p:cTn id="173" presetID="42" presetClass="entr" presetSubtype="0" fill="hold" nodeType="afterEffect">
                                  <p:stCondLst>
                                    <p:cond delay="0"/>
                                  </p:stCondLst>
                                  <p:childTnLst>
                                    <p:set>
                                      <p:cBhvr>
                                        <p:cTn id="174" dur="1" fill="hold">
                                          <p:stCondLst>
                                            <p:cond delay="0"/>
                                          </p:stCondLst>
                                        </p:cTn>
                                        <p:tgtEl>
                                          <p:spTgt spid="2"/>
                                        </p:tgtEl>
                                        <p:attrNameLst>
                                          <p:attrName>style.visibility</p:attrName>
                                        </p:attrNameLst>
                                      </p:cBhvr>
                                      <p:to>
                                        <p:strVal val="visible"/>
                                      </p:to>
                                    </p:set>
                                    <p:animEffect transition="in" filter="fade">
                                      <p:cBhvr>
                                        <p:cTn id="175" dur="500"/>
                                        <p:tgtEl>
                                          <p:spTgt spid="2"/>
                                        </p:tgtEl>
                                      </p:cBhvr>
                                    </p:animEffect>
                                    <p:anim calcmode="lin" valueType="num">
                                      <p:cBhvr>
                                        <p:cTn id="176" dur="500" fill="hold"/>
                                        <p:tgtEl>
                                          <p:spTgt spid="2"/>
                                        </p:tgtEl>
                                        <p:attrNameLst>
                                          <p:attrName>ppt_x</p:attrName>
                                        </p:attrNameLst>
                                      </p:cBhvr>
                                      <p:tavLst>
                                        <p:tav tm="0">
                                          <p:val>
                                            <p:strVal val="#ppt_x"/>
                                          </p:val>
                                        </p:tav>
                                        <p:tav tm="100000">
                                          <p:val>
                                            <p:strVal val="#ppt_x"/>
                                          </p:val>
                                        </p:tav>
                                      </p:tavLst>
                                    </p:anim>
                                    <p:anim calcmode="lin" valueType="num">
                                      <p:cBhvr>
                                        <p:cTn id="177" dur="500" fill="hold"/>
                                        <p:tgtEl>
                                          <p:spTgt spid="2"/>
                                        </p:tgtEl>
                                        <p:attrNameLst>
                                          <p:attrName>ppt_y</p:attrName>
                                        </p:attrNameLst>
                                      </p:cBhvr>
                                      <p:tavLst>
                                        <p:tav tm="0">
                                          <p:val>
                                            <p:strVal val="#ppt_y+.1"/>
                                          </p:val>
                                        </p:tav>
                                        <p:tav tm="100000">
                                          <p:val>
                                            <p:strVal val="#ppt_y"/>
                                          </p:val>
                                        </p:tav>
                                      </p:tavLst>
                                    </p:anim>
                                  </p:childTnLst>
                                </p:cTn>
                              </p:par>
                            </p:childTnLst>
                          </p:cTn>
                        </p:par>
                        <p:par>
                          <p:cTn id="178" fill="hold" nodeType="afterGroup">
                            <p:stCondLst>
                              <p:cond delay="12600"/>
                            </p:stCondLst>
                            <p:childTnLst>
                              <p:par>
                                <p:cTn id="179" presetID="42" presetClass="entr" presetSubtype="0" fill="hold" nodeType="afterEffect">
                                  <p:stCondLst>
                                    <p:cond delay="0"/>
                                  </p:stCondLst>
                                  <p:childTnLst>
                                    <p:set>
                                      <p:cBhvr>
                                        <p:cTn id="180" dur="1" fill="hold">
                                          <p:stCondLst>
                                            <p:cond delay="0"/>
                                          </p:stCondLst>
                                        </p:cTn>
                                        <p:tgtEl>
                                          <p:spTgt spid="8"/>
                                        </p:tgtEl>
                                        <p:attrNameLst>
                                          <p:attrName>style.visibility</p:attrName>
                                        </p:attrNameLst>
                                      </p:cBhvr>
                                      <p:to>
                                        <p:strVal val="visible"/>
                                      </p:to>
                                    </p:set>
                                    <p:animEffect transition="in" filter="fade">
                                      <p:cBhvr>
                                        <p:cTn id="181" dur="500"/>
                                        <p:tgtEl>
                                          <p:spTgt spid="8"/>
                                        </p:tgtEl>
                                      </p:cBhvr>
                                    </p:animEffect>
                                    <p:anim calcmode="lin" valueType="num">
                                      <p:cBhvr>
                                        <p:cTn id="182" dur="500" fill="hold"/>
                                        <p:tgtEl>
                                          <p:spTgt spid="8"/>
                                        </p:tgtEl>
                                        <p:attrNameLst>
                                          <p:attrName>ppt_x</p:attrName>
                                        </p:attrNameLst>
                                      </p:cBhvr>
                                      <p:tavLst>
                                        <p:tav tm="0">
                                          <p:val>
                                            <p:strVal val="#ppt_x"/>
                                          </p:val>
                                        </p:tav>
                                        <p:tav tm="100000">
                                          <p:val>
                                            <p:strVal val="#ppt_x"/>
                                          </p:val>
                                        </p:tav>
                                      </p:tavLst>
                                    </p:anim>
                                    <p:anim calcmode="lin" valueType="num">
                                      <p:cBhvr>
                                        <p:cTn id="183" dur="500" fill="hold"/>
                                        <p:tgtEl>
                                          <p:spTgt spid="8"/>
                                        </p:tgtEl>
                                        <p:attrNameLst>
                                          <p:attrName>ppt_y</p:attrName>
                                        </p:attrNameLst>
                                      </p:cBhvr>
                                      <p:tavLst>
                                        <p:tav tm="0">
                                          <p:val>
                                            <p:strVal val="#ppt_y+.1"/>
                                          </p:val>
                                        </p:tav>
                                        <p:tav tm="100000">
                                          <p:val>
                                            <p:strVal val="#ppt_y"/>
                                          </p:val>
                                        </p:tav>
                                      </p:tavLst>
                                    </p:anim>
                                  </p:childTnLst>
                                </p:cTn>
                              </p:par>
                            </p:childTnLst>
                          </p:cTn>
                        </p:par>
                        <p:par>
                          <p:cTn id="184" fill="hold" nodeType="afterGroup">
                            <p:stCondLst>
                              <p:cond delay="13100"/>
                            </p:stCondLst>
                            <p:childTnLst>
                              <p:par>
                                <p:cTn id="185" presetID="42" presetClass="entr" presetSubtype="0" fill="hold" nodeType="afterEffect">
                                  <p:stCondLst>
                                    <p:cond delay="0"/>
                                  </p:stCondLst>
                                  <p:childTnLst>
                                    <p:set>
                                      <p:cBhvr>
                                        <p:cTn id="186" dur="1" fill="hold">
                                          <p:stCondLst>
                                            <p:cond delay="0"/>
                                          </p:stCondLst>
                                        </p:cTn>
                                        <p:tgtEl>
                                          <p:spTgt spid="7"/>
                                        </p:tgtEl>
                                        <p:attrNameLst>
                                          <p:attrName>style.visibility</p:attrName>
                                        </p:attrNameLst>
                                      </p:cBhvr>
                                      <p:to>
                                        <p:strVal val="visible"/>
                                      </p:to>
                                    </p:set>
                                    <p:animEffect transition="in" filter="fade">
                                      <p:cBhvr>
                                        <p:cTn id="187" dur="500"/>
                                        <p:tgtEl>
                                          <p:spTgt spid="7"/>
                                        </p:tgtEl>
                                      </p:cBhvr>
                                    </p:animEffect>
                                    <p:anim calcmode="lin" valueType="num">
                                      <p:cBhvr>
                                        <p:cTn id="188" dur="500" fill="hold"/>
                                        <p:tgtEl>
                                          <p:spTgt spid="7"/>
                                        </p:tgtEl>
                                        <p:attrNameLst>
                                          <p:attrName>ppt_x</p:attrName>
                                        </p:attrNameLst>
                                      </p:cBhvr>
                                      <p:tavLst>
                                        <p:tav tm="0">
                                          <p:val>
                                            <p:strVal val="#ppt_x"/>
                                          </p:val>
                                        </p:tav>
                                        <p:tav tm="100000">
                                          <p:val>
                                            <p:strVal val="#ppt_x"/>
                                          </p:val>
                                        </p:tav>
                                      </p:tavLst>
                                    </p:anim>
                                    <p:anim calcmode="lin" valueType="num">
                                      <p:cBhvr>
                                        <p:cTn id="189"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6" grpId="0" animBg="1"/>
      <p:bldP spid="71753" grpId="0" animBg="1"/>
      <p:bldP spid="71754" grpId="0" animBg="1"/>
      <p:bldP spid="71755" grpId="0" animBg="1"/>
      <p:bldP spid="71756" grpId="0" animBg="1"/>
      <p:bldP spid="71757" grpId="0" animBg="1"/>
      <p:bldP spid="71758" grpId="0" animBg="1"/>
      <p:bldP spid="71759" grpId="0"/>
      <p:bldP spid="71760" grpId="0"/>
      <p:bldP spid="71761" grpId="0"/>
      <p:bldP spid="71762" grpId="0"/>
      <p:bldP spid="71763" grpId="0"/>
      <p:bldP spid="71764" grpId="0"/>
      <p:bldP spid="71765" grpId="0"/>
      <p:bldP spid="71766" grpId="0"/>
      <p:bldP spid="71767" grpId="0"/>
      <p:bldP spid="71768" grpId="0"/>
      <p:bldP spid="71769" grpId="0"/>
      <p:bldP spid="71770" grpId="0"/>
      <p:bldP spid="71791" grpId="0"/>
      <p:bldP spid="71792" grpId="0"/>
      <p:bldP spid="71793"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Oval 53"/>
          <p:cNvSpPr>
            <a:spLocks noChangeArrowheads="1"/>
          </p:cNvSpPr>
          <p:nvPr/>
        </p:nvSpPr>
        <p:spPr bwMode="auto">
          <a:xfrm>
            <a:off x="760297" y="3240869"/>
            <a:ext cx="1122304"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5152909" y="3169432"/>
            <a:ext cx="1122305"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793" name="AutoShape 65"/>
          <p:cNvSpPr>
            <a:spLocks noChangeArrowheads="1"/>
          </p:cNvSpPr>
          <p:nvPr/>
        </p:nvSpPr>
        <p:spPr bwMode="auto">
          <a:xfrm>
            <a:off x="1990725" y="2165350"/>
            <a:ext cx="3095625" cy="3095625"/>
          </a:xfrm>
          <a:custGeom>
            <a:avLst/>
            <a:gdLst>
              <a:gd name="G0" fmla="+- 5400 0 0"/>
              <a:gd name="G1" fmla="+- 8100 0 0"/>
              <a:gd name="G2" fmla="+- 2700 0 0"/>
              <a:gd name="G3" fmla="+- 9450 0 0"/>
              <a:gd name="G4" fmla="+- 21600 0 8100"/>
              <a:gd name="G5" fmla="+- 21600 0 9450"/>
              <a:gd name="G6" fmla="+- 5400 21600 0"/>
              <a:gd name="G7" fmla="*/ G6 1 2"/>
              <a:gd name="G8" fmla="+- 21600 0 5400"/>
              <a:gd name="G9" fmla="+- 21600 0 2700"/>
              <a:gd name="T0" fmla="*/ G0 w 21600"/>
              <a:gd name="T1" fmla="*/ G0 h 21600"/>
              <a:gd name="T2" fmla="*/ G8 w 21600"/>
              <a:gd name="T3" fmla="*/ G8 h 21600"/>
            </a:gdLst>
            <a:ahLst/>
            <a:cxnLst>
              <a:cxn ang="0">
                <a:pos x="r" y="vc"/>
              </a:cxn>
              <a:cxn ang="5400000">
                <a:pos x="hc" y="b"/>
              </a:cxn>
              <a:cxn ang="10800000">
                <a:pos x="l" y="vc"/>
              </a:cxn>
              <a:cxn ang="16200000">
                <a:pos x="hc" y="t"/>
              </a:cxn>
            </a:cxnLst>
            <a:rect l="T0" t="T1" r="T2" b="T3"/>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noFill/>
          <a:ln w="25400">
            <a:solidFill>
              <a:srgbClr val="006CB8"/>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73794" name="Picture 66"/>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079875" y="4252913"/>
            <a:ext cx="50323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95" name="Picture 67"/>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079875" y="2668588"/>
            <a:ext cx="50323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96" name="Picture 68"/>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95550" y="2668588"/>
            <a:ext cx="50323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97" name="Picture 69"/>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95550" y="4181475"/>
            <a:ext cx="503238"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3798" name="Group 70"/>
          <p:cNvGrpSpPr>
            <a:grpSpLocks/>
          </p:cNvGrpSpPr>
          <p:nvPr/>
        </p:nvGrpSpPr>
        <p:grpSpPr bwMode="auto">
          <a:xfrm>
            <a:off x="2495550" y="2668588"/>
            <a:ext cx="2160588" cy="2157412"/>
            <a:chOff x="2932" y="1842"/>
            <a:chExt cx="1860" cy="1857"/>
          </a:xfrm>
        </p:grpSpPr>
        <p:grpSp>
          <p:nvGrpSpPr>
            <p:cNvPr id="73799" name="组合 33"/>
            <p:cNvGrpSpPr>
              <a:grpSpLocks/>
            </p:cNvGrpSpPr>
            <p:nvPr/>
          </p:nvGrpSpPr>
          <p:grpSpPr bwMode="auto">
            <a:xfrm>
              <a:off x="2978" y="1887"/>
              <a:ext cx="1814" cy="1812"/>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594564" y="4093178"/>
                <a:ext cx="173696" cy="605523"/>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73810" name="组合 4"/>
            <p:cNvGrpSpPr>
              <a:grpSpLocks/>
            </p:cNvGrpSpPr>
            <p:nvPr/>
          </p:nvGrpSpPr>
          <p:grpSpPr bwMode="auto">
            <a:xfrm>
              <a:off x="2932" y="1842"/>
              <a:ext cx="1815" cy="1815"/>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799901" cy="1799643"/>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sp>
        <p:nvSpPr>
          <p:cNvPr id="73818" name="Text Box 90"/>
          <p:cNvSpPr txBox="1">
            <a:spLocks noChangeArrowheads="1"/>
          </p:cNvSpPr>
          <p:nvPr/>
        </p:nvSpPr>
        <p:spPr bwMode="auto">
          <a:xfrm>
            <a:off x="982663" y="3622675"/>
            <a:ext cx="93662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10%</a:t>
            </a:r>
          </a:p>
        </p:txBody>
      </p:sp>
      <p:sp>
        <p:nvSpPr>
          <p:cNvPr id="73820" name="Text Box 92"/>
          <p:cNvSpPr txBox="1">
            <a:spLocks noChangeArrowheads="1"/>
          </p:cNvSpPr>
          <p:nvPr/>
        </p:nvSpPr>
        <p:spPr bwMode="auto">
          <a:xfrm>
            <a:off x="5303838" y="3533775"/>
            <a:ext cx="93662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15%</a:t>
            </a:r>
          </a:p>
        </p:txBody>
      </p:sp>
      <p:sp>
        <p:nvSpPr>
          <p:cNvPr id="73822" name="Text Box 94"/>
          <p:cNvSpPr txBox="1">
            <a:spLocks noChangeArrowheads="1"/>
          </p:cNvSpPr>
          <p:nvPr/>
        </p:nvSpPr>
        <p:spPr bwMode="auto">
          <a:xfrm>
            <a:off x="3071813" y="3246438"/>
            <a:ext cx="10080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000" dirty="0">
                <a:solidFill>
                  <a:srgbClr val="006CB8"/>
                </a:solidFill>
                <a:latin typeface="方正兰亭大黑_GBK" pitchFamily="2" charset="-122"/>
                <a:ea typeface="方正兰亭大黑_GBK" pitchFamily="2" charset="-122"/>
              </a:rPr>
              <a:t>添加内容</a:t>
            </a:r>
          </a:p>
        </p:txBody>
      </p:sp>
      <p:sp>
        <p:nvSpPr>
          <p:cNvPr id="73825" name="Text Box 97"/>
          <p:cNvSpPr txBox="1">
            <a:spLocks noChangeArrowheads="1"/>
          </p:cNvSpPr>
          <p:nvPr/>
        </p:nvSpPr>
        <p:spPr bwMode="auto">
          <a:xfrm>
            <a:off x="622300" y="4368800"/>
            <a:ext cx="1584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a:t>
            </a:r>
            <a:endParaRPr lang="zh-CN" altLang="en-US" sz="3000">
              <a:solidFill>
                <a:srgbClr val="006CB8"/>
              </a:solidFill>
              <a:latin typeface="方正正中黑简体" pitchFamily="2" charset="-122"/>
              <a:ea typeface="方正正中黑简体" pitchFamily="2" charset="-122"/>
            </a:endParaRPr>
          </a:p>
        </p:txBody>
      </p:sp>
      <p:sp>
        <p:nvSpPr>
          <p:cNvPr id="73826" name="Text Box 98"/>
          <p:cNvSpPr txBox="1">
            <a:spLocks noChangeArrowheads="1"/>
          </p:cNvSpPr>
          <p:nvPr/>
        </p:nvSpPr>
        <p:spPr bwMode="auto">
          <a:xfrm>
            <a:off x="5087938" y="2668588"/>
            <a:ext cx="1584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a:t>
            </a:r>
            <a:endParaRPr lang="zh-CN" altLang="en-US" sz="3000">
              <a:solidFill>
                <a:srgbClr val="006CB8"/>
              </a:solidFill>
              <a:latin typeface="方正正中黑简体" pitchFamily="2" charset="-122"/>
              <a:ea typeface="方正正中黑简体" pitchFamily="2" charset="-122"/>
            </a:endParaRPr>
          </a:p>
        </p:txBody>
      </p:sp>
      <p:sp>
        <p:nvSpPr>
          <p:cNvPr id="73827" name="Text Box 99"/>
          <p:cNvSpPr txBox="1">
            <a:spLocks noChangeArrowheads="1"/>
          </p:cNvSpPr>
          <p:nvPr/>
        </p:nvSpPr>
        <p:spPr bwMode="auto">
          <a:xfrm>
            <a:off x="6888163" y="1557338"/>
            <a:ext cx="25193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添加标题内容</a:t>
            </a:r>
            <a:endParaRPr lang="zh-CN" altLang="en-US" sz="3000">
              <a:solidFill>
                <a:srgbClr val="006CB8"/>
              </a:solidFill>
              <a:latin typeface="方正正中黑简体" pitchFamily="2" charset="-122"/>
              <a:ea typeface="方正正中黑简体" pitchFamily="2" charset="-122"/>
            </a:endParaRPr>
          </a:p>
        </p:txBody>
      </p:sp>
      <p:sp>
        <p:nvSpPr>
          <p:cNvPr id="73828" name="Rectangle 100"/>
          <p:cNvSpPr>
            <a:spLocks noChangeArrowheads="1"/>
          </p:cNvSpPr>
          <p:nvPr/>
        </p:nvSpPr>
        <p:spPr bwMode="auto">
          <a:xfrm>
            <a:off x="6888163" y="1916113"/>
            <a:ext cx="4537075"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a:p>
            <a:pPr>
              <a:lnSpc>
                <a:spcPct val="150000"/>
              </a:lnSpc>
            </a:pPr>
            <a:r>
              <a:rPr lang="zh-CN" altLang="en-US" sz="1400">
                <a:ea typeface="微软雅黑" pitchFamily="34" charset="-122"/>
              </a:rPr>
              <a:t>添加文本内容添加文本内容添加文本内容添加文本添加添加文本内容添加文本内容添加文本内容添加文本添加</a:t>
            </a:r>
          </a:p>
        </p:txBody>
      </p:sp>
      <p:sp>
        <p:nvSpPr>
          <p:cNvPr id="73829" name="Rectangle 101"/>
          <p:cNvSpPr>
            <a:spLocks noChangeArrowheads="1"/>
          </p:cNvSpPr>
          <p:nvPr/>
        </p:nvSpPr>
        <p:spPr bwMode="auto">
          <a:xfrm>
            <a:off x="6888163" y="3357563"/>
            <a:ext cx="4537075"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a:p>
            <a:pPr>
              <a:lnSpc>
                <a:spcPct val="150000"/>
              </a:lnSpc>
            </a:pPr>
            <a:r>
              <a:rPr lang="zh-CN" altLang="en-US" sz="1400">
                <a:ea typeface="微软雅黑" pitchFamily="34" charset="-122"/>
              </a:rPr>
              <a:t>添加文本内容添加文本内容添加文本内容添加文本添加添加文本内容添加文本内容添加文本内容添加文本添加</a:t>
            </a:r>
          </a:p>
        </p:txBody>
      </p:sp>
      <p:sp>
        <p:nvSpPr>
          <p:cNvPr id="73830" name="Rectangle 102"/>
          <p:cNvSpPr>
            <a:spLocks noChangeArrowheads="1"/>
          </p:cNvSpPr>
          <p:nvPr/>
        </p:nvSpPr>
        <p:spPr bwMode="auto">
          <a:xfrm>
            <a:off x="6888163" y="4797425"/>
            <a:ext cx="4537075"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a:p>
            <a:pPr>
              <a:lnSpc>
                <a:spcPct val="150000"/>
              </a:lnSpc>
            </a:pPr>
            <a:r>
              <a:rPr lang="zh-CN" altLang="en-US" sz="1400">
                <a:ea typeface="微软雅黑" pitchFamily="34" charset="-122"/>
              </a:rPr>
              <a:t>添加文本内容添加文本内容添加文本内容添加文本添加添加文本内容添加文本内容添加文本内容添加文本添加</a:t>
            </a:r>
          </a:p>
        </p:txBody>
      </p:sp>
      <p:sp>
        <p:nvSpPr>
          <p:cNvPr id="73831" name="Rectangle 103"/>
          <p:cNvSpPr>
            <a:spLocks noChangeArrowheads="1"/>
          </p:cNvSpPr>
          <p:nvPr/>
        </p:nvSpPr>
        <p:spPr bwMode="auto">
          <a:xfrm>
            <a:off x="419100" y="298450"/>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业务介绍</a:t>
            </a:r>
          </a:p>
        </p:txBody>
      </p:sp>
      <p:sp>
        <p:nvSpPr>
          <p:cNvPr id="73832" name="Rectangle 104"/>
          <p:cNvSpPr>
            <a:spLocks noChangeArrowheads="1"/>
          </p:cNvSpPr>
          <p:nvPr/>
        </p:nvSpPr>
        <p:spPr bwMode="auto">
          <a:xfrm>
            <a:off x="1990725" y="442913"/>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solidFill>
                  <a:schemeClr val="bg1"/>
                </a:solidFill>
                <a:latin typeface="方正正中黑简体" pitchFamily="2" charset="-122"/>
                <a:ea typeface="方正正中黑简体" pitchFamily="2" charset="-122"/>
              </a:rPr>
              <a:t> </a:t>
            </a:r>
            <a:r>
              <a:rPr lang="en-US" altLang="zh-CN" sz="2000" dirty="0">
                <a:latin typeface="方正正中黑简体" pitchFamily="2" charset="-122"/>
                <a:ea typeface="方正正中黑简体" pitchFamily="2" charset="-122"/>
              </a:rPr>
              <a:t>Intro Operation </a:t>
            </a:r>
          </a:p>
        </p:txBody>
      </p:sp>
      <p:sp>
        <p:nvSpPr>
          <p:cNvPr id="3" name="Oval 53"/>
          <p:cNvSpPr>
            <a:spLocks noChangeArrowheads="1"/>
          </p:cNvSpPr>
          <p:nvPr/>
        </p:nvSpPr>
        <p:spPr bwMode="auto">
          <a:xfrm>
            <a:off x="2992322" y="5230007"/>
            <a:ext cx="1122304"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821" name="Text Box 93"/>
          <p:cNvSpPr txBox="1">
            <a:spLocks noChangeArrowheads="1"/>
          </p:cNvSpPr>
          <p:nvPr/>
        </p:nvSpPr>
        <p:spPr bwMode="auto">
          <a:xfrm>
            <a:off x="3214688" y="5613400"/>
            <a:ext cx="93662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30%</a:t>
            </a:r>
          </a:p>
        </p:txBody>
      </p:sp>
      <p:sp>
        <p:nvSpPr>
          <p:cNvPr id="73824" name="Text Box 96"/>
          <p:cNvSpPr txBox="1">
            <a:spLocks noChangeArrowheads="1"/>
          </p:cNvSpPr>
          <p:nvPr/>
        </p:nvSpPr>
        <p:spPr bwMode="auto">
          <a:xfrm>
            <a:off x="4151313" y="5640388"/>
            <a:ext cx="1584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a:t>
            </a:r>
            <a:endParaRPr lang="zh-CN" altLang="en-US" sz="3000">
              <a:solidFill>
                <a:srgbClr val="006CB8"/>
              </a:solidFill>
              <a:latin typeface="方正正中黑简体" pitchFamily="2" charset="-122"/>
              <a:ea typeface="方正正中黑简体" pitchFamily="2" charset="-122"/>
            </a:endParaRPr>
          </a:p>
        </p:txBody>
      </p:sp>
      <p:sp>
        <p:nvSpPr>
          <p:cNvPr id="4" name="Oval 53"/>
          <p:cNvSpPr>
            <a:spLocks noChangeArrowheads="1"/>
          </p:cNvSpPr>
          <p:nvPr/>
        </p:nvSpPr>
        <p:spPr bwMode="auto">
          <a:xfrm>
            <a:off x="2992322" y="1058057"/>
            <a:ext cx="1122304"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819" name="Text Box 91"/>
          <p:cNvSpPr txBox="1">
            <a:spLocks noChangeArrowheads="1"/>
          </p:cNvSpPr>
          <p:nvPr/>
        </p:nvSpPr>
        <p:spPr bwMode="auto">
          <a:xfrm>
            <a:off x="3214688" y="1393825"/>
            <a:ext cx="93662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20%</a:t>
            </a:r>
          </a:p>
        </p:txBody>
      </p:sp>
      <p:sp>
        <p:nvSpPr>
          <p:cNvPr id="73823" name="Text Box 95"/>
          <p:cNvSpPr txBox="1">
            <a:spLocks noChangeArrowheads="1"/>
          </p:cNvSpPr>
          <p:nvPr/>
        </p:nvSpPr>
        <p:spPr bwMode="auto">
          <a:xfrm>
            <a:off x="1558925" y="1368425"/>
            <a:ext cx="1584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a:t>
            </a:r>
            <a:endParaRPr lang="zh-CN" altLang="en-US" sz="3000">
              <a:solidFill>
                <a:srgbClr val="006CB8"/>
              </a:solidFill>
              <a:latin typeface="方正正中黑简体" pitchFamily="2" charset="-122"/>
              <a:ea typeface="方正正中黑简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3831"/>
                                        </p:tgtEl>
                                        <p:attrNameLst>
                                          <p:attrName>style.visibility</p:attrName>
                                        </p:attrNameLst>
                                      </p:cBhvr>
                                      <p:to>
                                        <p:strVal val="visible"/>
                                      </p:to>
                                    </p:set>
                                    <p:anim calcmode="lin" valueType="num">
                                      <p:cBhvr>
                                        <p:cTn id="7" dur="500" fill="hold"/>
                                        <p:tgtEl>
                                          <p:spTgt spid="738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3831"/>
                                        </p:tgtEl>
                                        <p:attrNameLst>
                                          <p:attrName>ppt_y</p:attrName>
                                        </p:attrNameLst>
                                      </p:cBhvr>
                                      <p:tavLst>
                                        <p:tav tm="0">
                                          <p:val>
                                            <p:strVal val="#ppt_y"/>
                                          </p:val>
                                        </p:tav>
                                        <p:tav tm="100000">
                                          <p:val>
                                            <p:strVal val="#ppt_y"/>
                                          </p:val>
                                        </p:tav>
                                      </p:tavLst>
                                    </p:anim>
                                    <p:anim calcmode="lin" valueType="num">
                                      <p:cBhvr>
                                        <p:cTn id="9" dur="500" fill="hold"/>
                                        <p:tgtEl>
                                          <p:spTgt spid="738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38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3831"/>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3832"/>
                                        </p:tgtEl>
                                        <p:attrNameLst>
                                          <p:attrName>style.visibility</p:attrName>
                                        </p:attrNameLst>
                                      </p:cBhvr>
                                      <p:to>
                                        <p:strVal val="visible"/>
                                      </p:to>
                                    </p:set>
                                    <p:anim calcmode="lin" valueType="num">
                                      <p:cBhvr>
                                        <p:cTn id="15" dur="500" fill="hold"/>
                                        <p:tgtEl>
                                          <p:spTgt spid="7383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3832"/>
                                        </p:tgtEl>
                                        <p:attrNameLst>
                                          <p:attrName>ppt_y</p:attrName>
                                        </p:attrNameLst>
                                      </p:cBhvr>
                                      <p:tavLst>
                                        <p:tav tm="0">
                                          <p:val>
                                            <p:strVal val="#ppt_y"/>
                                          </p:val>
                                        </p:tav>
                                        <p:tav tm="100000">
                                          <p:val>
                                            <p:strVal val="#ppt_y"/>
                                          </p:val>
                                        </p:tav>
                                      </p:tavLst>
                                    </p:anim>
                                    <p:anim calcmode="lin" valueType="num">
                                      <p:cBhvr>
                                        <p:cTn id="17" dur="500" fill="hold"/>
                                        <p:tgtEl>
                                          <p:spTgt spid="7383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383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3832"/>
                                        </p:tgtEl>
                                      </p:cBhvr>
                                    </p:animEffect>
                                  </p:childTnLst>
                                </p:cTn>
                              </p:par>
                            </p:childTnLst>
                          </p:cTn>
                        </p:par>
                        <p:par>
                          <p:cTn id="20" fill="hold" nodeType="afterGroup">
                            <p:stCondLst>
                              <p:cond delay="1800"/>
                            </p:stCondLst>
                            <p:childTnLst>
                              <p:par>
                                <p:cTn id="21" presetID="30" presetClass="entr" presetSubtype="0" fill="hold" grpId="0" nodeType="afterEffect">
                                  <p:stCondLst>
                                    <p:cond delay="0"/>
                                  </p:stCondLst>
                                  <p:childTnLst>
                                    <p:set>
                                      <p:cBhvr>
                                        <p:cTn id="22" dur="1" fill="hold">
                                          <p:stCondLst>
                                            <p:cond delay="0"/>
                                          </p:stCondLst>
                                        </p:cTn>
                                        <p:tgtEl>
                                          <p:spTgt spid="73793"/>
                                        </p:tgtEl>
                                        <p:attrNameLst>
                                          <p:attrName>style.visibility</p:attrName>
                                        </p:attrNameLst>
                                      </p:cBhvr>
                                      <p:to>
                                        <p:strVal val="visible"/>
                                      </p:to>
                                    </p:set>
                                    <p:animEffect transition="in" filter="fade">
                                      <p:cBhvr>
                                        <p:cTn id="23" dur="800" decel="100000"/>
                                        <p:tgtEl>
                                          <p:spTgt spid="73793"/>
                                        </p:tgtEl>
                                      </p:cBhvr>
                                    </p:animEffect>
                                    <p:anim calcmode="lin" valueType="num">
                                      <p:cBhvr>
                                        <p:cTn id="24" dur="800" decel="100000" fill="hold"/>
                                        <p:tgtEl>
                                          <p:spTgt spid="73793"/>
                                        </p:tgtEl>
                                        <p:attrNameLst>
                                          <p:attrName>style.rotation</p:attrName>
                                        </p:attrNameLst>
                                      </p:cBhvr>
                                      <p:tavLst>
                                        <p:tav tm="0">
                                          <p:val>
                                            <p:fltVal val="-90"/>
                                          </p:val>
                                        </p:tav>
                                        <p:tav tm="100000">
                                          <p:val>
                                            <p:fltVal val="0"/>
                                          </p:val>
                                        </p:tav>
                                      </p:tavLst>
                                    </p:anim>
                                    <p:anim calcmode="lin" valueType="num">
                                      <p:cBhvr>
                                        <p:cTn id="25" dur="800" decel="100000" fill="hold"/>
                                        <p:tgtEl>
                                          <p:spTgt spid="73793"/>
                                        </p:tgtEl>
                                        <p:attrNameLst>
                                          <p:attrName>ppt_x</p:attrName>
                                        </p:attrNameLst>
                                      </p:cBhvr>
                                      <p:tavLst>
                                        <p:tav tm="0">
                                          <p:val>
                                            <p:strVal val="#ppt_x+0.4"/>
                                          </p:val>
                                        </p:tav>
                                        <p:tav tm="100000">
                                          <p:val>
                                            <p:strVal val="#ppt_x-0.05"/>
                                          </p:val>
                                        </p:tav>
                                      </p:tavLst>
                                    </p:anim>
                                    <p:anim calcmode="lin" valueType="num">
                                      <p:cBhvr>
                                        <p:cTn id="26" dur="800" decel="100000" fill="hold"/>
                                        <p:tgtEl>
                                          <p:spTgt spid="73793"/>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73793"/>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73793"/>
                                        </p:tgtEl>
                                        <p:attrNameLst>
                                          <p:attrName>ppt_y</p:attrName>
                                        </p:attrNameLst>
                                      </p:cBhvr>
                                      <p:tavLst>
                                        <p:tav tm="0">
                                          <p:val>
                                            <p:strVal val="#ppt_y+0.1"/>
                                          </p:val>
                                        </p:tav>
                                        <p:tav tm="100000">
                                          <p:val>
                                            <p:strVal val="#ppt_y"/>
                                          </p:val>
                                        </p:tav>
                                      </p:tavLst>
                                    </p:anim>
                                  </p:childTnLst>
                                </p:cTn>
                              </p:par>
                            </p:childTnLst>
                          </p:cTn>
                        </p:par>
                        <p:par>
                          <p:cTn id="29" fill="hold" nodeType="afterGroup">
                            <p:stCondLst>
                              <p:cond delay="2800"/>
                            </p:stCondLst>
                            <p:childTnLst>
                              <p:par>
                                <p:cTn id="30" presetID="15" presetClass="entr" presetSubtype="0" fill="hold" nodeType="afterEffect">
                                  <p:stCondLst>
                                    <p:cond delay="0"/>
                                  </p:stCondLst>
                                  <p:childTnLst>
                                    <p:set>
                                      <p:cBhvr>
                                        <p:cTn id="31" dur="1" fill="hold">
                                          <p:stCondLst>
                                            <p:cond delay="0"/>
                                          </p:stCondLst>
                                        </p:cTn>
                                        <p:tgtEl>
                                          <p:spTgt spid="73798"/>
                                        </p:tgtEl>
                                        <p:attrNameLst>
                                          <p:attrName>style.visibility</p:attrName>
                                        </p:attrNameLst>
                                      </p:cBhvr>
                                      <p:to>
                                        <p:strVal val="visible"/>
                                      </p:to>
                                    </p:set>
                                    <p:anim calcmode="lin" valueType="num">
                                      <p:cBhvr>
                                        <p:cTn id="32" dur="1000" fill="hold"/>
                                        <p:tgtEl>
                                          <p:spTgt spid="73798"/>
                                        </p:tgtEl>
                                        <p:attrNameLst>
                                          <p:attrName>ppt_w</p:attrName>
                                        </p:attrNameLst>
                                      </p:cBhvr>
                                      <p:tavLst>
                                        <p:tav tm="0">
                                          <p:val>
                                            <p:fltVal val="0"/>
                                          </p:val>
                                        </p:tav>
                                        <p:tav tm="100000">
                                          <p:val>
                                            <p:strVal val="#ppt_w"/>
                                          </p:val>
                                        </p:tav>
                                      </p:tavLst>
                                    </p:anim>
                                    <p:anim calcmode="lin" valueType="num">
                                      <p:cBhvr>
                                        <p:cTn id="33" dur="1000" fill="hold"/>
                                        <p:tgtEl>
                                          <p:spTgt spid="73798"/>
                                        </p:tgtEl>
                                        <p:attrNameLst>
                                          <p:attrName>ppt_h</p:attrName>
                                        </p:attrNameLst>
                                      </p:cBhvr>
                                      <p:tavLst>
                                        <p:tav tm="0">
                                          <p:val>
                                            <p:fltVal val="0"/>
                                          </p:val>
                                        </p:tav>
                                        <p:tav tm="100000">
                                          <p:val>
                                            <p:strVal val="#ppt_h"/>
                                          </p:val>
                                        </p:tav>
                                      </p:tavLst>
                                    </p:anim>
                                    <p:anim calcmode="lin" valueType="num">
                                      <p:cBhvr>
                                        <p:cTn id="34" dur="1000" fill="hold"/>
                                        <p:tgtEl>
                                          <p:spTgt spid="73798"/>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73798"/>
                                        </p:tgtEl>
                                        <p:attrNameLst>
                                          <p:attrName>ppt_y</p:attrName>
                                        </p:attrNameLst>
                                      </p:cBhvr>
                                      <p:tavLst>
                                        <p:tav tm="0" fmla="#ppt_y+(sin(-2*pi*(1-$))*-#ppt_x+cos(-2*pi*(1-$))*(1-#ppt_y))*(1-$)">
                                          <p:val>
                                            <p:fltVal val="0"/>
                                          </p:val>
                                        </p:tav>
                                        <p:tav tm="100000">
                                          <p:val>
                                            <p:fltVal val="1"/>
                                          </p:val>
                                        </p:tav>
                                      </p:tavLst>
                                    </p:anim>
                                  </p:childTnLst>
                                </p:cTn>
                              </p:par>
                            </p:childTnLst>
                          </p:cTn>
                        </p:par>
                        <p:par>
                          <p:cTn id="36" fill="hold" nodeType="afterGroup">
                            <p:stCondLst>
                              <p:cond delay="3800"/>
                            </p:stCondLst>
                            <p:childTnLst>
                              <p:par>
                                <p:cTn id="37" presetID="49" presetClass="entr" presetSubtype="0" decel="100000" fill="hold" grpId="0" nodeType="afterEffect">
                                  <p:stCondLst>
                                    <p:cond delay="0"/>
                                  </p:stCondLst>
                                  <p:childTnLst>
                                    <p:set>
                                      <p:cBhvr>
                                        <p:cTn id="38" dur="1" fill="hold">
                                          <p:stCondLst>
                                            <p:cond delay="0"/>
                                          </p:stCondLst>
                                        </p:cTn>
                                        <p:tgtEl>
                                          <p:spTgt spid="73822"/>
                                        </p:tgtEl>
                                        <p:attrNameLst>
                                          <p:attrName>style.visibility</p:attrName>
                                        </p:attrNameLst>
                                      </p:cBhvr>
                                      <p:to>
                                        <p:strVal val="visible"/>
                                      </p:to>
                                    </p:set>
                                    <p:anim calcmode="lin" valueType="num">
                                      <p:cBhvr>
                                        <p:cTn id="39" dur="500" fill="hold"/>
                                        <p:tgtEl>
                                          <p:spTgt spid="73822"/>
                                        </p:tgtEl>
                                        <p:attrNameLst>
                                          <p:attrName>ppt_w</p:attrName>
                                        </p:attrNameLst>
                                      </p:cBhvr>
                                      <p:tavLst>
                                        <p:tav tm="0">
                                          <p:val>
                                            <p:fltVal val="0"/>
                                          </p:val>
                                        </p:tav>
                                        <p:tav tm="100000">
                                          <p:val>
                                            <p:strVal val="#ppt_w"/>
                                          </p:val>
                                        </p:tav>
                                      </p:tavLst>
                                    </p:anim>
                                    <p:anim calcmode="lin" valueType="num">
                                      <p:cBhvr>
                                        <p:cTn id="40" dur="500" fill="hold"/>
                                        <p:tgtEl>
                                          <p:spTgt spid="73822"/>
                                        </p:tgtEl>
                                        <p:attrNameLst>
                                          <p:attrName>ppt_h</p:attrName>
                                        </p:attrNameLst>
                                      </p:cBhvr>
                                      <p:tavLst>
                                        <p:tav tm="0">
                                          <p:val>
                                            <p:fltVal val="0"/>
                                          </p:val>
                                        </p:tav>
                                        <p:tav tm="100000">
                                          <p:val>
                                            <p:strVal val="#ppt_h"/>
                                          </p:val>
                                        </p:tav>
                                      </p:tavLst>
                                    </p:anim>
                                    <p:anim calcmode="lin" valueType="num">
                                      <p:cBhvr>
                                        <p:cTn id="41" dur="500" fill="hold"/>
                                        <p:tgtEl>
                                          <p:spTgt spid="73822"/>
                                        </p:tgtEl>
                                        <p:attrNameLst>
                                          <p:attrName>style.rotation</p:attrName>
                                        </p:attrNameLst>
                                      </p:cBhvr>
                                      <p:tavLst>
                                        <p:tav tm="0">
                                          <p:val>
                                            <p:fltVal val="360"/>
                                          </p:val>
                                        </p:tav>
                                        <p:tav tm="100000">
                                          <p:val>
                                            <p:fltVal val="0"/>
                                          </p:val>
                                        </p:tav>
                                      </p:tavLst>
                                    </p:anim>
                                    <p:animEffect transition="in" filter="fade">
                                      <p:cBhvr>
                                        <p:cTn id="42" dur="500"/>
                                        <p:tgtEl>
                                          <p:spTgt spid="73822"/>
                                        </p:tgtEl>
                                      </p:cBhvr>
                                    </p:animEffect>
                                  </p:childTnLst>
                                </p:cTn>
                              </p:par>
                            </p:childTnLst>
                          </p:cTn>
                        </p:par>
                        <p:par>
                          <p:cTn id="43" fill="hold" nodeType="afterGroup">
                            <p:stCondLst>
                              <p:cond delay="4300"/>
                            </p:stCondLst>
                            <p:childTnLst>
                              <p:par>
                                <p:cTn id="44" presetID="18" presetClass="entr" presetSubtype="12" fill="hold" nodeType="afterEffect">
                                  <p:stCondLst>
                                    <p:cond delay="0"/>
                                  </p:stCondLst>
                                  <p:childTnLst>
                                    <p:set>
                                      <p:cBhvr>
                                        <p:cTn id="45" dur="1" fill="hold">
                                          <p:stCondLst>
                                            <p:cond delay="0"/>
                                          </p:stCondLst>
                                        </p:cTn>
                                        <p:tgtEl>
                                          <p:spTgt spid="73795"/>
                                        </p:tgtEl>
                                        <p:attrNameLst>
                                          <p:attrName>style.visibility</p:attrName>
                                        </p:attrNameLst>
                                      </p:cBhvr>
                                      <p:to>
                                        <p:strVal val="visible"/>
                                      </p:to>
                                    </p:set>
                                    <p:animEffect transition="in" filter="strips(downLeft)">
                                      <p:cBhvr>
                                        <p:cTn id="46" dur="500"/>
                                        <p:tgtEl>
                                          <p:spTgt spid="73795"/>
                                        </p:tgtEl>
                                      </p:cBhvr>
                                    </p:animEffect>
                                  </p:childTnLst>
                                </p:cTn>
                              </p:par>
                              <p:par>
                                <p:cTn id="47" presetID="18" presetClass="entr" presetSubtype="12" fill="hold" nodeType="withEffect">
                                  <p:stCondLst>
                                    <p:cond delay="0"/>
                                  </p:stCondLst>
                                  <p:childTnLst>
                                    <p:set>
                                      <p:cBhvr>
                                        <p:cTn id="48" dur="1" fill="hold">
                                          <p:stCondLst>
                                            <p:cond delay="0"/>
                                          </p:stCondLst>
                                        </p:cTn>
                                        <p:tgtEl>
                                          <p:spTgt spid="73796"/>
                                        </p:tgtEl>
                                        <p:attrNameLst>
                                          <p:attrName>style.visibility</p:attrName>
                                        </p:attrNameLst>
                                      </p:cBhvr>
                                      <p:to>
                                        <p:strVal val="visible"/>
                                      </p:to>
                                    </p:set>
                                    <p:animEffect transition="in" filter="strips(downLeft)">
                                      <p:cBhvr>
                                        <p:cTn id="49" dur="500"/>
                                        <p:tgtEl>
                                          <p:spTgt spid="73796"/>
                                        </p:tgtEl>
                                      </p:cBhvr>
                                    </p:animEffect>
                                  </p:childTnLst>
                                </p:cTn>
                              </p:par>
                              <p:par>
                                <p:cTn id="50" presetID="18" presetClass="entr" presetSubtype="12" fill="hold" nodeType="withEffect">
                                  <p:stCondLst>
                                    <p:cond delay="0"/>
                                  </p:stCondLst>
                                  <p:childTnLst>
                                    <p:set>
                                      <p:cBhvr>
                                        <p:cTn id="51" dur="1" fill="hold">
                                          <p:stCondLst>
                                            <p:cond delay="0"/>
                                          </p:stCondLst>
                                        </p:cTn>
                                        <p:tgtEl>
                                          <p:spTgt spid="73794"/>
                                        </p:tgtEl>
                                        <p:attrNameLst>
                                          <p:attrName>style.visibility</p:attrName>
                                        </p:attrNameLst>
                                      </p:cBhvr>
                                      <p:to>
                                        <p:strVal val="visible"/>
                                      </p:to>
                                    </p:set>
                                    <p:animEffect transition="in" filter="strips(downLeft)">
                                      <p:cBhvr>
                                        <p:cTn id="52" dur="500"/>
                                        <p:tgtEl>
                                          <p:spTgt spid="73794"/>
                                        </p:tgtEl>
                                      </p:cBhvr>
                                    </p:animEffect>
                                  </p:childTnLst>
                                </p:cTn>
                              </p:par>
                              <p:par>
                                <p:cTn id="53" presetID="18" presetClass="entr" presetSubtype="12" fill="hold" nodeType="withEffect">
                                  <p:stCondLst>
                                    <p:cond delay="0"/>
                                  </p:stCondLst>
                                  <p:childTnLst>
                                    <p:set>
                                      <p:cBhvr>
                                        <p:cTn id="54" dur="1" fill="hold">
                                          <p:stCondLst>
                                            <p:cond delay="0"/>
                                          </p:stCondLst>
                                        </p:cTn>
                                        <p:tgtEl>
                                          <p:spTgt spid="73797"/>
                                        </p:tgtEl>
                                        <p:attrNameLst>
                                          <p:attrName>style.visibility</p:attrName>
                                        </p:attrNameLst>
                                      </p:cBhvr>
                                      <p:to>
                                        <p:strVal val="visible"/>
                                      </p:to>
                                    </p:set>
                                    <p:animEffect transition="in" filter="strips(downLeft)">
                                      <p:cBhvr>
                                        <p:cTn id="55" dur="500"/>
                                        <p:tgtEl>
                                          <p:spTgt spid="73797"/>
                                        </p:tgtEl>
                                      </p:cBhvr>
                                    </p:animEffect>
                                  </p:childTnLst>
                                </p:cTn>
                              </p:par>
                            </p:childTnLst>
                          </p:cTn>
                        </p:par>
                        <p:par>
                          <p:cTn id="56" fill="hold" nodeType="afterGroup">
                            <p:stCondLst>
                              <p:cond delay="4800"/>
                            </p:stCondLst>
                            <p:childTnLst>
                              <p:par>
                                <p:cTn id="57" presetID="12" presetClass="entr" presetSubtype="4"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slide(fromBottom)">
                                      <p:cBhvr>
                                        <p:cTn id="59" dur="500"/>
                                        <p:tgtEl>
                                          <p:spTgt spid="4"/>
                                        </p:tgtEl>
                                      </p:cBhvr>
                                    </p:animEffect>
                                  </p:childTnLst>
                                </p:cTn>
                              </p:par>
                            </p:childTnLst>
                          </p:cTn>
                        </p:par>
                        <p:par>
                          <p:cTn id="60" fill="hold" nodeType="afterGroup">
                            <p:stCondLst>
                              <p:cond delay="5300"/>
                            </p:stCondLst>
                            <p:childTnLst>
                              <p:par>
                                <p:cTn id="61" presetID="12" presetClass="entr" presetSubtype="2" fill="hold"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slide(fromRight)">
                                      <p:cBhvr>
                                        <p:cTn id="63" dur="500"/>
                                        <p:tgtEl>
                                          <p:spTgt spid="17"/>
                                        </p:tgtEl>
                                      </p:cBhvr>
                                    </p:animEffect>
                                  </p:childTnLst>
                                </p:cTn>
                              </p:par>
                            </p:childTnLst>
                          </p:cTn>
                        </p:par>
                        <p:par>
                          <p:cTn id="64" fill="hold" nodeType="afterGroup">
                            <p:stCondLst>
                              <p:cond delay="5800"/>
                            </p:stCondLst>
                            <p:childTnLst>
                              <p:par>
                                <p:cTn id="65" presetID="12" presetClass="entr" presetSubtype="1"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slide(fromTop)">
                                      <p:cBhvr>
                                        <p:cTn id="67" dur="500"/>
                                        <p:tgtEl>
                                          <p:spTgt spid="3"/>
                                        </p:tgtEl>
                                      </p:cBhvr>
                                    </p:animEffect>
                                  </p:childTnLst>
                                </p:cTn>
                              </p:par>
                            </p:childTnLst>
                          </p:cTn>
                        </p:par>
                        <p:par>
                          <p:cTn id="68" fill="hold" nodeType="afterGroup">
                            <p:stCondLst>
                              <p:cond delay="6300"/>
                            </p:stCondLst>
                            <p:childTnLst>
                              <p:par>
                                <p:cTn id="69" presetID="12" presetClass="entr" presetSubtype="8" fill="hold" nodeType="after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slide(fromLeft)">
                                      <p:cBhvr>
                                        <p:cTn id="71" dur="500"/>
                                        <p:tgtEl>
                                          <p:spTgt spid="2"/>
                                        </p:tgtEl>
                                      </p:cBhvr>
                                    </p:animEffect>
                                  </p:childTnLst>
                                </p:cTn>
                              </p:par>
                              <p:par>
                                <p:cTn id="72" presetID="30" presetClass="entr" presetSubtype="0" fill="hold" nodeType="withEffect">
                                  <p:stCondLst>
                                    <p:cond delay="0"/>
                                  </p:stCondLst>
                                  <p:childTnLst>
                                    <p:set>
                                      <p:cBhvr>
                                        <p:cTn id="73" dur="1" fill="hold">
                                          <p:stCondLst>
                                            <p:cond delay="0"/>
                                          </p:stCondLst>
                                        </p:cTn>
                                        <p:tgtEl>
                                          <p:spTgt spid="73819"/>
                                        </p:tgtEl>
                                        <p:attrNameLst>
                                          <p:attrName>style.visibility</p:attrName>
                                        </p:attrNameLst>
                                      </p:cBhvr>
                                      <p:to>
                                        <p:strVal val="visible"/>
                                      </p:to>
                                    </p:set>
                                    <p:animEffect transition="in" filter="fade">
                                      <p:cBhvr>
                                        <p:cTn id="74" dur="800" decel="100000"/>
                                        <p:tgtEl>
                                          <p:spTgt spid="73819"/>
                                        </p:tgtEl>
                                      </p:cBhvr>
                                    </p:animEffect>
                                    <p:anim calcmode="lin" valueType="num">
                                      <p:cBhvr>
                                        <p:cTn id="75" dur="800" decel="100000" fill="hold"/>
                                        <p:tgtEl>
                                          <p:spTgt spid="73819"/>
                                        </p:tgtEl>
                                        <p:attrNameLst>
                                          <p:attrName>style.rotation</p:attrName>
                                        </p:attrNameLst>
                                      </p:cBhvr>
                                      <p:tavLst>
                                        <p:tav tm="0">
                                          <p:val>
                                            <p:fltVal val="-90"/>
                                          </p:val>
                                        </p:tav>
                                        <p:tav tm="100000">
                                          <p:val>
                                            <p:fltVal val="0"/>
                                          </p:val>
                                        </p:tav>
                                      </p:tavLst>
                                    </p:anim>
                                    <p:anim calcmode="lin" valueType="num">
                                      <p:cBhvr>
                                        <p:cTn id="76" dur="800" decel="100000" fill="hold"/>
                                        <p:tgtEl>
                                          <p:spTgt spid="73819"/>
                                        </p:tgtEl>
                                        <p:attrNameLst>
                                          <p:attrName>ppt_x</p:attrName>
                                        </p:attrNameLst>
                                      </p:cBhvr>
                                      <p:tavLst>
                                        <p:tav tm="0">
                                          <p:val>
                                            <p:strVal val="#ppt_x+0.4"/>
                                          </p:val>
                                        </p:tav>
                                        <p:tav tm="100000">
                                          <p:val>
                                            <p:strVal val="#ppt_x-0.05"/>
                                          </p:val>
                                        </p:tav>
                                      </p:tavLst>
                                    </p:anim>
                                    <p:anim calcmode="lin" valueType="num">
                                      <p:cBhvr>
                                        <p:cTn id="77" dur="800" decel="100000" fill="hold"/>
                                        <p:tgtEl>
                                          <p:spTgt spid="73819"/>
                                        </p:tgtEl>
                                        <p:attrNameLst>
                                          <p:attrName>ppt_y</p:attrName>
                                        </p:attrNameLst>
                                      </p:cBhvr>
                                      <p:tavLst>
                                        <p:tav tm="0">
                                          <p:val>
                                            <p:strVal val="#ppt_y-0.4"/>
                                          </p:val>
                                        </p:tav>
                                        <p:tav tm="100000">
                                          <p:val>
                                            <p:strVal val="#ppt_y+0.1"/>
                                          </p:val>
                                        </p:tav>
                                      </p:tavLst>
                                    </p:anim>
                                    <p:anim calcmode="lin" valueType="num">
                                      <p:cBhvr>
                                        <p:cTn id="78" dur="200" accel="100000" fill="hold">
                                          <p:stCondLst>
                                            <p:cond delay="800"/>
                                          </p:stCondLst>
                                        </p:cTn>
                                        <p:tgtEl>
                                          <p:spTgt spid="73819"/>
                                        </p:tgtEl>
                                        <p:attrNameLst>
                                          <p:attrName>ppt_x</p:attrName>
                                        </p:attrNameLst>
                                      </p:cBhvr>
                                      <p:tavLst>
                                        <p:tav tm="0">
                                          <p:val>
                                            <p:strVal val="#ppt_x-0.05"/>
                                          </p:val>
                                        </p:tav>
                                        <p:tav tm="100000">
                                          <p:val>
                                            <p:strVal val="#ppt_x"/>
                                          </p:val>
                                        </p:tav>
                                      </p:tavLst>
                                    </p:anim>
                                    <p:anim calcmode="lin" valueType="num">
                                      <p:cBhvr>
                                        <p:cTn id="79" dur="200" accel="100000" fill="hold">
                                          <p:stCondLst>
                                            <p:cond delay="800"/>
                                          </p:stCondLst>
                                        </p:cTn>
                                        <p:tgtEl>
                                          <p:spTgt spid="73819"/>
                                        </p:tgtEl>
                                        <p:attrNameLst>
                                          <p:attrName>ppt_y</p:attrName>
                                        </p:attrNameLst>
                                      </p:cBhvr>
                                      <p:tavLst>
                                        <p:tav tm="0">
                                          <p:val>
                                            <p:strVal val="#ppt_y+0.1"/>
                                          </p:val>
                                        </p:tav>
                                        <p:tav tm="100000">
                                          <p:val>
                                            <p:strVal val="#ppt_y"/>
                                          </p:val>
                                        </p:tav>
                                      </p:tavLst>
                                    </p:anim>
                                  </p:childTnLst>
                                </p:cTn>
                              </p:par>
                            </p:childTnLst>
                          </p:cTn>
                        </p:par>
                        <p:par>
                          <p:cTn id="80" fill="hold" nodeType="afterGroup">
                            <p:stCondLst>
                              <p:cond delay="7300"/>
                            </p:stCondLst>
                            <p:childTnLst>
                              <p:par>
                                <p:cTn id="81" presetID="41" presetClass="entr" presetSubtype="0" fill="hold" nodeType="afterEffect">
                                  <p:stCondLst>
                                    <p:cond delay="0"/>
                                  </p:stCondLst>
                                  <p:iterate type="lt">
                                    <p:tmPct val="10000"/>
                                  </p:iterate>
                                  <p:childTnLst>
                                    <p:set>
                                      <p:cBhvr>
                                        <p:cTn id="82" dur="1" fill="hold">
                                          <p:stCondLst>
                                            <p:cond delay="0"/>
                                          </p:stCondLst>
                                        </p:cTn>
                                        <p:tgtEl>
                                          <p:spTgt spid="73823">
                                            <p:txEl>
                                              <p:pRg st="0" end="0"/>
                                            </p:txEl>
                                          </p:spTgt>
                                        </p:tgtEl>
                                        <p:attrNameLst>
                                          <p:attrName>style.visibility</p:attrName>
                                        </p:attrNameLst>
                                      </p:cBhvr>
                                      <p:to>
                                        <p:strVal val="visible"/>
                                      </p:to>
                                    </p:set>
                                    <p:anim calcmode="lin" valueType="num">
                                      <p:cBhvr>
                                        <p:cTn id="83" dur="500" fill="hold"/>
                                        <p:tgtEl>
                                          <p:spTgt spid="7382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73823">
                                            <p:txEl>
                                              <p:pRg st="0" end="0"/>
                                            </p:txEl>
                                          </p:spTgt>
                                        </p:tgtEl>
                                        <p:attrNameLst>
                                          <p:attrName>ppt_y</p:attrName>
                                        </p:attrNameLst>
                                      </p:cBhvr>
                                      <p:tavLst>
                                        <p:tav tm="0">
                                          <p:val>
                                            <p:strVal val="#ppt_y"/>
                                          </p:val>
                                        </p:tav>
                                        <p:tav tm="100000">
                                          <p:val>
                                            <p:strVal val="#ppt_y"/>
                                          </p:val>
                                        </p:tav>
                                      </p:tavLst>
                                    </p:anim>
                                    <p:anim calcmode="lin" valueType="num">
                                      <p:cBhvr>
                                        <p:cTn id="85" dur="500" fill="hold"/>
                                        <p:tgtEl>
                                          <p:spTgt spid="7382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7382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73823">
                                            <p:txEl>
                                              <p:pRg st="0" end="0"/>
                                            </p:txEl>
                                          </p:spTgt>
                                        </p:tgtEl>
                                      </p:cBhvr>
                                    </p:animEffect>
                                  </p:childTnLst>
                                </p:cTn>
                              </p:par>
                              <p:par>
                                <p:cTn id="88" presetID="52" presetClass="entr" presetSubtype="0" fill="hold" grpId="0" nodeType="withEffect">
                                  <p:stCondLst>
                                    <p:cond delay="0"/>
                                  </p:stCondLst>
                                  <p:childTnLst>
                                    <p:set>
                                      <p:cBhvr>
                                        <p:cTn id="89" dur="1" fill="hold">
                                          <p:stCondLst>
                                            <p:cond delay="0"/>
                                          </p:stCondLst>
                                        </p:cTn>
                                        <p:tgtEl>
                                          <p:spTgt spid="73818"/>
                                        </p:tgtEl>
                                        <p:attrNameLst>
                                          <p:attrName>style.visibility</p:attrName>
                                        </p:attrNameLst>
                                      </p:cBhvr>
                                      <p:to>
                                        <p:strVal val="visible"/>
                                      </p:to>
                                    </p:set>
                                    <p:animScale>
                                      <p:cBhvr>
                                        <p:cTn id="90" dur="1000" decel="50000" fill="hold">
                                          <p:stCondLst>
                                            <p:cond delay="0"/>
                                          </p:stCondLst>
                                        </p:cTn>
                                        <p:tgtEl>
                                          <p:spTgt spid="738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1" dur="1000" decel="50000" fill="hold">
                                          <p:stCondLst>
                                            <p:cond delay="0"/>
                                          </p:stCondLst>
                                        </p:cTn>
                                        <p:tgtEl>
                                          <p:spTgt spid="73818"/>
                                        </p:tgtEl>
                                        <p:attrNameLst>
                                          <p:attrName>ppt_x</p:attrName>
                                          <p:attrName>ppt_y</p:attrName>
                                        </p:attrNameLst>
                                      </p:cBhvr>
                                    </p:animMotion>
                                    <p:animEffect transition="in" filter="fade">
                                      <p:cBhvr>
                                        <p:cTn id="92" dur="1000"/>
                                        <p:tgtEl>
                                          <p:spTgt spid="73818"/>
                                        </p:tgtEl>
                                      </p:cBhvr>
                                    </p:animEffect>
                                  </p:childTnLst>
                                </p:cTn>
                              </p:par>
                            </p:childTnLst>
                          </p:cTn>
                        </p:par>
                        <p:par>
                          <p:cTn id="93" fill="hold" nodeType="afterGroup">
                            <p:stCondLst>
                              <p:cond delay="8300"/>
                            </p:stCondLst>
                            <p:childTnLst>
                              <p:par>
                                <p:cTn id="94" presetID="41" presetClass="entr" presetSubtype="0" fill="hold" nodeType="afterEffect">
                                  <p:stCondLst>
                                    <p:cond delay="0"/>
                                  </p:stCondLst>
                                  <p:iterate type="lt">
                                    <p:tmPct val="10000"/>
                                  </p:iterate>
                                  <p:childTnLst>
                                    <p:set>
                                      <p:cBhvr>
                                        <p:cTn id="95" dur="1" fill="hold">
                                          <p:stCondLst>
                                            <p:cond delay="0"/>
                                          </p:stCondLst>
                                        </p:cTn>
                                        <p:tgtEl>
                                          <p:spTgt spid="73825">
                                            <p:txEl>
                                              <p:pRg st="0" end="0"/>
                                            </p:txEl>
                                          </p:spTgt>
                                        </p:tgtEl>
                                        <p:attrNameLst>
                                          <p:attrName>style.visibility</p:attrName>
                                        </p:attrNameLst>
                                      </p:cBhvr>
                                      <p:to>
                                        <p:strVal val="visible"/>
                                      </p:to>
                                    </p:set>
                                    <p:anim calcmode="lin" valueType="num">
                                      <p:cBhvr>
                                        <p:cTn id="96" dur="500" fill="hold"/>
                                        <p:tgtEl>
                                          <p:spTgt spid="7382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73825">
                                            <p:txEl>
                                              <p:pRg st="0" end="0"/>
                                            </p:txEl>
                                          </p:spTgt>
                                        </p:tgtEl>
                                        <p:attrNameLst>
                                          <p:attrName>ppt_y</p:attrName>
                                        </p:attrNameLst>
                                      </p:cBhvr>
                                      <p:tavLst>
                                        <p:tav tm="0">
                                          <p:val>
                                            <p:strVal val="#ppt_y"/>
                                          </p:val>
                                        </p:tav>
                                        <p:tav tm="100000">
                                          <p:val>
                                            <p:strVal val="#ppt_y"/>
                                          </p:val>
                                        </p:tav>
                                      </p:tavLst>
                                    </p:anim>
                                    <p:anim calcmode="lin" valueType="num">
                                      <p:cBhvr>
                                        <p:cTn id="98" dur="500" fill="hold"/>
                                        <p:tgtEl>
                                          <p:spTgt spid="7382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7382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500" tmFilter="0,0; .5, 1; 1, 1"/>
                                        <p:tgtEl>
                                          <p:spTgt spid="73825">
                                            <p:txEl>
                                              <p:pRg st="0" end="0"/>
                                            </p:txEl>
                                          </p:spTgt>
                                        </p:tgtEl>
                                      </p:cBhvr>
                                    </p:animEffect>
                                  </p:childTnLst>
                                </p:cTn>
                              </p:par>
                              <p:par>
                                <p:cTn id="101" presetID="15" presetClass="entr" presetSubtype="0" fill="hold" grpId="0" nodeType="withEffect">
                                  <p:stCondLst>
                                    <p:cond delay="0"/>
                                  </p:stCondLst>
                                  <p:childTnLst>
                                    <p:set>
                                      <p:cBhvr>
                                        <p:cTn id="102" dur="1" fill="hold">
                                          <p:stCondLst>
                                            <p:cond delay="0"/>
                                          </p:stCondLst>
                                        </p:cTn>
                                        <p:tgtEl>
                                          <p:spTgt spid="73821"/>
                                        </p:tgtEl>
                                        <p:attrNameLst>
                                          <p:attrName>style.visibility</p:attrName>
                                        </p:attrNameLst>
                                      </p:cBhvr>
                                      <p:to>
                                        <p:strVal val="visible"/>
                                      </p:to>
                                    </p:set>
                                    <p:anim calcmode="lin" valueType="num">
                                      <p:cBhvr>
                                        <p:cTn id="103" dur="1000" fill="hold"/>
                                        <p:tgtEl>
                                          <p:spTgt spid="73821"/>
                                        </p:tgtEl>
                                        <p:attrNameLst>
                                          <p:attrName>ppt_w</p:attrName>
                                        </p:attrNameLst>
                                      </p:cBhvr>
                                      <p:tavLst>
                                        <p:tav tm="0">
                                          <p:val>
                                            <p:fltVal val="0"/>
                                          </p:val>
                                        </p:tav>
                                        <p:tav tm="100000">
                                          <p:val>
                                            <p:strVal val="#ppt_w"/>
                                          </p:val>
                                        </p:tav>
                                      </p:tavLst>
                                    </p:anim>
                                    <p:anim calcmode="lin" valueType="num">
                                      <p:cBhvr>
                                        <p:cTn id="104" dur="1000" fill="hold"/>
                                        <p:tgtEl>
                                          <p:spTgt spid="73821"/>
                                        </p:tgtEl>
                                        <p:attrNameLst>
                                          <p:attrName>ppt_h</p:attrName>
                                        </p:attrNameLst>
                                      </p:cBhvr>
                                      <p:tavLst>
                                        <p:tav tm="0">
                                          <p:val>
                                            <p:fltVal val="0"/>
                                          </p:val>
                                        </p:tav>
                                        <p:tav tm="100000">
                                          <p:val>
                                            <p:strVal val="#ppt_h"/>
                                          </p:val>
                                        </p:tav>
                                      </p:tavLst>
                                    </p:anim>
                                    <p:anim calcmode="lin" valueType="num">
                                      <p:cBhvr>
                                        <p:cTn id="105" dur="1000" fill="hold"/>
                                        <p:tgtEl>
                                          <p:spTgt spid="73821"/>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73821"/>
                                        </p:tgtEl>
                                        <p:attrNameLst>
                                          <p:attrName>ppt_y</p:attrName>
                                        </p:attrNameLst>
                                      </p:cBhvr>
                                      <p:tavLst>
                                        <p:tav tm="0" fmla="#ppt_y+(sin(-2*pi*(1-$))*-#ppt_x+cos(-2*pi*(1-$))*(1-#ppt_y))*(1-$)">
                                          <p:val>
                                            <p:fltVal val="0"/>
                                          </p:val>
                                        </p:tav>
                                        <p:tav tm="100000">
                                          <p:val>
                                            <p:fltVal val="1"/>
                                          </p:val>
                                        </p:tav>
                                      </p:tavLst>
                                    </p:anim>
                                  </p:childTnLst>
                                </p:cTn>
                              </p:par>
                            </p:childTnLst>
                          </p:cTn>
                        </p:par>
                        <p:par>
                          <p:cTn id="107" fill="hold" nodeType="afterGroup">
                            <p:stCondLst>
                              <p:cond delay="9300"/>
                            </p:stCondLst>
                            <p:childTnLst>
                              <p:par>
                                <p:cTn id="108" presetID="41" presetClass="entr" presetSubtype="0" fill="hold" nodeType="afterEffect">
                                  <p:stCondLst>
                                    <p:cond delay="0"/>
                                  </p:stCondLst>
                                  <p:iterate type="lt">
                                    <p:tmPct val="10000"/>
                                  </p:iterate>
                                  <p:childTnLst>
                                    <p:set>
                                      <p:cBhvr>
                                        <p:cTn id="109" dur="1" fill="hold">
                                          <p:stCondLst>
                                            <p:cond delay="0"/>
                                          </p:stCondLst>
                                        </p:cTn>
                                        <p:tgtEl>
                                          <p:spTgt spid="73824">
                                            <p:txEl>
                                              <p:pRg st="0" end="0"/>
                                            </p:txEl>
                                          </p:spTgt>
                                        </p:tgtEl>
                                        <p:attrNameLst>
                                          <p:attrName>style.visibility</p:attrName>
                                        </p:attrNameLst>
                                      </p:cBhvr>
                                      <p:to>
                                        <p:strVal val="visible"/>
                                      </p:to>
                                    </p:set>
                                    <p:anim calcmode="lin" valueType="num">
                                      <p:cBhvr>
                                        <p:cTn id="110" dur="500" fill="hold"/>
                                        <p:tgtEl>
                                          <p:spTgt spid="7382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1" dur="500" fill="hold"/>
                                        <p:tgtEl>
                                          <p:spTgt spid="73824">
                                            <p:txEl>
                                              <p:pRg st="0" end="0"/>
                                            </p:txEl>
                                          </p:spTgt>
                                        </p:tgtEl>
                                        <p:attrNameLst>
                                          <p:attrName>ppt_y</p:attrName>
                                        </p:attrNameLst>
                                      </p:cBhvr>
                                      <p:tavLst>
                                        <p:tav tm="0">
                                          <p:val>
                                            <p:strVal val="#ppt_y"/>
                                          </p:val>
                                        </p:tav>
                                        <p:tav tm="100000">
                                          <p:val>
                                            <p:strVal val="#ppt_y"/>
                                          </p:val>
                                        </p:tav>
                                      </p:tavLst>
                                    </p:anim>
                                    <p:anim calcmode="lin" valueType="num">
                                      <p:cBhvr>
                                        <p:cTn id="112" dur="500" fill="hold"/>
                                        <p:tgtEl>
                                          <p:spTgt spid="7382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13" dur="500" fill="hold"/>
                                        <p:tgtEl>
                                          <p:spTgt spid="7382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4" dur="500" tmFilter="0,0; .5, 1; 1, 1"/>
                                        <p:tgtEl>
                                          <p:spTgt spid="73824">
                                            <p:txEl>
                                              <p:pRg st="0" end="0"/>
                                            </p:txEl>
                                          </p:spTgt>
                                        </p:tgtEl>
                                      </p:cBhvr>
                                    </p:animEffect>
                                  </p:childTnLst>
                                </p:cTn>
                              </p:par>
                            </p:childTnLst>
                          </p:cTn>
                        </p:par>
                        <p:par>
                          <p:cTn id="115" fill="hold" nodeType="afterGroup">
                            <p:stCondLst>
                              <p:cond delay="9950"/>
                            </p:stCondLst>
                            <p:childTnLst>
                              <p:par>
                                <p:cTn id="116" presetID="15" presetClass="entr" presetSubtype="0" fill="hold" grpId="0" nodeType="afterEffect">
                                  <p:stCondLst>
                                    <p:cond delay="0"/>
                                  </p:stCondLst>
                                  <p:childTnLst>
                                    <p:set>
                                      <p:cBhvr>
                                        <p:cTn id="117" dur="1" fill="hold">
                                          <p:stCondLst>
                                            <p:cond delay="0"/>
                                          </p:stCondLst>
                                        </p:cTn>
                                        <p:tgtEl>
                                          <p:spTgt spid="73820"/>
                                        </p:tgtEl>
                                        <p:attrNameLst>
                                          <p:attrName>style.visibility</p:attrName>
                                        </p:attrNameLst>
                                      </p:cBhvr>
                                      <p:to>
                                        <p:strVal val="visible"/>
                                      </p:to>
                                    </p:set>
                                    <p:anim calcmode="lin" valueType="num">
                                      <p:cBhvr>
                                        <p:cTn id="118" dur="1000" fill="hold"/>
                                        <p:tgtEl>
                                          <p:spTgt spid="73820"/>
                                        </p:tgtEl>
                                        <p:attrNameLst>
                                          <p:attrName>ppt_w</p:attrName>
                                        </p:attrNameLst>
                                      </p:cBhvr>
                                      <p:tavLst>
                                        <p:tav tm="0">
                                          <p:val>
                                            <p:fltVal val="0"/>
                                          </p:val>
                                        </p:tav>
                                        <p:tav tm="100000">
                                          <p:val>
                                            <p:strVal val="#ppt_w"/>
                                          </p:val>
                                        </p:tav>
                                      </p:tavLst>
                                    </p:anim>
                                    <p:anim calcmode="lin" valueType="num">
                                      <p:cBhvr>
                                        <p:cTn id="119" dur="1000" fill="hold"/>
                                        <p:tgtEl>
                                          <p:spTgt spid="73820"/>
                                        </p:tgtEl>
                                        <p:attrNameLst>
                                          <p:attrName>ppt_h</p:attrName>
                                        </p:attrNameLst>
                                      </p:cBhvr>
                                      <p:tavLst>
                                        <p:tav tm="0">
                                          <p:val>
                                            <p:fltVal val="0"/>
                                          </p:val>
                                        </p:tav>
                                        <p:tav tm="100000">
                                          <p:val>
                                            <p:strVal val="#ppt_h"/>
                                          </p:val>
                                        </p:tav>
                                      </p:tavLst>
                                    </p:anim>
                                    <p:anim calcmode="lin" valueType="num">
                                      <p:cBhvr>
                                        <p:cTn id="120" dur="1000" fill="hold"/>
                                        <p:tgtEl>
                                          <p:spTgt spid="73820"/>
                                        </p:tgtEl>
                                        <p:attrNameLst>
                                          <p:attrName>ppt_x</p:attrName>
                                        </p:attrNameLst>
                                      </p:cBhvr>
                                      <p:tavLst>
                                        <p:tav tm="0" fmla="#ppt_x+(cos(-2*pi*(1-$))*-#ppt_x-sin(-2*pi*(1-$))*(1-#ppt_y))*(1-$)">
                                          <p:val>
                                            <p:fltVal val="0"/>
                                          </p:val>
                                        </p:tav>
                                        <p:tav tm="100000">
                                          <p:val>
                                            <p:fltVal val="1"/>
                                          </p:val>
                                        </p:tav>
                                      </p:tavLst>
                                    </p:anim>
                                    <p:anim calcmode="lin" valueType="num">
                                      <p:cBhvr>
                                        <p:cTn id="121" dur="1000" fill="hold"/>
                                        <p:tgtEl>
                                          <p:spTgt spid="73820"/>
                                        </p:tgtEl>
                                        <p:attrNameLst>
                                          <p:attrName>ppt_y</p:attrName>
                                        </p:attrNameLst>
                                      </p:cBhvr>
                                      <p:tavLst>
                                        <p:tav tm="0" fmla="#ppt_y+(sin(-2*pi*(1-$))*-#ppt_x+cos(-2*pi*(1-$))*(1-#ppt_y))*(1-$)">
                                          <p:val>
                                            <p:fltVal val="0"/>
                                          </p:val>
                                        </p:tav>
                                        <p:tav tm="100000">
                                          <p:val>
                                            <p:fltVal val="1"/>
                                          </p:val>
                                        </p:tav>
                                      </p:tavLst>
                                    </p:anim>
                                  </p:childTnLst>
                                </p:cTn>
                              </p:par>
                            </p:childTnLst>
                          </p:cTn>
                        </p:par>
                        <p:par>
                          <p:cTn id="122" fill="hold" nodeType="afterGroup">
                            <p:stCondLst>
                              <p:cond delay="10950"/>
                            </p:stCondLst>
                            <p:childTnLst>
                              <p:par>
                                <p:cTn id="123" presetID="41" presetClass="entr" presetSubtype="0" fill="hold" grpId="0" nodeType="afterEffect">
                                  <p:stCondLst>
                                    <p:cond delay="0"/>
                                  </p:stCondLst>
                                  <p:iterate type="lt">
                                    <p:tmPct val="10000"/>
                                  </p:iterate>
                                  <p:childTnLst>
                                    <p:set>
                                      <p:cBhvr>
                                        <p:cTn id="124" dur="1" fill="hold">
                                          <p:stCondLst>
                                            <p:cond delay="0"/>
                                          </p:stCondLst>
                                        </p:cTn>
                                        <p:tgtEl>
                                          <p:spTgt spid="73826"/>
                                        </p:tgtEl>
                                        <p:attrNameLst>
                                          <p:attrName>style.visibility</p:attrName>
                                        </p:attrNameLst>
                                      </p:cBhvr>
                                      <p:to>
                                        <p:strVal val="visible"/>
                                      </p:to>
                                    </p:set>
                                    <p:anim calcmode="lin" valueType="num">
                                      <p:cBhvr>
                                        <p:cTn id="125" dur="500" fill="hold"/>
                                        <p:tgtEl>
                                          <p:spTgt spid="73826"/>
                                        </p:tgtEl>
                                        <p:attrNameLst>
                                          <p:attrName>ppt_x</p:attrName>
                                        </p:attrNameLst>
                                      </p:cBhvr>
                                      <p:tavLst>
                                        <p:tav tm="0">
                                          <p:val>
                                            <p:strVal val="#ppt_x"/>
                                          </p:val>
                                        </p:tav>
                                        <p:tav tm="50000">
                                          <p:val>
                                            <p:strVal val="#ppt_x+.1"/>
                                          </p:val>
                                        </p:tav>
                                        <p:tav tm="100000">
                                          <p:val>
                                            <p:strVal val="#ppt_x"/>
                                          </p:val>
                                        </p:tav>
                                      </p:tavLst>
                                    </p:anim>
                                    <p:anim calcmode="lin" valueType="num">
                                      <p:cBhvr>
                                        <p:cTn id="126" dur="500" fill="hold"/>
                                        <p:tgtEl>
                                          <p:spTgt spid="73826"/>
                                        </p:tgtEl>
                                        <p:attrNameLst>
                                          <p:attrName>ppt_y</p:attrName>
                                        </p:attrNameLst>
                                      </p:cBhvr>
                                      <p:tavLst>
                                        <p:tav tm="0">
                                          <p:val>
                                            <p:strVal val="#ppt_y"/>
                                          </p:val>
                                        </p:tav>
                                        <p:tav tm="100000">
                                          <p:val>
                                            <p:strVal val="#ppt_y"/>
                                          </p:val>
                                        </p:tav>
                                      </p:tavLst>
                                    </p:anim>
                                    <p:anim calcmode="lin" valueType="num">
                                      <p:cBhvr>
                                        <p:cTn id="127" dur="500" fill="hold"/>
                                        <p:tgtEl>
                                          <p:spTgt spid="73826"/>
                                        </p:tgtEl>
                                        <p:attrNameLst>
                                          <p:attrName>ppt_h</p:attrName>
                                        </p:attrNameLst>
                                      </p:cBhvr>
                                      <p:tavLst>
                                        <p:tav tm="0">
                                          <p:val>
                                            <p:strVal val="#ppt_h/10"/>
                                          </p:val>
                                        </p:tav>
                                        <p:tav tm="50000">
                                          <p:val>
                                            <p:strVal val="#ppt_h+.01"/>
                                          </p:val>
                                        </p:tav>
                                        <p:tav tm="100000">
                                          <p:val>
                                            <p:strVal val="#ppt_h"/>
                                          </p:val>
                                        </p:tav>
                                      </p:tavLst>
                                    </p:anim>
                                    <p:anim calcmode="lin" valueType="num">
                                      <p:cBhvr>
                                        <p:cTn id="128" dur="500" fill="hold"/>
                                        <p:tgtEl>
                                          <p:spTgt spid="73826"/>
                                        </p:tgtEl>
                                        <p:attrNameLst>
                                          <p:attrName>ppt_w</p:attrName>
                                        </p:attrNameLst>
                                      </p:cBhvr>
                                      <p:tavLst>
                                        <p:tav tm="0">
                                          <p:val>
                                            <p:strVal val="#ppt_w/10"/>
                                          </p:val>
                                        </p:tav>
                                        <p:tav tm="50000">
                                          <p:val>
                                            <p:strVal val="#ppt_w+.01"/>
                                          </p:val>
                                        </p:tav>
                                        <p:tav tm="100000">
                                          <p:val>
                                            <p:strVal val="#ppt_w"/>
                                          </p:val>
                                        </p:tav>
                                      </p:tavLst>
                                    </p:anim>
                                    <p:animEffect transition="in" filter="fade">
                                      <p:cBhvr>
                                        <p:cTn id="129" dur="500" tmFilter="0,0; .5, 1; 1, 1"/>
                                        <p:tgtEl>
                                          <p:spTgt spid="73826"/>
                                        </p:tgtEl>
                                      </p:cBhvr>
                                    </p:animEffect>
                                  </p:childTnLst>
                                </p:cTn>
                              </p:par>
                            </p:childTnLst>
                          </p:cTn>
                        </p:par>
                        <p:par>
                          <p:cTn id="130" fill="hold" nodeType="afterGroup">
                            <p:stCondLst>
                              <p:cond delay="11600"/>
                            </p:stCondLst>
                            <p:childTnLst>
                              <p:par>
                                <p:cTn id="131" presetID="30" presetClass="entr" presetSubtype="0" fill="hold" nodeType="afterEffect">
                                  <p:stCondLst>
                                    <p:cond delay="0"/>
                                  </p:stCondLst>
                                  <p:childTnLst>
                                    <p:set>
                                      <p:cBhvr>
                                        <p:cTn id="132" dur="1" fill="hold">
                                          <p:stCondLst>
                                            <p:cond delay="0"/>
                                          </p:stCondLst>
                                        </p:cTn>
                                        <p:tgtEl>
                                          <p:spTgt spid="73827">
                                            <p:txEl>
                                              <p:pRg st="0" end="0"/>
                                            </p:txEl>
                                          </p:spTgt>
                                        </p:tgtEl>
                                        <p:attrNameLst>
                                          <p:attrName>style.visibility</p:attrName>
                                        </p:attrNameLst>
                                      </p:cBhvr>
                                      <p:to>
                                        <p:strVal val="visible"/>
                                      </p:to>
                                    </p:set>
                                    <p:animEffect transition="in" filter="fade">
                                      <p:cBhvr>
                                        <p:cTn id="133" dur="800" decel="100000"/>
                                        <p:tgtEl>
                                          <p:spTgt spid="73827">
                                            <p:txEl>
                                              <p:pRg st="0" end="0"/>
                                            </p:txEl>
                                          </p:spTgt>
                                        </p:tgtEl>
                                      </p:cBhvr>
                                    </p:animEffect>
                                    <p:anim calcmode="lin" valueType="num">
                                      <p:cBhvr>
                                        <p:cTn id="134" dur="800" decel="100000" fill="hold"/>
                                        <p:tgtEl>
                                          <p:spTgt spid="73827">
                                            <p:txEl>
                                              <p:pRg st="0" end="0"/>
                                            </p:txEl>
                                          </p:spTgt>
                                        </p:tgtEl>
                                        <p:attrNameLst>
                                          <p:attrName>style.rotation</p:attrName>
                                        </p:attrNameLst>
                                      </p:cBhvr>
                                      <p:tavLst>
                                        <p:tav tm="0">
                                          <p:val>
                                            <p:fltVal val="-90"/>
                                          </p:val>
                                        </p:tav>
                                        <p:tav tm="100000">
                                          <p:val>
                                            <p:fltVal val="0"/>
                                          </p:val>
                                        </p:tav>
                                      </p:tavLst>
                                    </p:anim>
                                    <p:anim calcmode="lin" valueType="num">
                                      <p:cBhvr>
                                        <p:cTn id="135" dur="800" decel="100000" fill="hold"/>
                                        <p:tgtEl>
                                          <p:spTgt spid="73827">
                                            <p:txEl>
                                              <p:pRg st="0" end="0"/>
                                            </p:txEl>
                                          </p:spTgt>
                                        </p:tgtEl>
                                        <p:attrNameLst>
                                          <p:attrName>ppt_x</p:attrName>
                                        </p:attrNameLst>
                                      </p:cBhvr>
                                      <p:tavLst>
                                        <p:tav tm="0">
                                          <p:val>
                                            <p:strVal val="#ppt_x+0.4"/>
                                          </p:val>
                                        </p:tav>
                                        <p:tav tm="100000">
                                          <p:val>
                                            <p:strVal val="#ppt_x-0.05"/>
                                          </p:val>
                                        </p:tav>
                                      </p:tavLst>
                                    </p:anim>
                                    <p:anim calcmode="lin" valueType="num">
                                      <p:cBhvr>
                                        <p:cTn id="136" dur="800" decel="100000" fill="hold"/>
                                        <p:tgtEl>
                                          <p:spTgt spid="73827">
                                            <p:txEl>
                                              <p:pRg st="0" end="0"/>
                                            </p:txEl>
                                          </p:spTgt>
                                        </p:tgtEl>
                                        <p:attrNameLst>
                                          <p:attrName>ppt_y</p:attrName>
                                        </p:attrNameLst>
                                      </p:cBhvr>
                                      <p:tavLst>
                                        <p:tav tm="0">
                                          <p:val>
                                            <p:strVal val="#ppt_y-0.4"/>
                                          </p:val>
                                        </p:tav>
                                        <p:tav tm="100000">
                                          <p:val>
                                            <p:strVal val="#ppt_y+0.1"/>
                                          </p:val>
                                        </p:tav>
                                      </p:tavLst>
                                    </p:anim>
                                    <p:anim calcmode="lin" valueType="num">
                                      <p:cBhvr>
                                        <p:cTn id="137" dur="200" accel="100000" fill="hold">
                                          <p:stCondLst>
                                            <p:cond delay="800"/>
                                          </p:stCondLst>
                                        </p:cTn>
                                        <p:tgtEl>
                                          <p:spTgt spid="73827">
                                            <p:txEl>
                                              <p:pRg st="0" end="0"/>
                                            </p:txEl>
                                          </p:spTgt>
                                        </p:tgtEl>
                                        <p:attrNameLst>
                                          <p:attrName>ppt_x</p:attrName>
                                        </p:attrNameLst>
                                      </p:cBhvr>
                                      <p:tavLst>
                                        <p:tav tm="0">
                                          <p:val>
                                            <p:strVal val="#ppt_x-0.05"/>
                                          </p:val>
                                        </p:tav>
                                        <p:tav tm="100000">
                                          <p:val>
                                            <p:strVal val="#ppt_x"/>
                                          </p:val>
                                        </p:tav>
                                      </p:tavLst>
                                    </p:anim>
                                    <p:anim calcmode="lin" valueType="num">
                                      <p:cBhvr>
                                        <p:cTn id="138" dur="200" accel="100000" fill="hold">
                                          <p:stCondLst>
                                            <p:cond delay="800"/>
                                          </p:stCondLst>
                                        </p:cTn>
                                        <p:tgtEl>
                                          <p:spTgt spid="73827">
                                            <p:txEl>
                                              <p:pRg st="0" end="0"/>
                                            </p:txEl>
                                          </p:spTgt>
                                        </p:tgtEl>
                                        <p:attrNameLst>
                                          <p:attrName>ppt_y</p:attrName>
                                        </p:attrNameLst>
                                      </p:cBhvr>
                                      <p:tavLst>
                                        <p:tav tm="0">
                                          <p:val>
                                            <p:strVal val="#ppt_y+0.1"/>
                                          </p:val>
                                        </p:tav>
                                        <p:tav tm="100000">
                                          <p:val>
                                            <p:strVal val="#ppt_y"/>
                                          </p:val>
                                        </p:tav>
                                      </p:tavLst>
                                    </p:anim>
                                  </p:childTnLst>
                                </p:cTn>
                              </p:par>
                            </p:childTnLst>
                          </p:cTn>
                        </p:par>
                        <p:par>
                          <p:cTn id="139" fill="hold" nodeType="afterGroup">
                            <p:stCondLst>
                              <p:cond delay="12600"/>
                            </p:stCondLst>
                            <p:childTnLst>
                              <p:par>
                                <p:cTn id="140" presetID="2" presetClass="entr" presetSubtype="4" fill="hold" grpId="0" nodeType="afterEffect">
                                  <p:stCondLst>
                                    <p:cond delay="0"/>
                                  </p:stCondLst>
                                  <p:childTnLst>
                                    <p:set>
                                      <p:cBhvr>
                                        <p:cTn id="141" dur="1" fill="hold">
                                          <p:stCondLst>
                                            <p:cond delay="0"/>
                                          </p:stCondLst>
                                        </p:cTn>
                                        <p:tgtEl>
                                          <p:spTgt spid="73828"/>
                                        </p:tgtEl>
                                        <p:attrNameLst>
                                          <p:attrName>style.visibility</p:attrName>
                                        </p:attrNameLst>
                                      </p:cBhvr>
                                      <p:to>
                                        <p:strVal val="visible"/>
                                      </p:to>
                                    </p:set>
                                    <p:anim calcmode="lin" valueType="num">
                                      <p:cBhvr additive="base">
                                        <p:cTn id="142" dur="500" fill="hold"/>
                                        <p:tgtEl>
                                          <p:spTgt spid="73828"/>
                                        </p:tgtEl>
                                        <p:attrNameLst>
                                          <p:attrName>ppt_x</p:attrName>
                                        </p:attrNameLst>
                                      </p:cBhvr>
                                      <p:tavLst>
                                        <p:tav tm="0">
                                          <p:val>
                                            <p:strVal val="#ppt_x"/>
                                          </p:val>
                                        </p:tav>
                                        <p:tav tm="100000">
                                          <p:val>
                                            <p:strVal val="#ppt_x"/>
                                          </p:val>
                                        </p:tav>
                                      </p:tavLst>
                                    </p:anim>
                                    <p:anim calcmode="lin" valueType="num">
                                      <p:cBhvr additive="base">
                                        <p:cTn id="143" dur="500" fill="hold"/>
                                        <p:tgtEl>
                                          <p:spTgt spid="73828"/>
                                        </p:tgtEl>
                                        <p:attrNameLst>
                                          <p:attrName>ppt_y</p:attrName>
                                        </p:attrNameLst>
                                      </p:cBhvr>
                                      <p:tavLst>
                                        <p:tav tm="0">
                                          <p:val>
                                            <p:strVal val="1+#ppt_h/2"/>
                                          </p:val>
                                        </p:tav>
                                        <p:tav tm="100000">
                                          <p:val>
                                            <p:strVal val="#ppt_y"/>
                                          </p:val>
                                        </p:tav>
                                      </p:tavLst>
                                    </p:anim>
                                  </p:childTnLst>
                                </p:cTn>
                              </p:par>
                            </p:childTnLst>
                          </p:cTn>
                        </p:par>
                        <p:par>
                          <p:cTn id="144" fill="hold" nodeType="afterGroup">
                            <p:stCondLst>
                              <p:cond delay="13100"/>
                            </p:stCondLst>
                            <p:childTnLst>
                              <p:par>
                                <p:cTn id="145" presetID="2" presetClass="entr" presetSubtype="4" fill="hold" grpId="0" nodeType="afterEffect">
                                  <p:stCondLst>
                                    <p:cond delay="0"/>
                                  </p:stCondLst>
                                  <p:childTnLst>
                                    <p:set>
                                      <p:cBhvr>
                                        <p:cTn id="146" dur="1" fill="hold">
                                          <p:stCondLst>
                                            <p:cond delay="0"/>
                                          </p:stCondLst>
                                        </p:cTn>
                                        <p:tgtEl>
                                          <p:spTgt spid="73829"/>
                                        </p:tgtEl>
                                        <p:attrNameLst>
                                          <p:attrName>style.visibility</p:attrName>
                                        </p:attrNameLst>
                                      </p:cBhvr>
                                      <p:to>
                                        <p:strVal val="visible"/>
                                      </p:to>
                                    </p:set>
                                    <p:anim calcmode="lin" valueType="num">
                                      <p:cBhvr additive="base">
                                        <p:cTn id="147" dur="500" fill="hold"/>
                                        <p:tgtEl>
                                          <p:spTgt spid="73829"/>
                                        </p:tgtEl>
                                        <p:attrNameLst>
                                          <p:attrName>ppt_x</p:attrName>
                                        </p:attrNameLst>
                                      </p:cBhvr>
                                      <p:tavLst>
                                        <p:tav tm="0">
                                          <p:val>
                                            <p:strVal val="#ppt_x"/>
                                          </p:val>
                                        </p:tav>
                                        <p:tav tm="100000">
                                          <p:val>
                                            <p:strVal val="#ppt_x"/>
                                          </p:val>
                                        </p:tav>
                                      </p:tavLst>
                                    </p:anim>
                                    <p:anim calcmode="lin" valueType="num">
                                      <p:cBhvr additive="base">
                                        <p:cTn id="148" dur="500" fill="hold"/>
                                        <p:tgtEl>
                                          <p:spTgt spid="73829"/>
                                        </p:tgtEl>
                                        <p:attrNameLst>
                                          <p:attrName>ppt_y</p:attrName>
                                        </p:attrNameLst>
                                      </p:cBhvr>
                                      <p:tavLst>
                                        <p:tav tm="0">
                                          <p:val>
                                            <p:strVal val="1+#ppt_h/2"/>
                                          </p:val>
                                        </p:tav>
                                        <p:tav tm="100000">
                                          <p:val>
                                            <p:strVal val="#ppt_y"/>
                                          </p:val>
                                        </p:tav>
                                      </p:tavLst>
                                    </p:anim>
                                  </p:childTnLst>
                                </p:cTn>
                              </p:par>
                            </p:childTnLst>
                          </p:cTn>
                        </p:par>
                        <p:par>
                          <p:cTn id="149" fill="hold" nodeType="afterGroup">
                            <p:stCondLst>
                              <p:cond delay="13600"/>
                            </p:stCondLst>
                            <p:childTnLst>
                              <p:par>
                                <p:cTn id="150" presetID="2" presetClass="entr" presetSubtype="4" fill="hold" grpId="0" nodeType="afterEffect">
                                  <p:stCondLst>
                                    <p:cond delay="0"/>
                                  </p:stCondLst>
                                  <p:childTnLst>
                                    <p:set>
                                      <p:cBhvr>
                                        <p:cTn id="151" dur="1" fill="hold">
                                          <p:stCondLst>
                                            <p:cond delay="0"/>
                                          </p:stCondLst>
                                        </p:cTn>
                                        <p:tgtEl>
                                          <p:spTgt spid="73830"/>
                                        </p:tgtEl>
                                        <p:attrNameLst>
                                          <p:attrName>style.visibility</p:attrName>
                                        </p:attrNameLst>
                                      </p:cBhvr>
                                      <p:to>
                                        <p:strVal val="visible"/>
                                      </p:to>
                                    </p:set>
                                    <p:anim calcmode="lin" valueType="num">
                                      <p:cBhvr additive="base">
                                        <p:cTn id="152" dur="500" fill="hold"/>
                                        <p:tgtEl>
                                          <p:spTgt spid="73830"/>
                                        </p:tgtEl>
                                        <p:attrNameLst>
                                          <p:attrName>ppt_x</p:attrName>
                                        </p:attrNameLst>
                                      </p:cBhvr>
                                      <p:tavLst>
                                        <p:tav tm="0">
                                          <p:val>
                                            <p:strVal val="#ppt_x"/>
                                          </p:val>
                                        </p:tav>
                                        <p:tav tm="100000">
                                          <p:val>
                                            <p:strVal val="#ppt_x"/>
                                          </p:val>
                                        </p:tav>
                                      </p:tavLst>
                                    </p:anim>
                                    <p:anim calcmode="lin" valueType="num">
                                      <p:cBhvr additive="base">
                                        <p:cTn id="153" dur="500" fill="hold"/>
                                        <p:tgtEl>
                                          <p:spTgt spid="738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93" grpId="0" animBg="1"/>
      <p:bldP spid="73818" grpId="0"/>
      <p:bldP spid="73820" grpId="0"/>
      <p:bldP spid="73822" grpId="0"/>
      <p:bldP spid="73826" grpId="0"/>
      <p:bldP spid="73828" grpId="0"/>
      <p:bldP spid="73829" grpId="0"/>
      <p:bldP spid="73830" grpId="0"/>
      <p:bldP spid="73831" grpId="0"/>
      <p:bldP spid="73832" grpId="0"/>
      <p:bldP spid="73821"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2711" name="组合 106"/>
          <p:cNvGrpSpPr>
            <a:grpSpLocks/>
          </p:cNvGrpSpPr>
          <p:nvPr/>
        </p:nvGrpSpPr>
        <p:grpSpPr bwMode="auto">
          <a:xfrm>
            <a:off x="6454775" y="1366838"/>
            <a:ext cx="4392613" cy="646112"/>
            <a:chOff x="1986534" y="4135265"/>
            <a:chExt cx="9432000" cy="1392531"/>
          </a:xfrm>
        </p:grpSpPr>
        <p:sp>
          <p:nvSpPr>
            <p:cNvPr id="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18" name="组合 106"/>
          <p:cNvGrpSpPr>
            <a:grpSpLocks/>
          </p:cNvGrpSpPr>
          <p:nvPr/>
        </p:nvGrpSpPr>
        <p:grpSpPr bwMode="auto">
          <a:xfrm>
            <a:off x="6454775" y="2155825"/>
            <a:ext cx="4392613" cy="646113"/>
            <a:chOff x="1986534" y="4135265"/>
            <a:chExt cx="9432000" cy="1392531"/>
          </a:xfrm>
        </p:grpSpPr>
        <p:sp>
          <p:nvSpPr>
            <p:cNvPr id="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25" name="组合 106"/>
          <p:cNvGrpSpPr>
            <a:grpSpLocks/>
          </p:cNvGrpSpPr>
          <p:nvPr/>
        </p:nvGrpSpPr>
        <p:grpSpPr bwMode="auto">
          <a:xfrm>
            <a:off x="6454775" y="2949575"/>
            <a:ext cx="4392613" cy="646113"/>
            <a:chOff x="1986534" y="4135265"/>
            <a:chExt cx="9432000" cy="1392531"/>
          </a:xfrm>
        </p:grpSpPr>
        <p:sp>
          <p:nvSpPr>
            <p:cNvPr id="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32" name="组合 106"/>
          <p:cNvGrpSpPr>
            <a:grpSpLocks/>
          </p:cNvGrpSpPr>
          <p:nvPr/>
        </p:nvGrpSpPr>
        <p:grpSpPr bwMode="auto">
          <a:xfrm>
            <a:off x="6454775" y="3741738"/>
            <a:ext cx="4392613" cy="646112"/>
            <a:chOff x="1986534" y="4135265"/>
            <a:chExt cx="9432000" cy="1392531"/>
          </a:xfrm>
        </p:grpSpPr>
        <p:sp>
          <p:nvSpPr>
            <p:cNvPr id="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39" name="组合 106"/>
          <p:cNvGrpSpPr>
            <a:grpSpLocks/>
          </p:cNvGrpSpPr>
          <p:nvPr/>
        </p:nvGrpSpPr>
        <p:grpSpPr bwMode="auto">
          <a:xfrm>
            <a:off x="6454775" y="4533900"/>
            <a:ext cx="4392613" cy="646113"/>
            <a:chOff x="1986534" y="4135265"/>
            <a:chExt cx="9432000" cy="1392531"/>
          </a:xfrm>
        </p:grpSpPr>
        <p:sp>
          <p:nvSpPr>
            <p:cNvPr id="10"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72746" name="组合 106"/>
          <p:cNvGrpSpPr>
            <a:grpSpLocks/>
          </p:cNvGrpSpPr>
          <p:nvPr/>
        </p:nvGrpSpPr>
        <p:grpSpPr bwMode="auto">
          <a:xfrm>
            <a:off x="6454775" y="5370513"/>
            <a:ext cx="4392613" cy="646112"/>
            <a:chOff x="1986534" y="4135265"/>
            <a:chExt cx="9432000" cy="1392531"/>
          </a:xfrm>
        </p:grpSpPr>
        <p:sp>
          <p:nvSpPr>
            <p:cNvPr id="11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102" name="Freeform 23"/>
          <p:cNvSpPr>
            <a:spLocks/>
          </p:cNvSpPr>
          <p:nvPr/>
        </p:nvSpPr>
        <p:spPr bwMode="auto">
          <a:xfrm>
            <a:off x="1626572" y="1252452"/>
            <a:ext cx="2228746" cy="1991944"/>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72756" name="Rectangle 52"/>
          <p:cNvSpPr>
            <a:spLocks noChangeArrowheads="1"/>
          </p:cNvSpPr>
          <p:nvPr/>
        </p:nvSpPr>
        <p:spPr bwMode="auto">
          <a:xfrm>
            <a:off x="2135188" y="1685925"/>
            <a:ext cx="120015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000">
                <a:solidFill>
                  <a:srgbClr val="006CB8"/>
                </a:solidFill>
                <a:latin typeface="方正兰亭大黑_GBK" pitchFamily="2" charset="-122"/>
                <a:ea typeface="方正兰亭大黑_GBK" pitchFamily="2" charset="-122"/>
              </a:rPr>
              <a:t>添加</a:t>
            </a:r>
          </a:p>
          <a:p>
            <a:r>
              <a:rPr lang="zh-CN" altLang="en-US" sz="4000">
                <a:solidFill>
                  <a:srgbClr val="006CB8"/>
                </a:solidFill>
                <a:latin typeface="方正兰亭大黑_GBK" pitchFamily="2" charset="-122"/>
                <a:ea typeface="方正兰亭大黑_GBK" pitchFamily="2" charset="-122"/>
              </a:rPr>
              <a:t>标题</a:t>
            </a:r>
          </a:p>
        </p:txBody>
      </p:sp>
      <p:sp>
        <p:nvSpPr>
          <p:cNvPr id="72757" name="Line 548"/>
          <p:cNvSpPr>
            <a:spLocks noChangeShapeType="1"/>
          </p:cNvSpPr>
          <p:nvPr/>
        </p:nvSpPr>
        <p:spPr bwMode="auto">
          <a:xfrm flipH="1">
            <a:off x="1055688" y="3573463"/>
            <a:ext cx="3357562" cy="0"/>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758" name="Text Box 54"/>
          <p:cNvSpPr txBox="1">
            <a:spLocks noChangeArrowheads="1"/>
          </p:cNvSpPr>
          <p:nvPr/>
        </p:nvSpPr>
        <p:spPr bwMode="auto">
          <a:xfrm>
            <a:off x="1701800" y="3789363"/>
            <a:ext cx="20891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rgbClr val="006CB8"/>
                </a:solidFill>
                <a:ea typeface="微软雅黑" pitchFamily="34" charset="-122"/>
              </a:rPr>
              <a:t>添加文本内容</a:t>
            </a:r>
          </a:p>
          <a:p>
            <a:r>
              <a:rPr lang="zh-CN" altLang="en-US" sz="2400" b="1">
                <a:solidFill>
                  <a:srgbClr val="006CB8"/>
                </a:solidFill>
                <a:ea typeface="微软雅黑" pitchFamily="34" charset="-122"/>
              </a:rPr>
              <a:t>添加文本内容</a:t>
            </a:r>
          </a:p>
        </p:txBody>
      </p:sp>
      <p:sp>
        <p:nvSpPr>
          <p:cNvPr id="72759" name="Text Box 55"/>
          <p:cNvSpPr txBox="1">
            <a:spLocks noChangeArrowheads="1"/>
          </p:cNvSpPr>
          <p:nvPr/>
        </p:nvSpPr>
        <p:spPr bwMode="auto">
          <a:xfrm>
            <a:off x="1846263" y="4581525"/>
            <a:ext cx="266541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输入关键字？</a:t>
            </a:r>
          </a:p>
          <a:p>
            <a:r>
              <a:rPr lang="zh-CN" altLang="en-US" sz="2000">
                <a:ea typeface="微软雅黑" pitchFamily="34" charset="-122"/>
              </a:rPr>
              <a:t>输入关键字？</a:t>
            </a:r>
          </a:p>
          <a:p>
            <a:r>
              <a:rPr lang="zh-CN" altLang="en-US" sz="2000">
                <a:ea typeface="微软雅黑" pitchFamily="34" charset="-122"/>
              </a:rPr>
              <a:t>输入关键字？</a:t>
            </a:r>
          </a:p>
        </p:txBody>
      </p:sp>
      <p:sp>
        <p:nvSpPr>
          <p:cNvPr id="72762" name="Line 321"/>
          <p:cNvSpPr>
            <a:spLocks noChangeShapeType="1"/>
          </p:cNvSpPr>
          <p:nvPr/>
        </p:nvSpPr>
        <p:spPr bwMode="auto">
          <a:xfrm flipV="1">
            <a:off x="4441825" y="1774825"/>
            <a:ext cx="1338263" cy="1800225"/>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63" name="Line 322"/>
          <p:cNvSpPr>
            <a:spLocks noChangeShapeType="1"/>
          </p:cNvSpPr>
          <p:nvPr/>
        </p:nvSpPr>
        <p:spPr bwMode="auto">
          <a:xfrm flipV="1">
            <a:off x="4438650" y="2493963"/>
            <a:ext cx="1338263" cy="1079500"/>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64" name="Line 323"/>
          <p:cNvSpPr>
            <a:spLocks noChangeShapeType="1"/>
          </p:cNvSpPr>
          <p:nvPr/>
        </p:nvSpPr>
        <p:spPr bwMode="auto">
          <a:xfrm flipV="1">
            <a:off x="5773738" y="1773238"/>
            <a:ext cx="538162"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5" name="Line 324"/>
          <p:cNvSpPr>
            <a:spLocks noChangeShapeType="1"/>
          </p:cNvSpPr>
          <p:nvPr/>
        </p:nvSpPr>
        <p:spPr bwMode="auto">
          <a:xfrm flipV="1">
            <a:off x="5773738" y="2492375"/>
            <a:ext cx="538162"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6" name="Line 325"/>
          <p:cNvSpPr>
            <a:spLocks noChangeShapeType="1"/>
          </p:cNvSpPr>
          <p:nvPr/>
        </p:nvSpPr>
        <p:spPr bwMode="auto">
          <a:xfrm flipV="1">
            <a:off x="5807075" y="3284538"/>
            <a:ext cx="538163"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7" name="Line 326"/>
          <p:cNvSpPr>
            <a:spLocks noChangeShapeType="1"/>
          </p:cNvSpPr>
          <p:nvPr/>
        </p:nvSpPr>
        <p:spPr bwMode="auto">
          <a:xfrm>
            <a:off x="5826125" y="4067175"/>
            <a:ext cx="519113" cy="9525"/>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8" name="Line 327"/>
          <p:cNvSpPr>
            <a:spLocks noChangeShapeType="1"/>
          </p:cNvSpPr>
          <p:nvPr/>
        </p:nvSpPr>
        <p:spPr bwMode="auto">
          <a:xfrm flipV="1">
            <a:off x="5821363" y="4881563"/>
            <a:ext cx="538162"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9" name="Line 328"/>
          <p:cNvSpPr>
            <a:spLocks noChangeShapeType="1"/>
          </p:cNvSpPr>
          <p:nvPr/>
        </p:nvSpPr>
        <p:spPr bwMode="auto">
          <a:xfrm flipV="1">
            <a:off x="5811838" y="5632450"/>
            <a:ext cx="538162"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70" name="Line 335"/>
          <p:cNvSpPr>
            <a:spLocks noChangeShapeType="1"/>
          </p:cNvSpPr>
          <p:nvPr/>
        </p:nvSpPr>
        <p:spPr bwMode="auto">
          <a:xfrm flipV="1">
            <a:off x="4438650" y="3284538"/>
            <a:ext cx="1368425" cy="287337"/>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71" name="Line 336"/>
          <p:cNvSpPr>
            <a:spLocks noChangeShapeType="1"/>
          </p:cNvSpPr>
          <p:nvPr/>
        </p:nvSpPr>
        <p:spPr bwMode="auto">
          <a:xfrm>
            <a:off x="4438650" y="3573463"/>
            <a:ext cx="1439863" cy="503237"/>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72" name="Line 337"/>
          <p:cNvSpPr>
            <a:spLocks noChangeShapeType="1"/>
          </p:cNvSpPr>
          <p:nvPr/>
        </p:nvSpPr>
        <p:spPr bwMode="auto">
          <a:xfrm>
            <a:off x="4438650" y="3573463"/>
            <a:ext cx="1368425" cy="1295400"/>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73" name="Line 338"/>
          <p:cNvSpPr>
            <a:spLocks noChangeShapeType="1"/>
          </p:cNvSpPr>
          <p:nvPr/>
        </p:nvSpPr>
        <p:spPr bwMode="auto">
          <a:xfrm>
            <a:off x="4438650" y="3573463"/>
            <a:ext cx="1368425" cy="2087562"/>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74" name="Rectangle 70"/>
          <p:cNvSpPr>
            <a:spLocks noChangeArrowheads="1"/>
          </p:cNvSpPr>
          <p:nvPr/>
        </p:nvSpPr>
        <p:spPr bwMode="auto">
          <a:xfrm>
            <a:off x="6670675" y="1531938"/>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5" name="Rectangle 71"/>
          <p:cNvSpPr>
            <a:spLocks noChangeArrowheads="1"/>
          </p:cNvSpPr>
          <p:nvPr/>
        </p:nvSpPr>
        <p:spPr bwMode="auto">
          <a:xfrm>
            <a:off x="6672263" y="2324100"/>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6" name="Rectangle 72"/>
          <p:cNvSpPr>
            <a:spLocks noChangeArrowheads="1"/>
          </p:cNvSpPr>
          <p:nvPr/>
        </p:nvSpPr>
        <p:spPr bwMode="auto">
          <a:xfrm>
            <a:off x="6672263" y="3163888"/>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7" name="Rectangle 73"/>
          <p:cNvSpPr>
            <a:spLocks noChangeArrowheads="1"/>
          </p:cNvSpPr>
          <p:nvPr/>
        </p:nvSpPr>
        <p:spPr bwMode="auto">
          <a:xfrm>
            <a:off x="6672263" y="3908425"/>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8" name="Rectangle 74"/>
          <p:cNvSpPr>
            <a:spLocks noChangeArrowheads="1"/>
          </p:cNvSpPr>
          <p:nvPr/>
        </p:nvSpPr>
        <p:spPr bwMode="auto">
          <a:xfrm>
            <a:off x="6670675" y="4700588"/>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9" name="Rectangle 75"/>
          <p:cNvSpPr>
            <a:spLocks noChangeArrowheads="1"/>
          </p:cNvSpPr>
          <p:nvPr/>
        </p:nvSpPr>
        <p:spPr bwMode="auto">
          <a:xfrm>
            <a:off x="6670675" y="5516563"/>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80" name="Rectangle 76"/>
          <p:cNvSpPr>
            <a:spLocks noChangeArrowheads="1"/>
          </p:cNvSpPr>
          <p:nvPr/>
        </p:nvSpPr>
        <p:spPr bwMode="auto">
          <a:xfrm>
            <a:off x="419100" y="298450"/>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业务介绍</a:t>
            </a:r>
          </a:p>
        </p:txBody>
      </p:sp>
      <p:sp>
        <p:nvSpPr>
          <p:cNvPr id="72781" name="Rectangle 77"/>
          <p:cNvSpPr>
            <a:spLocks noChangeArrowheads="1"/>
          </p:cNvSpPr>
          <p:nvPr/>
        </p:nvSpPr>
        <p:spPr bwMode="auto">
          <a:xfrm>
            <a:off x="1990725" y="442913"/>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2780"/>
                                        </p:tgtEl>
                                        <p:attrNameLst>
                                          <p:attrName>style.visibility</p:attrName>
                                        </p:attrNameLst>
                                      </p:cBhvr>
                                      <p:to>
                                        <p:strVal val="visible"/>
                                      </p:to>
                                    </p:set>
                                    <p:anim calcmode="lin" valueType="num">
                                      <p:cBhvr>
                                        <p:cTn id="7" dur="500" fill="hold"/>
                                        <p:tgtEl>
                                          <p:spTgt spid="7278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2780"/>
                                        </p:tgtEl>
                                        <p:attrNameLst>
                                          <p:attrName>ppt_y</p:attrName>
                                        </p:attrNameLst>
                                      </p:cBhvr>
                                      <p:tavLst>
                                        <p:tav tm="0">
                                          <p:val>
                                            <p:strVal val="#ppt_y"/>
                                          </p:val>
                                        </p:tav>
                                        <p:tav tm="100000">
                                          <p:val>
                                            <p:strVal val="#ppt_y"/>
                                          </p:val>
                                        </p:tav>
                                      </p:tavLst>
                                    </p:anim>
                                    <p:anim calcmode="lin" valueType="num">
                                      <p:cBhvr>
                                        <p:cTn id="9" dur="500" fill="hold"/>
                                        <p:tgtEl>
                                          <p:spTgt spid="7278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278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2780"/>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2781"/>
                                        </p:tgtEl>
                                        <p:attrNameLst>
                                          <p:attrName>style.visibility</p:attrName>
                                        </p:attrNameLst>
                                      </p:cBhvr>
                                      <p:to>
                                        <p:strVal val="visible"/>
                                      </p:to>
                                    </p:set>
                                    <p:anim calcmode="lin" valueType="num">
                                      <p:cBhvr>
                                        <p:cTn id="15" dur="500" fill="hold"/>
                                        <p:tgtEl>
                                          <p:spTgt spid="72781"/>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2781"/>
                                        </p:tgtEl>
                                        <p:attrNameLst>
                                          <p:attrName>ppt_y</p:attrName>
                                        </p:attrNameLst>
                                      </p:cBhvr>
                                      <p:tavLst>
                                        <p:tav tm="0">
                                          <p:val>
                                            <p:strVal val="#ppt_y"/>
                                          </p:val>
                                        </p:tav>
                                        <p:tav tm="100000">
                                          <p:val>
                                            <p:strVal val="#ppt_y"/>
                                          </p:val>
                                        </p:tav>
                                      </p:tavLst>
                                    </p:anim>
                                    <p:anim calcmode="lin" valueType="num">
                                      <p:cBhvr>
                                        <p:cTn id="17" dur="500" fill="hold"/>
                                        <p:tgtEl>
                                          <p:spTgt spid="72781"/>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2781"/>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2781"/>
                                        </p:tgtEl>
                                      </p:cBhvr>
                                    </p:animEffect>
                                  </p:childTnLst>
                                </p:cTn>
                              </p:par>
                            </p:childTnLst>
                          </p:cTn>
                        </p:par>
                        <p:par>
                          <p:cTn id="20" fill="hold" nodeType="afterGroup">
                            <p:stCondLst>
                              <p:cond delay="1800"/>
                            </p:stCondLst>
                            <p:childTnLst>
                              <p:par>
                                <p:cTn id="21" presetID="49" presetClass="entr" presetSubtype="0" decel="100000" fill="hold" nodeType="afterEffect">
                                  <p:stCondLst>
                                    <p:cond delay="0"/>
                                  </p:stCondLst>
                                  <p:childTnLst>
                                    <p:set>
                                      <p:cBhvr>
                                        <p:cTn id="22" dur="1" fill="hold">
                                          <p:stCondLst>
                                            <p:cond delay="0"/>
                                          </p:stCondLst>
                                        </p:cTn>
                                        <p:tgtEl>
                                          <p:spTgt spid="102"/>
                                        </p:tgtEl>
                                        <p:attrNameLst>
                                          <p:attrName>style.visibility</p:attrName>
                                        </p:attrNameLst>
                                      </p:cBhvr>
                                      <p:to>
                                        <p:strVal val="visible"/>
                                      </p:to>
                                    </p:set>
                                    <p:anim calcmode="lin" valueType="num">
                                      <p:cBhvr>
                                        <p:cTn id="23" dur="500" fill="hold"/>
                                        <p:tgtEl>
                                          <p:spTgt spid="102"/>
                                        </p:tgtEl>
                                        <p:attrNameLst>
                                          <p:attrName>ppt_w</p:attrName>
                                        </p:attrNameLst>
                                      </p:cBhvr>
                                      <p:tavLst>
                                        <p:tav tm="0">
                                          <p:val>
                                            <p:fltVal val="0"/>
                                          </p:val>
                                        </p:tav>
                                        <p:tav tm="100000">
                                          <p:val>
                                            <p:strVal val="#ppt_w"/>
                                          </p:val>
                                        </p:tav>
                                      </p:tavLst>
                                    </p:anim>
                                    <p:anim calcmode="lin" valueType="num">
                                      <p:cBhvr>
                                        <p:cTn id="24" dur="500" fill="hold"/>
                                        <p:tgtEl>
                                          <p:spTgt spid="102"/>
                                        </p:tgtEl>
                                        <p:attrNameLst>
                                          <p:attrName>ppt_h</p:attrName>
                                        </p:attrNameLst>
                                      </p:cBhvr>
                                      <p:tavLst>
                                        <p:tav tm="0">
                                          <p:val>
                                            <p:fltVal val="0"/>
                                          </p:val>
                                        </p:tav>
                                        <p:tav tm="100000">
                                          <p:val>
                                            <p:strVal val="#ppt_h"/>
                                          </p:val>
                                        </p:tav>
                                      </p:tavLst>
                                    </p:anim>
                                    <p:anim calcmode="lin" valueType="num">
                                      <p:cBhvr>
                                        <p:cTn id="25" dur="500" fill="hold"/>
                                        <p:tgtEl>
                                          <p:spTgt spid="102"/>
                                        </p:tgtEl>
                                        <p:attrNameLst>
                                          <p:attrName>style.rotation</p:attrName>
                                        </p:attrNameLst>
                                      </p:cBhvr>
                                      <p:tavLst>
                                        <p:tav tm="0">
                                          <p:val>
                                            <p:fltVal val="360"/>
                                          </p:val>
                                        </p:tav>
                                        <p:tav tm="100000">
                                          <p:val>
                                            <p:fltVal val="0"/>
                                          </p:val>
                                        </p:tav>
                                      </p:tavLst>
                                    </p:anim>
                                    <p:animEffect transition="in" filter="fade">
                                      <p:cBhvr>
                                        <p:cTn id="26" dur="500"/>
                                        <p:tgtEl>
                                          <p:spTgt spid="102"/>
                                        </p:tgtEl>
                                      </p:cBhvr>
                                    </p:animEffect>
                                  </p:childTnLst>
                                </p:cTn>
                              </p:par>
                            </p:childTnLst>
                          </p:cTn>
                        </p:par>
                        <p:par>
                          <p:cTn id="27" fill="hold" nodeType="afterGroup">
                            <p:stCondLst>
                              <p:cond delay="2300"/>
                            </p:stCondLst>
                            <p:childTnLst>
                              <p:par>
                                <p:cTn id="28" presetID="18" presetClass="entr" presetSubtype="12" fill="hold" grpId="0" nodeType="afterEffect">
                                  <p:stCondLst>
                                    <p:cond delay="0"/>
                                  </p:stCondLst>
                                  <p:childTnLst>
                                    <p:set>
                                      <p:cBhvr>
                                        <p:cTn id="29" dur="1" fill="hold">
                                          <p:stCondLst>
                                            <p:cond delay="0"/>
                                          </p:stCondLst>
                                        </p:cTn>
                                        <p:tgtEl>
                                          <p:spTgt spid="72756"/>
                                        </p:tgtEl>
                                        <p:attrNameLst>
                                          <p:attrName>style.visibility</p:attrName>
                                        </p:attrNameLst>
                                      </p:cBhvr>
                                      <p:to>
                                        <p:strVal val="visible"/>
                                      </p:to>
                                    </p:set>
                                    <p:animEffect transition="in" filter="strips(downLeft)">
                                      <p:cBhvr>
                                        <p:cTn id="30" dur="500"/>
                                        <p:tgtEl>
                                          <p:spTgt spid="72756"/>
                                        </p:tgtEl>
                                      </p:cBhvr>
                                    </p:animEffect>
                                  </p:childTnLst>
                                </p:cTn>
                              </p:par>
                            </p:childTnLst>
                          </p:cTn>
                        </p:par>
                        <p:par>
                          <p:cTn id="31" fill="hold" nodeType="afterGroup">
                            <p:stCondLst>
                              <p:cond delay="2800"/>
                            </p:stCondLst>
                            <p:childTnLst>
                              <p:par>
                                <p:cTn id="32" presetID="2" presetClass="entr" presetSubtype="4" fill="hold" grpId="0" nodeType="afterEffect">
                                  <p:stCondLst>
                                    <p:cond delay="0"/>
                                  </p:stCondLst>
                                  <p:childTnLst>
                                    <p:set>
                                      <p:cBhvr>
                                        <p:cTn id="33" dur="1" fill="hold">
                                          <p:stCondLst>
                                            <p:cond delay="0"/>
                                          </p:stCondLst>
                                        </p:cTn>
                                        <p:tgtEl>
                                          <p:spTgt spid="72757"/>
                                        </p:tgtEl>
                                        <p:attrNameLst>
                                          <p:attrName>style.visibility</p:attrName>
                                        </p:attrNameLst>
                                      </p:cBhvr>
                                      <p:to>
                                        <p:strVal val="visible"/>
                                      </p:to>
                                    </p:set>
                                    <p:anim calcmode="lin" valueType="num">
                                      <p:cBhvr additive="base">
                                        <p:cTn id="34" dur="500" fill="hold"/>
                                        <p:tgtEl>
                                          <p:spTgt spid="72757"/>
                                        </p:tgtEl>
                                        <p:attrNameLst>
                                          <p:attrName>ppt_x</p:attrName>
                                        </p:attrNameLst>
                                      </p:cBhvr>
                                      <p:tavLst>
                                        <p:tav tm="0">
                                          <p:val>
                                            <p:strVal val="#ppt_x"/>
                                          </p:val>
                                        </p:tav>
                                        <p:tav tm="100000">
                                          <p:val>
                                            <p:strVal val="#ppt_x"/>
                                          </p:val>
                                        </p:tav>
                                      </p:tavLst>
                                    </p:anim>
                                    <p:anim calcmode="lin" valueType="num">
                                      <p:cBhvr additive="base">
                                        <p:cTn id="35" dur="500" fill="hold"/>
                                        <p:tgtEl>
                                          <p:spTgt spid="72757"/>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3300"/>
                            </p:stCondLst>
                            <p:childTnLst>
                              <p:par>
                                <p:cTn id="37" presetID="2" presetClass="entr" presetSubtype="4" fill="hold" grpId="0" nodeType="afterEffect">
                                  <p:stCondLst>
                                    <p:cond delay="0"/>
                                  </p:stCondLst>
                                  <p:childTnLst>
                                    <p:set>
                                      <p:cBhvr>
                                        <p:cTn id="38" dur="1" fill="hold">
                                          <p:stCondLst>
                                            <p:cond delay="0"/>
                                          </p:stCondLst>
                                        </p:cTn>
                                        <p:tgtEl>
                                          <p:spTgt spid="72758"/>
                                        </p:tgtEl>
                                        <p:attrNameLst>
                                          <p:attrName>style.visibility</p:attrName>
                                        </p:attrNameLst>
                                      </p:cBhvr>
                                      <p:to>
                                        <p:strVal val="visible"/>
                                      </p:to>
                                    </p:set>
                                    <p:anim calcmode="lin" valueType="num">
                                      <p:cBhvr additive="base">
                                        <p:cTn id="39" dur="500" fill="hold"/>
                                        <p:tgtEl>
                                          <p:spTgt spid="72758"/>
                                        </p:tgtEl>
                                        <p:attrNameLst>
                                          <p:attrName>ppt_x</p:attrName>
                                        </p:attrNameLst>
                                      </p:cBhvr>
                                      <p:tavLst>
                                        <p:tav tm="0">
                                          <p:val>
                                            <p:strVal val="#ppt_x"/>
                                          </p:val>
                                        </p:tav>
                                        <p:tav tm="100000">
                                          <p:val>
                                            <p:strVal val="#ppt_x"/>
                                          </p:val>
                                        </p:tav>
                                      </p:tavLst>
                                    </p:anim>
                                    <p:anim calcmode="lin" valueType="num">
                                      <p:cBhvr additive="base">
                                        <p:cTn id="40" dur="500" fill="hold"/>
                                        <p:tgtEl>
                                          <p:spTgt spid="72758"/>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3800"/>
                            </p:stCondLst>
                            <p:childTnLst>
                              <p:par>
                                <p:cTn id="42" presetID="2" presetClass="entr" presetSubtype="4" fill="hold" grpId="0" nodeType="afterEffect">
                                  <p:stCondLst>
                                    <p:cond delay="0"/>
                                  </p:stCondLst>
                                  <p:childTnLst>
                                    <p:set>
                                      <p:cBhvr>
                                        <p:cTn id="43" dur="1" fill="hold">
                                          <p:stCondLst>
                                            <p:cond delay="0"/>
                                          </p:stCondLst>
                                        </p:cTn>
                                        <p:tgtEl>
                                          <p:spTgt spid="72759"/>
                                        </p:tgtEl>
                                        <p:attrNameLst>
                                          <p:attrName>style.visibility</p:attrName>
                                        </p:attrNameLst>
                                      </p:cBhvr>
                                      <p:to>
                                        <p:strVal val="visible"/>
                                      </p:to>
                                    </p:set>
                                    <p:anim calcmode="lin" valueType="num">
                                      <p:cBhvr additive="base">
                                        <p:cTn id="44" dur="500" fill="hold"/>
                                        <p:tgtEl>
                                          <p:spTgt spid="72759"/>
                                        </p:tgtEl>
                                        <p:attrNameLst>
                                          <p:attrName>ppt_x</p:attrName>
                                        </p:attrNameLst>
                                      </p:cBhvr>
                                      <p:tavLst>
                                        <p:tav tm="0">
                                          <p:val>
                                            <p:strVal val="#ppt_x"/>
                                          </p:val>
                                        </p:tav>
                                        <p:tav tm="100000">
                                          <p:val>
                                            <p:strVal val="#ppt_x"/>
                                          </p:val>
                                        </p:tav>
                                      </p:tavLst>
                                    </p:anim>
                                    <p:anim calcmode="lin" valueType="num">
                                      <p:cBhvr additive="base">
                                        <p:cTn id="45" dur="500" fill="hold"/>
                                        <p:tgtEl>
                                          <p:spTgt spid="72759"/>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4300"/>
                            </p:stCondLst>
                            <p:childTnLst>
                              <p:par>
                                <p:cTn id="47" presetID="29" presetClass="entr" presetSubtype="0" fill="hold" grpId="0" nodeType="afterEffect">
                                  <p:stCondLst>
                                    <p:cond delay="0"/>
                                  </p:stCondLst>
                                  <p:childTnLst>
                                    <p:set>
                                      <p:cBhvr>
                                        <p:cTn id="48" dur="1" fill="hold">
                                          <p:stCondLst>
                                            <p:cond delay="0"/>
                                          </p:stCondLst>
                                        </p:cTn>
                                        <p:tgtEl>
                                          <p:spTgt spid="72762"/>
                                        </p:tgtEl>
                                        <p:attrNameLst>
                                          <p:attrName>style.visibility</p:attrName>
                                        </p:attrNameLst>
                                      </p:cBhvr>
                                      <p:to>
                                        <p:strVal val="visible"/>
                                      </p:to>
                                    </p:set>
                                    <p:anim calcmode="lin" valueType="num">
                                      <p:cBhvr>
                                        <p:cTn id="49" dur="500" fill="hold"/>
                                        <p:tgtEl>
                                          <p:spTgt spid="72762"/>
                                        </p:tgtEl>
                                        <p:attrNameLst>
                                          <p:attrName>ppt_x</p:attrName>
                                        </p:attrNameLst>
                                      </p:cBhvr>
                                      <p:tavLst>
                                        <p:tav tm="0">
                                          <p:val>
                                            <p:strVal val="#ppt_x-.2"/>
                                          </p:val>
                                        </p:tav>
                                        <p:tav tm="100000">
                                          <p:val>
                                            <p:strVal val="#ppt_x"/>
                                          </p:val>
                                        </p:tav>
                                      </p:tavLst>
                                    </p:anim>
                                    <p:anim calcmode="lin" valueType="num">
                                      <p:cBhvr>
                                        <p:cTn id="50" dur="500" fill="hold"/>
                                        <p:tgtEl>
                                          <p:spTgt spid="72762"/>
                                        </p:tgtEl>
                                        <p:attrNameLst>
                                          <p:attrName>ppt_y</p:attrName>
                                        </p:attrNameLst>
                                      </p:cBhvr>
                                      <p:tavLst>
                                        <p:tav tm="0">
                                          <p:val>
                                            <p:strVal val="#ppt_y"/>
                                          </p:val>
                                        </p:tav>
                                        <p:tav tm="100000">
                                          <p:val>
                                            <p:strVal val="#ppt_y"/>
                                          </p:val>
                                        </p:tav>
                                      </p:tavLst>
                                    </p:anim>
                                    <p:animEffect transition="in" filter="wipe(right)" prLst="gradientSize: 0.1">
                                      <p:cBhvr>
                                        <p:cTn id="51" dur="500"/>
                                        <p:tgtEl>
                                          <p:spTgt spid="72762"/>
                                        </p:tgtEl>
                                      </p:cBhvr>
                                    </p:animEffect>
                                  </p:childTnLst>
                                </p:cTn>
                              </p:par>
                              <p:par>
                                <p:cTn id="52" presetID="29" presetClass="entr" presetSubtype="0" fill="hold" grpId="0" nodeType="withEffect">
                                  <p:stCondLst>
                                    <p:cond delay="0"/>
                                  </p:stCondLst>
                                  <p:childTnLst>
                                    <p:set>
                                      <p:cBhvr>
                                        <p:cTn id="53" dur="1" fill="hold">
                                          <p:stCondLst>
                                            <p:cond delay="0"/>
                                          </p:stCondLst>
                                        </p:cTn>
                                        <p:tgtEl>
                                          <p:spTgt spid="72763"/>
                                        </p:tgtEl>
                                        <p:attrNameLst>
                                          <p:attrName>style.visibility</p:attrName>
                                        </p:attrNameLst>
                                      </p:cBhvr>
                                      <p:to>
                                        <p:strVal val="visible"/>
                                      </p:to>
                                    </p:set>
                                    <p:anim calcmode="lin" valueType="num">
                                      <p:cBhvr>
                                        <p:cTn id="54" dur="500" fill="hold"/>
                                        <p:tgtEl>
                                          <p:spTgt spid="72763"/>
                                        </p:tgtEl>
                                        <p:attrNameLst>
                                          <p:attrName>ppt_x</p:attrName>
                                        </p:attrNameLst>
                                      </p:cBhvr>
                                      <p:tavLst>
                                        <p:tav tm="0">
                                          <p:val>
                                            <p:strVal val="#ppt_x-.2"/>
                                          </p:val>
                                        </p:tav>
                                        <p:tav tm="100000">
                                          <p:val>
                                            <p:strVal val="#ppt_x"/>
                                          </p:val>
                                        </p:tav>
                                      </p:tavLst>
                                    </p:anim>
                                    <p:anim calcmode="lin" valueType="num">
                                      <p:cBhvr>
                                        <p:cTn id="55" dur="500" fill="hold"/>
                                        <p:tgtEl>
                                          <p:spTgt spid="72763"/>
                                        </p:tgtEl>
                                        <p:attrNameLst>
                                          <p:attrName>ppt_y</p:attrName>
                                        </p:attrNameLst>
                                      </p:cBhvr>
                                      <p:tavLst>
                                        <p:tav tm="0">
                                          <p:val>
                                            <p:strVal val="#ppt_y"/>
                                          </p:val>
                                        </p:tav>
                                        <p:tav tm="100000">
                                          <p:val>
                                            <p:strVal val="#ppt_y"/>
                                          </p:val>
                                        </p:tav>
                                      </p:tavLst>
                                    </p:anim>
                                    <p:animEffect transition="in" filter="wipe(right)" prLst="gradientSize: 0.1">
                                      <p:cBhvr>
                                        <p:cTn id="56" dur="500"/>
                                        <p:tgtEl>
                                          <p:spTgt spid="72763"/>
                                        </p:tgtEl>
                                      </p:cBhvr>
                                    </p:animEffect>
                                  </p:childTnLst>
                                </p:cTn>
                              </p:par>
                              <p:par>
                                <p:cTn id="57" presetID="29" presetClass="entr" presetSubtype="0" fill="hold" grpId="0" nodeType="withEffect">
                                  <p:stCondLst>
                                    <p:cond delay="0"/>
                                  </p:stCondLst>
                                  <p:childTnLst>
                                    <p:set>
                                      <p:cBhvr>
                                        <p:cTn id="58" dur="1" fill="hold">
                                          <p:stCondLst>
                                            <p:cond delay="0"/>
                                          </p:stCondLst>
                                        </p:cTn>
                                        <p:tgtEl>
                                          <p:spTgt spid="72764"/>
                                        </p:tgtEl>
                                        <p:attrNameLst>
                                          <p:attrName>style.visibility</p:attrName>
                                        </p:attrNameLst>
                                      </p:cBhvr>
                                      <p:to>
                                        <p:strVal val="visible"/>
                                      </p:to>
                                    </p:set>
                                    <p:anim calcmode="lin" valueType="num">
                                      <p:cBhvr>
                                        <p:cTn id="59" dur="500" fill="hold"/>
                                        <p:tgtEl>
                                          <p:spTgt spid="72764"/>
                                        </p:tgtEl>
                                        <p:attrNameLst>
                                          <p:attrName>ppt_x</p:attrName>
                                        </p:attrNameLst>
                                      </p:cBhvr>
                                      <p:tavLst>
                                        <p:tav tm="0">
                                          <p:val>
                                            <p:strVal val="#ppt_x-.2"/>
                                          </p:val>
                                        </p:tav>
                                        <p:tav tm="100000">
                                          <p:val>
                                            <p:strVal val="#ppt_x"/>
                                          </p:val>
                                        </p:tav>
                                      </p:tavLst>
                                    </p:anim>
                                    <p:anim calcmode="lin" valueType="num">
                                      <p:cBhvr>
                                        <p:cTn id="60" dur="500" fill="hold"/>
                                        <p:tgtEl>
                                          <p:spTgt spid="72764"/>
                                        </p:tgtEl>
                                        <p:attrNameLst>
                                          <p:attrName>ppt_y</p:attrName>
                                        </p:attrNameLst>
                                      </p:cBhvr>
                                      <p:tavLst>
                                        <p:tav tm="0">
                                          <p:val>
                                            <p:strVal val="#ppt_y"/>
                                          </p:val>
                                        </p:tav>
                                        <p:tav tm="100000">
                                          <p:val>
                                            <p:strVal val="#ppt_y"/>
                                          </p:val>
                                        </p:tav>
                                      </p:tavLst>
                                    </p:anim>
                                    <p:animEffect transition="in" filter="wipe(right)" prLst="gradientSize: 0.1">
                                      <p:cBhvr>
                                        <p:cTn id="61" dur="500"/>
                                        <p:tgtEl>
                                          <p:spTgt spid="72764"/>
                                        </p:tgtEl>
                                      </p:cBhvr>
                                    </p:animEffect>
                                  </p:childTnLst>
                                </p:cTn>
                              </p:par>
                              <p:par>
                                <p:cTn id="62" presetID="29" presetClass="entr" presetSubtype="0" fill="hold" grpId="0" nodeType="withEffect">
                                  <p:stCondLst>
                                    <p:cond delay="0"/>
                                  </p:stCondLst>
                                  <p:childTnLst>
                                    <p:set>
                                      <p:cBhvr>
                                        <p:cTn id="63" dur="1" fill="hold">
                                          <p:stCondLst>
                                            <p:cond delay="0"/>
                                          </p:stCondLst>
                                        </p:cTn>
                                        <p:tgtEl>
                                          <p:spTgt spid="72765"/>
                                        </p:tgtEl>
                                        <p:attrNameLst>
                                          <p:attrName>style.visibility</p:attrName>
                                        </p:attrNameLst>
                                      </p:cBhvr>
                                      <p:to>
                                        <p:strVal val="visible"/>
                                      </p:to>
                                    </p:set>
                                    <p:anim calcmode="lin" valueType="num">
                                      <p:cBhvr>
                                        <p:cTn id="64" dur="500" fill="hold"/>
                                        <p:tgtEl>
                                          <p:spTgt spid="72765"/>
                                        </p:tgtEl>
                                        <p:attrNameLst>
                                          <p:attrName>ppt_x</p:attrName>
                                        </p:attrNameLst>
                                      </p:cBhvr>
                                      <p:tavLst>
                                        <p:tav tm="0">
                                          <p:val>
                                            <p:strVal val="#ppt_x-.2"/>
                                          </p:val>
                                        </p:tav>
                                        <p:tav tm="100000">
                                          <p:val>
                                            <p:strVal val="#ppt_x"/>
                                          </p:val>
                                        </p:tav>
                                      </p:tavLst>
                                    </p:anim>
                                    <p:anim calcmode="lin" valueType="num">
                                      <p:cBhvr>
                                        <p:cTn id="65" dur="500" fill="hold"/>
                                        <p:tgtEl>
                                          <p:spTgt spid="72765"/>
                                        </p:tgtEl>
                                        <p:attrNameLst>
                                          <p:attrName>ppt_y</p:attrName>
                                        </p:attrNameLst>
                                      </p:cBhvr>
                                      <p:tavLst>
                                        <p:tav tm="0">
                                          <p:val>
                                            <p:strVal val="#ppt_y"/>
                                          </p:val>
                                        </p:tav>
                                        <p:tav tm="100000">
                                          <p:val>
                                            <p:strVal val="#ppt_y"/>
                                          </p:val>
                                        </p:tav>
                                      </p:tavLst>
                                    </p:anim>
                                    <p:animEffect transition="in" filter="wipe(right)" prLst="gradientSize: 0.1">
                                      <p:cBhvr>
                                        <p:cTn id="66" dur="500"/>
                                        <p:tgtEl>
                                          <p:spTgt spid="72765"/>
                                        </p:tgtEl>
                                      </p:cBhvr>
                                    </p:animEffect>
                                  </p:childTnLst>
                                </p:cTn>
                              </p:par>
                              <p:par>
                                <p:cTn id="67" presetID="29" presetClass="entr" presetSubtype="0" fill="hold" grpId="0" nodeType="withEffect">
                                  <p:stCondLst>
                                    <p:cond delay="0"/>
                                  </p:stCondLst>
                                  <p:childTnLst>
                                    <p:set>
                                      <p:cBhvr>
                                        <p:cTn id="68" dur="1" fill="hold">
                                          <p:stCondLst>
                                            <p:cond delay="0"/>
                                          </p:stCondLst>
                                        </p:cTn>
                                        <p:tgtEl>
                                          <p:spTgt spid="72766"/>
                                        </p:tgtEl>
                                        <p:attrNameLst>
                                          <p:attrName>style.visibility</p:attrName>
                                        </p:attrNameLst>
                                      </p:cBhvr>
                                      <p:to>
                                        <p:strVal val="visible"/>
                                      </p:to>
                                    </p:set>
                                    <p:anim calcmode="lin" valueType="num">
                                      <p:cBhvr>
                                        <p:cTn id="69" dur="500" fill="hold"/>
                                        <p:tgtEl>
                                          <p:spTgt spid="72766"/>
                                        </p:tgtEl>
                                        <p:attrNameLst>
                                          <p:attrName>ppt_x</p:attrName>
                                        </p:attrNameLst>
                                      </p:cBhvr>
                                      <p:tavLst>
                                        <p:tav tm="0">
                                          <p:val>
                                            <p:strVal val="#ppt_x-.2"/>
                                          </p:val>
                                        </p:tav>
                                        <p:tav tm="100000">
                                          <p:val>
                                            <p:strVal val="#ppt_x"/>
                                          </p:val>
                                        </p:tav>
                                      </p:tavLst>
                                    </p:anim>
                                    <p:anim calcmode="lin" valueType="num">
                                      <p:cBhvr>
                                        <p:cTn id="70" dur="500" fill="hold"/>
                                        <p:tgtEl>
                                          <p:spTgt spid="72766"/>
                                        </p:tgtEl>
                                        <p:attrNameLst>
                                          <p:attrName>ppt_y</p:attrName>
                                        </p:attrNameLst>
                                      </p:cBhvr>
                                      <p:tavLst>
                                        <p:tav tm="0">
                                          <p:val>
                                            <p:strVal val="#ppt_y"/>
                                          </p:val>
                                        </p:tav>
                                        <p:tav tm="100000">
                                          <p:val>
                                            <p:strVal val="#ppt_y"/>
                                          </p:val>
                                        </p:tav>
                                      </p:tavLst>
                                    </p:anim>
                                    <p:animEffect transition="in" filter="wipe(right)" prLst="gradientSize: 0.1">
                                      <p:cBhvr>
                                        <p:cTn id="71" dur="500"/>
                                        <p:tgtEl>
                                          <p:spTgt spid="72766"/>
                                        </p:tgtEl>
                                      </p:cBhvr>
                                    </p:animEffect>
                                  </p:childTnLst>
                                </p:cTn>
                              </p:par>
                              <p:par>
                                <p:cTn id="72" presetID="29" presetClass="entr" presetSubtype="0" fill="hold" grpId="0" nodeType="withEffect">
                                  <p:stCondLst>
                                    <p:cond delay="0"/>
                                  </p:stCondLst>
                                  <p:childTnLst>
                                    <p:set>
                                      <p:cBhvr>
                                        <p:cTn id="73" dur="1" fill="hold">
                                          <p:stCondLst>
                                            <p:cond delay="0"/>
                                          </p:stCondLst>
                                        </p:cTn>
                                        <p:tgtEl>
                                          <p:spTgt spid="72767"/>
                                        </p:tgtEl>
                                        <p:attrNameLst>
                                          <p:attrName>style.visibility</p:attrName>
                                        </p:attrNameLst>
                                      </p:cBhvr>
                                      <p:to>
                                        <p:strVal val="visible"/>
                                      </p:to>
                                    </p:set>
                                    <p:anim calcmode="lin" valueType="num">
                                      <p:cBhvr>
                                        <p:cTn id="74" dur="500" fill="hold"/>
                                        <p:tgtEl>
                                          <p:spTgt spid="72767"/>
                                        </p:tgtEl>
                                        <p:attrNameLst>
                                          <p:attrName>ppt_x</p:attrName>
                                        </p:attrNameLst>
                                      </p:cBhvr>
                                      <p:tavLst>
                                        <p:tav tm="0">
                                          <p:val>
                                            <p:strVal val="#ppt_x-.2"/>
                                          </p:val>
                                        </p:tav>
                                        <p:tav tm="100000">
                                          <p:val>
                                            <p:strVal val="#ppt_x"/>
                                          </p:val>
                                        </p:tav>
                                      </p:tavLst>
                                    </p:anim>
                                    <p:anim calcmode="lin" valueType="num">
                                      <p:cBhvr>
                                        <p:cTn id="75" dur="500" fill="hold"/>
                                        <p:tgtEl>
                                          <p:spTgt spid="72767"/>
                                        </p:tgtEl>
                                        <p:attrNameLst>
                                          <p:attrName>ppt_y</p:attrName>
                                        </p:attrNameLst>
                                      </p:cBhvr>
                                      <p:tavLst>
                                        <p:tav tm="0">
                                          <p:val>
                                            <p:strVal val="#ppt_y"/>
                                          </p:val>
                                        </p:tav>
                                        <p:tav tm="100000">
                                          <p:val>
                                            <p:strVal val="#ppt_y"/>
                                          </p:val>
                                        </p:tav>
                                      </p:tavLst>
                                    </p:anim>
                                    <p:animEffect transition="in" filter="wipe(right)" prLst="gradientSize: 0.1">
                                      <p:cBhvr>
                                        <p:cTn id="76" dur="500"/>
                                        <p:tgtEl>
                                          <p:spTgt spid="72767"/>
                                        </p:tgtEl>
                                      </p:cBhvr>
                                    </p:animEffect>
                                  </p:childTnLst>
                                </p:cTn>
                              </p:par>
                              <p:par>
                                <p:cTn id="77" presetID="29" presetClass="entr" presetSubtype="0" fill="hold" grpId="0" nodeType="withEffect">
                                  <p:stCondLst>
                                    <p:cond delay="0"/>
                                  </p:stCondLst>
                                  <p:childTnLst>
                                    <p:set>
                                      <p:cBhvr>
                                        <p:cTn id="78" dur="1" fill="hold">
                                          <p:stCondLst>
                                            <p:cond delay="0"/>
                                          </p:stCondLst>
                                        </p:cTn>
                                        <p:tgtEl>
                                          <p:spTgt spid="72768"/>
                                        </p:tgtEl>
                                        <p:attrNameLst>
                                          <p:attrName>style.visibility</p:attrName>
                                        </p:attrNameLst>
                                      </p:cBhvr>
                                      <p:to>
                                        <p:strVal val="visible"/>
                                      </p:to>
                                    </p:set>
                                    <p:anim calcmode="lin" valueType="num">
                                      <p:cBhvr>
                                        <p:cTn id="79" dur="500" fill="hold"/>
                                        <p:tgtEl>
                                          <p:spTgt spid="72768"/>
                                        </p:tgtEl>
                                        <p:attrNameLst>
                                          <p:attrName>ppt_x</p:attrName>
                                        </p:attrNameLst>
                                      </p:cBhvr>
                                      <p:tavLst>
                                        <p:tav tm="0">
                                          <p:val>
                                            <p:strVal val="#ppt_x-.2"/>
                                          </p:val>
                                        </p:tav>
                                        <p:tav tm="100000">
                                          <p:val>
                                            <p:strVal val="#ppt_x"/>
                                          </p:val>
                                        </p:tav>
                                      </p:tavLst>
                                    </p:anim>
                                    <p:anim calcmode="lin" valueType="num">
                                      <p:cBhvr>
                                        <p:cTn id="80" dur="500" fill="hold"/>
                                        <p:tgtEl>
                                          <p:spTgt spid="72768"/>
                                        </p:tgtEl>
                                        <p:attrNameLst>
                                          <p:attrName>ppt_y</p:attrName>
                                        </p:attrNameLst>
                                      </p:cBhvr>
                                      <p:tavLst>
                                        <p:tav tm="0">
                                          <p:val>
                                            <p:strVal val="#ppt_y"/>
                                          </p:val>
                                        </p:tav>
                                        <p:tav tm="100000">
                                          <p:val>
                                            <p:strVal val="#ppt_y"/>
                                          </p:val>
                                        </p:tav>
                                      </p:tavLst>
                                    </p:anim>
                                    <p:animEffect transition="in" filter="wipe(right)" prLst="gradientSize: 0.1">
                                      <p:cBhvr>
                                        <p:cTn id="81" dur="500"/>
                                        <p:tgtEl>
                                          <p:spTgt spid="72768"/>
                                        </p:tgtEl>
                                      </p:cBhvr>
                                    </p:animEffect>
                                  </p:childTnLst>
                                </p:cTn>
                              </p:par>
                              <p:par>
                                <p:cTn id="82" presetID="29" presetClass="entr" presetSubtype="0" fill="hold" grpId="0" nodeType="withEffect">
                                  <p:stCondLst>
                                    <p:cond delay="0"/>
                                  </p:stCondLst>
                                  <p:childTnLst>
                                    <p:set>
                                      <p:cBhvr>
                                        <p:cTn id="83" dur="1" fill="hold">
                                          <p:stCondLst>
                                            <p:cond delay="0"/>
                                          </p:stCondLst>
                                        </p:cTn>
                                        <p:tgtEl>
                                          <p:spTgt spid="72769"/>
                                        </p:tgtEl>
                                        <p:attrNameLst>
                                          <p:attrName>style.visibility</p:attrName>
                                        </p:attrNameLst>
                                      </p:cBhvr>
                                      <p:to>
                                        <p:strVal val="visible"/>
                                      </p:to>
                                    </p:set>
                                    <p:anim calcmode="lin" valueType="num">
                                      <p:cBhvr>
                                        <p:cTn id="84" dur="500" fill="hold"/>
                                        <p:tgtEl>
                                          <p:spTgt spid="72769"/>
                                        </p:tgtEl>
                                        <p:attrNameLst>
                                          <p:attrName>ppt_x</p:attrName>
                                        </p:attrNameLst>
                                      </p:cBhvr>
                                      <p:tavLst>
                                        <p:tav tm="0">
                                          <p:val>
                                            <p:strVal val="#ppt_x-.2"/>
                                          </p:val>
                                        </p:tav>
                                        <p:tav tm="100000">
                                          <p:val>
                                            <p:strVal val="#ppt_x"/>
                                          </p:val>
                                        </p:tav>
                                      </p:tavLst>
                                    </p:anim>
                                    <p:anim calcmode="lin" valueType="num">
                                      <p:cBhvr>
                                        <p:cTn id="85" dur="500" fill="hold"/>
                                        <p:tgtEl>
                                          <p:spTgt spid="72769"/>
                                        </p:tgtEl>
                                        <p:attrNameLst>
                                          <p:attrName>ppt_y</p:attrName>
                                        </p:attrNameLst>
                                      </p:cBhvr>
                                      <p:tavLst>
                                        <p:tav tm="0">
                                          <p:val>
                                            <p:strVal val="#ppt_y"/>
                                          </p:val>
                                        </p:tav>
                                        <p:tav tm="100000">
                                          <p:val>
                                            <p:strVal val="#ppt_y"/>
                                          </p:val>
                                        </p:tav>
                                      </p:tavLst>
                                    </p:anim>
                                    <p:animEffect transition="in" filter="wipe(right)" prLst="gradientSize: 0.1">
                                      <p:cBhvr>
                                        <p:cTn id="86" dur="500"/>
                                        <p:tgtEl>
                                          <p:spTgt spid="72769"/>
                                        </p:tgtEl>
                                      </p:cBhvr>
                                    </p:animEffect>
                                  </p:childTnLst>
                                </p:cTn>
                              </p:par>
                              <p:par>
                                <p:cTn id="87" presetID="29" presetClass="entr" presetSubtype="0" fill="hold" grpId="0" nodeType="withEffect">
                                  <p:stCondLst>
                                    <p:cond delay="0"/>
                                  </p:stCondLst>
                                  <p:childTnLst>
                                    <p:set>
                                      <p:cBhvr>
                                        <p:cTn id="88" dur="1" fill="hold">
                                          <p:stCondLst>
                                            <p:cond delay="0"/>
                                          </p:stCondLst>
                                        </p:cTn>
                                        <p:tgtEl>
                                          <p:spTgt spid="72770"/>
                                        </p:tgtEl>
                                        <p:attrNameLst>
                                          <p:attrName>style.visibility</p:attrName>
                                        </p:attrNameLst>
                                      </p:cBhvr>
                                      <p:to>
                                        <p:strVal val="visible"/>
                                      </p:to>
                                    </p:set>
                                    <p:anim calcmode="lin" valueType="num">
                                      <p:cBhvr>
                                        <p:cTn id="89" dur="500" fill="hold"/>
                                        <p:tgtEl>
                                          <p:spTgt spid="72770"/>
                                        </p:tgtEl>
                                        <p:attrNameLst>
                                          <p:attrName>ppt_x</p:attrName>
                                        </p:attrNameLst>
                                      </p:cBhvr>
                                      <p:tavLst>
                                        <p:tav tm="0">
                                          <p:val>
                                            <p:strVal val="#ppt_x-.2"/>
                                          </p:val>
                                        </p:tav>
                                        <p:tav tm="100000">
                                          <p:val>
                                            <p:strVal val="#ppt_x"/>
                                          </p:val>
                                        </p:tav>
                                      </p:tavLst>
                                    </p:anim>
                                    <p:anim calcmode="lin" valueType="num">
                                      <p:cBhvr>
                                        <p:cTn id="90" dur="500" fill="hold"/>
                                        <p:tgtEl>
                                          <p:spTgt spid="72770"/>
                                        </p:tgtEl>
                                        <p:attrNameLst>
                                          <p:attrName>ppt_y</p:attrName>
                                        </p:attrNameLst>
                                      </p:cBhvr>
                                      <p:tavLst>
                                        <p:tav tm="0">
                                          <p:val>
                                            <p:strVal val="#ppt_y"/>
                                          </p:val>
                                        </p:tav>
                                        <p:tav tm="100000">
                                          <p:val>
                                            <p:strVal val="#ppt_y"/>
                                          </p:val>
                                        </p:tav>
                                      </p:tavLst>
                                    </p:anim>
                                    <p:animEffect transition="in" filter="wipe(right)" prLst="gradientSize: 0.1">
                                      <p:cBhvr>
                                        <p:cTn id="91" dur="500"/>
                                        <p:tgtEl>
                                          <p:spTgt spid="72770"/>
                                        </p:tgtEl>
                                      </p:cBhvr>
                                    </p:animEffect>
                                  </p:childTnLst>
                                </p:cTn>
                              </p:par>
                              <p:par>
                                <p:cTn id="92" presetID="29" presetClass="entr" presetSubtype="0" fill="hold" grpId="0" nodeType="withEffect">
                                  <p:stCondLst>
                                    <p:cond delay="0"/>
                                  </p:stCondLst>
                                  <p:childTnLst>
                                    <p:set>
                                      <p:cBhvr>
                                        <p:cTn id="93" dur="1" fill="hold">
                                          <p:stCondLst>
                                            <p:cond delay="0"/>
                                          </p:stCondLst>
                                        </p:cTn>
                                        <p:tgtEl>
                                          <p:spTgt spid="72771"/>
                                        </p:tgtEl>
                                        <p:attrNameLst>
                                          <p:attrName>style.visibility</p:attrName>
                                        </p:attrNameLst>
                                      </p:cBhvr>
                                      <p:to>
                                        <p:strVal val="visible"/>
                                      </p:to>
                                    </p:set>
                                    <p:anim calcmode="lin" valueType="num">
                                      <p:cBhvr>
                                        <p:cTn id="94" dur="500" fill="hold"/>
                                        <p:tgtEl>
                                          <p:spTgt spid="72771"/>
                                        </p:tgtEl>
                                        <p:attrNameLst>
                                          <p:attrName>ppt_x</p:attrName>
                                        </p:attrNameLst>
                                      </p:cBhvr>
                                      <p:tavLst>
                                        <p:tav tm="0">
                                          <p:val>
                                            <p:strVal val="#ppt_x-.2"/>
                                          </p:val>
                                        </p:tav>
                                        <p:tav tm="100000">
                                          <p:val>
                                            <p:strVal val="#ppt_x"/>
                                          </p:val>
                                        </p:tav>
                                      </p:tavLst>
                                    </p:anim>
                                    <p:anim calcmode="lin" valueType="num">
                                      <p:cBhvr>
                                        <p:cTn id="95" dur="500" fill="hold"/>
                                        <p:tgtEl>
                                          <p:spTgt spid="72771"/>
                                        </p:tgtEl>
                                        <p:attrNameLst>
                                          <p:attrName>ppt_y</p:attrName>
                                        </p:attrNameLst>
                                      </p:cBhvr>
                                      <p:tavLst>
                                        <p:tav tm="0">
                                          <p:val>
                                            <p:strVal val="#ppt_y"/>
                                          </p:val>
                                        </p:tav>
                                        <p:tav tm="100000">
                                          <p:val>
                                            <p:strVal val="#ppt_y"/>
                                          </p:val>
                                        </p:tav>
                                      </p:tavLst>
                                    </p:anim>
                                    <p:animEffect transition="in" filter="wipe(right)" prLst="gradientSize: 0.1">
                                      <p:cBhvr>
                                        <p:cTn id="96" dur="500"/>
                                        <p:tgtEl>
                                          <p:spTgt spid="72771"/>
                                        </p:tgtEl>
                                      </p:cBhvr>
                                    </p:animEffect>
                                  </p:childTnLst>
                                </p:cTn>
                              </p:par>
                              <p:par>
                                <p:cTn id="97" presetID="29" presetClass="entr" presetSubtype="0" fill="hold" grpId="0" nodeType="withEffect">
                                  <p:stCondLst>
                                    <p:cond delay="0"/>
                                  </p:stCondLst>
                                  <p:childTnLst>
                                    <p:set>
                                      <p:cBhvr>
                                        <p:cTn id="98" dur="1" fill="hold">
                                          <p:stCondLst>
                                            <p:cond delay="0"/>
                                          </p:stCondLst>
                                        </p:cTn>
                                        <p:tgtEl>
                                          <p:spTgt spid="72772"/>
                                        </p:tgtEl>
                                        <p:attrNameLst>
                                          <p:attrName>style.visibility</p:attrName>
                                        </p:attrNameLst>
                                      </p:cBhvr>
                                      <p:to>
                                        <p:strVal val="visible"/>
                                      </p:to>
                                    </p:set>
                                    <p:anim calcmode="lin" valueType="num">
                                      <p:cBhvr>
                                        <p:cTn id="99" dur="500" fill="hold"/>
                                        <p:tgtEl>
                                          <p:spTgt spid="72772"/>
                                        </p:tgtEl>
                                        <p:attrNameLst>
                                          <p:attrName>ppt_x</p:attrName>
                                        </p:attrNameLst>
                                      </p:cBhvr>
                                      <p:tavLst>
                                        <p:tav tm="0">
                                          <p:val>
                                            <p:strVal val="#ppt_x-.2"/>
                                          </p:val>
                                        </p:tav>
                                        <p:tav tm="100000">
                                          <p:val>
                                            <p:strVal val="#ppt_x"/>
                                          </p:val>
                                        </p:tav>
                                      </p:tavLst>
                                    </p:anim>
                                    <p:anim calcmode="lin" valueType="num">
                                      <p:cBhvr>
                                        <p:cTn id="100" dur="500" fill="hold"/>
                                        <p:tgtEl>
                                          <p:spTgt spid="72772"/>
                                        </p:tgtEl>
                                        <p:attrNameLst>
                                          <p:attrName>ppt_y</p:attrName>
                                        </p:attrNameLst>
                                      </p:cBhvr>
                                      <p:tavLst>
                                        <p:tav tm="0">
                                          <p:val>
                                            <p:strVal val="#ppt_y"/>
                                          </p:val>
                                        </p:tav>
                                        <p:tav tm="100000">
                                          <p:val>
                                            <p:strVal val="#ppt_y"/>
                                          </p:val>
                                        </p:tav>
                                      </p:tavLst>
                                    </p:anim>
                                    <p:animEffect transition="in" filter="wipe(right)" prLst="gradientSize: 0.1">
                                      <p:cBhvr>
                                        <p:cTn id="101" dur="500"/>
                                        <p:tgtEl>
                                          <p:spTgt spid="72772"/>
                                        </p:tgtEl>
                                      </p:cBhvr>
                                    </p:animEffect>
                                  </p:childTnLst>
                                </p:cTn>
                              </p:par>
                              <p:par>
                                <p:cTn id="102" presetID="29" presetClass="entr" presetSubtype="0" fill="hold" grpId="0" nodeType="withEffect">
                                  <p:stCondLst>
                                    <p:cond delay="0"/>
                                  </p:stCondLst>
                                  <p:childTnLst>
                                    <p:set>
                                      <p:cBhvr>
                                        <p:cTn id="103" dur="1" fill="hold">
                                          <p:stCondLst>
                                            <p:cond delay="0"/>
                                          </p:stCondLst>
                                        </p:cTn>
                                        <p:tgtEl>
                                          <p:spTgt spid="72773"/>
                                        </p:tgtEl>
                                        <p:attrNameLst>
                                          <p:attrName>style.visibility</p:attrName>
                                        </p:attrNameLst>
                                      </p:cBhvr>
                                      <p:to>
                                        <p:strVal val="visible"/>
                                      </p:to>
                                    </p:set>
                                    <p:anim calcmode="lin" valueType="num">
                                      <p:cBhvr>
                                        <p:cTn id="104" dur="500" fill="hold"/>
                                        <p:tgtEl>
                                          <p:spTgt spid="72773"/>
                                        </p:tgtEl>
                                        <p:attrNameLst>
                                          <p:attrName>ppt_x</p:attrName>
                                        </p:attrNameLst>
                                      </p:cBhvr>
                                      <p:tavLst>
                                        <p:tav tm="0">
                                          <p:val>
                                            <p:strVal val="#ppt_x-.2"/>
                                          </p:val>
                                        </p:tav>
                                        <p:tav tm="100000">
                                          <p:val>
                                            <p:strVal val="#ppt_x"/>
                                          </p:val>
                                        </p:tav>
                                      </p:tavLst>
                                    </p:anim>
                                    <p:anim calcmode="lin" valueType="num">
                                      <p:cBhvr>
                                        <p:cTn id="105" dur="500" fill="hold"/>
                                        <p:tgtEl>
                                          <p:spTgt spid="72773"/>
                                        </p:tgtEl>
                                        <p:attrNameLst>
                                          <p:attrName>ppt_y</p:attrName>
                                        </p:attrNameLst>
                                      </p:cBhvr>
                                      <p:tavLst>
                                        <p:tav tm="0">
                                          <p:val>
                                            <p:strVal val="#ppt_y"/>
                                          </p:val>
                                        </p:tav>
                                        <p:tav tm="100000">
                                          <p:val>
                                            <p:strVal val="#ppt_y"/>
                                          </p:val>
                                        </p:tav>
                                      </p:tavLst>
                                    </p:anim>
                                    <p:animEffect transition="in" filter="wipe(right)" prLst="gradientSize: 0.1">
                                      <p:cBhvr>
                                        <p:cTn id="106" dur="500"/>
                                        <p:tgtEl>
                                          <p:spTgt spid="72773"/>
                                        </p:tgtEl>
                                      </p:cBhvr>
                                    </p:animEffect>
                                  </p:childTnLst>
                                </p:cTn>
                              </p:par>
                            </p:childTnLst>
                          </p:cTn>
                        </p:par>
                        <p:par>
                          <p:cTn id="107" fill="hold" nodeType="afterGroup">
                            <p:stCondLst>
                              <p:cond delay="4800"/>
                            </p:stCondLst>
                            <p:childTnLst>
                              <p:par>
                                <p:cTn id="108" presetID="2" presetClass="entr" presetSubtype="1" fill="hold" nodeType="afterEffect">
                                  <p:stCondLst>
                                    <p:cond delay="0"/>
                                  </p:stCondLst>
                                  <p:childTnLst>
                                    <p:set>
                                      <p:cBhvr>
                                        <p:cTn id="109" dur="1" fill="hold">
                                          <p:stCondLst>
                                            <p:cond delay="0"/>
                                          </p:stCondLst>
                                        </p:cTn>
                                        <p:tgtEl>
                                          <p:spTgt spid="72711"/>
                                        </p:tgtEl>
                                        <p:attrNameLst>
                                          <p:attrName>style.visibility</p:attrName>
                                        </p:attrNameLst>
                                      </p:cBhvr>
                                      <p:to>
                                        <p:strVal val="visible"/>
                                      </p:to>
                                    </p:set>
                                    <p:anim calcmode="lin" valueType="num">
                                      <p:cBhvr additive="base">
                                        <p:cTn id="110" dur="500" fill="hold"/>
                                        <p:tgtEl>
                                          <p:spTgt spid="72711"/>
                                        </p:tgtEl>
                                        <p:attrNameLst>
                                          <p:attrName>ppt_x</p:attrName>
                                        </p:attrNameLst>
                                      </p:cBhvr>
                                      <p:tavLst>
                                        <p:tav tm="0">
                                          <p:val>
                                            <p:strVal val="#ppt_x"/>
                                          </p:val>
                                        </p:tav>
                                        <p:tav tm="100000">
                                          <p:val>
                                            <p:strVal val="#ppt_x"/>
                                          </p:val>
                                        </p:tav>
                                      </p:tavLst>
                                    </p:anim>
                                    <p:anim calcmode="lin" valueType="num">
                                      <p:cBhvr additive="base">
                                        <p:cTn id="111" dur="500" fill="hold"/>
                                        <p:tgtEl>
                                          <p:spTgt spid="72711"/>
                                        </p:tgtEl>
                                        <p:attrNameLst>
                                          <p:attrName>ppt_y</p:attrName>
                                        </p:attrNameLst>
                                      </p:cBhvr>
                                      <p:tavLst>
                                        <p:tav tm="0">
                                          <p:val>
                                            <p:strVal val="0-#ppt_h/2"/>
                                          </p:val>
                                        </p:tav>
                                        <p:tav tm="100000">
                                          <p:val>
                                            <p:strVal val="#ppt_y"/>
                                          </p:val>
                                        </p:tav>
                                      </p:tavLst>
                                    </p:anim>
                                  </p:childTnLst>
                                </p:cTn>
                              </p:par>
                              <p:par>
                                <p:cTn id="112" presetID="2" presetClass="entr" presetSubtype="1" fill="hold" nodeType="withEffect">
                                  <p:stCondLst>
                                    <p:cond delay="0"/>
                                  </p:stCondLst>
                                  <p:childTnLst>
                                    <p:set>
                                      <p:cBhvr>
                                        <p:cTn id="113" dur="1" fill="hold">
                                          <p:stCondLst>
                                            <p:cond delay="0"/>
                                          </p:stCondLst>
                                        </p:cTn>
                                        <p:tgtEl>
                                          <p:spTgt spid="72718"/>
                                        </p:tgtEl>
                                        <p:attrNameLst>
                                          <p:attrName>style.visibility</p:attrName>
                                        </p:attrNameLst>
                                      </p:cBhvr>
                                      <p:to>
                                        <p:strVal val="visible"/>
                                      </p:to>
                                    </p:set>
                                    <p:anim calcmode="lin" valueType="num">
                                      <p:cBhvr additive="base">
                                        <p:cTn id="114" dur="500" fill="hold"/>
                                        <p:tgtEl>
                                          <p:spTgt spid="72718"/>
                                        </p:tgtEl>
                                        <p:attrNameLst>
                                          <p:attrName>ppt_x</p:attrName>
                                        </p:attrNameLst>
                                      </p:cBhvr>
                                      <p:tavLst>
                                        <p:tav tm="0">
                                          <p:val>
                                            <p:strVal val="#ppt_x"/>
                                          </p:val>
                                        </p:tav>
                                        <p:tav tm="100000">
                                          <p:val>
                                            <p:strVal val="#ppt_x"/>
                                          </p:val>
                                        </p:tav>
                                      </p:tavLst>
                                    </p:anim>
                                    <p:anim calcmode="lin" valueType="num">
                                      <p:cBhvr additive="base">
                                        <p:cTn id="115" dur="500" fill="hold"/>
                                        <p:tgtEl>
                                          <p:spTgt spid="72718"/>
                                        </p:tgtEl>
                                        <p:attrNameLst>
                                          <p:attrName>ppt_y</p:attrName>
                                        </p:attrNameLst>
                                      </p:cBhvr>
                                      <p:tavLst>
                                        <p:tav tm="0">
                                          <p:val>
                                            <p:strVal val="0-#ppt_h/2"/>
                                          </p:val>
                                        </p:tav>
                                        <p:tav tm="100000">
                                          <p:val>
                                            <p:strVal val="#ppt_y"/>
                                          </p:val>
                                        </p:tav>
                                      </p:tavLst>
                                    </p:anim>
                                  </p:childTnLst>
                                </p:cTn>
                              </p:par>
                              <p:par>
                                <p:cTn id="116" presetID="2" presetClass="entr" presetSubtype="1" fill="hold" nodeType="withEffect">
                                  <p:stCondLst>
                                    <p:cond delay="0"/>
                                  </p:stCondLst>
                                  <p:childTnLst>
                                    <p:set>
                                      <p:cBhvr>
                                        <p:cTn id="117" dur="1" fill="hold">
                                          <p:stCondLst>
                                            <p:cond delay="0"/>
                                          </p:stCondLst>
                                        </p:cTn>
                                        <p:tgtEl>
                                          <p:spTgt spid="72725"/>
                                        </p:tgtEl>
                                        <p:attrNameLst>
                                          <p:attrName>style.visibility</p:attrName>
                                        </p:attrNameLst>
                                      </p:cBhvr>
                                      <p:to>
                                        <p:strVal val="visible"/>
                                      </p:to>
                                    </p:set>
                                    <p:anim calcmode="lin" valueType="num">
                                      <p:cBhvr additive="base">
                                        <p:cTn id="118" dur="500" fill="hold"/>
                                        <p:tgtEl>
                                          <p:spTgt spid="72725"/>
                                        </p:tgtEl>
                                        <p:attrNameLst>
                                          <p:attrName>ppt_x</p:attrName>
                                        </p:attrNameLst>
                                      </p:cBhvr>
                                      <p:tavLst>
                                        <p:tav tm="0">
                                          <p:val>
                                            <p:strVal val="#ppt_x"/>
                                          </p:val>
                                        </p:tav>
                                        <p:tav tm="100000">
                                          <p:val>
                                            <p:strVal val="#ppt_x"/>
                                          </p:val>
                                        </p:tav>
                                      </p:tavLst>
                                    </p:anim>
                                    <p:anim calcmode="lin" valueType="num">
                                      <p:cBhvr additive="base">
                                        <p:cTn id="119" dur="500" fill="hold"/>
                                        <p:tgtEl>
                                          <p:spTgt spid="72725"/>
                                        </p:tgtEl>
                                        <p:attrNameLst>
                                          <p:attrName>ppt_y</p:attrName>
                                        </p:attrNameLst>
                                      </p:cBhvr>
                                      <p:tavLst>
                                        <p:tav tm="0">
                                          <p:val>
                                            <p:strVal val="0-#ppt_h/2"/>
                                          </p:val>
                                        </p:tav>
                                        <p:tav tm="100000">
                                          <p:val>
                                            <p:strVal val="#ppt_y"/>
                                          </p:val>
                                        </p:tav>
                                      </p:tavLst>
                                    </p:anim>
                                  </p:childTnLst>
                                </p:cTn>
                              </p:par>
                              <p:par>
                                <p:cTn id="120" presetID="2" presetClass="entr" presetSubtype="1" fill="hold" nodeType="withEffect">
                                  <p:stCondLst>
                                    <p:cond delay="0"/>
                                  </p:stCondLst>
                                  <p:childTnLst>
                                    <p:set>
                                      <p:cBhvr>
                                        <p:cTn id="121" dur="1" fill="hold">
                                          <p:stCondLst>
                                            <p:cond delay="0"/>
                                          </p:stCondLst>
                                        </p:cTn>
                                        <p:tgtEl>
                                          <p:spTgt spid="72732"/>
                                        </p:tgtEl>
                                        <p:attrNameLst>
                                          <p:attrName>style.visibility</p:attrName>
                                        </p:attrNameLst>
                                      </p:cBhvr>
                                      <p:to>
                                        <p:strVal val="visible"/>
                                      </p:to>
                                    </p:set>
                                    <p:anim calcmode="lin" valueType="num">
                                      <p:cBhvr additive="base">
                                        <p:cTn id="122" dur="500" fill="hold"/>
                                        <p:tgtEl>
                                          <p:spTgt spid="72732"/>
                                        </p:tgtEl>
                                        <p:attrNameLst>
                                          <p:attrName>ppt_x</p:attrName>
                                        </p:attrNameLst>
                                      </p:cBhvr>
                                      <p:tavLst>
                                        <p:tav tm="0">
                                          <p:val>
                                            <p:strVal val="#ppt_x"/>
                                          </p:val>
                                        </p:tav>
                                        <p:tav tm="100000">
                                          <p:val>
                                            <p:strVal val="#ppt_x"/>
                                          </p:val>
                                        </p:tav>
                                      </p:tavLst>
                                    </p:anim>
                                    <p:anim calcmode="lin" valueType="num">
                                      <p:cBhvr additive="base">
                                        <p:cTn id="123" dur="500" fill="hold"/>
                                        <p:tgtEl>
                                          <p:spTgt spid="72732"/>
                                        </p:tgtEl>
                                        <p:attrNameLst>
                                          <p:attrName>ppt_y</p:attrName>
                                        </p:attrNameLst>
                                      </p:cBhvr>
                                      <p:tavLst>
                                        <p:tav tm="0">
                                          <p:val>
                                            <p:strVal val="0-#ppt_h/2"/>
                                          </p:val>
                                        </p:tav>
                                        <p:tav tm="100000">
                                          <p:val>
                                            <p:strVal val="#ppt_y"/>
                                          </p:val>
                                        </p:tav>
                                      </p:tavLst>
                                    </p:anim>
                                  </p:childTnLst>
                                </p:cTn>
                              </p:par>
                              <p:par>
                                <p:cTn id="124" presetID="2" presetClass="entr" presetSubtype="1" fill="hold" nodeType="withEffect">
                                  <p:stCondLst>
                                    <p:cond delay="0"/>
                                  </p:stCondLst>
                                  <p:childTnLst>
                                    <p:set>
                                      <p:cBhvr>
                                        <p:cTn id="125" dur="1" fill="hold">
                                          <p:stCondLst>
                                            <p:cond delay="0"/>
                                          </p:stCondLst>
                                        </p:cTn>
                                        <p:tgtEl>
                                          <p:spTgt spid="72739"/>
                                        </p:tgtEl>
                                        <p:attrNameLst>
                                          <p:attrName>style.visibility</p:attrName>
                                        </p:attrNameLst>
                                      </p:cBhvr>
                                      <p:to>
                                        <p:strVal val="visible"/>
                                      </p:to>
                                    </p:set>
                                    <p:anim calcmode="lin" valueType="num">
                                      <p:cBhvr additive="base">
                                        <p:cTn id="126" dur="500" fill="hold"/>
                                        <p:tgtEl>
                                          <p:spTgt spid="72739"/>
                                        </p:tgtEl>
                                        <p:attrNameLst>
                                          <p:attrName>ppt_x</p:attrName>
                                        </p:attrNameLst>
                                      </p:cBhvr>
                                      <p:tavLst>
                                        <p:tav tm="0">
                                          <p:val>
                                            <p:strVal val="#ppt_x"/>
                                          </p:val>
                                        </p:tav>
                                        <p:tav tm="100000">
                                          <p:val>
                                            <p:strVal val="#ppt_x"/>
                                          </p:val>
                                        </p:tav>
                                      </p:tavLst>
                                    </p:anim>
                                    <p:anim calcmode="lin" valueType="num">
                                      <p:cBhvr additive="base">
                                        <p:cTn id="127" dur="500" fill="hold"/>
                                        <p:tgtEl>
                                          <p:spTgt spid="72739"/>
                                        </p:tgtEl>
                                        <p:attrNameLst>
                                          <p:attrName>ppt_y</p:attrName>
                                        </p:attrNameLst>
                                      </p:cBhvr>
                                      <p:tavLst>
                                        <p:tav tm="0">
                                          <p:val>
                                            <p:strVal val="0-#ppt_h/2"/>
                                          </p:val>
                                        </p:tav>
                                        <p:tav tm="100000">
                                          <p:val>
                                            <p:strVal val="#ppt_y"/>
                                          </p:val>
                                        </p:tav>
                                      </p:tavLst>
                                    </p:anim>
                                  </p:childTnLst>
                                </p:cTn>
                              </p:par>
                              <p:par>
                                <p:cTn id="128" presetID="2" presetClass="entr" presetSubtype="1" fill="hold" nodeType="withEffect">
                                  <p:stCondLst>
                                    <p:cond delay="0"/>
                                  </p:stCondLst>
                                  <p:childTnLst>
                                    <p:set>
                                      <p:cBhvr>
                                        <p:cTn id="129" dur="1" fill="hold">
                                          <p:stCondLst>
                                            <p:cond delay="0"/>
                                          </p:stCondLst>
                                        </p:cTn>
                                        <p:tgtEl>
                                          <p:spTgt spid="72746"/>
                                        </p:tgtEl>
                                        <p:attrNameLst>
                                          <p:attrName>style.visibility</p:attrName>
                                        </p:attrNameLst>
                                      </p:cBhvr>
                                      <p:to>
                                        <p:strVal val="visible"/>
                                      </p:to>
                                    </p:set>
                                    <p:anim calcmode="lin" valueType="num">
                                      <p:cBhvr additive="base">
                                        <p:cTn id="130" dur="500" fill="hold"/>
                                        <p:tgtEl>
                                          <p:spTgt spid="72746"/>
                                        </p:tgtEl>
                                        <p:attrNameLst>
                                          <p:attrName>ppt_x</p:attrName>
                                        </p:attrNameLst>
                                      </p:cBhvr>
                                      <p:tavLst>
                                        <p:tav tm="0">
                                          <p:val>
                                            <p:strVal val="#ppt_x"/>
                                          </p:val>
                                        </p:tav>
                                        <p:tav tm="100000">
                                          <p:val>
                                            <p:strVal val="#ppt_x"/>
                                          </p:val>
                                        </p:tav>
                                      </p:tavLst>
                                    </p:anim>
                                    <p:anim calcmode="lin" valueType="num">
                                      <p:cBhvr additive="base">
                                        <p:cTn id="131" dur="500" fill="hold"/>
                                        <p:tgtEl>
                                          <p:spTgt spid="72746"/>
                                        </p:tgtEl>
                                        <p:attrNameLst>
                                          <p:attrName>ppt_y</p:attrName>
                                        </p:attrNameLst>
                                      </p:cBhvr>
                                      <p:tavLst>
                                        <p:tav tm="0">
                                          <p:val>
                                            <p:strVal val="0-#ppt_h/2"/>
                                          </p:val>
                                        </p:tav>
                                        <p:tav tm="100000">
                                          <p:val>
                                            <p:strVal val="#ppt_y"/>
                                          </p:val>
                                        </p:tav>
                                      </p:tavLst>
                                    </p:anim>
                                  </p:childTnLst>
                                </p:cTn>
                              </p:par>
                            </p:childTnLst>
                          </p:cTn>
                        </p:par>
                        <p:par>
                          <p:cTn id="132" fill="hold" nodeType="afterGroup">
                            <p:stCondLst>
                              <p:cond delay="530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72774"/>
                                        </p:tgtEl>
                                        <p:attrNameLst>
                                          <p:attrName>style.visibility</p:attrName>
                                        </p:attrNameLst>
                                      </p:cBhvr>
                                      <p:to>
                                        <p:strVal val="visible"/>
                                      </p:to>
                                    </p:set>
                                    <p:anim calcmode="lin" valueType="num">
                                      <p:cBhvr>
                                        <p:cTn id="135" dur="500" fill="hold"/>
                                        <p:tgtEl>
                                          <p:spTgt spid="72774"/>
                                        </p:tgtEl>
                                        <p:attrNameLst>
                                          <p:attrName>ppt_x</p:attrName>
                                        </p:attrNameLst>
                                      </p:cBhvr>
                                      <p:tavLst>
                                        <p:tav tm="0">
                                          <p:val>
                                            <p:strVal val="#ppt_x"/>
                                          </p:val>
                                        </p:tav>
                                        <p:tav tm="50000">
                                          <p:val>
                                            <p:strVal val="#ppt_x+.1"/>
                                          </p:val>
                                        </p:tav>
                                        <p:tav tm="100000">
                                          <p:val>
                                            <p:strVal val="#ppt_x"/>
                                          </p:val>
                                        </p:tav>
                                      </p:tavLst>
                                    </p:anim>
                                    <p:anim calcmode="lin" valueType="num">
                                      <p:cBhvr>
                                        <p:cTn id="136" dur="500" fill="hold"/>
                                        <p:tgtEl>
                                          <p:spTgt spid="72774"/>
                                        </p:tgtEl>
                                        <p:attrNameLst>
                                          <p:attrName>ppt_y</p:attrName>
                                        </p:attrNameLst>
                                      </p:cBhvr>
                                      <p:tavLst>
                                        <p:tav tm="0">
                                          <p:val>
                                            <p:strVal val="#ppt_y"/>
                                          </p:val>
                                        </p:tav>
                                        <p:tav tm="100000">
                                          <p:val>
                                            <p:strVal val="#ppt_y"/>
                                          </p:val>
                                        </p:tav>
                                      </p:tavLst>
                                    </p:anim>
                                    <p:anim calcmode="lin" valueType="num">
                                      <p:cBhvr>
                                        <p:cTn id="137" dur="500" fill="hold"/>
                                        <p:tgtEl>
                                          <p:spTgt spid="72774"/>
                                        </p:tgtEl>
                                        <p:attrNameLst>
                                          <p:attrName>ppt_h</p:attrName>
                                        </p:attrNameLst>
                                      </p:cBhvr>
                                      <p:tavLst>
                                        <p:tav tm="0">
                                          <p:val>
                                            <p:strVal val="#ppt_h/10"/>
                                          </p:val>
                                        </p:tav>
                                        <p:tav tm="50000">
                                          <p:val>
                                            <p:strVal val="#ppt_h+.01"/>
                                          </p:val>
                                        </p:tav>
                                        <p:tav tm="100000">
                                          <p:val>
                                            <p:strVal val="#ppt_h"/>
                                          </p:val>
                                        </p:tav>
                                      </p:tavLst>
                                    </p:anim>
                                    <p:anim calcmode="lin" valueType="num">
                                      <p:cBhvr>
                                        <p:cTn id="138" dur="500" fill="hold"/>
                                        <p:tgtEl>
                                          <p:spTgt spid="72774"/>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500" tmFilter="0,0; .5, 1; 1, 1"/>
                                        <p:tgtEl>
                                          <p:spTgt spid="72774"/>
                                        </p:tgtEl>
                                      </p:cBhvr>
                                    </p:animEffect>
                                  </p:childTnLst>
                                </p:cTn>
                              </p:par>
                              <p:par>
                                <p:cTn id="140" presetID="41" presetClass="entr" presetSubtype="0" fill="hold" nodeType="withEffect">
                                  <p:stCondLst>
                                    <p:cond delay="0"/>
                                  </p:stCondLst>
                                  <p:iterate type="lt">
                                    <p:tmPct val="10000"/>
                                  </p:iterate>
                                  <p:childTnLst>
                                    <p:set>
                                      <p:cBhvr>
                                        <p:cTn id="141" dur="1" fill="hold">
                                          <p:stCondLst>
                                            <p:cond delay="0"/>
                                          </p:stCondLst>
                                        </p:cTn>
                                        <p:tgtEl>
                                          <p:spTgt spid="72775"/>
                                        </p:tgtEl>
                                        <p:attrNameLst>
                                          <p:attrName>style.visibility</p:attrName>
                                        </p:attrNameLst>
                                      </p:cBhvr>
                                      <p:to>
                                        <p:strVal val="visible"/>
                                      </p:to>
                                    </p:set>
                                    <p:anim calcmode="lin" valueType="num">
                                      <p:cBhvr>
                                        <p:cTn id="142" dur="500" fill="hold"/>
                                        <p:tgtEl>
                                          <p:spTgt spid="72775"/>
                                        </p:tgtEl>
                                        <p:attrNameLst>
                                          <p:attrName>ppt_x</p:attrName>
                                        </p:attrNameLst>
                                      </p:cBhvr>
                                      <p:tavLst>
                                        <p:tav tm="0">
                                          <p:val>
                                            <p:strVal val="#ppt_x"/>
                                          </p:val>
                                        </p:tav>
                                        <p:tav tm="50000">
                                          <p:val>
                                            <p:strVal val="#ppt_x+.1"/>
                                          </p:val>
                                        </p:tav>
                                        <p:tav tm="100000">
                                          <p:val>
                                            <p:strVal val="#ppt_x"/>
                                          </p:val>
                                        </p:tav>
                                      </p:tavLst>
                                    </p:anim>
                                    <p:anim calcmode="lin" valueType="num">
                                      <p:cBhvr>
                                        <p:cTn id="143" dur="500" fill="hold"/>
                                        <p:tgtEl>
                                          <p:spTgt spid="72775"/>
                                        </p:tgtEl>
                                        <p:attrNameLst>
                                          <p:attrName>ppt_y</p:attrName>
                                        </p:attrNameLst>
                                      </p:cBhvr>
                                      <p:tavLst>
                                        <p:tav tm="0">
                                          <p:val>
                                            <p:strVal val="#ppt_y"/>
                                          </p:val>
                                        </p:tav>
                                        <p:tav tm="100000">
                                          <p:val>
                                            <p:strVal val="#ppt_y"/>
                                          </p:val>
                                        </p:tav>
                                      </p:tavLst>
                                    </p:anim>
                                    <p:anim calcmode="lin" valueType="num">
                                      <p:cBhvr>
                                        <p:cTn id="144" dur="500" fill="hold"/>
                                        <p:tgtEl>
                                          <p:spTgt spid="72775"/>
                                        </p:tgtEl>
                                        <p:attrNameLst>
                                          <p:attrName>ppt_h</p:attrName>
                                        </p:attrNameLst>
                                      </p:cBhvr>
                                      <p:tavLst>
                                        <p:tav tm="0">
                                          <p:val>
                                            <p:strVal val="#ppt_h/10"/>
                                          </p:val>
                                        </p:tav>
                                        <p:tav tm="50000">
                                          <p:val>
                                            <p:strVal val="#ppt_h+.01"/>
                                          </p:val>
                                        </p:tav>
                                        <p:tav tm="100000">
                                          <p:val>
                                            <p:strVal val="#ppt_h"/>
                                          </p:val>
                                        </p:tav>
                                      </p:tavLst>
                                    </p:anim>
                                    <p:anim calcmode="lin" valueType="num">
                                      <p:cBhvr>
                                        <p:cTn id="145" dur="500" fill="hold"/>
                                        <p:tgtEl>
                                          <p:spTgt spid="72775"/>
                                        </p:tgtEl>
                                        <p:attrNameLst>
                                          <p:attrName>ppt_w</p:attrName>
                                        </p:attrNameLst>
                                      </p:cBhvr>
                                      <p:tavLst>
                                        <p:tav tm="0">
                                          <p:val>
                                            <p:strVal val="#ppt_w/10"/>
                                          </p:val>
                                        </p:tav>
                                        <p:tav tm="50000">
                                          <p:val>
                                            <p:strVal val="#ppt_w+.01"/>
                                          </p:val>
                                        </p:tav>
                                        <p:tav tm="100000">
                                          <p:val>
                                            <p:strVal val="#ppt_w"/>
                                          </p:val>
                                        </p:tav>
                                      </p:tavLst>
                                    </p:anim>
                                    <p:animEffect transition="in" filter="fade">
                                      <p:cBhvr>
                                        <p:cTn id="146" dur="500" tmFilter="0,0; .5, 1; 1, 1"/>
                                        <p:tgtEl>
                                          <p:spTgt spid="72775"/>
                                        </p:tgtEl>
                                      </p:cBhvr>
                                    </p:animEffect>
                                  </p:childTnLst>
                                </p:cTn>
                              </p:par>
                              <p:par>
                                <p:cTn id="147" presetID="41" presetClass="entr" presetSubtype="0" fill="hold" nodeType="withEffect">
                                  <p:stCondLst>
                                    <p:cond delay="0"/>
                                  </p:stCondLst>
                                  <p:iterate type="lt">
                                    <p:tmPct val="10000"/>
                                  </p:iterate>
                                  <p:childTnLst>
                                    <p:set>
                                      <p:cBhvr>
                                        <p:cTn id="148" dur="1" fill="hold">
                                          <p:stCondLst>
                                            <p:cond delay="0"/>
                                          </p:stCondLst>
                                        </p:cTn>
                                        <p:tgtEl>
                                          <p:spTgt spid="72776"/>
                                        </p:tgtEl>
                                        <p:attrNameLst>
                                          <p:attrName>style.visibility</p:attrName>
                                        </p:attrNameLst>
                                      </p:cBhvr>
                                      <p:to>
                                        <p:strVal val="visible"/>
                                      </p:to>
                                    </p:set>
                                    <p:anim calcmode="lin" valueType="num">
                                      <p:cBhvr>
                                        <p:cTn id="149" dur="500" fill="hold"/>
                                        <p:tgtEl>
                                          <p:spTgt spid="72776"/>
                                        </p:tgtEl>
                                        <p:attrNameLst>
                                          <p:attrName>ppt_x</p:attrName>
                                        </p:attrNameLst>
                                      </p:cBhvr>
                                      <p:tavLst>
                                        <p:tav tm="0">
                                          <p:val>
                                            <p:strVal val="#ppt_x"/>
                                          </p:val>
                                        </p:tav>
                                        <p:tav tm="50000">
                                          <p:val>
                                            <p:strVal val="#ppt_x+.1"/>
                                          </p:val>
                                        </p:tav>
                                        <p:tav tm="100000">
                                          <p:val>
                                            <p:strVal val="#ppt_x"/>
                                          </p:val>
                                        </p:tav>
                                      </p:tavLst>
                                    </p:anim>
                                    <p:anim calcmode="lin" valueType="num">
                                      <p:cBhvr>
                                        <p:cTn id="150" dur="500" fill="hold"/>
                                        <p:tgtEl>
                                          <p:spTgt spid="72776"/>
                                        </p:tgtEl>
                                        <p:attrNameLst>
                                          <p:attrName>ppt_y</p:attrName>
                                        </p:attrNameLst>
                                      </p:cBhvr>
                                      <p:tavLst>
                                        <p:tav tm="0">
                                          <p:val>
                                            <p:strVal val="#ppt_y"/>
                                          </p:val>
                                        </p:tav>
                                        <p:tav tm="100000">
                                          <p:val>
                                            <p:strVal val="#ppt_y"/>
                                          </p:val>
                                        </p:tav>
                                      </p:tavLst>
                                    </p:anim>
                                    <p:anim calcmode="lin" valueType="num">
                                      <p:cBhvr>
                                        <p:cTn id="151" dur="500" fill="hold"/>
                                        <p:tgtEl>
                                          <p:spTgt spid="72776"/>
                                        </p:tgtEl>
                                        <p:attrNameLst>
                                          <p:attrName>ppt_h</p:attrName>
                                        </p:attrNameLst>
                                      </p:cBhvr>
                                      <p:tavLst>
                                        <p:tav tm="0">
                                          <p:val>
                                            <p:strVal val="#ppt_h/10"/>
                                          </p:val>
                                        </p:tav>
                                        <p:tav tm="50000">
                                          <p:val>
                                            <p:strVal val="#ppt_h+.01"/>
                                          </p:val>
                                        </p:tav>
                                        <p:tav tm="100000">
                                          <p:val>
                                            <p:strVal val="#ppt_h"/>
                                          </p:val>
                                        </p:tav>
                                      </p:tavLst>
                                    </p:anim>
                                    <p:anim calcmode="lin" valueType="num">
                                      <p:cBhvr>
                                        <p:cTn id="152" dur="500" fill="hold"/>
                                        <p:tgtEl>
                                          <p:spTgt spid="72776"/>
                                        </p:tgtEl>
                                        <p:attrNameLst>
                                          <p:attrName>ppt_w</p:attrName>
                                        </p:attrNameLst>
                                      </p:cBhvr>
                                      <p:tavLst>
                                        <p:tav tm="0">
                                          <p:val>
                                            <p:strVal val="#ppt_w/10"/>
                                          </p:val>
                                        </p:tav>
                                        <p:tav tm="50000">
                                          <p:val>
                                            <p:strVal val="#ppt_w+.01"/>
                                          </p:val>
                                        </p:tav>
                                        <p:tav tm="100000">
                                          <p:val>
                                            <p:strVal val="#ppt_w"/>
                                          </p:val>
                                        </p:tav>
                                      </p:tavLst>
                                    </p:anim>
                                    <p:animEffect transition="in" filter="fade">
                                      <p:cBhvr>
                                        <p:cTn id="153" dur="500" tmFilter="0,0; .5, 1; 1, 1"/>
                                        <p:tgtEl>
                                          <p:spTgt spid="72776"/>
                                        </p:tgtEl>
                                      </p:cBhvr>
                                    </p:animEffect>
                                  </p:childTnLst>
                                </p:cTn>
                              </p:par>
                              <p:par>
                                <p:cTn id="154" presetID="41" presetClass="entr" presetSubtype="0" fill="hold" nodeType="withEffect">
                                  <p:stCondLst>
                                    <p:cond delay="0"/>
                                  </p:stCondLst>
                                  <p:iterate type="lt">
                                    <p:tmPct val="10000"/>
                                  </p:iterate>
                                  <p:childTnLst>
                                    <p:set>
                                      <p:cBhvr>
                                        <p:cTn id="155" dur="1" fill="hold">
                                          <p:stCondLst>
                                            <p:cond delay="0"/>
                                          </p:stCondLst>
                                        </p:cTn>
                                        <p:tgtEl>
                                          <p:spTgt spid="72777"/>
                                        </p:tgtEl>
                                        <p:attrNameLst>
                                          <p:attrName>style.visibility</p:attrName>
                                        </p:attrNameLst>
                                      </p:cBhvr>
                                      <p:to>
                                        <p:strVal val="visible"/>
                                      </p:to>
                                    </p:set>
                                    <p:anim calcmode="lin" valueType="num">
                                      <p:cBhvr>
                                        <p:cTn id="156" dur="500" fill="hold"/>
                                        <p:tgtEl>
                                          <p:spTgt spid="72777"/>
                                        </p:tgtEl>
                                        <p:attrNameLst>
                                          <p:attrName>ppt_x</p:attrName>
                                        </p:attrNameLst>
                                      </p:cBhvr>
                                      <p:tavLst>
                                        <p:tav tm="0">
                                          <p:val>
                                            <p:strVal val="#ppt_x"/>
                                          </p:val>
                                        </p:tav>
                                        <p:tav tm="50000">
                                          <p:val>
                                            <p:strVal val="#ppt_x+.1"/>
                                          </p:val>
                                        </p:tav>
                                        <p:tav tm="100000">
                                          <p:val>
                                            <p:strVal val="#ppt_x"/>
                                          </p:val>
                                        </p:tav>
                                      </p:tavLst>
                                    </p:anim>
                                    <p:anim calcmode="lin" valueType="num">
                                      <p:cBhvr>
                                        <p:cTn id="157" dur="500" fill="hold"/>
                                        <p:tgtEl>
                                          <p:spTgt spid="72777"/>
                                        </p:tgtEl>
                                        <p:attrNameLst>
                                          <p:attrName>ppt_y</p:attrName>
                                        </p:attrNameLst>
                                      </p:cBhvr>
                                      <p:tavLst>
                                        <p:tav tm="0">
                                          <p:val>
                                            <p:strVal val="#ppt_y"/>
                                          </p:val>
                                        </p:tav>
                                        <p:tav tm="100000">
                                          <p:val>
                                            <p:strVal val="#ppt_y"/>
                                          </p:val>
                                        </p:tav>
                                      </p:tavLst>
                                    </p:anim>
                                    <p:anim calcmode="lin" valueType="num">
                                      <p:cBhvr>
                                        <p:cTn id="158" dur="500" fill="hold"/>
                                        <p:tgtEl>
                                          <p:spTgt spid="72777"/>
                                        </p:tgtEl>
                                        <p:attrNameLst>
                                          <p:attrName>ppt_h</p:attrName>
                                        </p:attrNameLst>
                                      </p:cBhvr>
                                      <p:tavLst>
                                        <p:tav tm="0">
                                          <p:val>
                                            <p:strVal val="#ppt_h/10"/>
                                          </p:val>
                                        </p:tav>
                                        <p:tav tm="50000">
                                          <p:val>
                                            <p:strVal val="#ppt_h+.01"/>
                                          </p:val>
                                        </p:tav>
                                        <p:tav tm="100000">
                                          <p:val>
                                            <p:strVal val="#ppt_h"/>
                                          </p:val>
                                        </p:tav>
                                      </p:tavLst>
                                    </p:anim>
                                    <p:anim calcmode="lin" valueType="num">
                                      <p:cBhvr>
                                        <p:cTn id="159" dur="500" fill="hold"/>
                                        <p:tgtEl>
                                          <p:spTgt spid="72777"/>
                                        </p:tgtEl>
                                        <p:attrNameLst>
                                          <p:attrName>ppt_w</p:attrName>
                                        </p:attrNameLst>
                                      </p:cBhvr>
                                      <p:tavLst>
                                        <p:tav tm="0">
                                          <p:val>
                                            <p:strVal val="#ppt_w/10"/>
                                          </p:val>
                                        </p:tav>
                                        <p:tav tm="50000">
                                          <p:val>
                                            <p:strVal val="#ppt_w+.01"/>
                                          </p:val>
                                        </p:tav>
                                        <p:tav tm="100000">
                                          <p:val>
                                            <p:strVal val="#ppt_w"/>
                                          </p:val>
                                        </p:tav>
                                      </p:tavLst>
                                    </p:anim>
                                    <p:animEffect transition="in" filter="fade">
                                      <p:cBhvr>
                                        <p:cTn id="160" dur="500" tmFilter="0,0; .5, 1; 1, 1"/>
                                        <p:tgtEl>
                                          <p:spTgt spid="72777"/>
                                        </p:tgtEl>
                                      </p:cBhvr>
                                    </p:animEffect>
                                  </p:childTnLst>
                                </p:cTn>
                              </p:par>
                              <p:par>
                                <p:cTn id="161" presetID="41" presetClass="entr" presetSubtype="0" fill="hold" nodeType="withEffect">
                                  <p:stCondLst>
                                    <p:cond delay="0"/>
                                  </p:stCondLst>
                                  <p:iterate type="lt">
                                    <p:tmPct val="10000"/>
                                  </p:iterate>
                                  <p:childTnLst>
                                    <p:set>
                                      <p:cBhvr>
                                        <p:cTn id="162" dur="1" fill="hold">
                                          <p:stCondLst>
                                            <p:cond delay="0"/>
                                          </p:stCondLst>
                                        </p:cTn>
                                        <p:tgtEl>
                                          <p:spTgt spid="72778"/>
                                        </p:tgtEl>
                                        <p:attrNameLst>
                                          <p:attrName>style.visibility</p:attrName>
                                        </p:attrNameLst>
                                      </p:cBhvr>
                                      <p:to>
                                        <p:strVal val="visible"/>
                                      </p:to>
                                    </p:set>
                                    <p:anim calcmode="lin" valueType="num">
                                      <p:cBhvr>
                                        <p:cTn id="163" dur="500" fill="hold"/>
                                        <p:tgtEl>
                                          <p:spTgt spid="72778"/>
                                        </p:tgtEl>
                                        <p:attrNameLst>
                                          <p:attrName>ppt_x</p:attrName>
                                        </p:attrNameLst>
                                      </p:cBhvr>
                                      <p:tavLst>
                                        <p:tav tm="0">
                                          <p:val>
                                            <p:strVal val="#ppt_x"/>
                                          </p:val>
                                        </p:tav>
                                        <p:tav tm="50000">
                                          <p:val>
                                            <p:strVal val="#ppt_x+.1"/>
                                          </p:val>
                                        </p:tav>
                                        <p:tav tm="100000">
                                          <p:val>
                                            <p:strVal val="#ppt_x"/>
                                          </p:val>
                                        </p:tav>
                                      </p:tavLst>
                                    </p:anim>
                                    <p:anim calcmode="lin" valueType="num">
                                      <p:cBhvr>
                                        <p:cTn id="164" dur="500" fill="hold"/>
                                        <p:tgtEl>
                                          <p:spTgt spid="72778"/>
                                        </p:tgtEl>
                                        <p:attrNameLst>
                                          <p:attrName>ppt_y</p:attrName>
                                        </p:attrNameLst>
                                      </p:cBhvr>
                                      <p:tavLst>
                                        <p:tav tm="0">
                                          <p:val>
                                            <p:strVal val="#ppt_y"/>
                                          </p:val>
                                        </p:tav>
                                        <p:tav tm="100000">
                                          <p:val>
                                            <p:strVal val="#ppt_y"/>
                                          </p:val>
                                        </p:tav>
                                      </p:tavLst>
                                    </p:anim>
                                    <p:anim calcmode="lin" valueType="num">
                                      <p:cBhvr>
                                        <p:cTn id="165" dur="500" fill="hold"/>
                                        <p:tgtEl>
                                          <p:spTgt spid="72778"/>
                                        </p:tgtEl>
                                        <p:attrNameLst>
                                          <p:attrName>ppt_h</p:attrName>
                                        </p:attrNameLst>
                                      </p:cBhvr>
                                      <p:tavLst>
                                        <p:tav tm="0">
                                          <p:val>
                                            <p:strVal val="#ppt_h/10"/>
                                          </p:val>
                                        </p:tav>
                                        <p:tav tm="50000">
                                          <p:val>
                                            <p:strVal val="#ppt_h+.01"/>
                                          </p:val>
                                        </p:tav>
                                        <p:tav tm="100000">
                                          <p:val>
                                            <p:strVal val="#ppt_h"/>
                                          </p:val>
                                        </p:tav>
                                      </p:tavLst>
                                    </p:anim>
                                    <p:anim calcmode="lin" valueType="num">
                                      <p:cBhvr>
                                        <p:cTn id="166" dur="500" fill="hold"/>
                                        <p:tgtEl>
                                          <p:spTgt spid="72778"/>
                                        </p:tgtEl>
                                        <p:attrNameLst>
                                          <p:attrName>ppt_w</p:attrName>
                                        </p:attrNameLst>
                                      </p:cBhvr>
                                      <p:tavLst>
                                        <p:tav tm="0">
                                          <p:val>
                                            <p:strVal val="#ppt_w/10"/>
                                          </p:val>
                                        </p:tav>
                                        <p:tav tm="50000">
                                          <p:val>
                                            <p:strVal val="#ppt_w+.01"/>
                                          </p:val>
                                        </p:tav>
                                        <p:tav tm="100000">
                                          <p:val>
                                            <p:strVal val="#ppt_w"/>
                                          </p:val>
                                        </p:tav>
                                      </p:tavLst>
                                    </p:anim>
                                    <p:animEffect transition="in" filter="fade">
                                      <p:cBhvr>
                                        <p:cTn id="167" dur="500" tmFilter="0,0; .5, 1; 1, 1"/>
                                        <p:tgtEl>
                                          <p:spTgt spid="72778"/>
                                        </p:tgtEl>
                                      </p:cBhvr>
                                    </p:animEffect>
                                  </p:childTnLst>
                                </p:cTn>
                              </p:par>
                              <p:par>
                                <p:cTn id="168" presetID="41" presetClass="entr" presetSubtype="0" fill="hold" nodeType="withEffect">
                                  <p:stCondLst>
                                    <p:cond delay="0"/>
                                  </p:stCondLst>
                                  <p:iterate type="lt">
                                    <p:tmPct val="10000"/>
                                  </p:iterate>
                                  <p:childTnLst>
                                    <p:set>
                                      <p:cBhvr>
                                        <p:cTn id="169" dur="1" fill="hold">
                                          <p:stCondLst>
                                            <p:cond delay="0"/>
                                          </p:stCondLst>
                                        </p:cTn>
                                        <p:tgtEl>
                                          <p:spTgt spid="72779"/>
                                        </p:tgtEl>
                                        <p:attrNameLst>
                                          <p:attrName>style.visibility</p:attrName>
                                        </p:attrNameLst>
                                      </p:cBhvr>
                                      <p:to>
                                        <p:strVal val="visible"/>
                                      </p:to>
                                    </p:set>
                                    <p:anim calcmode="lin" valueType="num">
                                      <p:cBhvr>
                                        <p:cTn id="170" dur="500" fill="hold"/>
                                        <p:tgtEl>
                                          <p:spTgt spid="72779"/>
                                        </p:tgtEl>
                                        <p:attrNameLst>
                                          <p:attrName>ppt_x</p:attrName>
                                        </p:attrNameLst>
                                      </p:cBhvr>
                                      <p:tavLst>
                                        <p:tav tm="0">
                                          <p:val>
                                            <p:strVal val="#ppt_x"/>
                                          </p:val>
                                        </p:tav>
                                        <p:tav tm="50000">
                                          <p:val>
                                            <p:strVal val="#ppt_x+.1"/>
                                          </p:val>
                                        </p:tav>
                                        <p:tav tm="100000">
                                          <p:val>
                                            <p:strVal val="#ppt_x"/>
                                          </p:val>
                                        </p:tav>
                                      </p:tavLst>
                                    </p:anim>
                                    <p:anim calcmode="lin" valueType="num">
                                      <p:cBhvr>
                                        <p:cTn id="171" dur="500" fill="hold"/>
                                        <p:tgtEl>
                                          <p:spTgt spid="72779"/>
                                        </p:tgtEl>
                                        <p:attrNameLst>
                                          <p:attrName>ppt_y</p:attrName>
                                        </p:attrNameLst>
                                      </p:cBhvr>
                                      <p:tavLst>
                                        <p:tav tm="0">
                                          <p:val>
                                            <p:strVal val="#ppt_y"/>
                                          </p:val>
                                        </p:tav>
                                        <p:tav tm="100000">
                                          <p:val>
                                            <p:strVal val="#ppt_y"/>
                                          </p:val>
                                        </p:tav>
                                      </p:tavLst>
                                    </p:anim>
                                    <p:anim calcmode="lin" valueType="num">
                                      <p:cBhvr>
                                        <p:cTn id="172" dur="500" fill="hold"/>
                                        <p:tgtEl>
                                          <p:spTgt spid="72779"/>
                                        </p:tgtEl>
                                        <p:attrNameLst>
                                          <p:attrName>ppt_h</p:attrName>
                                        </p:attrNameLst>
                                      </p:cBhvr>
                                      <p:tavLst>
                                        <p:tav tm="0">
                                          <p:val>
                                            <p:strVal val="#ppt_h/10"/>
                                          </p:val>
                                        </p:tav>
                                        <p:tav tm="50000">
                                          <p:val>
                                            <p:strVal val="#ppt_h+.01"/>
                                          </p:val>
                                        </p:tav>
                                        <p:tav tm="100000">
                                          <p:val>
                                            <p:strVal val="#ppt_h"/>
                                          </p:val>
                                        </p:tav>
                                      </p:tavLst>
                                    </p:anim>
                                    <p:anim calcmode="lin" valueType="num">
                                      <p:cBhvr>
                                        <p:cTn id="173" dur="500" fill="hold"/>
                                        <p:tgtEl>
                                          <p:spTgt spid="72779"/>
                                        </p:tgtEl>
                                        <p:attrNameLst>
                                          <p:attrName>ppt_w</p:attrName>
                                        </p:attrNameLst>
                                      </p:cBhvr>
                                      <p:tavLst>
                                        <p:tav tm="0">
                                          <p:val>
                                            <p:strVal val="#ppt_w/10"/>
                                          </p:val>
                                        </p:tav>
                                        <p:tav tm="50000">
                                          <p:val>
                                            <p:strVal val="#ppt_w+.01"/>
                                          </p:val>
                                        </p:tav>
                                        <p:tav tm="100000">
                                          <p:val>
                                            <p:strVal val="#ppt_w"/>
                                          </p:val>
                                        </p:tav>
                                      </p:tavLst>
                                    </p:anim>
                                    <p:animEffect transition="in" filter="fade">
                                      <p:cBhvr>
                                        <p:cTn id="174" dur="500" tmFilter="0,0; .5, 1; 1, 1"/>
                                        <p:tgtEl>
                                          <p:spTgt spid="727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56" grpId="0"/>
      <p:bldP spid="72757" grpId="0" animBg="1"/>
      <p:bldP spid="72758" grpId="0"/>
      <p:bldP spid="72759" grpId="0"/>
      <p:bldP spid="72762" grpId="0" animBg="1"/>
      <p:bldP spid="72763" grpId="0" animBg="1"/>
      <p:bldP spid="72764" grpId="0" animBg="1"/>
      <p:bldP spid="72765" grpId="0" animBg="1"/>
      <p:bldP spid="72766" grpId="0" animBg="1"/>
      <p:bldP spid="72767" grpId="0" animBg="1"/>
      <p:bldP spid="72768" grpId="0" animBg="1"/>
      <p:bldP spid="72769" grpId="0" animBg="1"/>
      <p:bldP spid="72770" grpId="0" animBg="1"/>
      <p:bldP spid="72771" grpId="0" animBg="1"/>
      <p:bldP spid="72772" grpId="0" animBg="1"/>
      <p:bldP spid="72773" grpId="0" animBg="1"/>
      <p:bldP spid="72774" grpId="0"/>
      <p:bldP spid="72780" grpId="0"/>
      <p:bldP spid="72781"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Oval 53"/>
          <p:cNvSpPr>
            <a:spLocks noChangeArrowheads="1"/>
          </p:cNvSpPr>
          <p:nvPr/>
        </p:nvSpPr>
        <p:spPr bwMode="auto">
          <a:xfrm>
            <a:off x="2946741" y="4217575"/>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4099266" y="3577813"/>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5178766" y="2939638"/>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6402728" y="2301463"/>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Oval 53"/>
          <p:cNvSpPr>
            <a:spLocks noChangeArrowheads="1"/>
          </p:cNvSpPr>
          <p:nvPr/>
        </p:nvSpPr>
        <p:spPr bwMode="auto">
          <a:xfrm>
            <a:off x="7555253" y="1663288"/>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083" name="Freeform 504"/>
          <p:cNvSpPr>
            <a:spLocks/>
          </p:cNvSpPr>
          <p:nvPr/>
        </p:nvSpPr>
        <p:spPr bwMode="auto">
          <a:xfrm>
            <a:off x="2760663" y="5192713"/>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4" name="Freeform 505"/>
          <p:cNvSpPr>
            <a:spLocks/>
          </p:cNvSpPr>
          <p:nvPr/>
        </p:nvSpPr>
        <p:spPr bwMode="auto">
          <a:xfrm>
            <a:off x="3913188" y="4525963"/>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5" name="Freeform 506"/>
          <p:cNvSpPr>
            <a:spLocks/>
          </p:cNvSpPr>
          <p:nvPr/>
        </p:nvSpPr>
        <p:spPr bwMode="auto">
          <a:xfrm>
            <a:off x="5064125" y="3875088"/>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6" name="Freeform 507"/>
          <p:cNvSpPr>
            <a:spLocks/>
          </p:cNvSpPr>
          <p:nvPr/>
        </p:nvSpPr>
        <p:spPr bwMode="auto">
          <a:xfrm>
            <a:off x="6216650" y="3225800"/>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7" name="Freeform 508"/>
          <p:cNvSpPr>
            <a:spLocks/>
          </p:cNvSpPr>
          <p:nvPr/>
        </p:nvSpPr>
        <p:spPr bwMode="auto">
          <a:xfrm>
            <a:off x="7391400" y="2576513"/>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8" name="AutoShape 539"/>
          <p:cNvSpPr>
            <a:spLocks noChangeArrowheads="1"/>
          </p:cNvSpPr>
          <p:nvPr/>
        </p:nvSpPr>
        <p:spPr bwMode="auto">
          <a:xfrm rot="17429802">
            <a:off x="2062163" y="4305300"/>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9" name="AutoShape 540"/>
          <p:cNvSpPr>
            <a:spLocks noChangeArrowheads="1"/>
          </p:cNvSpPr>
          <p:nvPr/>
        </p:nvSpPr>
        <p:spPr bwMode="auto">
          <a:xfrm rot="17429802">
            <a:off x="3214688" y="3656013"/>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0" name="AutoShape 541"/>
          <p:cNvSpPr>
            <a:spLocks noChangeArrowheads="1"/>
          </p:cNvSpPr>
          <p:nvPr/>
        </p:nvSpPr>
        <p:spPr bwMode="auto">
          <a:xfrm rot="17429802">
            <a:off x="4367213" y="3008313"/>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1" name="AutoShape 542"/>
          <p:cNvSpPr>
            <a:spLocks noChangeArrowheads="1"/>
          </p:cNvSpPr>
          <p:nvPr/>
        </p:nvSpPr>
        <p:spPr bwMode="auto">
          <a:xfrm rot="17429802">
            <a:off x="5519738" y="2360613"/>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2" name="AutoShape 543"/>
          <p:cNvSpPr>
            <a:spLocks noChangeArrowheads="1"/>
          </p:cNvSpPr>
          <p:nvPr/>
        </p:nvSpPr>
        <p:spPr bwMode="auto">
          <a:xfrm rot="17429802">
            <a:off x="6670675" y="1712913"/>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10141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3" name="Line 544"/>
          <p:cNvSpPr>
            <a:spLocks noChangeShapeType="1"/>
          </p:cNvSpPr>
          <p:nvPr/>
        </p:nvSpPr>
        <p:spPr bwMode="auto">
          <a:xfrm flipH="1">
            <a:off x="1558925" y="4449763"/>
            <a:ext cx="865188" cy="1587"/>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4" name="Line 545"/>
          <p:cNvSpPr>
            <a:spLocks noChangeShapeType="1"/>
          </p:cNvSpPr>
          <p:nvPr/>
        </p:nvSpPr>
        <p:spPr bwMode="auto">
          <a:xfrm flipH="1">
            <a:off x="1558925" y="3802063"/>
            <a:ext cx="2016125" cy="1587"/>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5" name="Line 546"/>
          <p:cNvSpPr>
            <a:spLocks noChangeShapeType="1"/>
          </p:cNvSpPr>
          <p:nvPr/>
        </p:nvSpPr>
        <p:spPr bwMode="auto">
          <a:xfrm flipH="1">
            <a:off x="1558925" y="3152775"/>
            <a:ext cx="3168650" cy="1588"/>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6" name="Line 547"/>
          <p:cNvSpPr>
            <a:spLocks noChangeShapeType="1"/>
          </p:cNvSpPr>
          <p:nvPr/>
        </p:nvSpPr>
        <p:spPr bwMode="auto">
          <a:xfrm flipH="1">
            <a:off x="1558925" y="2505075"/>
            <a:ext cx="4321175" cy="1588"/>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7" name="Line 548"/>
          <p:cNvSpPr>
            <a:spLocks noChangeShapeType="1"/>
          </p:cNvSpPr>
          <p:nvPr/>
        </p:nvSpPr>
        <p:spPr bwMode="auto">
          <a:xfrm flipH="1">
            <a:off x="1558925" y="1855788"/>
            <a:ext cx="5473700" cy="1587"/>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8" name="Freeform 554"/>
          <p:cNvSpPr>
            <a:spLocks/>
          </p:cNvSpPr>
          <p:nvPr/>
        </p:nvSpPr>
        <p:spPr bwMode="auto">
          <a:xfrm>
            <a:off x="1558925" y="1208088"/>
            <a:ext cx="6624638" cy="4608512"/>
          </a:xfrm>
          <a:custGeom>
            <a:avLst/>
            <a:gdLst>
              <a:gd name="T0" fmla="*/ 0 w 4400"/>
              <a:gd name="T1" fmla="*/ 0 h 2903"/>
              <a:gd name="T2" fmla="*/ 0 w 4400"/>
              <a:gd name="T3" fmla="*/ 2903 h 2903"/>
              <a:gd name="T4" fmla="*/ 4400 w 4400"/>
              <a:gd name="T5" fmla="*/ 2903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chemeClr val="tx1"/>
            </a:solidFill>
            <a:miter lim="800000"/>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9" name="Text Box 35"/>
          <p:cNvSpPr txBox="1">
            <a:spLocks noChangeArrowheads="1"/>
          </p:cNvSpPr>
          <p:nvPr/>
        </p:nvSpPr>
        <p:spPr bwMode="auto">
          <a:xfrm>
            <a:off x="550863" y="1641475"/>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1000</a:t>
            </a:r>
          </a:p>
        </p:txBody>
      </p:sp>
      <p:sp>
        <p:nvSpPr>
          <p:cNvPr id="88100" name="Text Box 36"/>
          <p:cNvSpPr txBox="1">
            <a:spLocks noChangeArrowheads="1"/>
          </p:cNvSpPr>
          <p:nvPr/>
        </p:nvSpPr>
        <p:spPr bwMode="auto">
          <a:xfrm>
            <a:off x="552450" y="2316163"/>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900</a:t>
            </a:r>
          </a:p>
        </p:txBody>
      </p:sp>
      <p:sp>
        <p:nvSpPr>
          <p:cNvPr id="88101" name="Text Box 37"/>
          <p:cNvSpPr txBox="1">
            <a:spLocks noChangeArrowheads="1"/>
          </p:cNvSpPr>
          <p:nvPr/>
        </p:nvSpPr>
        <p:spPr bwMode="auto">
          <a:xfrm>
            <a:off x="552450" y="2938463"/>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800</a:t>
            </a:r>
          </a:p>
        </p:txBody>
      </p:sp>
      <p:sp>
        <p:nvSpPr>
          <p:cNvPr id="88102" name="Text Box 38"/>
          <p:cNvSpPr txBox="1">
            <a:spLocks noChangeArrowheads="1"/>
          </p:cNvSpPr>
          <p:nvPr/>
        </p:nvSpPr>
        <p:spPr bwMode="auto">
          <a:xfrm>
            <a:off x="550863" y="3573463"/>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500</a:t>
            </a:r>
          </a:p>
        </p:txBody>
      </p:sp>
      <p:sp>
        <p:nvSpPr>
          <p:cNvPr id="88103" name="Text Box 39"/>
          <p:cNvSpPr txBox="1">
            <a:spLocks noChangeArrowheads="1"/>
          </p:cNvSpPr>
          <p:nvPr/>
        </p:nvSpPr>
        <p:spPr bwMode="auto">
          <a:xfrm>
            <a:off x="550863" y="4251325"/>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200</a:t>
            </a:r>
          </a:p>
        </p:txBody>
      </p:sp>
      <p:sp>
        <p:nvSpPr>
          <p:cNvPr id="88104" name="Text Box 40"/>
          <p:cNvSpPr txBox="1">
            <a:spLocks noChangeArrowheads="1"/>
          </p:cNvSpPr>
          <p:nvPr/>
        </p:nvSpPr>
        <p:spPr bwMode="auto">
          <a:xfrm>
            <a:off x="550863" y="5602288"/>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0</a:t>
            </a:r>
          </a:p>
        </p:txBody>
      </p:sp>
      <p:sp>
        <p:nvSpPr>
          <p:cNvPr id="88105" name="Text Box 41"/>
          <p:cNvSpPr txBox="1">
            <a:spLocks noChangeArrowheads="1"/>
          </p:cNvSpPr>
          <p:nvPr/>
        </p:nvSpPr>
        <p:spPr bwMode="auto">
          <a:xfrm>
            <a:off x="550863" y="6034088"/>
            <a:ext cx="10080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1200">
                <a:latin typeface="微软雅黑" pitchFamily="34" charset="-122"/>
                <a:ea typeface="微软雅黑" pitchFamily="34" charset="-122"/>
              </a:rPr>
              <a:t>(</a:t>
            </a:r>
            <a:r>
              <a:rPr lang="zh-CN" altLang="en-US" sz="1200">
                <a:latin typeface="微软雅黑" pitchFamily="34" charset="-122"/>
                <a:ea typeface="微软雅黑" pitchFamily="34" charset="-122"/>
              </a:rPr>
              <a:t>万元</a:t>
            </a:r>
            <a:r>
              <a:rPr lang="en-US" altLang="zh-CN" sz="1200">
                <a:latin typeface="微软雅黑" pitchFamily="34" charset="-122"/>
                <a:ea typeface="微软雅黑" pitchFamily="34" charset="-122"/>
              </a:rPr>
              <a:t>)</a:t>
            </a:r>
          </a:p>
        </p:txBody>
      </p:sp>
      <p:sp>
        <p:nvSpPr>
          <p:cNvPr id="88106" name="Text Box 42"/>
          <p:cNvSpPr txBox="1">
            <a:spLocks noChangeArrowheads="1"/>
          </p:cNvSpPr>
          <p:nvPr/>
        </p:nvSpPr>
        <p:spPr bwMode="auto">
          <a:xfrm>
            <a:off x="2927350" y="5962650"/>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07" name="Text Box 43"/>
          <p:cNvSpPr txBox="1">
            <a:spLocks noChangeArrowheads="1"/>
          </p:cNvSpPr>
          <p:nvPr/>
        </p:nvSpPr>
        <p:spPr bwMode="auto">
          <a:xfrm>
            <a:off x="4151313" y="5962650"/>
            <a:ext cx="1008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08" name="Text Box 44"/>
          <p:cNvSpPr txBox="1">
            <a:spLocks noChangeArrowheads="1"/>
          </p:cNvSpPr>
          <p:nvPr/>
        </p:nvSpPr>
        <p:spPr bwMode="auto">
          <a:xfrm>
            <a:off x="5302250" y="5962650"/>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09" name="Text Box 45"/>
          <p:cNvSpPr txBox="1">
            <a:spLocks noChangeArrowheads="1"/>
          </p:cNvSpPr>
          <p:nvPr/>
        </p:nvSpPr>
        <p:spPr bwMode="auto">
          <a:xfrm>
            <a:off x="6527800" y="5962650"/>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10" name="Text Box 46"/>
          <p:cNvSpPr txBox="1">
            <a:spLocks noChangeArrowheads="1"/>
          </p:cNvSpPr>
          <p:nvPr/>
        </p:nvSpPr>
        <p:spPr bwMode="auto">
          <a:xfrm>
            <a:off x="7607300" y="5962650"/>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11" name="Rectangle 47"/>
          <p:cNvSpPr>
            <a:spLocks noChangeArrowheads="1"/>
          </p:cNvSpPr>
          <p:nvPr/>
        </p:nvSpPr>
        <p:spPr bwMode="auto">
          <a:xfrm>
            <a:off x="9047163" y="2478088"/>
            <a:ext cx="2808287" cy="168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en-US" altLang="zh-CN" sz="1400">
                <a:latin typeface="微软雅黑" pitchFamily="34" charset="-122"/>
                <a:ea typeface="微软雅黑" pitchFamily="34" charset="-122"/>
              </a:rPr>
              <a:t>       </a:t>
            </a:r>
            <a:r>
              <a:rPr lang="zh-CN" altLang="en-US" sz="1400">
                <a:latin typeface="微软雅黑" pitchFamily="34" charset="-122"/>
                <a:ea typeface="微软雅黑" pitchFamily="34" charset="-122"/>
              </a:rPr>
              <a:t>添加文本内容添加文本内容添加文本内容添加文本添加文本内容添加文本内容添加文本内容添加文本添加文本内容添加文本内容</a:t>
            </a:r>
          </a:p>
        </p:txBody>
      </p:sp>
      <p:sp>
        <p:nvSpPr>
          <p:cNvPr id="88112" name="Rectangle 48"/>
          <p:cNvSpPr>
            <a:spLocks noChangeArrowheads="1"/>
          </p:cNvSpPr>
          <p:nvPr/>
        </p:nvSpPr>
        <p:spPr bwMode="auto">
          <a:xfrm>
            <a:off x="9047163" y="2000250"/>
            <a:ext cx="2470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正中黑简体" pitchFamily="2" charset="-122"/>
                <a:ea typeface="方正正中黑简体" pitchFamily="2" charset="-122"/>
              </a:rPr>
              <a:t>点击输入标题</a:t>
            </a:r>
          </a:p>
        </p:txBody>
      </p:sp>
      <p:sp>
        <p:nvSpPr>
          <p:cNvPr id="88113" name="Rectangle 49"/>
          <p:cNvSpPr>
            <a:spLocks noChangeArrowheads="1"/>
          </p:cNvSpPr>
          <p:nvPr/>
        </p:nvSpPr>
        <p:spPr bwMode="auto">
          <a:xfrm>
            <a:off x="8975725" y="4468813"/>
            <a:ext cx="1784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400">
                <a:solidFill>
                  <a:srgbClr val="006CB8"/>
                </a:solidFill>
                <a:latin typeface="方正正中黑简体" pitchFamily="2" charset="-122"/>
                <a:ea typeface="方正正中黑简体" pitchFamily="2" charset="-122"/>
              </a:rPr>
              <a:t>全年销售额</a:t>
            </a:r>
            <a:r>
              <a:rPr lang="en-US" altLang="zh-CN" sz="2400">
                <a:solidFill>
                  <a:srgbClr val="006CB8"/>
                </a:solidFill>
                <a:latin typeface="方正正中黑简体" pitchFamily="2" charset="-122"/>
                <a:ea typeface="方正正中黑简体" pitchFamily="2" charset="-122"/>
              </a:rPr>
              <a:t>:</a:t>
            </a:r>
          </a:p>
        </p:txBody>
      </p:sp>
      <p:sp>
        <p:nvSpPr>
          <p:cNvPr id="88114" name="Rectangle 50"/>
          <p:cNvSpPr>
            <a:spLocks noChangeArrowheads="1"/>
          </p:cNvSpPr>
          <p:nvPr/>
        </p:nvSpPr>
        <p:spPr bwMode="auto">
          <a:xfrm>
            <a:off x="8975725" y="4927600"/>
            <a:ext cx="283686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000">
                <a:solidFill>
                  <a:srgbClr val="006CB8"/>
                </a:solidFill>
                <a:latin typeface="方正正大黑简体" pitchFamily="2" charset="-122"/>
                <a:ea typeface="方正正大黑简体" pitchFamily="2" charset="-122"/>
              </a:rPr>
              <a:t>168,888,888</a:t>
            </a:r>
          </a:p>
        </p:txBody>
      </p:sp>
      <p:sp>
        <p:nvSpPr>
          <p:cNvPr id="88115" name="Text Box 51"/>
          <p:cNvSpPr txBox="1">
            <a:spLocks noChangeArrowheads="1"/>
          </p:cNvSpPr>
          <p:nvPr/>
        </p:nvSpPr>
        <p:spPr bwMode="auto">
          <a:xfrm>
            <a:off x="3070225" y="4521200"/>
            <a:ext cx="865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1</a:t>
            </a:r>
            <a:r>
              <a:rPr lang="zh-CN" altLang="en-US" sz="2000">
                <a:ea typeface="方正正中黑简体" pitchFamily="2" charset="-122"/>
              </a:rPr>
              <a:t>月</a:t>
            </a:r>
          </a:p>
        </p:txBody>
      </p:sp>
      <p:sp>
        <p:nvSpPr>
          <p:cNvPr id="88116" name="Text Box 52"/>
          <p:cNvSpPr txBox="1">
            <a:spLocks noChangeArrowheads="1"/>
          </p:cNvSpPr>
          <p:nvPr/>
        </p:nvSpPr>
        <p:spPr bwMode="auto">
          <a:xfrm>
            <a:off x="4294188" y="3871913"/>
            <a:ext cx="865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3</a:t>
            </a:r>
            <a:r>
              <a:rPr lang="zh-CN" altLang="en-US" sz="2000">
                <a:ea typeface="方正正中黑简体" pitchFamily="2" charset="-122"/>
              </a:rPr>
              <a:t>月</a:t>
            </a:r>
          </a:p>
        </p:txBody>
      </p:sp>
      <p:sp>
        <p:nvSpPr>
          <p:cNvPr id="88117" name="Text Box 53"/>
          <p:cNvSpPr txBox="1">
            <a:spLocks noChangeArrowheads="1"/>
          </p:cNvSpPr>
          <p:nvPr/>
        </p:nvSpPr>
        <p:spPr bwMode="auto">
          <a:xfrm>
            <a:off x="7640638" y="1911350"/>
            <a:ext cx="865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11</a:t>
            </a:r>
            <a:r>
              <a:rPr lang="zh-CN" altLang="en-US" sz="2000">
                <a:ea typeface="方正正中黑简体" pitchFamily="2" charset="-122"/>
              </a:rPr>
              <a:t>月</a:t>
            </a:r>
          </a:p>
        </p:txBody>
      </p:sp>
      <p:sp>
        <p:nvSpPr>
          <p:cNvPr id="88118" name="Text Box 54"/>
          <p:cNvSpPr txBox="1">
            <a:spLocks noChangeArrowheads="1"/>
          </p:cNvSpPr>
          <p:nvPr/>
        </p:nvSpPr>
        <p:spPr bwMode="auto">
          <a:xfrm>
            <a:off x="6527800" y="2576513"/>
            <a:ext cx="865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8</a:t>
            </a:r>
            <a:r>
              <a:rPr lang="zh-CN" altLang="en-US" sz="2000">
                <a:ea typeface="方正正中黑简体" pitchFamily="2" charset="-122"/>
              </a:rPr>
              <a:t>月</a:t>
            </a:r>
          </a:p>
        </p:txBody>
      </p:sp>
      <p:sp>
        <p:nvSpPr>
          <p:cNvPr id="88119" name="Text Box 55"/>
          <p:cNvSpPr txBox="1">
            <a:spLocks noChangeArrowheads="1"/>
          </p:cNvSpPr>
          <p:nvPr/>
        </p:nvSpPr>
        <p:spPr bwMode="auto">
          <a:xfrm>
            <a:off x="5322888" y="3206750"/>
            <a:ext cx="865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5</a:t>
            </a:r>
            <a:r>
              <a:rPr lang="zh-CN" altLang="en-US" sz="2000">
                <a:ea typeface="方正正中黑简体" pitchFamily="2" charset="-122"/>
              </a:rPr>
              <a:t>月</a:t>
            </a:r>
          </a:p>
        </p:txBody>
      </p:sp>
      <p:sp>
        <p:nvSpPr>
          <p:cNvPr id="88121" name="Rectangle 57"/>
          <p:cNvSpPr>
            <a:spLocks noChangeArrowheads="1"/>
          </p:cNvSpPr>
          <p:nvPr/>
        </p:nvSpPr>
        <p:spPr bwMode="auto">
          <a:xfrm>
            <a:off x="419100" y="298450"/>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业务介绍</a:t>
            </a:r>
          </a:p>
        </p:txBody>
      </p:sp>
      <p:sp>
        <p:nvSpPr>
          <p:cNvPr id="88122" name="Rectangle 58"/>
          <p:cNvSpPr>
            <a:spLocks noChangeArrowheads="1"/>
          </p:cNvSpPr>
          <p:nvPr/>
        </p:nvSpPr>
        <p:spPr bwMode="auto">
          <a:xfrm>
            <a:off x="1990725" y="442913"/>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solidFill>
                  <a:schemeClr val="bg1"/>
                </a:solidFill>
                <a:latin typeface="方正正中黑简体" pitchFamily="2" charset="-122"/>
                <a:ea typeface="方正正中黑简体" pitchFamily="2" charset="-122"/>
              </a:rPr>
              <a:t> </a:t>
            </a:r>
            <a:r>
              <a:rPr lang="en-US" altLang="zh-CN" sz="2000" dirty="0">
                <a:latin typeface="方正正中黑简体" pitchFamily="2" charset="-122"/>
                <a:ea typeface="方正正中黑简体" pitchFamily="2" charset="-122"/>
              </a:rPr>
              <a:t>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8121"/>
                                        </p:tgtEl>
                                        <p:attrNameLst>
                                          <p:attrName>style.visibility</p:attrName>
                                        </p:attrNameLst>
                                      </p:cBhvr>
                                      <p:to>
                                        <p:strVal val="visible"/>
                                      </p:to>
                                    </p:set>
                                    <p:anim calcmode="lin" valueType="num">
                                      <p:cBhvr>
                                        <p:cTn id="7" dur="500" fill="hold"/>
                                        <p:tgtEl>
                                          <p:spTgt spid="881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8121"/>
                                        </p:tgtEl>
                                        <p:attrNameLst>
                                          <p:attrName>ppt_y</p:attrName>
                                        </p:attrNameLst>
                                      </p:cBhvr>
                                      <p:tavLst>
                                        <p:tav tm="0">
                                          <p:val>
                                            <p:strVal val="#ppt_y"/>
                                          </p:val>
                                        </p:tav>
                                        <p:tav tm="100000">
                                          <p:val>
                                            <p:strVal val="#ppt_y"/>
                                          </p:val>
                                        </p:tav>
                                      </p:tavLst>
                                    </p:anim>
                                    <p:anim calcmode="lin" valueType="num">
                                      <p:cBhvr>
                                        <p:cTn id="9" dur="500" fill="hold"/>
                                        <p:tgtEl>
                                          <p:spTgt spid="881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81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8121"/>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8122"/>
                                        </p:tgtEl>
                                        <p:attrNameLst>
                                          <p:attrName>style.visibility</p:attrName>
                                        </p:attrNameLst>
                                      </p:cBhvr>
                                      <p:to>
                                        <p:strVal val="visible"/>
                                      </p:to>
                                    </p:set>
                                    <p:anim calcmode="lin" valueType="num">
                                      <p:cBhvr>
                                        <p:cTn id="15" dur="500" fill="hold"/>
                                        <p:tgtEl>
                                          <p:spTgt spid="8812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8122"/>
                                        </p:tgtEl>
                                        <p:attrNameLst>
                                          <p:attrName>ppt_y</p:attrName>
                                        </p:attrNameLst>
                                      </p:cBhvr>
                                      <p:tavLst>
                                        <p:tav tm="0">
                                          <p:val>
                                            <p:strVal val="#ppt_y"/>
                                          </p:val>
                                        </p:tav>
                                        <p:tav tm="100000">
                                          <p:val>
                                            <p:strVal val="#ppt_y"/>
                                          </p:val>
                                        </p:tav>
                                      </p:tavLst>
                                    </p:anim>
                                    <p:anim calcmode="lin" valueType="num">
                                      <p:cBhvr>
                                        <p:cTn id="17" dur="500" fill="hold"/>
                                        <p:tgtEl>
                                          <p:spTgt spid="8812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812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8122"/>
                                        </p:tgtEl>
                                      </p:cBhvr>
                                    </p:animEffect>
                                  </p:childTnLst>
                                </p:cTn>
                              </p:par>
                            </p:childTnLst>
                          </p:cTn>
                        </p:par>
                        <p:par>
                          <p:cTn id="20" fill="hold" nodeType="afterGroup">
                            <p:stCondLst>
                              <p:cond delay="1800"/>
                            </p:stCondLst>
                            <p:childTnLst>
                              <p:par>
                                <p:cTn id="21" presetID="2" presetClass="entr" presetSubtype="4" fill="hold" grpId="0" nodeType="afterEffect">
                                  <p:stCondLst>
                                    <p:cond delay="0"/>
                                  </p:stCondLst>
                                  <p:childTnLst>
                                    <p:set>
                                      <p:cBhvr>
                                        <p:cTn id="22" dur="1" fill="hold">
                                          <p:stCondLst>
                                            <p:cond delay="0"/>
                                          </p:stCondLst>
                                        </p:cTn>
                                        <p:tgtEl>
                                          <p:spTgt spid="88098"/>
                                        </p:tgtEl>
                                        <p:attrNameLst>
                                          <p:attrName>style.visibility</p:attrName>
                                        </p:attrNameLst>
                                      </p:cBhvr>
                                      <p:to>
                                        <p:strVal val="visible"/>
                                      </p:to>
                                    </p:set>
                                    <p:anim calcmode="lin" valueType="num">
                                      <p:cBhvr additive="base">
                                        <p:cTn id="23" dur="500" fill="hold"/>
                                        <p:tgtEl>
                                          <p:spTgt spid="88098"/>
                                        </p:tgtEl>
                                        <p:attrNameLst>
                                          <p:attrName>ppt_x</p:attrName>
                                        </p:attrNameLst>
                                      </p:cBhvr>
                                      <p:tavLst>
                                        <p:tav tm="0">
                                          <p:val>
                                            <p:strVal val="#ppt_x"/>
                                          </p:val>
                                        </p:tav>
                                        <p:tav tm="100000">
                                          <p:val>
                                            <p:strVal val="#ppt_x"/>
                                          </p:val>
                                        </p:tav>
                                      </p:tavLst>
                                    </p:anim>
                                    <p:anim calcmode="lin" valueType="num">
                                      <p:cBhvr additive="base">
                                        <p:cTn id="24" dur="500" fill="hold"/>
                                        <p:tgtEl>
                                          <p:spTgt spid="88098"/>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2300"/>
                            </p:stCondLst>
                            <p:childTnLst>
                              <p:par>
                                <p:cTn id="26" presetID="2" presetClass="entr" presetSubtype="4" fill="hold" grpId="0" nodeType="afterEffect">
                                  <p:stCondLst>
                                    <p:cond delay="0"/>
                                  </p:stCondLst>
                                  <p:childTnLst>
                                    <p:set>
                                      <p:cBhvr>
                                        <p:cTn id="27" dur="1" fill="hold">
                                          <p:stCondLst>
                                            <p:cond delay="0"/>
                                          </p:stCondLst>
                                        </p:cTn>
                                        <p:tgtEl>
                                          <p:spTgt spid="88084"/>
                                        </p:tgtEl>
                                        <p:attrNameLst>
                                          <p:attrName>style.visibility</p:attrName>
                                        </p:attrNameLst>
                                      </p:cBhvr>
                                      <p:to>
                                        <p:strVal val="visible"/>
                                      </p:to>
                                    </p:set>
                                    <p:anim calcmode="lin" valueType="num">
                                      <p:cBhvr additive="base">
                                        <p:cTn id="28" dur="500" fill="hold"/>
                                        <p:tgtEl>
                                          <p:spTgt spid="88084"/>
                                        </p:tgtEl>
                                        <p:attrNameLst>
                                          <p:attrName>ppt_x</p:attrName>
                                        </p:attrNameLst>
                                      </p:cBhvr>
                                      <p:tavLst>
                                        <p:tav tm="0">
                                          <p:val>
                                            <p:strVal val="#ppt_x"/>
                                          </p:val>
                                        </p:tav>
                                        <p:tav tm="100000">
                                          <p:val>
                                            <p:strVal val="#ppt_x"/>
                                          </p:val>
                                        </p:tav>
                                      </p:tavLst>
                                    </p:anim>
                                    <p:anim calcmode="lin" valueType="num">
                                      <p:cBhvr additive="base">
                                        <p:cTn id="29" dur="500" fill="hold"/>
                                        <p:tgtEl>
                                          <p:spTgt spid="880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88083"/>
                                        </p:tgtEl>
                                        <p:attrNameLst>
                                          <p:attrName>style.visibility</p:attrName>
                                        </p:attrNameLst>
                                      </p:cBhvr>
                                      <p:to>
                                        <p:strVal val="visible"/>
                                      </p:to>
                                    </p:set>
                                    <p:anim calcmode="lin" valueType="num">
                                      <p:cBhvr additive="base">
                                        <p:cTn id="32" dur="500" fill="hold"/>
                                        <p:tgtEl>
                                          <p:spTgt spid="88083"/>
                                        </p:tgtEl>
                                        <p:attrNameLst>
                                          <p:attrName>ppt_x</p:attrName>
                                        </p:attrNameLst>
                                      </p:cBhvr>
                                      <p:tavLst>
                                        <p:tav tm="0">
                                          <p:val>
                                            <p:strVal val="#ppt_x"/>
                                          </p:val>
                                        </p:tav>
                                        <p:tav tm="100000">
                                          <p:val>
                                            <p:strVal val="#ppt_x"/>
                                          </p:val>
                                        </p:tav>
                                      </p:tavLst>
                                    </p:anim>
                                    <p:anim calcmode="lin" valueType="num">
                                      <p:cBhvr additive="base">
                                        <p:cTn id="33" dur="500" fill="hold"/>
                                        <p:tgtEl>
                                          <p:spTgt spid="8808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88085"/>
                                        </p:tgtEl>
                                        <p:attrNameLst>
                                          <p:attrName>style.visibility</p:attrName>
                                        </p:attrNameLst>
                                      </p:cBhvr>
                                      <p:to>
                                        <p:strVal val="visible"/>
                                      </p:to>
                                    </p:set>
                                    <p:anim calcmode="lin" valueType="num">
                                      <p:cBhvr additive="base">
                                        <p:cTn id="36" dur="500" fill="hold"/>
                                        <p:tgtEl>
                                          <p:spTgt spid="88085"/>
                                        </p:tgtEl>
                                        <p:attrNameLst>
                                          <p:attrName>ppt_x</p:attrName>
                                        </p:attrNameLst>
                                      </p:cBhvr>
                                      <p:tavLst>
                                        <p:tav tm="0">
                                          <p:val>
                                            <p:strVal val="#ppt_x"/>
                                          </p:val>
                                        </p:tav>
                                        <p:tav tm="100000">
                                          <p:val>
                                            <p:strVal val="#ppt_x"/>
                                          </p:val>
                                        </p:tav>
                                      </p:tavLst>
                                    </p:anim>
                                    <p:anim calcmode="lin" valueType="num">
                                      <p:cBhvr additive="base">
                                        <p:cTn id="37" dur="500" fill="hold"/>
                                        <p:tgtEl>
                                          <p:spTgt spid="8808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88086"/>
                                        </p:tgtEl>
                                        <p:attrNameLst>
                                          <p:attrName>style.visibility</p:attrName>
                                        </p:attrNameLst>
                                      </p:cBhvr>
                                      <p:to>
                                        <p:strVal val="visible"/>
                                      </p:to>
                                    </p:set>
                                    <p:anim calcmode="lin" valueType="num">
                                      <p:cBhvr additive="base">
                                        <p:cTn id="40" dur="500" fill="hold"/>
                                        <p:tgtEl>
                                          <p:spTgt spid="88086"/>
                                        </p:tgtEl>
                                        <p:attrNameLst>
                                          <p:attrName>ppt_x</p:attrName>
                                        </p:attrNameLst>
                                      </p:cBhvr>
                                      <p:tavLst>
                                        <p:tav tm="0">
                                          <p:val>
                                            <p:strVal val="#ppt_x"/>
                                          </p:val>
                                        </p:tav>
                                        <p:tav tm="100000">
                                          <p:val>
                                            <p:strVal val="#ppt_x"/>
                                          </p:val>
                                        </p:tav>
                                      </p:tavLst>
                                    </p:anim>
                                    <p:anim calcmode="lin" valueType="num">
                                      <p:cBhvr additive="base">
                                        <p:cTn id="41" dur="500" fill="hold"/>
                                        <p:tgtEl>
                                          <p:spTgt spid="8808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88087"/>
                                        </p:tgtEl>
                                        <p:attrNameLst>
                                          <p:attrName>style.visibility</p:attrName>
                                        </p:attrNameLst>
                                      </p:cBhvr>
                                      <p:to>
                                        <p:strVal val="visible"/>
                                      </p:to>
                                    </p:set>
                                    <p:anim calcmode="lin" valueType="num">
                                      <p:cBhvr additive="base">
                                        <p:cTn id="44" dur="500" fill="hold"/>
                                        <p:tgtEl>
                                          <p:spTgt spid="88087"/>
                                        </p:tgtEl>
                                        <p:attrNameLst>
                                          <p:attrName>ppt_x</p:attrName>
                                        </p:attrNameLst>
                                      </p:cBhvr>
                                      <p:tavLst>
                                        <p:tav tm="0">
                                          <p:val>
                                            <p:strVal val="#ppt_x"/>
                                          </p:val>
                                        </p:tav>
                                        <p:tav tm="100000">
                                          <p:val>
                                            <p:strVal val="#ppt_x"/>
                                          </p:val>
                                        </p:tav>
                                      </p:tavLst>
                                    </p:anim>
                                    <p:anim calcmode="lin" valueType="num">
                                      <p:cBhvr additive="base">
                                        <p:cTn id="45" dur="500" fill="hold"/>
                                        <p:tgtEl>
                                          <p:spTgt spid="88087"/>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800"/>
                            </p:stCondLst>
                            <p:childTnLst>
                              <p:par>
                                <p:cTn id="47" presetID="2" presetClass="entr" presetSubtype="4" fill="hold" grpId="0" nodeType="afterEffect">
                                  <p:stCondLst>
                                    <p:cond delay="0"/>
                                  </p:stCondLst>
                                  <p:childTnLst>
                                    <p:set>
                                      <p:cBhvr>
                                        <p:cTn id="48" dur="1" fill="hold">
                                          <p:stCondLst>
                                            <p:cond delay="0"/>
                                          </p:stCondLst>
                                        </p:cTn>
                                        <p:tgtEl>
                                          <p:spTgt spid="88099"/>
                                        </p:tgtEl>
                                        <p:attrNameLst>
                                          <p:attrName>style.visibility</p:attrName>
                                        </p:attrNameLst>
                                      </p:cBhvr>
                                      <p:to>
                                        <p:strVal val="visible"/>
                                      </p:to>
                                    </p:set>
                                    <p:anim calcmode="lin" valueType="num">
                                      <p:cBhvr additive="base">
                                        <p:cTn id="49" dur="500" fill="hold"/>
                                        <p:tgtEl>
                                          <p:spTgt spid="88099"/>
                                        </p:tgtEl>
                                        <p:attrNameLst>
                                          <p:attrName>ppt_x</p:attrName>
                                        </p:attrNameLst>
                                      </p:cBhvr>
                                      <p:tavLst>
                                        <p:tav tm="0">
                                          <p:val>
                                            <p:strVal val="#ppt_x"/>
                                          </p:val>
                                        </p:tav>
                                        <p:tav tm="100000">
                                          <p:val>
                                            <p:strVal val="#ppt_x"/>
                                          </p:val>
                                        </p:tav>
                                      </p:tavLst>
                                    </p:anim>
                                    <p:anim calcmode="lin" valueType="num">
                                      <p:cBhvr additive="base">
                                        <p:cTn id="50" dur="500" fill="hold"/>
                                        <p:tgtEl>
                                          <p:spTgt spid="8809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8100"/>
                                        </p:tgtEl>
                                        <p:attrNameLst>
                                          <p:attrName>style.visibility</p:attrName>
                                        </p:attrNameLst>
                                      </p:cBhvr>
                                      <p:to>
                                        <p:strVal val="visible"/>
                                      </p:to>
                                    </p:set>
                                    <p:anim calcmode="lin" valueType="num">
                                      <p:cBhvr additive="base">
                                        <p:cTn id="53" dur="500" fill="hold"/>
                                        <p:tgtEl>
                                          <p:spTgt spid="88100"/>
                                        </p:tgtEl>
                                        <p:attrNameLst>
                                          <p:attrName>ppt_x</p:attrName>
                                        </p:attrNameLst>
                                      </p:cBhvr>
                                      <p:tavLst>
                                        <p:tav tm="0">
                                          <p:val>
                                            <p:strVal val="#ppt_x"/>
                                          </p:val>
                                        </p:tav>
                                        <p:tav tm="100000">
                                          <p:val>
                                            <p:strVal val="#ppt_x"/>
                                          </p:val>
                                        </p:tav>
                                      </p:tavLst>
                                    </p:anim>
                                    <p:anim calcmode="lin" valueType="num">
                                      <p:cBhvr additive="base">
                                        <p:cTn id="54" dur="500" fill="hold"/>
                                        <p:tgtEl>
                                          <p:spTgt spid="8810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8101"/>
                                        </p:tgtEl>
                                        <p:attrNameLst>
                                          <p:attrName>style.visibility</p:attrName>
                                        </p:attrNameLst>
                                      </p:cBhvr>
                                      <p:to>
                                        <p:strVal val="visible"/>
                                      </p:to>
                                    </p:set>
                                    <p:anim calcmode="lin" valueType="num">
                                      <p:cBhvr additive="base">
                                        <p:cTn id="57" dur="500" fill="hold"/>
                                        <p:tgtEl>
                                          <p:spTgt spid="88101"/>
                                        </p:tgtEl>
                                        <p:attrNameLst>
                                          <p:attrName>ppt_x</p:attrName>
                                        </p:attrNameLst>
                                      </p:cBhvr>
                                      <p:tavLst>
                                        <p:tav tm="0">
                                          <p:val>
                                            <p:strVal val="#ppt_x"/>
                                          </p:val>
                                        </p:tav>
                                        <p:tav tm="100000">
                                          <p:val>
                                            <p:strVal val="#ppt_x"/>
                                          </p:val>
                                        </p:tav>
                                      </p:tavLst>
                                    </p:anim>
                                    <p:anim calcmode="lin" valueType="num">
                                      <p:cBhvr additive="base">
                                        <p:cTn id="58" dur="500" fill="hold"/>
                                        <p:tgtEl>
                                          <p:spTgt spid="8810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8102"/>
                                        </p:tgtEl>
                                        <p:attrNameLst>
                                          <p:attrName>style.visibility</p:attrName>
                                        </p:attrNameLst>
                                      </p:cBhvr>
                                      <p:to>
                                        <p:strVal val="visible"/>
                                      </p:to>
                                    </p:set>
                                    <p:anim calcmode="lin" valueType="num">
                                      <p:cBhvr additive="base">
                                        <p:cTn id="61" dur="500" fill="hold"/>
                                        <p:tgtEl>
                                          <p:spTgt spid="88102"/>
                                        </p:tgtEl>
                                        <p:attrNameLst>
                                          <p:attrName>ppt_x</p:attrName>
                                        </p:attrNameLst>
                                      </p:cBhvr>
                                      <p:tavLst>
                                        <p:tav tm="0">
                                          <p:val>
                                            <p:strVal val="#ppt_x"/>
                                          </p:val>
                                        </p:tav>
                                        <p:tav tm="100000">
                                          <p:val>
                                            <p:strVal val="#ppt_x"/>
                                          </p:val>
                                        </p:tav>
                                      </p:tavLst>
                                    </p:anim>
                                    <p:anim calcmode="lin" valueType="num">
                                      <p:cBhvr additive="base">
                                        <p:cTn id="62" dur="500" fill="hold"/>
                                        <p:tgtEl>
                                          <p:spTgt spid="8810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88103"/>
                                        </p:tgtEl>
                                        <p:attrNameLst>
                                          <p:attrName>style.visibility</p:attrName>
                                        </p:attrNameLst>
                                      </p:cBhvr>
                                      <p:to>
                                        <p:strVal val="visible"/>
                                      </p:to>
                                    </p:set>
                                    <p:anim calcmode="lin" valueType="num">
                                      <p:cBhvr additive="base">
                                        <p:cTn id="65" dur="500" fill="hold"/>
                                        <p:tgtEl>
                                          <p:spTgt spid="88103"/>
                                        </p:tgtEl>
                                        <p:attrNameLst>
                                          <p:attrName>ppt_x</p:attrName>
                                        </p:attrNameLst>
                                      </p:cBhvr>
                                      <p:tavLst>
                                        <p:tav tm="0">
                                          <p:val>
                                            <p:strVal val="#ppt_x"/>
                                          </p:val>
                                        </p:tav>
                                        <p:tav tm="100000">
                                          <p:val>
                                            <p:strVal val="#ppt_x"/>
                                          </p:val>
                                        </p:tav>
                                      </p:tavLst>
                                    </p:anim>
                                    <p:anim calcmode="lin" valueType="num">
                                      <p:cBhvr additive="base">
                                        <p:cTn id="66" dur="500" fill="hold"/>
                                        <p:tgtEl>
                                          <p:spTgt spid="8810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8104"/>
                                        </p:tgtEl>
                                        <p:attrNameLst>
                                          <p:attrName>style.visibility</p:attrName>
                                        </p:attrNameLst>
                                      </p:cBhvr>
                                      <p:to>
                                        <p:strVal val="visible"/>
                                      </p:to>
                                    </p:set>
                                    <p:anim calcmode="lin" valueType="num">
                                      <p:cBhvr additive="base">
                                        <p:cTn id="69" dur="500" fill="hold"/>
                                        <p:tgtEl>
                                          <p:spTgt spid="88104"/>
                                        </p:tgtEl>
                                        <p:attrNameLst>
                                          <p:attrName>ppt_x</p:attrName>
                                        </p:attrNameLst>
                                      </p:cBhvr>
                                      <p:tavLst>
                                        <p:tav tm="0">
                                          <p:val>
                                            <p:strVal val="#ppt_x"/>
                                          </p:val>
                                        </p:tav>
                                        <p:tav tm="100000">
                                          <p:val>
                                            <p:strVal val="#ppt_x"/>
                                          </p:val>
                                        </p:tav>
                                      </p:tavLst>
                                    </p:anim>
                                    <p:anim calcmode="lin" valueType="num">
                                      <p:cBhvr additive="base">
                                        <p:cTn id="70" dur="500" fill="hold"/>
                                        <p:tgtEl>
                                          <p:spTgt spid="8810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8105"/>
                                        </p:tgtEl>
                                        <p:attrNameLst>
                                          <p:attrName>style.visibility</p:attrName>
                                        </p:attrNameLst>
                                      </p:cBhvr>
                                      <p:to>
                                        <p:strVal val="visible"/>
                                      </p:to>
                                    </p:set>
                                    <p:anim calcmode="lin" valueType="num">
                                      <p:cBhvr additive="base">
                                        <p:cTn id="73" dur="500" fill="hold"/>
                                        <p:tgtEl>
                                          <p:spTgt spid="88105"/>
                                        </p:tgtEl>
                                        <p:attrNameLst>
                                          <p:attrName>ppt_x</p:attrName>
                                        </p:attrNameLst>
                                      </p:cBhvr>
                                      <p:tavLst>
                                        <p:tav tm="0">
                                          <p:val>
                                            <p:strVal val="#ppt_x"/>
                                          </p:val>
                                        </p:tav>
                                        <p:tav tm="100000">
                                          <p:val>
                                            <p:strVal val="#ppt_x"/>
                                          </p:val>
                                        </p:tav>
                                      </p:tavLst>
                                    </p:anim>
                                    <p:anim calcmode="lin" valueType="num">
                                      <p:cBhvr additive="base">
                                        <p:cTn id="74" dur="500" fill="hold"/>
                                        <p:tgtEl>
                                          <p:spTgt spid="8810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8106"/>
                                        </p:tgtEl>
                                        <p:attrNameLst>
                                          <p:attrName>style.visibility</p:attrName>
                                        </p:attrNameLst>
                                      </p:cBhvr>
                                      <p:to>
                                        <p:strVal val="visible"/>
                                      </p:to>
                                    </p:set>
                                    <p:anim calcmode="lin" valueType="num">
                                      <p:cBhvr additive="base">
                                        <p:cTn id="77" dur="500" fill="hold"/>
                                        <p:tgtEl>
                                          <p:spTgt spid="88106"/>
                                        </p:tgtEl>
                                        <p:attrNameLst>
                                          <p:attrName>ppt_x</p:attrName>
                                        </p:attrNameLst>
                                      </p:cBhvr>
                                      <p:tavLst>
                                        <p:tav tm="0">
                                          <p:val>
                                            <p:strVal val="#ppt_x"/>
                                          </p:val>
                                        </p:tav>
                                        <p:tav tm="100000">
                                          <p:val>
                                            <p:strVal val="#ppt_x"/>
                                          </p:val>
                                        </p:tav>
                                      </p:tavLst>
                                    </p:anim>
                                    <p:anim calcmode="lin" valueType="num">
                                      <p:cBhvr additive="base">
                                        <p:cTn id="78" dur="500" fill="hold"/>
                                        <p:tgtEl>
                                          <p:spTgt spid="88106"/>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8107"/>
                                        </p:tgtEl>
                                        <p:attrNameLst>
                                          <p:attrName>style.visibility</p:attrName>
                                        </p:attrNameLst>
                                      </p:cBhvr>
                                      <p:to>
                                        <p:strVal val="visible"/>
                                      </p:to>
                                    </p:set>
                                    <p:anim calcmode="lin" valueType="num">
                                      <p:cBhvr additive="base">
                                        <p:cTn id="81" dur="500" fill="hold"/>
                                        <p:tgtEl>
                                          <p:spTgt spid="88107"/>
                                        </p:tgtEl>
                                        <p:attrNameLst>
                                          <p:attrName>ppt_x</p:attrName>
                                        </p:attrNameLst>
                                      </p:cBhvr>
                                      <p:tavLst>
                                        <p:tav tm="0">
                                          <p:val>
                                            <p:strVal val="#ppt_x"/>
                                          </p:val>
                                        </p:tav>
                                        <p:tav tm="100000">
                                          <p:val>
                                            <p:strVal val="#ppt_x"/>
                                          </p:val>
                                        </p:tav>
                                      </p:tavLst>
                                    </p:anim>
                                    <p:anim calcmode="lin" valueType="num">
                                      <p:cBhvr additive="base">
                                        <p:cTn id="82" dur="500" fill="hold"/>
                                        <p:tgtEl>
                                          <p:spTgt spid="88107"/>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88108"/>
                                        </p:tgtEl>
                                        <p:attrNameLst>
                                          <p:attrName>style.visibility</p:attrName>
                                        </p:attrNameLst>
                                      </p:cBhvr>
                                      <p:to>
                                        <p:strVal val="visible"/>
                                      </p:to>
                                    </p:set>
                                    <p:anim calcmode="lin" valueType="num">
                                      <p:cBhvr additive="base">
                                        <p:cTn id="85" dur="500" fill="hold"/>
                                        <p:tgtEl>
                                          <p:spTgt spid="88108"/>
                                        </p:tgtEl>
                                        <p:attrNameLst>
                                          <p:attrName>ppt_x</p:attrName>
                                        </p:attrNameLst>
                                      </p:cBhvr>
                                      <p:tavLst>
                                        <p:tav tm="0">
                                          <p:val>
                                            <p:strVal val="#ppt_x"/>
                                          </p:val>
                                        </p:tav>
                                        <p:tav tm="100000">
                                          <p:val>
                                            <p:strVal val="#ppt_x"/>
                                          </p:val>
                                        </p:tav>
                                      </p:tavLst>
                                    </p:anim>
                                    <p:anim calcmode="lin" valueType="num">
                                      <p:cBhvr additive="base">
                                        <p:cTn id="86" dur="500" fill="hold"/>
                                        <p:tgtEl>
                                          <p:spTgt spid="8810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88109"/>
                                        </p:tgtEl>
                                        <p:attrNameLst>
                                          <p:attrName>style.visibility</p:attrName>
                                        </p:attrNameLst>
                                      </p:cBhvr>
                                      <p:to>
                                        <p:strVal val="visible"/>
                                      </p:to>
                                    </p:set>
                                    <p:anim calcmode="lin" valueType="num">
                                      <p:cBhvr additive="base">
                                        <p:cTn id="89" dur="500" fill="hold"/>
                                        <p:tgtEl>
                                          <p:spTgt spid="88109"/>
                                        </p:tgtEl>
                                        <p:attrNameLst>
                                          <p:attrName>ppt_x</p:attrName>
                                        </p:attrNameLst>
                                      </p:cBhvr>
                                      <p:tavLst>
                                        <p:tav tm="0">
                                          <p:val>
                                            <p:strVal val="#ppt_x"/>
                                          </p:val>
                                        </p:tav>
                                        <p:tav tm="100000">
                                          <p:val>
                                            <p:strVal val="#ppt_x"/>
                                          </p:val>
                                        </p:tav>
                                      </p:tavLst>
                                    </p:anim>
                                    <p:anim calcmode="lin" valueType="num">
                                      <p:cBhvr additive="base">
                                        <p:cTn id="90" dur="500" fill="hold"/>
                                        <p:tgtEl>
                                          <p:spTgt spid="88109"/>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88110"/>
                                        </p:tgtEl>
                                        <p:attrNameLst>
                                          <p:attrName>style.visibility</p:attrName>
                                        </p:attrNameLst>
                                      </p:cBhvr>
                                      <p:to>
                                        <p:strVal val="visible"/>
                                      </p:to>
                                    </p:set>
                                    <p:anim calcmode="lin" valueType="num">
                                      <p:cBhvr additive="base">
                                        <p:cTn id="93" dur="500" fill="hold"/>
                                        <p:tgtEl>
                                          <p:spTgt spid="88110"/>
                                        </p:tgtEl>
                                        <p:attrNameLst>
                                          <p:attrName>ppt_x</p:attrName>
                                        </p:attrNameLst>
                                      </p:cBhvr>
                                      <p:tavLst>
                                        <p:tav tm="0">
                                          <p:val>
                                            <p:strVal val="#ppt_x"/>
                                          </p:val>
                                        </p:tav>
                                        <p:tav tm="100000">
                                          <p:val>
                                            <p:strVal val="#ppt_x"/>
                                          </p:val>
                                        </p:tav>
                                      </p:tavLst>
                                    </p:anim>
                                    <p:anim calcmode="lin" valueType="num">
                                      <p:cBhvr additive="base">
                                        <p:cTn id="94" dur="500" fill="hold"/>
                                        <p:tgtEl>
                                          <p:spTgt spid="8811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88093"/>
                                        </p:tgtEl>
                                        <p:attrNameLst>
                                          <p:attrName>style.visibility</p:attrName>
                                        </p:attrNameLst>
                                      </p:cBhvr>
                                      <p:to>
                                        <p:strVal val="visible"/>
                                      </p:to>
                                    </p:set>
                                    <p:anim calcmode="lin" valueType="num">
                                      <p:cBhvr additive="base">
                                        <p:cTn id="97" dur="500" fill="hold"/>
                                        <p:tgtEl>
                                          <p:spTgt spid="88093"/>
                                        </p:tgtEl>
                                        <p:attrNameLst>
                                          <p:attrName>ppt_x</p:attrName>
                                        </p:attrNameLst>
                                      </p:cBhvr>
                                      <p:tavLst>
                                        <p:tav tm="0">
                                          <p:val>
                                            <p:strVal val="#ppt_x"/>
                                          </p:val>
                                        </p:tav>
                                        <p:tav tm="100000">
                                          <p:val>
                                            <p:strVal val="#ppt_x"/>
                                          </p:val>
                                        </p:tav>
                                      </p:tavLst>
                                    </p:anim>
                                    <p:anim calcmode="lin" valueType="num">
                                      <p:cBhvr additive="base">
                                        <p:cTn id="98" dur="500" fill="hold"/>
                                        <p:tgtEl>
                                          <p:spTgt spid="8809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88094"/>
                                        </p:tgtEl>
                                        <p:attrNameLst>
                                          <p:attrName>style.visibility</p:attrName>
                                        </p:attrNameLst>
                                      </p:cBhvr>
                                      <p:to>
                                        <p:strVal val="visible"/>
                                      </p:to>
                                    </p:set>
                                    <p:anim calcmode="lin" valueType="num">
                                      <p:cBhvr additive="base">
                                        <p:cTn id="101" dur="500" fill="hold"/>
                                        <p:tgtEl>
                                          <p:spTgt spid="88094"/>
                                        </p:tgtEl>
                                        <p:attrNameLst>
                                          <p:attrName>ppt_x</p:attrName>
                                        </p:attrNameLst>
                                      </p:cBhvr>
                                      <p:tavLst>
                                        <p:tav tm="0">
                                          <p:val>
                                            <p:strVal val="#ppt_x"/>
                                          </p:val>
                                        </p:tav>
                                        <p:tav tm="100000">
                                          <p:val>
                                            <p:strVal val="#ppt_x"/>
                                          </p:val>
                                        </p:tav>
                                      </p:tavLst>
                                    </p:anim>
                                    <p:anim calcmode="lin" valueType="num">
                                      <p:cBhvr additive="base">
                                        <p:cTn id="102" dur="500" fill="hold"/>
                                        <p:tgtEl>
                                          <p:spTgt spid="88094"/>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88095"/>
                                        </p:tgtEl>
                                        <p:attrNameLst>
                                          <p:attrName>style.visibility</p:attrName>
                                        </p:attrNameLst>
                                      </p:cBhvr>
                                      <p:to>
                                        <p:strVal val="visible"/>
                                      </p:to>
                                    </p:set>
                                    <p:anim calcmode="lin" valueType="num">
                                      <p:cBhvr additive="base">
                                        <p:cTn id="105" dur="500" fill="hold"/>
                                        <p:tgtEl>
                                          <p:spTgt spid="88095"/>
                                        </p:tgtEl>
                                        <p:attrNameLst>
                                          <p:attrName>ppt_x</p:attrName>
                                        </p:attrNameLst>
                                      </p:cBhvr>
                                      <p:tavLst>
                                        <p:tav tm="0">
                                          <p:val>
                                            <p:strVal val="#ppt_x"/>
                                          </p:val>
                                        </p:tav>
                                        <p:tav tm="100000">
                                          <p:val>
                                            <p:strVal val="#ppt_x"/>
                                          </p:val>
                                        </p:tav>
                                      </p:tavLst>
                                    </p:anim>
                                    <p:anim calcmode="lin" valueType="num">
                                      <p:cBhvr additive="base">
                                        <p:cTn id="106" dur="500" fill="hold"/>
                                        <p:tgtEl>
                                          <p:spTgt spid="88095"/>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88096"/>
                                        </p:tgtEl>
                                        <p:attrNameLst>
                                          <p:attrName>style.visibility</p:attrName>
                                        </p:attrNameLst>
                                      </p:cBhvr>
                                      <p:to>
                                        <p:strVal val="visible"/>
                                      </p:to>
                                    </p:set>
                                    <p:anim calcmode="lin" valueType="num">
                                      <p:cBhvr additive="base">
                                        <p:cTn id="109" dur="500" fill="hold"/>
                                        <p:tgtEl>
                                          <p:spTgt spid="88096"/>
                                        </p:tgtEl>
                                        <p:attrNameLst>
                                          <p:attrName>ppt_x</p:attrName>
                                        </p:attrNameLst>
                                      </p:cBhvr>
                                      <p:tavLst>
                                        <p:tav tm="0">
                                          <p:val>
                                            <p:strVal val="#ppt_x"/>
                                          </p:val>
                                        </p:tav>
                                        <p:tav tm="100000">
                                          <p:val>
                                            <p:strVal val="#ppt_x"/>
                                          </p:val>
                                        </p:tav>
                                      </p:tavLst>
                                    </p:anim>
                                    <p:anim calcmode="lin" valueType="num">
                                      <p:cBhvr additive="base">
                                        <p:cTn id="110" dur="500" fill="hold"/>
                                        <p:tgtEl>
                                          <p:spTgt spid="88096"/>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88097"/>
                                        </p:tgtEl>
                                        <p:attrNameLst>
                                          <p:attrName>style.visibility</p:attrName>
                                        </p:attrNameLst>
                                      </p:cBhvr>
                                      <p:to>
                                        <p:strVal val="visible"/>
                                      </p:to>
                                    </p:set>
                                    <p:anim calcmode="lin" valueType="num">
                                      <p:cBhvr additive="base">
                                        <p:cTn id="113" dur="500" fill="hold"/>
                                        <p:tgtEl>
                                          <p:spTgt spid="88097"/>
                                        </p:tgtEl>
                                        <p:attrNameLst>
                                          <p:attrName>ppt_x</p:attrName>
                                        </p:attrNameLst>
                                      </p:cBhvr>
                                      <p:tavLst>
                                        <p:tav tm="0">
                                          <p:val>
                                            <p:strVal val="#ppt_x"/>
                                          </p:val>
                                        </p:tav>
                                        <p:tav tm="100000">
                                          <p:val>
                                            <p:strVal val="#ppt_x"/>
                                          </p:val>
                                        </p:tav>
                                      </p:tavLst>
                                    </p:anim>
                                    <p:anim calcmode="lin" valueType="num">
                                      <p:cBhvr additive="base">
                                        <p:cTn id="114" dur="500" fill="hold"/>
                                        <p:tgtEl>
                                          <p:spTgt spid="88097"/>
                                        </p:tgtEl>
                                        <p:attrNameLst>
                                          <p:attrName>ppt_y</p:attrName>
                                        </p:attrNameLst>
                                      </p:cBhvr>
                                      <p:tavLst>
                                        <p:tav tm="0">
                                          <p:val>
                                            <p:strVal val="1+#ppt_h/2"/>
                                          </p:val>
                                        </p:tav>
                                        <p:tav tm="100000">
                                          <p:val>
                                            <p:strVal val="#ppt_y"/>
                                          </p:val>
                                        </p:tav>
                                      </p:tavLst>
                                    </p:anim>
                                  </p:childTnLst>
                                </p:cTn>
                              </p:par>
                            </p:childTnLst>
                          </p:cTn>
                        </p:par>
                        <p:par>
                          <p:cTn id="115" fill="hold" nodeType="afterGroup">
                            <p:stCondLst>
                              <p:cond delay="3300"/>
                            </p:stCondLst>
                            <p:childTnLst>
                              <p:par>
                                <p:cTn id="116" presetID="12" presetClass="entr" presetSubtype="8" fill="hold" nodeType="afterEffect">
                                  <p:stCondLst>
                                    <p:cond delay="0"/>
                                  </p:stCondLst>
                                  <p:childTnLst>
                                    <p:set>
                                      <p:cBhvr>
                                        <p:cTn id="117" dur="1" fill="hold">
                                          <p:stCondLst>
                                            <p:cond delay="0"/>
                                          </p:stCondLst>
                                        </p:cTn>
                                        <p:tgtEl>
                                          <p:spTgt spid="17"/>
                                        </p:tgtEl>
                                        <p:attrNameLst>
                                          <p:attrName>style.visibility</p:attrName>
                                        </p:attrNameLst>
                                      </p:cBhvr>
                                      <p:to>
                                        <p:strVal val="visible"/>
                                      </p:to>
                                    </p:set>
                                    <p:animEffect transition="in" filter="slide(fromLeft)">
                                      <p:cBhvr>
                                        <p:cTn id="118" dur="500"/>
                                        <p:tgtEl>
                                          <p:spTgt spid="17"/>
                                        </p:tgtEl>
                                      </p:cBhvr>
                                    </p:animEffect>
                                  </p:childTnLst>
                                </p:cTn>
                              </p:par>
                            </p:childTnLst>
                          </p:cTn>
                        </p:par>
                        <p:par>
                          <p:cTn id="119" fill="hold" nodeType="afterGroup">
                            <p:stCondLst>
                              <p:cond delay="3800"/>
                            </p:stCondLst>
                            <p:childTnLst>
                              <p:par>
                                <p:cTn id="120" presetID="12" presetClass="entr" presetSubtype="8" fill="hold" nodeType="afterEffect">
                                  <p:stCondLst>
                                    <p:cond delay="0"/>
                                  </p:stCondLst>
                                  <p:childTnLst>
                                    <p:set>
                                      <p:cBhvr>
                                        <p:cTn id="121" dur="1" fill="hold">
                                          <p:stCondLst>
                                            <p:cond delay="0"/>
                                          </p:stCondLst>
                                        </p:cTn>
                                        <p:tgtEl>
                                          <p:spTgt spid="2"/>
                                        </p:tgtEl>
                                        <p:attrNameLst>
                                          <p:attrName>style.visibility</p:attrName>
                                        </p:attrNameLst>
                                      </p:cBhvr>
                                      <p:to>
                                        <p:strVal val="visible"/>
                                      </p:to>
                                    </p:set>
                                    <p:animEffect transition="in" filter="slide(fromLeft)">
                                      <p:cBhvr>
                                        <p:cTn id="122" dur="500"/>
                                        <p:tgtEl>
                                          <p:spTgt spid="2"/>
                                        </p:tgtEl>
                                      </p:cBhvr>
                                    </p:animEffect>
                                  </p:childTnLst>
                                </p:cTn>
                              </p:par>
                            </p:childTnLst>
                          </p:cTn>
                        </p:par>
                        <p:par>
                          <p:cTn id="123" fill="hold" nodeType="afterGroup">
                            <p:stCondLst>
                              <p:cond delay="4300"/>
                            </p:stCondLst>
                            <p:childTnLst>
                              <p:par>
                                <p:cTn id="124" presetID="12" presetClass="entr" presetSubtype="8" fill="hold" nodeType="afterEffect">
                                  <p:stCondLst>
                                    <p:cond delay="0"/>
                                  </p:stCondLst>
                                  <p:childTnLst>
                                    <p:set>
                                      <p:cBhvr>
                                        <p:cTn id="125" dur="1" fill="hold">
                                          <p:stCondLst>
                                            <p:cond delay="0"/>
                                          </p:stCondLst>
                                        </p:cTn>
                                        <p:tgtEl>
                                          <p:spTgt spid="3"/>
                                        </p:tgtEl>
                                        <p:attrNameLst>
                                          <p:attrName>style.visibility</p:attrName>
                                        </p:attrNameLst>
                                      </p:cBhvr>
                                      <p:to>
                                        <p:strVal val="visible"/>
                                      </p:to>
                                    </p:set>
                                    <p:animEffect transition="in" filter="slide(fromLeft)">
                                      <p:cBhvr>
                                        <p:cTn id="126" dur="500"/>
                                        <p:tgtEl>
                                          <p:spTgt spid="3"/>
                                        </p:tgtEl>
                                      </p:cBhvr>
                                    </p:animEffect>
                                  </p:childTnLst>
                                </p:cTn>
                              </p:par>
                            </p:childTnLst>
                          </p:cTn>
                        </p:par>
                        <p:par>
                          <p:cTn id="127" fill="hold" nodeType="afterGroup">
                            <p:stCondLst>
                              <p:cond delay="4800"/>
                            </p:stCondLst>
                            <p:childTnLst>
                              <p:par>
                                <p:cTn id="128" presetID="12" presetClass="entr" presetSubtype="8" fill="hold" nodeType="afterEffect">
                                  <p:stCondLst>
                                    <p:cond delay="0"/>
                                  </p:stCondLst>
                                  <p:childTnLst>
                                    <p:set>
                                      <p:cBhvr>
                                        <p:cTn id="129" dur="1" fill="hold">
                                          <p:stCondLst>
                                            <p:cond delay="0"/>
                                          </p:stCondLst>
                                        </p:cTn>
                                        <p:tgtEl>
                                          <p:spTgt spid="4"/>
                                        </p:tgtEl>
                                        <p:attrNameLst>
                                          <p:attrName>style.visibility</p:attrName>
                                        </p:attrNameLst>
                                      </p:cBhvr>
                                      <p:to>
                                        <p:strVal val="visible"/>
                                      </p:to>
                                    </p:set>
                                    <p:animEffect transition="in" filter="slide(fromLeft)">
                                      <p:cBhvr>
                                        <p:cTn id="130" dur="500"/>
                                        <p:tgtEl>
                                          <p:spTgt spid="4"/>
                                        </p:tgtEl>
                                      </p:cBhvr>
                                    </p:animEffect>
                                  </p:childTnLst>
                                </p:cTn>
                              </p:par>
                            </p:childTnLst>
                          </p:cTn>
                        </p:par>
                        <p:par>
                          <p:cTn id="131" fill="hold" nodeType="afterGroup">
                            <p:stCondLst>
                              <p:cond delay="5300"/>
                            </p:stCondLst>
                            <p:childTnLst>
                              <p:par>
                                <p:cTn id="132" presetID="12" presetClass="entr" presetSubtype="8" fill="hold" nodeType="afterEffect">
                                  <p:stCondLst>
                                    <p:cond delay="0"/>
                                  </p:stCondLst>
                                  <p:childTnLst>
                                    <p:set>
                                      <p:cBhvr>
                                        <p:cTn id="133" dur="1" fill="hold">
                                          <p:stCondLst>
                                            <p:cond delay="0"/>
                                          </p:stCondLst>
                                        </p:cTn>
                                        <p:tgtEl>
                                          <p:spTgt spid="5"/>
                                        </p:tgtEl>
                                        <p:attrNameLst>
                                          <p:attrName>style.visibility</p:attrName>
                                        </p:attrNameLst>
                                      </p:cBhvr>
                                      <p:to>
                                        <p:strVal val="visible"/>
                                      </p:to>
                                    </p:set>
                                    <p:animEffect transition="in" filter="slide(fromLeft)">
                                      <p:cBhvr>
                                        <p:cTn id="134" dur="500"/>
                                        <p:tgtEl>
                                          <p:spTgt spid="5"/>
                                        </p:tgtEl>
                                      </p:cBhvr>
                                    </p:animEffect>
                                  </p:childTnLst>
                                </p:cTn>
                              </p:par>
                            </p:childTnLst>
                          </p:cTn>
                        </p:par>
                        <p:par>
                          <p:cTn id="135" fill="hold" nodeType="afterGroup">
                            <p:stCondLst>
                              <p:cond delay="5800"/>
                            </p:stCondLst>
                            <p:childTnLst>
                              <p:par>
                                <p:cTn id="136" presetID="17" presetClass="entr" presetSubtype="10" fill="hold" grpId="0" nodeType="afterEffect">
                                  <p:stCondLst>
                                    <p:cond delay="0"/>
                                  </p:stCondLst>
                                  <p:childTnLst>
                                    <p:set>
                                      <p:cBhvr>
                                        <p:cTn id="137" dur="1" fill="hold">
                                          <p:stCondLst>
                                            <p:cond delay="0"/>
                                          </p:stCondLst>
                                        </p:cTn>
                                        <p:tgtEl>
                                          <p:spTgt spid="88088"/>
                                        </p:tgtEl>
                                        <p:attrNameLst>
                                          <p:attrName>style.visibility</p:attrName>
                                        </p:attrNameLst>
                                      </p:cBhvr>
                                      <p:to>
                                        <p:strVal val="visible"/>
                                      </p:to>
                                    </p:set>
                                    <p:anim calcmode="lin" valueType="num">
                                      <p:cBhvr>
                                        <p:cTn id="138" dur="500" fill="hold"/>
                                        <p:tgtEl>
                                          <p:spTgt spid="88088"/>
                                        </p:tgtEl>
                                        <p:attrNameLst>
                                          <p:attrName>ppt_w</p:attrName>
                                        </p:attrNameLst>
                                      </p:cBhvr>
                                      <p:tavLst>
                                        <p:tav tm="0">
                                          <p:val>
                                            <p:fltVal val="0"/>
                                          </p:val>
                                        </p:tav>
                                        <p:tav tm="100000">
                                          <p:val>
                                            <p:strVal val="#ppt_w"/>
                                          </p:val>
                                        </p:tav>
                                      </p:tavLst>
                                    </p:anim>
                                    <p:anim calcmode="lin" valueType="num">
                                      <p:cBhvr>
                                        <p:cTn id="139" dur="500" fill="hold"/>
                                        <p:tgtEl>
                                          <p:spTgt spid="88088"/>
                                        </p:tgtEl>
                                        <p:attrNameLst>
                                          <p:attrName>ppt_h</p:attrName>
                                        </p:attrNameLst>
                                      </p:cBhvr>
                                      <p:tavLst>
                                        <p:tav tm="0">
                                          <p:val>
                                            <p:strVal val="#ppt_h"/>
                                          </p:val>
                                        </p:tav>
                                        <p:tav tm="100000">
                                          <p:val>
                                            <p:strVal val="#ppt_h"/>
                                          </p:val>
                                        </p:tav>
                                      </p:tavLst>
                                    </p:anim>
                                  </p:childTnLst>
                                </p:cTn>
                              </p:par>
                            </p:childTnLst>
                          </p:cTn>
                        </p:par>
                        <p:par>
                          <p:cTn id="140" fill="hold" nodeType="afterGroup">
                            <p:stCondLst>
                              <p:cond delay="6300"/>
                            </p:stCondLst>
                            <p:childTnLst>
                              <p:par>
                                <p:cTn id="141" presetID="17" presetClass="entr" presetSubtype="10" fill="hold" grpId="0" nodeType="afterEffect">
                                  <p:stCondLst>
                                    <p:cond delay="0"/>
                                  </p:stCondLst>
                                  <p:childTnLst>
                                    <p:set>
                                      <p:cBhvr>
                                        <p:cTn id="142" dur="1" fill="hold">
                                          <p:stCondLst>
                                            <p:cond delay="0"/>
                                          </p:stCondLst>
                                        </p:cTn>
                                        <p:tgtEl>
                                          <p:spTgt spid="88115"/>
                                        </p:tgtEl>
                                        <p:attrNameLst>
                                          <p:attrName>style.visibility</p:attrName>
                                        </p:attrNameLst>
                                      </p:cBhvr>
                                      <p:to>
                                        <p:strVal val="visible"/>
                                      </p:to>
                                    </p:set>
                                    <p:anim calcmode="lin" valueType="num">
                                      <p:cBhvr>
                                        <p:cTn id="143" dur="500" fill="hold"/>
                                        <p:tgtEl>
                                          <p:spTgt spid="88115"/>
                                        </p:tgtEl>
                                        <p:attrNameLst>
                                          <p:attrName>ppt_w</p:attrName>
                                        </p:attrNameLst>
                                      </p:cBhvr>
                                      <p:tavLst>
                                        <p:tav tm="0">
                                          <p:val>
                                            <p:fltVal val="0"/>
                                          </p:val>
                                        </p:tav>
                                        <p:tav tm="100000">
                                          <p:val>
                                            <p:strVal val="#ppt_w"/>
                                          </p:val>
                                        </p:tav>
                                      </p:tavLst>
                                    </p:anim>
                                    <p:anim calcmode="lin" valueType="num">
                                      <p:cBhvr>
                                        <p:cTn id="144" dur="500" fill="hold"/>
                                        <p:tgtEl>
                                          <p:spTgt spid="88115"/>
                                        </p:tgtEl>
                                        <p:attrNameLst>
                                          <p:attrName>ppt_h</p:attrName>
                                        </p:attrNameLst>
                                      </p:cBhvr>
                                      <p:tavLst>
                                        <p:tav tm="0">
                                          <p:val>
                                            <p:strVal val="#ppt_h"/>
                                          </p:val>
                                        </p:tav>
                                        <p:tav tm="100000">
                                          <p:val>
                                            <p:strVal val="#ppt_h"/>
                                          </p:val>
                                        </p:tav>
                                      </p:tavLst>
                                    </p:anim>
                                  </p:childTnLst>
                                </p:cTn>
                              </p:par>
                            </p:childTnLst>
                          </p:cTn>
                        </p:par>
                        <p:par>
                          <p:cTn id="145" fill="hold" nodeType="afterGroup">
                            <p:stCondLst>
                              <p:cond delay="6800"/>
                            </p:stCondLst>
                            <p:childTnLst>
                              <p:par>
                                <p:cTn id="146" presetID="17" presetClass="entr" presetSubtype="10" fill="hold" grpId="0" nodeType="afterEffect">
                                  <p:stCondLst>
                                    <p:cond delay="0"/>
                                  </p:stCondLst>
                                  <p:childTnLst>
                                    <p:set>
                                      <p:cBhvr>
                                        <p:cTn id="147" dur="1" fill="hold">
                                          <p:stCondLst>
                                            <p:cond delay="0"/>
                                          </p:stCondLst>
                                        </p:cTn>
                                        <p:tgtEl>
                                          <p:spTgt spid="88089"/>
                                        </p:tgtEl>
                                        <p:attrNameLst>
                                          <p:attrName>style.visibility</p:attrName>
                                        </p:attrNameLst>
                                      </p:cBhvr>
                                      <p:to>
                                        <p:strVal val="visible"/>
                                      </p:to>
                                    </p:set>
                                    <p:anim calcmode="lin" valueType="num">
                                      <p:cBhvr>
                                        <p:cTn id="148" dur="500" fill="hold"/>
                                        <p:tgtEl>
                                          <p:spTgt spid="88089"/>
                                        </p:tgtEl>
                                        <p:attrNameLst>
                                          <p:attrName>ppt_w</p:attrName>
                                        </p:attrNameLst>
                                      </p:cBhvr>
                                      <p:tavLst>
                                        <p:tav tm="0">
                                          <p:val>
                                            <p:fltVal val="0"/>
                                          </p:val>
                                        </p:tav>
                                        <p:tav tm="100000">
                                          <p:val>
                                            <p:strVal val="#ppt_w"/>
                                          </p:val>
                                        </p:tav>
                                      </p:tavLst>
                                    </p:anim>
                                    <p:anim calcmode="lin" valueType="num">
                                      <p:cBhvr>
                                        <p:cTn id="149" dur="500" fill="hold"/>
                                        <p:tgtEl>
                                          <p:spTgt spid="88089"/>
                                        </p:tgtEl>
                                        <p:attrNameLst>
                                          <p:attrName>ppt_h</p:attrName>
                                        </p:attrNameLst>
                                      </p:cBhvr>
                                      <p:tavLst>
                                        <p:tav tm="0">
                                          <p:val>
                                            <p:strVal val="#ppt_h"/>
                                          </p:val>
                                        </p:tav>
                                        <p:tav tm="100000">
                                          <p:val>
                                            <p:strVal val="#ppt_h"/>
                                          </p:val>
                                        </p:tav>
                                      </p:tavLst>
                                    </p:anim>
                                  </p:childTnLst>
                                </p:cTn>
                              </p:par>
                            </p:childTnLst>
                          </p:cTn>
                        </p:par>
                        <p:par>
                          <p:cTn id="150" fill="hold" nodeType="afterGroup">
                            <p:stCondLst>
                              <p:cond delay="7300"/>
                            </p:stCondLst>
                            <p:childTnLst>
                              <p:par>
                                <p:cTn id="151" presetID="17" presetClass="entr" presetSubtype="10" fill="hold" grpId="0" nodeType="afterEffect">
                                  <p:stCondLst>
                                    <p:cond delay="0"/>
                                  </p:stCondLst>
                                  <p:childTnLst>
                                    <p:set>
                                      <p:cBhvr>
                                        <p:cTn id="152" dur="1" fill="hold">
                                          <p:stCondLst>
                                            <p:cond delay="0"/>
                                          </p:stCondLst>
                                        </p:cTn>
                                        <p:tgtEl>
                                          <p:spTgt spid="88116"/>
                                        </p:tgtEl>
                                        <p:attrNameLst>
                                          <p:attrName>style.visibility</p:attrName>
                                        </p:attrNameLst>
                                      </p:cBhvr>
                                      <p:to>
                                        <p:strVal val="visible"/>
                                      </p:to>
                                    </p:set>
                                    <p:anim calcmode="lin" valueType="num">
                                      <p:cBhvr>
                                        <p:cTn id="153" dur="500" fill="hold"/>
                                        <p:tgtEl>
                                          <p:spTgt spid="88116"/>
                                        </p:tgtEl>
                                        <p:attrNameLst>
                                          <p:attrName>ppt_w</p:attrName>
                                        </p:attrNameLst>
                                      </p:cBhvr>
                                      <p:tavLst>
                                        <p:tav tm="0">
                                          <p:val>
                                            <p:fltVal val="0"/>
                                          </p:val>
                                        </p:tav>
                                        <p:tav tm="100000">
                                          <p:val>
                                            <p:strVal val="#ppt_w"/>
                                          </p:val>
                                        </p:tav>
                                      </p:tavLst>
                                    </p:anim>
                                    <p:anim calcmode="lin" valueType="num">
                                      <p:cBhvr>
                                        <p:cTn id="154" dur="500" fill="hold"/>
                                        <p:tgtEl>
                                          <p:spTgt spid="88116"/>
                                        </p:tgtEl>
                                        <p:attrNameLst>
                                          <p:attrName>ppt_h</p:attrName>
                                        </p:attrNameLst>
                                      </p:cBhvr>
                                      <p:tavLst>
                                        <p:tav tm="0">
                                          <p:val>
                                            <p:strVal val="#ppt_h"/>
                                          </p:val>
                                        </p:tav>
                                        <p:tav tm="100000">
                                          <p:val>
                                            <p:strVal val="#ppt_h"/>
                                          </p:val>
                                        </p:tav>
                                      </p:tavLst>
                                    </p:anim>
                                  </p:childTnLst>
                                </p:cTn>
                              </p:par>
                            </p:childTnLst>
                          </p:cTn>
                        </p:par>
                        <p:par>
                          <p:cTn id="155" fill="hold" nodeType="afterGroup">
                            <p:stCondLst>
                              <p:cond delay="7800"/>
                            </p:stCondLst>
                            <p:childTnLst>
                              <p:par>
                                <p:cTn id="156" presetID="17" presetClass="entr" presetSubtype="10" fill="hold" grpId="0" nodeType="afterEffect">
                                  <p:stCondLst>
                                    <p:cond delay="0"/>
                                  </p:stCondLst>
                                  <p:childTnLst>
                                    <p:set>
                                      <p:cBhvr>
                                        <p:cTn id="157" dur="1" fill="hold">
                                          <p:stCondLst>
                                            <p:cond delay="0"/>
                                          </p:stCondLst>
                                        </p:cTn>
                                        <p:tgtEl>
                                          <p:spTgt spid="88090"/>
                                        </p:tgtEl>
                                        <p:attrNameLst>
                                          <p:attrName>style.visibility</p:attrName>
                                        </p:attrNameLst>
                                      </p:cBhvr>
                                      <p:to>
                                        <p:strVal val="visible"/>
                                      </p:to>
                                    </p:set>
                                    <p:anim calcmode="lin" valueType="num">
                                      <p:cBhvr>
                                        <p:cTn id="158" dur="500" fill="hold"/>
                                        <p:tgtEl>
                                          <p:spTgt spid="88090"/>
                                        </p:tgtEl>
                                        <p:attrNameLst>
                                          <p:attrName>ppt_w</p:attrName>
                                        </p:attrNameLst>
                                      </p:cBhvr>
                                      <p:tavLst>
                                        <p:tav tm="0">
                                          <p:val>
                                            <p:fltVal val="0"/>
                                          </p:val>
                                        </p:tav>
                                        <p:tav tm="100000">
                                          <p:val>
                                            <p:strVal val="#ppt_w"/>
                                          </p:val>
                                        </p:tav>
                                      </p:tavLst>
                                    </p:anim>
                                    <p:anim calcmode="lin" valueType="num">
                                      <p:cBhvr>
                                        <p:cTn id="159" dur="500" fill="hold"/>
                                        <p:tgtEl>
                                          <p:spTgt spid="88090"/>
                                        </p:tgtEl>
                                        <p:attrNameLst>
                                          <p:attrName>ppt_h</p:attrName>
                                        </p:attrNameLst>
                                      </p:cBhvr>
                                      <p:tavLst>
                                        <p:tav tm="0">
                                          <p:val>
                                            <p:strVal val="#ppt_h"/>
                                          </p:val>
                                        </p:tav>
                                        <p:tav tm="100000">
                                          <p:val>
                                            <p:strVal val="#ppt_h"/>
                                          </p:val>
                                        </p:tav>
                                      </p:tavLst>
                                    </p:anim>
                                  </p:childTnLst>
                                </p:cTn>
                              </p:par>
                            </p:childTnLst>
                          </p:cTn>
                        </p:par>
                        <p:par>
                          <p:cTn id="160" fill="hold" nodeType="afterGroup">
                            <p:stCondLst>
                              <p:cond delay="8300"/>
                            </p:stCondLst>
                            <p:childTnLst>
                              <p:par>
                                <p:cTn id="161" presetID="17" presetClass="entr" presetSubtype="10" fill="hold" grpId="0" nodeType="afterEffect">
                                  <p:stCondLst>
                                    <p:cond delay="0"/>
                                  </p:stCondLst>
                                  <p:childTnLst>
                                    <p:set>
                                      <p:cBhvr>
                                        <p:cTn id="162" dur="1" fill="hold">
                                          <p:stCondLst>
                                            <p:cond delay="0"/>
                                          </p:stCondLst>
                                        </p:cTn>
                                        <p:tgtEl>
                                          <p:spTgt spid="88119"/>
                                        </p:tgtEl>
                                        <p:attrNameLst>
                                          <p:attrName>style.visibility</p:attrName>
                                        </p:attrNameLst>
                                      </p:cBhvr>
                                      <p:to>
                                        <p:strVal val="visible"/>
                                      </p:to>
                                    </p:set>
                                    <p:anim calcmode="lin" valueType="num">
                                      <p:cBhvr>
                                        <p:cTn id="163" dur="500" fill="hold"/>
                                        <p:tgtEl>
                                          <p:spTgt spid="88119"/>
                                        </p:tgtEl>
                                        <p:attrNameLst>
                                          <p:attrName>ppt_w</p:attrName>
                                        </p:attrNameLst>
                                      </p:cBhvr>
                                      <p:tavLst>
                                        <p:tav tm="0">
                                          <p:val>
                                            <p:fltVal val="0"/>
                                          </p:val>
                                        </p:tav>
                                        <p:tav tm="100000">
                                          <p:val>
                                            <p:strVal val="#ppt_w"/>
                                          </p:val>
                                        </p:tav>
                                      </p:tavLst>
                                    </p:anim>
                                    <p:anim calcmode="lin" valueType="num">
                                      <p:cBhvr>
                                        <p:cTn id="164" dur="500" fill="hold"/>
                                        <p:tgtEl>
                                          <p:spTgt spid="88119"/>
                                        </p:tgtEl>
                                        <p:attrNameLst>
                                          <p:attrName>ppt_h</p:attrName>
                                        </p:attrNameLst>
                                      </p:cBhvr>
                                      <p:tavLst>
                                        <p:tav tm="0">
                                          <p:val>
                                            <p:strVal val="#ppt_h"/>
                                          </p:val>
                                        </p:tav>
                                        <p:tav tm="100000">
                                          <p:val>
                                            <p:strVal val="#ppt_h"/>
                                          </p:val>
                                        </p:tav>
                                      </p:tavLst>
                                    </p:anim>
                                  </p:childTnLst>
                                </p:cTn>
                              </p:par>
                            </p:childTnLst>
                          </p:cTn>
                        </p:par>
                        <p:par>
                          <p:cTn id="165" fill="hold" nodeType="afterGroup">
                            <p:stCondLst>
                              <p:cond delay="8800"/>
                            </p:stCondLst>
                            <p:childTnLst>
                              <p:par>
                                <p:cTn id="166" presetID="17" presetClass="entr" presetSubtype="10" fill="hold" grpId="0" nodeType="afterEffect">
                                  <p:stCondLst>
                                    <p:cond delay="0"/>
                                  </p:stCondLst>
                                  <p:childTnLst>
                                    <p:set>
                                      <p:cBhvr>
                                        <p:cTn id="167" dur="1" fill="hold">
                                          <p:stCondLst>
                                            <p:cond delay="0"/>
                                          </p:stCondLst>
                                        </p:cTn>
                                        <p:tgtEl>
                                          <p:spTgt spid="88091"/>
                                        </p:tgtEl>
                                        <p:attrNameLst>
                                          <p:attrName>style.visibility</p:attrName>
                                        </p:attrNameLst>
                                      </p:cBhvr>
                                      <p:to>
                                        <p:strVal val="visible"/>
                                      </p:to>
                                    </p:set>
                                    <p:anim calcmode="lin" valueType="num">
                                      <p:cBhvr>
                                        <p:cTn id="168" dur="500" fill="hold"/>
                                        <p:tgtEl>
                                          <p:spTgt spid="88091"/>
                                        </p:tgtEl>
                                        <p:attrNameLst>
                                          <p:attrName>ppt_w</p:attrName>
                                        </p:attrNameLst>
                                      </p:cBhvr>
                                      <p:tavLst>
                                        <p:tav tm="0">
                                          <p:val>
                                            <p:fltVal val="0"/>
                                          </p:val>
                                        </p:tav>
                                        <p:tav tm="100000">
                                          <p:val>
                                            <p:strVal val="#ppt_w"/>
                                          </p:val>
                                        </p:tav>
                                      </p:tavLst>
                                    </p:anim>
                                    <p:anim calcmode="lin" valueType="num">
                                      <p:cBhvr>
                                        <p:cTn id="169" dur="500" fill="hold"/>
                                        <p:tgtEl>
                                          <p:spTgt spid="88091"/>
                                        </p:tgtEl>
                                        <p:attrNameLst>
                                          <p:attrName>ppt_h</p:attrName>
                                        </p:attrNameLst>
                                      </p:cBhvr>
                                      <p:tavLst>
                                        <p:tav tm="0">
                                          <p:val>
                                            <p:strVal val="#ppt_h"/>
                                          </p:val>
                                        </p:tav>
                                        <p:tav tm="100000">
                                          <p:val>
                                            <p:strVal val="#ppt_h"/>
                                          </p:val>
                                        </p:tav>
                                      </p:tavLst>
                                    </p:anim>
                                  </p:childTnLst>
                                </p:cTn>
                              </p:par>
                            </p:childTnLst>
                          </p:cTn>
                        </p:par>
                        <p:par>
                          <p:cTn id="170" fill="hold" nodeType="afterGroup">
                            <p:stCondLst>
                              <p:cond delay="9300"/>
                            </p:stCondLst>
                            <p:childTnLst>
                              <p:par>
                                <p:cTn id="171" presetID="17" presetClass="entr" presetSubtype="10" fill="hold" grpId="0" nodeType="afterEffect">
                                  <p:stCondLst>
                                    <p:cond delay="0"/>
                                  </p:stCondLst>
                                  <p:childTnLst>
                                    <p:set>
                                      <p:cBhvr>
                                        <p:cTn id="172" dur="1" fill="hold">
                                          <p:stCondLst>
                                            <p:cond delay="0"/>
                                          </p:stCondLst>
                                        </p:cTn>
                                        <p:tgtEl>
                                          <p:spTgt spid="88118"/>
                                        </p:tgtEl>
                                        <p:attrNameLst>
                                          <p:attrName>style.visibility</p:attrName>
                                        </p:attrNameLst>
                                      </p:cBhvr>
                                      <p:to>
                                        <p:strVal val="visible"/>
                                      </p:to>
                                    </p:set>
                                    <p:anim calcmode="lin" valueType="num">
                                      <p:cBhvr>
                                        <p:cTn id="173" dur="500" fill="hold"/>
                                        <p:tgtEl>
                                          <p:spTgt spid="88118"/>
                                        </p:tgtEl>
                                        <p:attrNameLst>
                                          <p:attrName>ppt_w</p:attrName>
                                        </p:attrNameLst>
                                      </p:cBhvr>
                                      <p:tavLst>
                                        <p:tav tm="0">
                                          <p:val>
                                            <p:fltVal val="0"/>
                                          </p:val>
                                        </p:tav>
                                        <p:tav tm="100000">
                                          <p:val>
                                            <p:strVal val="#ppt_w"/>
                                          </p:val>
                                        </p:tav>
                                      </p:tavLst>
                                    </p:anim>
                                    <p:anim calcmode="lin" valueType="num">
                                      <p:cBhvr>
                                        <p:cTn id="174" dur="500" fill="hold"/>
                                        <p:tgtEl>
                                          <p:spTgt spid="88118"/>
                                        </p:tgtEl>
                                        <p:attrNameLst>
                                          <p:attrName>ppt_h</p:attrName>
                                        </p:attrNameLst>
                                      </p:cBhvr>
                                      <p:tavLst>
                                        <p:tav tm="0">
                                          <p:val>
                                            <p:strVal val="#ppt_h"/>
                                          </p:val>
                                        </p:tav>
                                        <p:tav tm="100000">
                                          <p:val>
                                            <p:strVal val="#ppt_h"/>
                                          </p:val>
                                        </p:tav>
                                      </p:tavLst>
                                    </p:anim>
                                  </p:childTnLst>
                                </p:cTn>
                              </p:par>
                            </p:childTnLst>
                          </p:cTn>
                        </p:par>
                        <p:par>
                          <p:cTn id="175" fill="hold" nodeType="afterGroup">
                            <p:stCondLst>
                              <p:cond delay="9800"/>
                            </p:stCondLst>
                            <p:childTnLst>
                              <p:par>
                                <p:cTn id="176" presetID="17" presetClass="entr" presetSubtype="10" fill="hold" grpId="0" nodeType="afterEffect">
                                  <p:stCondLst>
                                    <p:cond delay="0"/>
                                  </p:stCondLst>
                                  <p:childTnLst>
                                    <p:set>
                                      <p:cBhvr>
                                        <p:cTn id="177" dur="1" fill="hold">
                                          <p:stCondLst>
                                            <p:cond delay="0"/>
                                          </p:stCondLst>
                                        </p:cTn>
                                        <p:tgtEl>
                                          <p:spTgt spid="88092"/>
                                        </p:tgtEl>
                                        <p:attrNameLst>
                                          <p:attrName>style.visibility</p:attrName>
                                        </p:attrNameLst>
                                      </p:cBhvr>
                                      <p:to>
                                        <p:strVal val="visible"/>
                                      </p:to>
                                    </p:set>
                                    <p:anim calcmode="lin" valueType="num">
                                      <p:cBhvr>
                                        <p:cTn id="178" dur="500" fill="hold"/>
                                        <p:tgtEl>
                                          <p:spTgt spid="88092"/>
                                        </p:tgtEl>
                                        <p:attrNameLst>
                                          <p:attrName>ppt_w</p:attrName>
                                        </p:attrNameLst>
                                      </p:cBhvr>
                                      <p:tavLst>
                                        <p:tav tm="0">
                                          <p:val>
                                            <p:fltVal val="0"/>
                                          </p:val>
                                        </p:tav>
                                        <p:tav tm="100000">
                                          <p:val>
                                            <p:strVal val="#ppt_w"/>
                                          </p:val>
                                        </p:tav>
                                      </p:tavLst>
                                    </p:anim>
                                    <p:anim calcmode="lin" valueType="num">
                                      <p:cBhvr>
                                        <p:cTn id="179" dur="500" fill="hold"/>
                                        <p:tgtEl>
                                          <p:spTgt spid="88092"/>
                                        </p:tgtEl>
                                        <p:attrNameLst>
                                          <p:attrName>ppt_h</p:attrName>
                                        </p:attrNameLst>
                                      </p:cBhvr>
                                      <p:tavLst>
                                        <p:tav tm="0">
                                          <p:val>
                                            <p:strVal val="#ppt_h"/>
                                          </p:val>
                                        </p:tav>
                                        <p:tav tm="100000">
                                          <p:val>
                                            <p:strVal val="#ppt_h"/>
                                          </p:val>
                                        </p:tav>
                                      </p:tavLst>
                                    </p:anim>
                                  </p:childTnLst>
                                </p:cTn>
                              </p:par>
                            </p:childTnLst>
                          </p:cTn>
                        </p:par>
                        <p:par>
                          <p:cTn id="180" fill="hold" nodeType="afterGroup">
                            <p:stCondLst>
                              <p:cond delay="10300"/>
                            </p:stCondLst>
                            <p:childTnLst>
                              <p:par>
                                <p:cTn id="181" presetID="17" presetClass="entr" presetSubtype="10" fill="hold" grpId="0" nodeType="afterEffect">
                                  <p:stCondLst>
                                    <p:cond delay="0"/>
                                  </p:stCondLst>
                                  <p:childTnLst>
                                    <p:set>
                                      <p:cBhvr>
                                        <p:cTn id="182" dur="1" fill="hold">
                                          <p:stCondLst>
                                            <p:cond delay="0"/>
                                          </p:stCondLst>
                                        </p:cTn>
                                        <p:tgtEl>
                                          <p:spTgt spid="88117"/>
                                        </p:tgtEl>
                                        <p:attrNameLst>
                                          <p:attrName>style.visibility</p:attrName>
                                        </p:attrNameLst>
                                      </p:cBhvr>
                                      <p:to>
                                        <p:strVal val="visible"/>
                                      </p:to>
                                    </p:set>
                                    <p:anim calcmode="lin" valueType="num">
                                      <p:cBhvr>
                                        <p:cTn id="183" dur="500" fill="hold"/>
                                        <p:tgtEl>
                                          <p:spTgt spid="88117"/>
                                        </p:tgtEl>
                                        <p:attrNameLst>
                                          <p:attrName>ppt_w</p:attrName>
                                        </p:attrNameLst>
                                      </p:cBhvr>
                                      <p:tavLst>
                                        <p:tav tm="0">
                                          <p:val>
                                            <p:fltVal val="0"/>
                                          </p:val>
                                        </p:tav>
                                        <p:tav tm="100000">
                                          <p:val>
                                            <p:strVal val="#ppt_w"/>
                                          </p:val>
                                        </p:tav>
                                      </p:tavLst>
                                    </p:anim>
                                    <p:anim calcmode="lin" valueType="num">
                                      <p:cBhvr>
                                        <p:cTn id="184" dur="500" fill="hold"/>
                                        <p:tgtEl>
                                          <p:spTgt spid="88117"/>
                                        </p:tgtEl>
                                        <p:attrNameLst>
                                          <p:attrName>ppt_h</p:attrName>
                                        </p:attrNameLst>
                                      </p:cBhvr>
                                      <p:tavLst>
                                        <p:tav tm="0">
                                          <p:val>
                                            <p:strVal val="#ppt_h"/>
                                          </p:val>
                                        </p:tav>
                                        <p:tav tm="100000">
                                          <p:val>
                                            <p:strVal val="#ppt_h"/>
                                          </p:val>
                                        </p:tav>
                                      </p:tavLst>
                                    </p:anim>
                                  </p:childTnLst>
                                </p:cTn>
                              </p:par>
                            </p:childTnLst>
                          </p:cTn>
                        </p:par>
                        <p:par>
                          <p:cTn id="185" fill="hold" nodeType="afterGroup">
                            <p:stCondLst>
                              <p:cond delay="10800"/>
                            </p:stCondLst>
                            <p:childTnLst>
                              <p:par>
                                <p:cTn id="186" presetID="41" presetClass="entr" presetSubtype="0" fill="hold" nodeType="afterEffect">
                                  <p:stCondLst>
                                    <p:cond delay="0"/>
                                  </p:stCondLst>
                                  <p:iterate type="lt">
                                    <p:tmPct val="10000"/>
                                  </p:iterate>
                                  <p:childTnLst>
                                    <p:set>
                                      <p:cBhvr>
                                        <p:cTn id="187" dur="1" fill="hold">
                                          <p:stCondLst>
                                            <p:cond delay="0"/>
                                          </p:stCondLst>
                                        </p:cTn>
                                        <p:tgtEl>
                                          <p:spTgt spid="88112">
                                            <p:txEl>
                                              <p:pRg st="0" end="0"/>
                                            </p:txEl>
                                          </p:spTgt>
                                        </p:tgtEl>
                                        <p:attrNameLst>
                                          <p:attrName>style.visibility</p:attrName>
                                        </p:attrNameLst>
                                      </p:cBhvr>
                                      <p:to>
                                        <p:strVal val="visible"/>
                                      </p:to>
                                    </p:set>
                                    <p:anim calcmode="lin" valueType="num">
                                      <p:cBhvr>
                                        <p:cTn id="188" dur="500" fill="hold"/>
                                        <p:tgtEl>
                                          <p:spTgt spid="881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9" dur="500" fill="hold"/>
                                        <p:tgtEl>
                                          <p:spTgt spid="88112">
                                            <p:txEl>
                                              <p:pRg st="0" end="0"/>
                                            </p:txEl>
                                          </p:spTgt>
                                        </p:tgtEl>
                                        <p:attrNameLst>
                                          <p:attrName>ppt_y</p:attrName>
                                        </p:attrNameLst>
                                      </p:cBhvr>
                                      <p:tavLst>
                                        <p:tav tm="0">
                                          <p:val>
                                            <p:strVal val="#ppt_y"/>
                                          </p:val>
                                        </p:tav>
                                        <p:tav tm="100000">
                                          <p:val>
                                            <p:strVal val="#ppt_y"/>
                                          </p:val>
                                        </p:tav>
                                      </p:tavLst>
                                    </p:anim>
                                    <p:anim calcmode="lin" valueType="num">
                                      <p:cBhvr>
                                        <p:cTn id="190" dur="500" fill="hold"/>
                                        <p:tgtEl>
                                          <p:spTgt spid="881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1" dur="500" fill="hold"/>
                                        <p:tgtEl>
                                          <p:spTgt spid="881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2" dur="500" tmFilter="0,0; .5, 1; 1, 1"/>
                                        <p:tgtEl>
                                          <p:spTgt spid="88112">
                                            <p:txEl>
                                              <p:pRg st="0" end="0"/>
                                            </p:txEl>
                                          </p:spTgt>
                                        </p:tgtEl>
                                      </p:cBhvr>
                                    </p:animEffect>
                                  </p:childTnLst>
                                </p:cTn>
                              </p:par>
                            </p:childTnLst>
                          </p:cTn>
                        </p:par>
                        <p:par>
                          <p:cTn id="193" fill="hold" nodeType="afterGroup">
                            <p:stCondLst>
                              <p:cond delay="11550"/>
                            </p:stCondLst>
                            <p:childTnLst>
                              <p:par>
                                <p:cTn id="194" presetID="41" presetClass="entr" presetSubtype="0" fill="hold" nodeType="afterEffect">
                                  <p:stCondLst>
                                    <p:cond delay="0"/>
                                  </p:stCondLst>
                                  <p:iterate type="lt">
                                    <p:tmPct val="10000"/>
                                  </p:iterate>
                                  <p:childTnLst>
                                    <p:set>
                                      <p:cBhvr>
                                        <p:cTn id="195" dur="1" fill="hold">
                                          <p:stCondLst>
                                            <p:cond delay="0"/>
                                          </p:stCondLst>
                                        </p:cTn>
                                        <p:tgtEl>
                                          <p:spTgt spid="88111">
                                            <p:txEl>
                                              <p:pRg st="0" end="0"/>
                                            </p:txEl>
                                          </p:spTgt>
                                        </p:tgtEl>
                                        <p:attrNameLst>
                                          <p:attrName>style.visibility</p:attrName>
                                        </p:attrNameLst>
                                      </p:cBhvr>
                                      <p:to>
                                        <p:strVal val="visible"/>
                                      </p:to>
                                    </p:set>
                                    <p:anim calcmode="lin" valueType="num">
                                      <p:cBhvr>
                                        <p:cTn id="196" dur="500" fill="hold"/>
                                        <p:tgtEl>
                                          <p:spTgt spid="8811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7" dur="500" fill="hold"/>
                                        <p:tgtEl>
                                          <p:spTgt spid="88111">
                                            <p:txEl>
                                              <p:pRg st="0" end="0"/>
                                            </p:txEl>
                                          </p:spTgt>
                                        </p:tgtEl>
                                        <p:attrNameLst>
                                          <p:attrName>ppt_y</p:attrName>
                                        </p:attrNameLst>
                                      </p:cBhvr>
                                      <p:tavLst>
                                        <p:tav tm="0">
                                          <p:val>
                                            <p:strVal val="#ppt_y"/>
                                          </p:val>
                                        </p:tav>
                                        <p:tav tm="100000">
                                          <p:val>
                                            <p:strVal val="#ppt_y"/>
                                          </p:val>
                                        </p:tav>
                                      </p:tavLst>
                                    </p:anim>
                                    <p:anim calcmode="lin" valueType="num">
                                      <p:cBhvr>
                                        <p:cTn id="198" dur="500" fill="hold"/>
                                        <p:tgtEl>
                                          <p:spTgt spid="8811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9" dur="500" fill="hold"/>
                                        <p:tgtEl>
                                          <p:spTgt spid="8811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0" dur="500" tmFilter="0,0; .5, 1; 1, 1"/>
                                        <p:tgtEl>
                                          <p:spTgt spid="88111">
                                            <p:txEl>
                                              <p:pRg st="0" end="0"/>
                                            </p:txEl>
                                          </p:spTgt>
                                        </p:tgtEl>
                                      </p:cBhvr>
                                    </p:animEffect>
                                  </p:childTnLst>
                                </p:cTn>
                              </p:par>
                            </p:childTnLst>
                          </p:cTn>
                        </p:par>
                        <p:par>
                          <p:cTn id="201" fill="hold" nodeType="afterGroup">
                            <p:stCondLst>
                              <p:cond delay="14800"/>
                            </p:stCondLst>
                            <p:childTnLst>
                              <p:par>
                                <p:cTn id="202" presetID="52" presetClass="entr" presetSubtype="0" fill="hold" nodeType="afterEffect">
                                  <p:stCondLst>
                                    <p:cond delay="0"/>
                                  </p:stCondLst>
                                  <p:childTnLst>
                                    <p:set>
                                      <p:cBhvr>
                                        <p:cTn id="203" dur="1" fill="hold">
                                          <p:stCondLst>
                                            <p:cond delay="0"/>
                                          </p:stCondLst>
                                        </p:cTn>
                                        <p:tgtEl>
                                          <p:spTgt spid="88113">
                                            <p:txEl>
                                              <p:pRg st="0" end="0"/>
                                            </p:txEl>
                                          </p:spTgt>
                                        </p:tgtEl>
                                        <p:attrNameLst>
                                          <p:attrName>style.visibility</p:attrName>
                                        </p:attrNameLst>
                                      </p:cBhvr>
                                      <p:to>
                                        <p:strVal val="visible"/>
                                      </p:to>
                                    </p:set>
                                    <p:animScale>
                                      <p:cBhvr>
                                        <p:cTn id="204" dur="1000" decel="50000" fill="hold">
                                          <p:stCondLst>
                                            <p:cond delay="0"/>
                                          </p:stCondLst>
                                        </p:cTn>
                                        <p:tgtEl>
                                          <p:spTgt spid="8811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5" dur="1000" decel="50000" fill="hold">
                                          <p:stCondLst>
                                            <p:cond delay="0"/>
                                          </p:stCondLst>
                                        </p:cTn>
                                        <p:tgtEl>
                                          <p:spTgt spid="88113">
                                            <p:txEl>
                                              <p:pRg st="0" end="0"/>
                                            </p:txEl>
                                          </p:spTgt>
                                        </p:tgtEl>
                                        <p:attrNameLst>
                                          <p:attrName>ppt_x</p:attrName>
                                          <p:attrName>ppt_y</p:attrName>
                                        </p:attrNameLst>
                                      </p:cBhvr>
                                    </p:animMotion>
                                    <p:animEffect transition="in" filter="fade">
                                      <p:cBhvr>
                                        <p:cTn id="206" dur="1000"/>
                                        <p:tgtEl>
                                          <p:spTgt spid="88113">
                                            <p:txEl>
                                              <p:pRg st="0" end="0"/>
                                            </p:txEl>
                                          </p:spTgt>
                                        </p:tgtEl>
                                      </p:cBhvr>
                                    </p:animEffect>
                                  </p:childTnLst>
                                </p:cTn>
                              </p:par>
                            </p:childTnLst>
                          </p:cTn>
                        </p:par>
                        <p:par>
                          <p:cTn id="207" fill="hold" nodeType="afterGroup">
                            <p:stCondLst>
                              <p:cond delay="15800"/>
                            </p:stCondLst>
                            <p:childTnLst>
                              <p:par>
                                <p:cTn id="208" presetID="52" presetClass="entr" presetSubtype="0" fill="hold" nodeType="afterEffect">
                                  <p:stCondLst>
                                    <p:cond delay="0"/>
                                  </p:stCondLst>
                                  <p:childTnLst>
                                    <p:set>
                                      <p:cBhvr>
                                        <p:cTn id="209" dur="1" fill="hold">
                                          <p:stCondLst>
                                            <p:cond delay="0"/>
                                          </p:stCondLst>
                                        </p:cTn>
                                        <p:tgtEl>
                                          <p:spTgt spid="88114">
                                            <p:txEl>
                                              <p:pRg st="0" end="0"/>
                                            </p:txEl>
                                          </p:spTgt>
                                        </p:tgtEl>
                                        <p:attrNameLst>
                                          <p:attrName>style.visibility</p:attrName>
                                        </p:attrNameLst>
                                      </p:cBhvr>
                                      <p:to>
                                        <p:strVal val="visible"/>
                                      </p:to>
                                    </p:set>
                                    <p:animScale>
                                      <p:cBhvr>
                                        <p:cTn id="210" dur="1000" decel="50000" fill="hold">
                                          <p:stCondLst>
                                            <p:cond delay="0"/>
                                          </p:stCondLst>
                                        </p:cTn>
                                        <p:tgtEl>
                                          <p:spTgt spid="8811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1" dur="1000" decel="50000" fill="hold">
                                          <p:stCondLst>
                                            <p:cond delay="0"/>
                                          </p:stCondLst>
                                        </p:cTn>
                                        <p:tgtEl>
                                          <p:spTgt spid="88114">
                                            <p:txEl>
                                              <p:pRg st="0" end="0"/>
                                            </p:txEl>
                                          </p:spTgt>
                                        </p:tgtEl>
                                        <p:attrNameLst>
                                          <p:attrName>ppt_x</p:attrName>
                                          <p:attrName>ppt_y</p:attrName>
                                        </p:attrNameLst>
                                      </p:cBhvr>
                                    </p:animMotion>
                                    <p:animEffect transition="in" filter="fade">
                                      <p:cBhvr>
                                        <p:cTn id="212" dur="1000"/>
                                        <p:tgtEl>
                                          <p:spTgt spid="881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83" grpId="0" animBg="1"/>
      <p:bldP spid="88084" grpId="0" animBg="1"/>
      <p:bldP spid="88085" grpId="0" animBg="1"/>
      <p:bldP spid="88086" grpId="0" animBg="1"/>
      <p:bldP spid="88087" grpId="0" animBg="1"/>
      <p:bldP spid="88088" grpId="0" animBg="1"/>
      <p:bldP spid="88089" grpId="0" animBg="1"/>
      <p:bldP spid="88090" grpId="0" animBg="1"/>
      <p:bldP spid="88091" grpId="0" animBg="1"/>
      <p:bldP spid="88092" grpId="0" animBg="1"/>
      <p:bldP spid="88093" grpId="0" animBg="1"/>
      <p:bldP spid="88094" grpId="0" animBg="1"/>
      <p:bldP spid="88095" grpId="0" animBg="1"/>
      <p:bldP spid="88096" grpId="0" animBg="1"/>
      <p:bldP spid="88097" grpId="0" animBg="1"/>
      <p:bldP spid="88098" grpId="0" animBg="1"/>
      <p:bldP spid="88099" grpId="0"/>
      <p:bldP spid="88100" grpId="0"/>
      <p:bldP spid="88101" grpId="0"/>
      <p:bldP spid="88102" grpId="0"/>
      <p:bldP spid="88103" grpId="0"/>
      <p:bldP spid="88104" grpId="0"/>
      <p:bldP spid="88105" grpId="0"/>
      <p:bldP spid="88106" grpId="0"/>
      <p:bldP spid="88107" grpId="0"/>
      <p:bldP spid="88108" grpId="0"/>
      <p:bldP spid="88109" grpId="0"/>
      <p:bldP spid="88110" grpId="0"/>
      <p:bldP spid="88115" grpId="0"/>
      <p:bldP spid="88116" grpId="0"/>
      <p:bldP spid="88117" grpId="0"/>
      <p:bldP spid="88118" grpId="0"/>
      <p:bldP spid="88119" grpId="0"/>
      <p:bldP spid="88121" grpId="0"/>
      <p:bldP spid="8812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86" name="AutoShape 26"/>
          <p:cNvSpPr>
            <a:spLocks noChangeArrowheads="1"/>
          </p:cNvSpPr>
          <p:nvPr/>
        </p:nvSpPr>
        <p:spPr bwMode="auto">
          <a:xfrm>
            <a:off x="7967663" y="2276475"/>
            <a:ext cx="3176587" cy="4032250"/>
          </a:xfrm>
          <a:prstGeom prst="roundRect">
            <a:avLst>
              <a:gd name="adj" fmla="val 16667"/>
            </a:avLst>
          </a:prstGeom>
          <a:noFill/>
          <a:ln w="25400">
            <a:solidFill>
              <a:srgbClr val="006CB8"/>
            </a:solidFill>
            <a:prstDash val="sysDot"/>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Oval 53"/>
          <p:cNvSpPr>
            <a:spLocks noChangeArrowheads="1"/>
          </p:cNvSpPr>
          <p:nvPr/>
        </p:nvSpPr>
        <p:spPr bwMode="auto">
          <a:xfrm>
            <a:off x="8331980" y="1199609"/>
            <a:ext cx="2343603" cy="22880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3" name="组合 1"/>
          <p:cNvGrpSpPr/>
          <p:nvPr/>
        </p:nvGrpSpPr>
        <p:grpSpPr>
          <a:xfrm>
            <a:off x="637522" y="1351423"/>
            <a:ext cx="5567081" cy="4764756"/>
            <a:chOff x="1243649" y="1306887"/>
            <a:chExt cx="6153580" cy="5266736"/>
          </a:xfrm>
          <a:solidFill>
            <a:srgbClr val="7F7F7F"/>
          </a:solidFill>
        </p:grpSpPr>
        <p:sp>
          <p:nvSpPr>
            <p:cNvPr id="244" name="任意多边形 243"/>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45" name="任意多边形 244"/>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46"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48"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0"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2"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4"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6"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8"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0"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2"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4"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6"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8"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0"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2"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4"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6"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8"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0"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2"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4"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7"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9"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1"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3"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5"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7"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9"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301"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302"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304"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306"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350">
                <a:solidFill>
                  <a:prstClr val="black"/>
                </a:solidFill>
                <a:latin typeface="+mn-lt"/>
                <a:ea typeface="+mn-ea"/>
              </a:endParaRPr>
            </a:p>
          </p:txBody>
        </p:sp>
      </p:grpSp>
      <p:sp>
        <p:nvSpPr>
          <p:cNvPr id="66591" name="Text Box 31"/>
          <p:cNvSpPr txBox="1">
            <a:spLocks noChangeArrowheads="1"/>
          </p:cNvSpPr>
          <p:nvPr/>
        </p:nvSpPr>
        <p:spPr bwMode="auto">
          <a:xfrm>
            <a:off x="8542338" y="2108200"/>
            <a:ext cx="2017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全国发展规划</a:t>
            </a:r>
          </a:p>
        </p:txBody>
      </p:sp>
      <p:sp>
        <p:nvSpPr>
          <p:cNvPr id="66592" name="Rectangle 32"/>
          <p:cNvSpPr>
            <a:spLocks noChangeArrowheads="1"/>
          </p:cNvSpPr>
          <p:nvPr/>
        </p:nvSpPr>
        <p:spPr bwMode="auto">
          <a:xfrm>
            <a:off x="8399463" y="3705225"/>
            <a:ext cx="2447925" cy="264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en-US" altLang="zh-CN" sz="1400">
              <a:ea typeface="微软雅黑" pitchFamily="34" charset="-122"/>
            </a:endParaRPr>
          </a:p>
        </p:txBody>
      </p:sp>
      <p:sp>
        <p:nvSpPr>
          <p:cNvPr id="66593" name="Line 548"/>
          <p:cNvSpPr>
            <a:spLocks noChangeShapeType="1"/>
          </p:cNvSpPr>
          <p:nvPr/>
        </p:nvSpPr>
        <p:spPr bwMode="auto">
          <a:xfrm flipV="1">
            <a:off x="5591175" y="3500438"/>
            <a:ext cx="1800225"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594" name="Line 548"/>
          <p:cNvSpPr>
            <a:spLocks noChangeShapeType="1"/>
          </p:cNvSpPr>
          <p:nvPr/>
        </p:nvSpPr>
        <p:spPr bwMode="auto">
          <a:xfrm flipV="1">
            <a:off x="5591175" y="3933825"/>
            <a:ext cx="1800225"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595" name="Line 548"/>
          <p:cNvSpPr>
            <a:spLocks noChangeShapeType="1"/>
          </p:cNvSpPr>
          <p:nvPr/>
        </p:nvSpPr>
        <p:spPr bwMode="auto">
          <a:xfrm flipV="1">
            <a:off x="5591175" y="4365625"/>
            <a:ext cx="1800225"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596" name="Line 548"/>
          <p:cNvSpPr>
            <a:spLocks noChangeShapeType="1"/>
          </p:cNvSpPr>
          <p:nvPr/>
        </p:nvSpPr>
        <p:spPr bwMode="auto">
          <a:xfrm flipV="1">
            <a:off x="5519738" y="4868863"/>
            <a:ext cx="1871662"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597" name="Rectangle 37"/>
          <p:cNvSpPr>
            <a:spLocks noChangeArrowheads="1"/>
          </p:cNvSpPr>
          <p:nvPr/>
        </p:nvSpPr>
        <p:spPr bwMode="auto">
          <a:xfrm>
            <a:off x="6096000" y="3089275"/>
            <a:ext cx="1368425"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sp>
        <p:nvSpPr>
          <p:cNvPr id="66598" name="Rectangle 38"/>
          <p:cNvSpPr>
            <a:spLocks noChangeArrowheads="1"/>
          </p:cNvSpPr>
          <p:nvPr/>
        </p:nvSpPr>
        <p:spPr bwMode="auto">
          <a:xfrm>
            <a:off x="6096000" y="3573463"/>
            <a:ext cx="1368425"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sp>
        <p:nvSpPr>
          <p:cNvPr id="66599" name="Rectangle 39"/>
          <p:cNvSpPr>
            <a:spLocks noChangeArrowheads="1"/>
          </p:cNvSpPr>
          <p:nvPr/>
        </p:nvSpPr>
        <p:spPr bwMode="auto">
          <a:xfrm>
            <a:off x="6096000" y="4005263"/>
            <a:ext cx="1368425"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sp>
        <p:nvSpPr>
          <p:cNvPr id="66600" name="Rectangle 40"/>
          <p:cNvSpPr>
            <a:spLocks noChangeArrowheads="1"/>
          </p:cNvSpPr>
          <p:nvPr/>
        </p:nvSpPr>
        <p:spPr bwMode="auto">
          <a:xfrm>
            <a:off x="6096000" y="4508500"/>
            <a:ext cx="1368425"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pic>
        <p:nvPicPr>
          <p:cNvPr id="66601"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4573588" y="3000375"/>
            <a:ext cx="215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66602"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4724400" y="4152900"/>
            <a:ext cx="215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66603"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5083175" y="4440238"/>
            <a:ext cx="215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66604"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4651375" y="5160963"/>
            <a:ext cx="215900" cy="209550"/>
          </a:xfrm>
          <a:prstGeom prst="rect">
            <a:avLst/>
          </a:prstGeom>
          <a:noFill/>
          <a:extLst>
            <a:ext uri="{909E8E84-426E-40DD-AFC4-6F175D3DCCD1}">
              <a14:hiddenFill xmlns:a14="http://schemas.microsoft.com/office/drawing/2010/main">
                <a:solidFill>
                  <a:srgbClr val="FFFFFF"/>
                </a:solidFill>
              </a14:hiddenFill>
            </a:ext>
          </a:extLst>
        </p:spPr>
      </p:pic>
      <p:sp>
        <p:nvSpPr>
          <p:cNvPr id="66605" name="Line 548"/>
          <p:cNvSpPr>
            <a:spLocks noChangeShapeType="1"/>
          </p:cNvSpPr>
          <p:nvPr/>
        </p:nvSpPr>
        <p:spPr bwMode="auto">
          <a:xfrm>
            <a:off x="4727575" y="3141663"/>
            <a:ext cx="863600" cy="358775"/>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606" name="Line 548"/>
          <p:cNvSpPr>
            <a:spLocks noChangeShapeType="1"/>
          </p:cNvSpPr>
          <p:nvPr/>
        </p:nvSpPr>
        <p:spPr bwMode="auto">
          <a:xfrm flipV="1">
            <a:off x="4870450" y="3933825"/>
            <a:ext cx="720725" cy="358775"/>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607" name="Line 548"/>
          <p:cNvSpPr>
            <a:spLocks noChangeShapeType="1"/>
          </p:cNvSpPr>
          <p:nvPr/>
        </p:nvSpPr>
        <p:spPr bwMode="auto">
          <a:xfrm flipV="1">
            <a:off x="4799013" y="4868863"/>
            <a:ext cx="720725" cy="43180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608" name="Line 548"/>
          <p:cNvSpPr>
            <a:spLocks noChangeShapeType="1"/>
          </p:cNvSpPr>
          <p:nvPr/>
        </p:nvSpPr>
        <p:spPr bwMode="auto">
          <a:xfrm flipV="1">
            <a:off x="5230813" y="4365625"/>
            <a:ext cx="360362" cy="21590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611" name="Rectangle 51"/>
          <p:cNvSpPr>
            <a:spLocks noChangeArrowheads="1"/>
          </p:cNvSpPr>
          <p:nvPr/>
        </p:nvSpPr>
        <p:spPr bwMode="auto">
          <a:xfrm>
            <a:off x="419100" y="298450"/>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产品分布</a:t>
            </a:r>
          </a:p>
        </p:txBody>
      </p:sp>
      <p:sp>
        <p:nvSpPr>
          <p:cNvPr id="66612" name="Rectangle 52"/>
          <p:cNvSpPr>
            <a:spLocks noChangeArrowheads="1"/>
          </p:cNvSpPr>
          <p:nvPr/>
        </p:nvSpPr>
        <p:spPr bwMode="auto">
          <a:xfrm>
            <a:off x="1990725" y="442913"/>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solidFill>
                  <a:schemeClr val="bg1"/>
                </a:solidFill>
                <a:latin typeface="方正正中黑简体" pitchFamily="2" charset="-122"/>
                <a:ea typeface="方正正中黑简体" pitchFamily="2" charset="-122"/>
              </a:rPr>
              <a:t> </a:t>
            </a:r>
            <a:r>
              <a:rPr lang="en-US" altLang="zh-CN" sz="2000" dirty="0">
                <a:latin typeface="方正正中黑简体" pitchFamily="2" charset="-122"/>
                <a:ea typeface="方正正中黑简体" pitchFamily="2" charset="-122"/>
              </a:rPr>
              <a:t>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611"/>
                                        </p:tgtEl>
                                        <p:attrNameLst>
                                          <p:attrName>style.visibility</p:attrName>
                                        </p:attrNameLst>
                                      </p:cBhvr>
                                      <p:to>
                                        <p:strVal val="visible"/>
                                      </p:to>
                                    </p:set>
                                    <p:anim calcmode="lin" valueType="num">
                                      <p:cBhvr>
                                        <p:cTn id="7" dur="500" fill="hold"/>
                                        <p:tgtEl>
                                          <p:spTgt spid="666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611"/>
                                        </p:tgtEl>
                                        <p:attrNameLst>
                                          <p:attrName>ppt_y</p:attrName>
                                        </p:attrNameLst>
                                      </p:cBhvr>
                                      <p:tavLst>
                                        <p:tav tm="0">
                                          <p:val>
                                            <p:strVal val="#ppt_y"/>
                                          </p:val>
                                        </p:tav>
                                        <p:tav tm="100000">
                                          <p:val>
                                            <p:strVal val="#ppt_y"/>
                                          </p:val>
                                        </p:tav>
                                      </p:tavLst>
                                    </p:anim>
                                    <p:anim calcmode="lin" valueType="num">
                                      <p:cBhvr>
                                        <p:cTn id="9" dur="500" fill="hold"/>
                                        <p:tgtEl>
                                          <p:spTgt spid="666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6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611"/>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6612"/>
                                        </p:tgtEl>
                                        <p:attrNameLst>
                                          <p:attrName>style.visibility</p:attrName>
                                        </p:attrNameLst>
                                      </p:cBhvr>
                                      <p:to>
                                        <p:strVal val="visible"/>
                                      </p:to>
                                    </p:set>
                                    <p:anim calcmode="lin" valueType="num">
                                      <p:cBhvr>
                                        <p:cTn id="15" dur="500" fill="hold"/>
                                        <p:tgtEl>
                                          <p:spTgt spid="6661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6612"/>
                                        </p:tgtEl>
                                        <p:attrNameLst>
                                          <p:attrName>ppt_y</p:attrName>
                                        </p:attrNameLst>
                                      </p:cBhvr>
                                      <p:tavLst>
                                        <p:tav tm="0">
                                          <p:val>
                                            <p:strVal val="#ppt_y"/>
                                          </p:val>
                                        </p:tav>
                                        <p:tav tm="100000">
                                          <p:val>
                                            <p:strVal val="#ppt_y"/>
                                          </p:val>
                                        </p:tav>
                                      </p:tavLst>
                                    </p:anim>
                                    <p:anim calcmode="lin" valueType="num">
                                      <p:cBhvr>
                                        <p:cTn id="17" dur="500" fill="hold"/>
                                        <p:tgtEl>
                                          <p:spTgt spid="6661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661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6612"/>
                                        </p:tgtEl>
                                      </p:cBhvr>
                                    </p:animEffect>
                                  </p:childTnLst>
                                </p:cTn>
                              </p:par>
                            </p:childTnLst>
                          </p:cTn>
                        </p:par>
                        <p:par>
                          <p:cTn id="20" fill="hold" nodeType="afterGroup">
                            <p:stCondLst>
                              <p:cond delay="1800"/>
                            </p:stCondLst>
                            <p:childTnLst>
                              <p:par>
                                <p:cTn id="21" presetID="18" presetClass="entr" presetSubtype="1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trips(downLeft)">
                                      <p:cBhvr>
                                        <p:cTn id="23" dur="2000"/>
                                        <p:tgtEl>
                                          <p:spTgt spid="3"/>
                                        </p:tgtEl>
                                      </p:cBhvr>
                                    </p:animEffect>
                                  </p:childTnLst>
                                </p:cTn>
                              </p:par>
                            </p:childTnLst>
                          </p:cTn>
                        </p:par>
                        <p:par>
                          <p:cTn id="24" fill="hold" nodeType="afterGroup">
                            <p:stCondLst>
                              <p:cond delay="3800"/>
                            </p:stCondLst>
                            <p:childTnLst>
                              <p:par>
                                <p:cTn id="25" presetID="29" presetClass="entr" presetSubtype="0" fill="hold" nodeType="afterEffect">
                                  <p:stCondLst>
                                    <p:cond delay="0"/>
                                  </p:stCondLst>
                                  <p:childTnLst>
                                    <p:set>
                                      <p:cBhvr>
                                        <p:cTn id="26" dur="1" fill="hold">
                                          <p:stCondLst>
                                            <p:cond delay="0"/>
                                          </p:stCondLst>
                                        </p:cTn>
                                        <p:tgtEl>
                                          <p:spTgt spid="66601"/>
                                        </p:tgtEl>
                                        <p:attrNameLst>
                                          <p:attrName>style.visibility</p:attrName>
                                        </p:attrNameLst>
                                      </p:cBhvr>
                                      <p:to>
                                        <p:strVal val="visible"/>
                                      </p:to>
                                    </p:set>
                                    <p:anim calcmode="lin" valueType="num">
                                      <p:cBhvr>
                                        <p:cTn id="27" dur="1000" fill="hold"/>
                                        <p:tgtEl>
                                          <p:spTgt spid="66601"/>
                                        </p:tgtEl>
                                        <p:attrNameLst>
                                          <p:attrName>ppt_x</p:attrName>
                                        </p:attrNameLst>
                                      </p:cBhvr>
                                      <p:tavLst>
                                        <p:tav tm="0">
                                          <p:val>
                                            <p:strVal val="#ppt_x-.2"/>
                                          </p:val>
                                        </p:tav>
                                        <p:tav tm="100000">
                                          <p:val>
                                            <p:strVal val="#ppt_x"/>
                                          </p:val>
                                        </p:tav>
                                      </p:tavLst>
                                    </p:anim>
                                    <p:anim calcmode="lin" valueType="num">
                                      <p:cBhvr>
                                        <p:cTn id="28" dur="1000" fill="hold"/>
                                        <p:tgtEl>
                                          <p:spTgt spid="66601"/>
                                        </p:tgtEl>
                                        <p:attrNameLst>
                                          <p:attrName>ppt_y</p:attrName>
                                        </p:attrNameLst>
                                      </p:cBhvr>
                                      <p:tavLst>
                                        <p:tav tm="0">
                                          <p:val>
                                            <p:strVal val="#ppt_y"/>
                                          </p:val>
                                        </p:tav>
                                        <p:tav tm="100000">
                                          <p:val>
                                            <p:strVal val="#ppt_y"/>
                                          </p:val>
                                        </p:tav>
                                      </p:tavLst>
                                    </p:anim>
                                    <p:animEffect transition="in" filter="wipe(right)" prLst="gradientSize: 0.1">
                                      <p:cBhvr>
                                        <p:cTn id="29" dur="1000"/>
                                        <p:tgtEl>
                                          <p:spTgt spid="66601"/>
                                        </p:tgtEl>
                                      </p:cBhvr>
                                    </p:animEffect>
                                  </p:childTnLst>
                                </p:cTn>
                              </p:par>
                              <p:par>
                                <p:cTn id="30" presetID="29" presetClass="entr" presetSubtype="0" fill="hold" nodeType="withEffect">
                                  <p:stCondLst>
                                    <p:cond delay="0"/>
                                  </p:stCondLst>
                                  <p:childTnLst>
                                    <p:set>
                                      <p:cBhvr>
                                        <p:cTn id="31" dur="1" fill="hold">
                                          <p:stCondLst>
                                            <p:cond delay="0"/>
                                          </p:stCondLst>
                                        </p:cTn>
                                        <p:tgtEl>
                                          <p:spTgt spid="66602"/>
                                        </p:tgtEl>
                                        <p:attrNameLst>
                                          <p:attrName>style.visibility</p:attrName>
                                        </p:attrNameLst>
                                      </p:cBhvr>
                                      <p:to>
                                        <p:strVal val="visible"/>
                                      </p:to>
                                    </p:set>
                                    <p:anim calcmode="lin" valueType="num">
                                      <p:cBhvr>
                                        <p:cTn id="32" dur="1000" fill="hold"/>
                                        <p:tgtEl>
                                          <p:spTgt spid="66602"/>
                                        </p:tgtEl>
                                        <p:attrNameLst>
                                          <p:attrName>ppt_x</p:attrName>
                                        </p:attrNameLst>
                                      </p:cBhvr>
                                      <p:tavLst>
                                        <p:tav tm="0">
                                          <p:val>
                                            <p:strVal val="#ppt_x-.2"/>
                                          </p:val>
                                        </p:tav>
                                        <p:tav tm="100000">
                                          <p:val>
                                            <p:strVal val="#ppt_x"/>
                                          </p:val>
                                        </p:tav>
                                      </p:tavLst>
                                    </p:anim>
                                    <p:anim calcmode="lin" valueType="num">
                                      <p:cBhvr>
                                        <p:cTn id="33" dur="1000" fill="hold"/>
                                        <p:tgtEl>
                                          <p:spTgt spid="66602"/>
                                        </p:tgtEl>
                                        <p:attrNameLst>
                                          <p:attrName>ppt_y</p:attrName>
                                        </p:attrNameLst>
                                      </p:cBhvr>
                                      <p:tavLst>
                                        <p:tav tm="0">
                                          <p:val>
                                            <p:strVal val="#ppt_y"/>
                                          </p:val>
                                        </p:tav>
                                        <p:tav tm="100000">
                                          <p:val>
                                            <p:strVal val="#ppt_y"/>
                                          </p:val>
                                        </p:tav>
                                      </p:tavLst>
                                    </p:anim>
                                    <p:animEffect transition="in" filter="wipe(right)" prLst="gradientSize: 0.1">
                                      <p:cBhvr>
                                        <p:cTn id="34" dur="1000"/>
                                        <p:tgtEl>
                                          <p:spTgt spid="66602"/>
                                        </p:tgtEl>
                                      </p:cBhvr>
                                    </p:animEffect>
                                  </p:childTnLst>
                                </p:cTn>
                              </p:par>
                              <p:par>
                                <p:cTn id="35" presetID="29" presetClass="entr" presetSubtype="0" fill="hold" nodeType="withEffect">
                                  <p:stCondLst>
                                    <p:cond delay="0"/>
                                  </p:stCondLst>
                                  <p:childTnLst>
                                    <p:set>
                                      <p:cBhvr>
                                        <p:cTn id="36" dur="1" fill="hold">
                                          <p:stCondLst>
                                            <p:cond delay="0"/>
                                          </p:stCondLst>
                                        </p:cTn>
                                        <p:tgtEl>
                                          <p:spTgt spid="66604"/>
                                        </p:tgtEl>
                                        <p:attrNameLst>
                                          <p:attrName>style.visibility</p:attrName>
                                        </p:attrNameLst>
                                      </p:cBhvr>
                                      <p:to>
                                        <p:strVal val="visible"/>
                                      </p:to>
                                    </p:set>
                                    <p:anim calcmode="lin" valueType="num">
                                      <p:cBhvr>
                                        <p:cTn id="37" dur="1000" fill="hold"/>
                                        <p:tgtEl>
                                          <p:spTgt spid="66604"/>
                                        </p:tgtEl>
                                        <p:attrNameLst>
                                          <p:attrName>ppt_x</p:attrName>
                                        </p:attrNameLst>
                                      </p:cBhvr>
                                      <p:tavLst>
                                        <p:tav tm="0">
                                          <p:val>
                                            <p:strVal val="#ppt_x-.2"/>
                                          </p:val>
                                        </p:tav>
                                        <p:tav tm="100000">
                                          <p:val>
                                            <p:strVal val="#ppt_x"/>
                                          </p:val>
                                        </p:tav>
                                      </p:tavLst>
                                    </p:anim>
                                    <p:anim calcmode="lin" valueType="num">
                                      <p:cBhvr>
                                        <p:cTn id="38" dur="1000" fill="hold"/>
                                        <p:tgtEl>
                                          <p:spTgt spid="66604"/>
                                        </p:tgtEl>
                                        <p:attrNameLst>
                                          <p:attrName>ppt_y</p:attrName>
                                        </p:attrNameLst>
                                      </p:cBhvr>
                                      <p:tavLst>
                                        <p:tav tm="0">
                                          <p:val>
                                            <p:strVal val="#ppt_y"/>
                                          </p:val>
                                        </p:tav>
                                        <p:tav tm="100000">
                                          <p:val>
                                            <p:strVal val="#ppt_y"/>
                                          </p:val>
                                        </p:tav>
                                      </p:tavLst>
                                    </p:anim>
                                    <p:animEffect transition="in" filter="wipe(right)" prLst="gradientSize: 0.1">
                                      <p:cBhvr>
                                        <p:cTn id="39" dur="1000"/>
                                        <p:tgtEl>
                                          <p:spTgt spid="66604"/>
                                        </p:tgtEl>
                                      </p:cBhvr>
                                    </p:animEffect>
                                  </p:childTnLst>
                                </p:cTn>
                              </p:par>
                              <p:par>
                                <p:cTn id="40" presetID="29" presetClass="entr" presetSubtype="0" fill="hold" nodeType="withEffect">
                                  <p:stCondLst>
                                    <p:cond delay="0"/>
                                  </p:stCondLst>
                                  <p:childTnLst>
                                    <p:set>
                                      <p:cBhvr>
                                        <p:cTn id="41" dur="1" fill="hold">
                                          <p:stCondLst>
                                            <p:cond delay="0"/>
                                          </p:stCondLst>
                                        </p:cTn>
                                        <p:tgtEl>
                                          <p:spTgt spid="66603"/>
                                        </p:tgtEl>
                                        <p:attrNameLst>
                                          <p:attrName>style.visibility</p:attrName>
                                        </p:attrNameLst>
                                      </p:cBhvr>
                                      <p:to>
                                        <p:strVal val="visible"/>
                                      </p:to>
                                    </p:set>
                                    <p:anim calcmode="lin" valueType="num">
                                      <p:cBhvr>
                                        <p:cTn id="42" dur="1000" fill="hold"/>
                                        <p:tgtEl>
                                          <p:spTgt spid="66603"/>
                                        </p:tgtEl>
                                        <p:attrNameLst>
                                          <p:attrName>ppt_x</p:attrName>
                                        </p:attrNameLst>
                                      </p:cBhvr>
                                      <p:tavLst>
                                        <p:tav tm="0">
                                          <p:val>
                                            <p:strVal val="#ppt_x-.2"/>
                                          </p:val>
                                        </p:tav>
                                        <p:tav tm="100000">
                                          <p:val>
                                            <p:strVal val="#ppt_x"/>
                                          </p:val>
                                        </p:tav>
                                      </p:tavLst>
                                    </p:anim>
                                    <p:anim calcmode="lin" valueType="num">
                                      <p:cBhvr>
                                        <p:cTn id="43" dur="1000" fill="hold"/>
                                        <p:tgtEl>
                                          <p:spTgt spid="66603"/>
                                        </p:tgtEl>
                                        <p:attrNameLst>
                                          <p:attrName>ppt_y</p:attrName>
                                        </p:attrNameLst>
                                      </p:cBhvr>
                                      <p:tavLst>
                                        <p:tav tm="0">
                                          <p:val>
                                            <p:strVal val="#ppt_y"/>
                                          </p:val>
                                        </p:tav>
                                        <p:tav tm="100000">
                                          <p:val>
                                            <p:strVal val="#ppt_y"/>
                                          </p:val>
                                        </p:tav>
                                      </p:tavLst>
                                    </p:anim>
                                    <p:animEffect transition="in" filter="wipe(right)" prLst="gradientSize: 0.1">
                                      <p:cBhvr>
                                        <p:cTn id="44" dur="1000"/>
                                        <p:tgtEl>
                                          <p:spTgt spid="66603"/>
                                        </p:tgtEl>
                                      </p:cBhvr>
                                    </p:animEffect>
                                  </p:childTnLst>
                                </p:cTn>
                              </p:par>
                            </p:childTnLst>
                          </p:cTn>
                        </p:par>
                        <p:par>
                          <p:cTn id="45" fill="hold" nodeType="afterGroup">
                            <p:stCondLst>
                              <p:cond delay="4800"/>
                            </p:stCondLst>
                            <p:childTnLst>
                              <p:par>
                                <p:cTn id="46" presetID="18" presetClass="entr" presetSubtype="6" fill="hold" grpId="0" nodeType="afterEffect">
                                  <p:stCondLst>
                                    <p:cond delay="0"/>
                                  </p:stCondLst>
                                  <p:childTnLst>
                                    <p:set>
                                      <p:cBhvr>
                                        <p:cTn id="47" dur="1" fill="hold">
                                          <p:stCondLst>
                                            <p:cond delay="0"/>
                                          </p:stCondLst>
                                        </p:cTn>
                                        <p:tgtEl>
                                          <p:spTgt spid="66605"/>
                                        </p:tgtEl>
                                        <p:attrNameLst>
                                          <p:attrName>style.visibility</p:attrName>
                                        </p:attrNameLst>
                                      </p:cBhvr>
                                      <p:to>
                                        <p:strVal val="visible"/>
                                      </p:to>
                                    </p:set>
                                    <p:animEffect transition="in" filter="strips(downRight)">
                                      <p:cBhvr>
                                        <p:cTn id="48" dur="500"/>
                                        <p:tgtEl>
                                          <p:spTgt spid="66605"/>
                                        </p:tgtEl>
                                      </p:cBhvr>
                                    </p:animEffect>
                                  </p:childTnLst>
                                </p:cTn>
                              </p:par>
                              <p:par>
                                <p:cTn id="49" presetID="18" presetClass="entr" presetSubtype="6" fill="hold" grpId="0" nodeType="withEffect">
                                  <p:stCondLst>
                                    <p:cond delay="0"/>
                                  </p:stCondLst>
                                  <p:childTnLst>
                                    <p:set>
                                      <p:cBhvr>
                                        <p:cTn id="50" dur="1" fill="hold">
                                          <p:stCondLst>
                                            <p:cond delay="0"/>
                                          </p:stCondLst>
                                        </p:cTn>
                                        <p:tgtEl>
                                          <p:spTgt spid="66593"/>
                                        </p:tgtEl>
                                        <p:attrNameLst>
                                          <p:attrName>style.visibility</p:attrName>
                                        </p:attrNameLst>
                                      </p:cBhvr>
                                      <p:to>
                                        <p:strVal val="visible"/>
                                      </p:to>
                                    </p:set>
                                    <p:animEffect transition="in" filter="strips(downRight)">
                                      <p:cBhvr>
                                        <p:cTn id="51" dur="500"/>
                                        <p:tgtEl>
                                          <p:spTgt spid="66593"/>
                                        </p:tgtEl>
                                      </p:cBhvr>
                                    </p:animEffect>
                                  </p:childTnLst>
                                </p:cTn>
                              </p:par>
                            </p:childTnLst>
                          </p:cTn>
                        </p:par>
                        <p:par>
                          <p:cTn id="52" fill="hold" nodeType="afterGroup">
                            <p:stCondLst>
                              <p:cond delay="53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66597"/>
                                        </p:tgtEl>
                                        <p:attrNameLst>
                                          <p:attrName>style.visibility</p:attrName>
                                        </p:attrNameLst>
                                      </p:cBhvr>
                                      <p:to>
                                        <p:strVal val="visible"/>
                                      </p:to>
                                    </p:set>
                                    <p:anim calcmode="lin" valueType="num">
                                      <p:cBhvr>
                                        <p:cTn id="55" dur="500" fill="hold"/>
                                        <p:tgtEl>
                                          <p:spTgt spid="66597"/>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66597"/>
                                        </p:tgtEl>
                                        <p:attrNameLst>
                                          <p:attrName>ppt_y</p:attrName>
                                        </p:attrNameLst>
                                      </p:cBhvr>
                                      <p:tavLst>
                                        <p:tav tm="0">
                                          <p:val>
                                            <p:strVal val="#ppt_y"/>
                                          </p:val>
                                        </p:tav>
                                        <p:tav tm="100000">
                                          <p:val>
                                            <p:strVal val="#ppt_y"/>
                                          </p:val>
                                        </p:tav>
                                      </p:tavLst>
                                    </p:anim>
                                    <p:anim calcmode="lin" valueType="num">
                                      <p:cBhvr>
                                        <p:cTn id="57" dur="500" fill="hold"/>
                                        <p:tgtEl>
                                          <p:spTgt spid="66597"/>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6659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66597"/>
                                        </p:tgtEl>
                                      </p:cBhvr>
                                    </p:animEffect>
                                  </p:childTnLst>
                                </p:cTn>
                              </p:par>
                            </p:childTnLst>
                          </p:cTn>
                        </p:par>
                        <p:par>
                          <p:cTn id="60" fill="hold" nodeType="afterGroup">
                            <p:stCondLst>
                              <p:cond delay="6050"/>
                            </p:stCondLst>
                            <p:childTnLst>
                              <p:par>
                                <p:cTn id="61" presetID="18" presetClass="entr" presetSubtype="6" fill="hold" grpId="0" nodeType="afterEffect">
                                  <p:stCondLst>
                                    <p:cond delay="0"/>
                                  </p:stCondLst>
                                  <p:childTnLst>
                                    <p:set>
                                      <p:cBhvr>
                                        <p:cTn id="62" dur="1" fill="hold">
                                          <p:stCondLst>
                                            <p:cond delay="0"/>
                                          </p:stCondLst>
                                        </p:cTn>
                                        <p:tgtEl>
                                          <p:spTgt spid="66606"/>
                                        </p:tgtEl>
                                        <p:attrNameLst>
                                          <p:attrName>style.visibility</p:attrName>
                                        </p:attrNameLst>
                                      </p:cBhvr>
                                      <p:to>
                                        <p:strVal val="visible"/>
                                      </p:to>
                                    </p:set>
                                    <p:animEffect transition="in" filter="strips(downRight)">
                                      <p:cBhvr>
                                        <p:cTn id="63" dur="500"/>
                                        <p:tgtEl>
                                          <p:spTgt spid="66606"/>
                                        </p:tgtEl>
                                      </p:cBhvr>
                                    </p:animEffect>
                                  </p:childTnLst>
                                </p:cTn>
                              </p:par>
                              <p:par>
                                <p:cTn id="64" presetID="18" presetClass="entr" presetSubtype="6" fill="hold" grpId="0" nodeType="withEffect">
                                  <p:stCondLst>
                                    <p:cond delay="0"/>
                                  </p:stCondLst>
                                  <p:childTnLst>
                                    <p:set>
                                      <p:cBhvr>
                                        <p:cTn id="65" dur="1" fill="hold">
                                          <p:stCondLst>
                                            <p:cond delay="0"/>
                                          </p:stCondLst>
                                        </p:cTn>
                                        <p:tgtEl>
                                          <p:spTgt spid="66594"/>
                                        </p:tgtEl>
                                        <p:attrNameLst>
                                          <p:attrName>style.visibility</p:attrName>
                                        </p:attrNameLst>
                                      </p:cBhvr>
                                      <p:to>
                                        <p:strVal val="visible"/>
                                      </p:to>
                                    </p:set>
                                    <p:animEffect transition="in" filter="strips(downRight)">
                                      <p:cBhvr>
                                        <p:cTn id="66" dur="500"/>
                                        <p:tgtEl>
                                          <p:spTgt spid="66594"/>
                                        </p:tgtEl>
                                      </p:cBhvr>
                                    </p:animEffect>
                                  </p:childTnLst>
                                </p:cTn>
                              </p:par>
                            </p:childTnLst>
                          </p:cTn>
                        </p:par>
                        <p:par>
                          <p:cTn id="67" fill="hold" nodeType="afterGroup">
                            <p:stCondLst>
                              <p:cond delay="6550"/>
                            </p:stCondLst>
                            <p:childTnLst>
                              <p:par>
                                <p:cTn id="68" presetID="41" presetClass="entr" presetSubtype="0" fill="hold" nodeType="afterEffect">
                                  <p:stCondLst>
                                    <p:cond delay="0"/>
                                  </p:stCondLst>
                                  <p:iterate type="lt">
                                    <p:tmPct val="10000"/>
                                  </p:iterate>
                                  <p:childTnLst>
                                    <p:set>
                                      <p:cBhvr>
                                        <p:cTn id="69" dur="1" fill="hold">
                                          <p:stCondLst>
                                            <p:cond delay="0"/>
                                          </p:stCondLst>
                                        </p:cTn>
                                        <p:tgtEl>
                                          <p:spTgt spid="66598">
                                            <p:txEl>
                                              <p:pRg st="0" end="0"/>
                                            </p:txEl>
                                          </p:spTgt>
                                        </p:tgtEl>
                                        <p:attrNameLst>
                                          <p:attrName>style.visibility</p:attrName>
                                        </p:attrNameLst>
                                      </p:cBhvr>
                                      <p:to>
                                        <p:strVal val="visible"/>
                                      </p:to>
                                    </p:set>
                                    <p:anim calcmode="lin" valueType="num">
                                      <p:cBhvr>
                                        <p:cTn id="70" dur="500" fill="hold"/>
                                        <p:tgtEl>
                                          <p:spTgt spid="6659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66598">
                                            <p:txEl>
                                              <p:pRg st="0" end="0"/>
                                            </p:txEl>
                                          </p:spTgt>
                                        </p:tgtEl>
                                        <p:attrNameLst>
                                          <p:attrName>ppt_y</p:attrName>
                                        </p:attrNameLst>
                                      </p:cBhvr>
                                      <p:tavLst>
                                        <p:tav tm="0">
                                          <p:val>
                                            <p:strVal val="#ppt_y"/>
                                          </p:val>
                                        </p:tav>
                                        <p:tav tm="100000">
                                          <p:val>
                                            <p:strVal val="#ppt_y"/>
                                          </p:val>
                                        </p:tav>
                                      </p:tavLst>
                                    </p:anim>
                                    <p:anim calcmode="lin" valueType="num">
                                      <p:cBhvr>
                                        <p:cTn id="72" dur="500" fill="hold"/>
                                        <p:tgtEl>
                                          <p:spTgt spid="6659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6659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66598">
                                            <p:txEl>
                                              <p:pRg st="0" end="0"/>
                                            </p:txEl>
                                          </p:spTgt>
                                        </p:tgtEl>
                                      </p:cBhvr>
                                    </p:animEffect>
                                  </p:childTnLst>
                                </p:cTn>
                              </p:par>
                            </p:childTnLst>
                          </p:cTn>
                        </p:par>
                        <p:par>
                          <p:cTn id="75" fill="hold" nodeType="afterGroup">
                            <p:stCondLst>
                              <p:cond delay="7300"/>
                            </p:stCondLst>
                            <p:childTnLst>
                              <p:par>
                                <p:cTn id="76" presetID="18" presetClass="entr" presetSubtype="6" fill="hold" grpId="0" nodeType="afterEffect">
                                  <p:stCondLst>
                                    <p:cond delay="0"/>
                                  </p:stCondLst>
                                  <p:childTnLst>
                                    <p:set>
                                      <p:cBhvr>
                                        <p:cTn id="77" dur="1" fill="hold">
                                          <p:stCondLst>
                                            <p:cond delay="0"/>
                                          </p:stCondLst>
                                        </p:cTn>
                                        <p:tgtEl>
                                          <p:spTgt spid="66608"/>
                                        </p:tgtEl>
                                        <p:attrNameLst>
                                          <p:attrName>style.visibility</p:attrName>
                                        </p:attrNameLst>
                                      </p:cBhvr>
                                      <p:to>
                                        <p:strVal val="visible"/>
                                      </p:to>
                                    </p:set>
                                    <p:animEffect transition="in" filter="strips(downRight)">
                                      <p:cBhvr>
                                        <p:cTn id="78" dur="500"/>
                                        <p:tgtEl>
                                          <p:spTgt spid="66608"/>
                                        </p:tgtEl>
                                      </p:cBhvr>
                                    </p:animEffect>
                                  </p:childTnLst>
                                </p:cTn>
                              </p:par>
                              <p:par>
                                <p:cTn id="79" presetID="18" presetClass="entr" presetSubtype="6" fill="hold" grpId="0" nodeType="withEffect">
                                  <p:stCondLst>
                                    <p:cond delay="0"/>
                                  </p:stCondLst>
                                  <p:childTnLst>
                                    <p:set>
                                      <p:cBhvr>
                                        <p:cTn id="80" dur="1" fill="hold">
                                          <p:stCondLst>
                                            <p:cond delay="0"/>
                                          </p:stCondLst>
                                        </p:cTn>
                                        <p:tgtEl>
                                          <p:spTgt spid="66595"/>
                                        </p:tgtEl>
                                        <p:attrNameLst>
                                          <p:attrName>style.visibility</p:attrName>
                                        </p:attrNameLst>
                                      </p:cBhvr>
                                      <p:to>
                                        <p:strVal val="visible"/>
                                      </p:to>
                                    </p:set>
                                    <p:animEffect transition="in" filter="strips(downRight)">
                                      <p:cBhvr>
                                        <p:cTn id="81" dur="500"/>
                                        <p:tgtEl>
                                          <p:spTgt spid="66595"/>
                                        </p:tgtEl>
                                      </p:cBhvr>
                                    </p:animEffect>
                                  </p:childTnLst>
                                </p:cTn>
                              </p:par>
                            </p:childTnLst>
                          </p:cTn>
                        </p:par>
                        <p:par>
                          <p:cTn id="82" fill="hold" nodeType="afterGroup">
                            <p:stCondLst>
                              <p:cond delay="78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66599"/>
                                        </p:tgtEl>
                                        <p:attrNameLst>
                                          <p:attrName>style.visibility</p:attrName>
                                        </p:attrNameLst>
                                      </p:cBhvr>
                                      <p:to>
                                        <p:strVal val="visible"/>
                                      </p:to>
                                    </p:set>
                                    <p:anim calcmode="lin" valueType="num">
                                      <p:cBhvr>
                                        <p:cTn id="85" dur="500" fill="hold"/>
                                        <p:tgtEl>
                                          <p:spTgt spid="66599"/>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66599"/>
                                        </p:tgtEl>
                                        <p:attrNameLst>
                                          <p:attrName>ppt_y</p:attrName>
                                        </p:attrNameLst>
                                      </p:cBhvr>
                                      <p:tavLst>
                                        <p:tav tm="0">
                                          <p:val>
                                            <p:strVal val="#ppt_y"/>
                                          </p:val>
                                        </p:tav>
                                        <p:tav tm="100000">
                                          <p:val>
                                            <p:strVal val="#ppt_y"/>
                                          </p:val>
                                        </p:tav>
                                      </p:tavLst>
                                    </p:anim>
                                    <p:anim calcmode="lin" valueType="num">
                                      <p:cBhvr>
                                        <p:cTn id="87" dur="500" fill="hold"/>
                                        <p:tgtEl>
                                          <p:spTgt spid="66599"/>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66599"/>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66599"/>
                                        </p:tgtEl>
                                      </p:cBhvr>
                                    </p:animEffect>
                                  </p:childTnLst>
                                </p:cTn>
                              </p:par>
                            </p:childTnLst>
                          </p:cTn>
                        </p:par>
                        <p:par>
                          <p:cTn id="90" fill="hold" nodeType="afterGroup">
                            <p:stCondLst>
                              <p:cond delay="8550"/>
                            </p:stCondLst>
                            <p:childTnLst>
                              <p:par>
                                <p:cTn id="91" presetID="18" presetClass="entr" presetSubtype="6" fill="hold" grpId="0" nodeType="afterEffect">
                                  <p:stCondLst>
                                    <p:cond delay="0"/>
                                  </p:stCondLst>
                                  <p:childTnLst>
                                    <p:set>
                                      <p:cBhvr>
                                        <p:cTn id="92" dur="1" fill="hold">
                                          <p:stCondLst>
                                            <p:cond delay="0"/>
                                          </p:stCondLst>
                                        </p:cTn>
                                        <p:tgtEl>
                                          <p:spTgt spid="66607"/>
                                        </p:tgtEl>
                                        <p:attrNameLst>
                                          <p:attrName>style.visibility</p:attrName>
                                        </p:attrNameLst>
                                      </p:cBhvr>
                                      <p:to>
                                        <p:strVal val="visible"/>
                                      </p:to>
                                    </p:set>
                                    <p:animEffect transition="in" filter="strips(downRight)">
                                      <p:cBhvr>
                                        <p:cTn id="93" dur="500"/>
                                        <p:tgtEl>
                                          <p:spTgt spid="66607"/>
                                        </p:tgtEl>
                                      </p:cBhvr>
                                    </p:animEffect>
                                  </p:childTnLst>
                                </p:cTn>
                              </p:par>
                              <p:par>
                                <p:cTn id="94" presetID="18" presetClass="entr" presetSubtype="6" fill="hold" grpId="0" nodeType="withEffect">
                                  <p:stCondLst>
                                    <p:cond delay="0"/>
                                  </p:stCondLst>
                                  <p:childTnLst>
                                    <p:set>
                                      <p:cBhvr>
                                        <p:cTn id="95" dur="1" fill="hold">
                                          <p:stCondLst>
                                            <p:cond delay="0"/>
                                          </p:stCondLst>
                                        </p:cTn>
                                        <p:tgtEl>
                                          <p:spTgt spid="66596"/>
                                        </p:tgtEl>
                                        <p:attrNameLst>
                                          <p:attrName>style.visibility</p:attrName>
                                        </p:attrNameLst>
                                      </p:cBhvr>
                                      <p:to>
                                        <p:strVal val="visible"/>
                                      </p:to>
                                    </p:set>
                                    <p:animEffect transition="in" filter="strips(downRight)">
                                      <p:cBhvr>
                                        <p:cTn id="96" dur="500"/>
                                        <p:tgtEl>
                                          <p:spTgt spid="66596"/>
                                        </p:tgtEl>
                                      </p:cBhvr>
                                    </p:animEffect>
                                  </p:childTnLst>
                                </p:cTn>
                              </p:par>
                            </p:childTnLst>
                          </p:cTn>
                        </p:par>
                        <p:par>
                          <p:cTn id="97" fill="hold" nodeType="afterGroup">
                            <p:stCondLst>
                              <p:cond delay="905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66600"/>
                                        </p:tgtEl>
                                        <p:attrNameLst>
                                          <p:attrName>style.visibility</p:attrName>
                                        </p:attrNameLst>
                                      </p:cBhvr>
                                      <p:to>
                                        <p:strVal val="visible"/>
                                      </p:to>
                                    </p:set>
                                    <p:anim calcmode="lin" valueType="num">
                                      <p:cBhvr>
                                        <p:cTn id="100" dur="500" fill="hold"/>
                                        <p:tgtEl>
                                          <p:spTgt spid="66600"/>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66600"/>
                                        </p:tgtEl>
                                        <p:attrNameLst>
                                          <p:attrName>ppt_y</p:attrName>
                                        </p:attrNameLst>
                                      </p:cBhvr>
                                      <p:tavLst>
                                        <p:tav tm="0">
                                          <p:val>
                                            <p:strVal val="#ppt_y"/>
                                          </p:val>
                                        </p:tav>
                                        <p:tav tm="100000">
                                          <p:val>
                                            <p:strVal val="#ppt_y"/>
                                          </p:val>
                                        </p:tav>
                                      </p:tavLst>
                                    </p:anim>
                                    <p:anim calcmode="lin" valueType="num">
                                      <p:cBhvr>
                                        <p:cTn id="102" dur="500" fill="hold"/>
                                        <p:tgtEl>
                                          <p:spTgt spid="66600"/>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66600"/>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66600"/>
                                        </p:tgtEl>
                                      </p:cBhvr>
                                    </p:animEffect>
                                  </p:childTnLst>
                                </p:cTn>
                              </p:par>
                              <p:par>
                                <p:cTn id="105" presetID="52" presetClass="entr" presetSubtype="0" fill="hold" grpId="0" nodeType="withEffect">
                                  <p:stCondLst>
                                    <p:cond delay="0"/>
                                  </p:stCondLst>
                                  <p:childTnLst>
                                    <p:set>
                                      <p:cBhvr>
                                        <p:cTn id="106" dur="1" fill="hold">
                                          <p:stCondLst>
                                            <p:cond delay="0"/>
                                          </p:stCondLst>
                                        </p:cTn>
                                        <p:tgtEl>
                                          <p:spTgt spid="66586"/>
                                        </p:tgtEl>
                                        <p:attrNameLst>
                                          <p:attrName>style.visibility</p:attrName>
                                        </p:attrNameLst>
                                      </p:cBhvr>
                                      <p:to>
                                        <p:strVal val="visible"/>
                                      </p:to>
                                    </p:set>
                                    <p:animScale>
                                      <p:cBhvr>
                                        <p:cTn id="107" dur="1000" decel="50000" fill="hold">
                                          <p:stCondLst>
                                            <p:cond delay="0"/>
                                          </p:stCondLst>
                                        </p:cTn>
                                        <p:tgtEl>
                                          <p:spTgt spid="665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8" dur="1000" decel="50000" fill="hold">
                                          <p:stCondLst>
                                            <p:cond delay="0"/>
                                          </p:stCondLst>
                                        </p:cTn>
                                        <p:tgtEl>
                                          <p:spTgt spid="66586"/>
                                        </p:tgtEl>
                                        <p:attrNameLst>
                                          <p:attrName>ppt_x</p:attrName>
                                          <p:attrName>ppt_y</p:attrName>
                                        </p:attrNameLst>
                                      </p:cBhvr>
                                    </p:animMotion>
                                    <p:animEffect transition="in" filter="fade">
                                      <p:cBhvr>
                                        <p:cTn id="109" dur="1000"/>
                                        <p:tgtEl>
                                          <p:spTgt spid="66586"/>
                                        </p:tgtEl>
                                      </p:cBhvr>
                                    </p:animEffect>
                                  </p:childTnLst>
                                </p:cTn>
                              </p:par>
                            </p:childTnLst>
                          </p:cTn>
                        </p:par>
                        <p:par>
                          <p:cTn id="110" fill="hold" nodeType="afterGroup">
                            <p:stCondLst>
                              <p:cond delay="10050"/>
                            </p:stCondLst>
                            <p:childTnLst>
                              <p:par>
                                <p:cTn id="111" presetID="18" presetClass="entr" presetSubtype="12" fill="hold" nodeType="afterEffect">
                                  <p:stCondLst>
                                    <p:cond delay="0"/>
                                  </p:stCondLst>
                                  <p:childTnLst>
                                    <p:set>
                                      <p:cBhvr>
                                        <p:cTn id="112" dur="1" fill="hold">
                                          <p:stCondLst>
                                            <p:cond delay="0"/>
                                          </p:stCondLst>
                                        </p:cTn>
                                        <p:tgtEl>
                                          <p:spTgt spid="17"/>
                                        </p:tgtEl>
                                        <p:attrNameLst>
                                          <p:attrName>style.visibility</p:attrName>
                                        </p:attrNameLst>
                                      </p:cBhvr>
                                      <p:to>
                                        <p:strVal val="visible"/>
                                      </p:to>
                                    </p:set>
                                    <p:animEffect transition="in" filter="strips(downLeft)">
                                      <p:cBhvr>
                                        <p:cTn id="113" dur="500"/>
                                        <p:tgtEl>
                                          <p:spTgt spid="17"/>
                                        </p:tgtEl>
                                      </p:cBhvr>
                                    </p:animEffect>
                                  </p:childTnLst>
                                </p:cTn>
                              </p:par>
                            </p:childTnLst>
                          </p:cTn>
                        </p:par>
                        <p:par>
                          <p:cTn id="114" fill="hold" nodeType="afterGroup">
                            <p:stCondLst>
                              <p:cond delay="10550"/>
                            </p:stCondLst>
                            <p:childTnLst>
                              <p:par>
                                <p:cTn id="115" presetID="49" presetClass="entr" presetSubtype="0" decel="100000" fill="hold" grpId="0" nodeType="afterEffect">
                                  <p:stCondLst>
                                    <p:cond delay="0"/>
                                  </p:stCondLst>
                                  <p:childTnLst>
                                    <p:set>
                                      <p:cBhvr>
                                        <p:cTn id="116" dur="1" fill="hold">
                                          <p:stCondLst>
                                            <p:cond delay="0"/>
                                          </p:stCondLst>
                                        </p:cTn>
                                        <p:tgtEl>
                                          <p:spTgt spid="66591"/>
                                        </p:tgtEl>
                                        <p:attrNameLst>
                                          <p:attrName>style.visibility</p:attrName>
                                        </p:attrNameLst>
                                      </p:cBhvr>
                                      <p:to>
                                        <p:strVal val="visible"/>
                                      </p:to>
                                    </p:set>
                                    <p:anim calcmode="lin" valueType="num">
                                      <p:cBhvr>
                                        <p:cTn id="117" dur="500" fill="hold"/>
                                        <p:tgtEl>
                                          <p:spTgt spid="66591"/>
                                        </p:tgtEl>
                                        <p:attrNameLst>
                                          <p:attrName>ppt_w</p:attrName>
                                        </p:attrNameLst>
                                      </p:cBhvr>
                                      <p:tavLst>
                                        <p:tav tm="0">
                                          <p:val>
                                            <p:fltVal val="0"/>
                                          </p:val>
                                        </p:tav>
                                        <p:tav tm="100000">
                                          <p:val>
                                            <p:strVal val="#ppt_w"/>
                                          </p:val>
                                        </p:tav>
                                      </p:tavLst>
                                    </p:anim>
                                    <p:anim calcmode="lin" valueType="num">
                                      <p:cBhvr>
                                        <p:cTn id="118" dur="500" fill="hold"/>
                                        <p:tgtEl>
                                          <p:spTgt spid="66591"/>
                                        </p:tgtEl>
                                        <p:attrNameLst>
                                          <p:attrName>ppt_h</p:attrName>
                                        </p:attrNameLst>
                                      </p:cBhvr>
                                      <p:tavLst>
                                        <p:tav tm="0">
                                          <p:val>
                                            <p:fltVal val="0"/>
                                          </p:val>
                                        </p:tav>
                                        <p:tav tm="100000">
                                          <p:val>
                                            <p:strVal val="#ppt_h"/>
                                          </p:val>
                                        </p:tav>
                                      </p:tavLst>
                                    </p:anim>
                                    <p:anim calcmode="lin" valueType="num">
                                      <p:cBhvr>
                                        <p:cTn id="119" dur="500" fill="hold"/>
                                        <p:tgtEl>
                                          <p:spTgt spid="66591"/>
                                        </p:tgtEl>
                                        <p:attrNameLst>
                                          <p:attrName>style.rotation</p:attrName>
                                        </p:attrNameLst>
                                      </p:cBhvr>
                                      <p:tavLst>
                                        <p:tav tm="0">
                                          <p:val>
                                            <p:fltVal val="360"/>
                                          </p:val>
                                        </p:tav>
                                        <p:tav tm="100000">
                                          <p:val>
                                            <p:fltVal val="0"/>
                                          </p:val>
                                        </p:tav>
                                      </p:tavLst>
                                    </p:anim>
                                    <p:animEffect transition="in" filter="fade">
                                      <p:cBhvr>
                                        <p:cTn id="120" dur="500"/>
                                        <p:tgtEl>
                                          <p:spTgt spid="66591"/>
                                        </p:tgtEl>
                                      </p:cBhvr>
                                    </p:animEffect>
                                  </p:childTnLst>
                                </p:cTn>
                              </p:par>
                            </p:childTnLst>
                          </p:cTn>
                        </p:par>
                        <p:par>
                          <p:cTn id="121" fill="hold" nodeType="afterGroup">
                            <p:stCondLst>
                              <p:cond delay="11050"/>
                            </p:stCondLst>
                            <p:childTnLst>
                              <p:par>
                                <p:cTn id="122" presetID="29" presetClass="entr" presetSubtype="0" fill="hold" grpId="0" nodeType="afterEffect">
                                  <p:stCondLst>
                                    <p:cond delay="0"/>
                                  </p:stCondLst>
                                  <p:childTnLst>
                                    <p:set>
                                      <p:cBhvr>
                                        <p:cTn id="123" dur="1" fill="hold">
                                          <p:stCondLst>
                                            <p:cond delay="0"/>
                                          </p:stCondLst>
                                        </p:cTn>
                                        <p:tgtEl>
                                          <p:spTgt spid="66592"/>
                                        </p:tgtEl>
                                        <p:attrNameLst>
                                          <p:attrName>style.visibility</p:attrName>
                                        </p:attrNameLst>
                                      </p:cBhvr>
                                      <p:to>
                                        <p:strVal val="visible"/>
                                      </p:to>
                                    </p:set>
                                    <p:anim calcmode="lin" valueType="num">
                                      <p:cBhvr>
                                        <p:cTn id="124" dur="1000" fill="hold"/>
                                        <p:tgtEl>
                                          <p:spTgt spid="66592"/>
                                        </p:tgtEl>
                                        <p:attrNameLst>
                                          <p:attrName>ppt_x</p:attrName>
                                        </p:attrNameLst>
                                      </p:cBhvr>
                                      <p:tavLst>
                                        <p:tav tm="0">
                                          <p:val>
                                            <p:strVal val="#ppt_x-.2"/>
                                          </p:val>
                                        </p:tav>
                                        <p:tav tm="100000">
                                          <p:val>
                                            <p:strVal val="#ppt_x"/>
                                          </p:val>
                                        </p:tav>
                                      </p:tavLst>
                                    </p:anim>
                                    <p:anim calcmode="lin" valueType="num">
                                      <p:cBhvr>
                                        <p:cTn id="125" dur="1000" fill="hold"/>
                                        <p:tgtEl>
                                          <p:spTgt spid="66592"/>
                                        </p:tgtEl>
                                        <p:attrNameLst>
                                          <p:attrName>ppt_y</p:attrName>
                                        </p:attrNameLst>
                                      </p:cBhvr>
                                      <p:tavLst>
                                        <p:tav tm="0">
                                          <p:val>
                                            <p:strVal val="#ppt_y"/>
                                          </p:val>
                                        </p:tav>
                                        <p:tav tm="100000">
                                          <p:val>
                                            <p:strVal val="#ppt_y"/>
                                          </p:val>
                                        </p:tav>
                                      </p:tavLst>
                                    </p:anim>
                                    <p:animEffect transition="in" filter="wipe(right)" prLst="gradientSize: 0.1">
                                      <p:cBhvr>
                                        <p:cTn id="126" dur="1000"/>
                                        <p:tgtEl>
                                          <p:spTgt spid="66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86" grpId="0" animBg="1"/>
      <p:bldP spid="66591" grpId="0"/>
      <p:bldP spid="66592" grpId="0"/>
      <p:bldP spid="66593" grpId="0" animBg="1"/>
      <p:bldP spid="66594" grpId="0" animBg="1"/>
      <p:bldP spid="66595" grpId="0" animBg="1"/>
      <p:bldP spid="66596" grpId="0" animBg="1"/>
      <p:bldP spid="66597" grpId="0"/>
      <p:bldP spid="66599" grpId="0"/>
      <p:bldP spid="66600" grpId="0"/>
      <p:bldP spid="66605" grpId="0" animBg="1"/>
      <p:bldP spid="66606" grpId="0" animBg="1"/>
      <p:bldP spid="66607" grpId="0" animBg="1"/>
      <p:bldP spid="66608" grpId="0" animBg="1"/>
      <p:bldP spid="66611" grpId="0"/>
      <p:bldP spid="6661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8" name="Oval 6"/>
          <p:cNvSpPr>
            <a:spLocks noChangeArrowheads="1"/>
          </p:cNvSpPr>
          <p:nvPr/>
        </p:nvSpPr>
        <p:spPr bwMode="auto">
          <a:xfrm>
            <a:off x="911225" y="1628775"/>
            <a:ext cx="4103688" cy="4032250"/>
          </a:xfrm>
          <a:prstGeom prst="ellipse">
            <a:avLst/>
          </a:prstGeom>
          <a:noFill/>
          <a:ln w="19050">
            <a:solidFill>
              <a:srgbClr val="006CB8"/>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519" name="椭圆 8"/>
          <p:cNvSpPr>
            <a:spLocks noChangeArrowheads="1"/>
          </p:cNvSpPr>
          <p:nvPr/>
        </p:nvSpPr>
        <p:spPr bwMode="auto">
          <a:xfrm>
            <a:off x="3862388" y="1592263"/>
            <a:ext cx="684212" cy="684212"/>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800">
              <a:solidFill>
                <a:srgbClr val="595959"/>
              </a:solidFill>
              <a:latin typeface="Impact" pitchFamily="34" charset="0"/>
              <a:ea typeface="微软雅黑" pitchFamily="34" charset="-122"/>
            </a:endParaRPr>
          </a:p>
        </p:txBody>
      </p:sp>
      <p:sp>
        <p:nvSpPr>
          <p:cNvPr id="64520" name="椭圆 8"/>
          <p:cNvSpPr>
            <a:spLocks noChangeArrowheads="1"/>
          </p:cNvSpPr>
          <p:nvPr/>
        </p:nvSpPr>
        <p:spPr bwMode="auto">
          <a:xfrm>
            <a:off x="4573588" y="2708275"/>
            <a:ext cx="684212" cy="684213"/>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800">
              <a:solidFill>
                <a:srgbClr val="595959"/>
              </a:solidFill>
              <a:latin typeface="Impact" pitchFamily="34" charset="0"/>
              <a:ea typeface="微软雅黑" pitchFamily="34" charset="-122"/>
            </a:endParaRPr>
          </a:p>
        </p:txBody>
      </p:sp>
      <p:sp>
        <p:nvSpPr>
          <p:cNvPr id="64521" name="椭圆 8"/>
          <p:cNvSpPr>
            <a:spLocks noChangeArrowheads="1"/>
          </p:cNvSpPr>
          <p:nvPr/>
        </p:nvSpPr>
        <p:spPr bwMode="auto">
          <a:xfrm>
            <a:off x="4546600" y="3824288"/>
            <a:ext cx="684213" cy="684212"/>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800">
              <a:solidFill>
                <a:srgbClr val="595959"/>
              </a:solidFill>
              <a:latin typeface="Impact" pitchFamily="34" charset="0"/>
              <a:ea typeface="微软雅黑" pitchFamily="34" charset="-122"/>
            </a:endParaRPr>
          </a:p>
        </p:txBody>
      </p:sp>
      <p:sp>
        <p:nvSpPr>
          <p:cNvPr id="64522" name="椭圆 8"/>
          <p:cNvSpPr>
            <a:spLocks noChangeArrowheads="1"/>
          </p:cNvSpPr>
          <p:nvPr/>
        </p:nvSpPr>
        <p:spPr bwMode="auto">
          <a:xfrm>
            <a:off x="3827463" y="4976813"/>
            <a:ext cx="684212" cy="684212"/>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800">
              <a:solidFill>
                <a:srgbClr val="595959"/>
              </a:solidFill>
              <a:latin typeface="Impact" pitchFamily="34" charset="0"/>
              <a:ea typeface="微软雅黑" pitchFamily="34" charset="-122"/>
            </a:endParaRPr>
          </a:p>
        </p:txBody>
      </p:sp>
      <p:sp>
        <p:nvSpPr>
          <p:cNvPr id="17" name="Oval 53"/>
          <p:cNvSpPr>
            <a:spLocks noChangeArrowheads="1"/>
          </p:cNvSpPr>
          <p:nvPr/>
        </p:nvSpPr>
        <p:spPr bwMode="auto">
          <a:xfrm>
            <a:off x="5976149" y="1468968"/>
            <a:ext cx="906020" cy="9057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6623849" y="2548468"/>
            <a:ext cx="906020" cy="9057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6623849" y="3745443"/>
            <a:ext cx="906020" cy="9057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5904712" y="4896380"/>
            <a:ext cx="906020" cy="9057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4535" name="组合 33"/>
          <p:cNvGrpSpPr>
            <a:grpSpLocks/>
          </p:cNvGrpSpPr>
          <p:nvPr/>
        </p:nvGrpSpPr>
        <p:grpSpPr bwMode="auto">
          <a:xfrm>
            <a:off x="1414463" y="2133600"/>
            <a:ext cx="3240087" cy="3236913"/>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625956" y="4093392"/>
              <a:ext cx="112961" cy="393803"/>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sp>
        <p:nvSpPr>
          <p:cNvPr id="64546" name="Rectangle 34"/>
          <p:cNvSpPr>
            <a:spLocks noChangeArrowheads="1"/>
          </p:cNvSpPr>
          <p:nvPr/>
        </p:nvSpPr>
        <p:spPr bwMode="auto">
          <a:xfrm>
            <a:off x="6959600" y="1412875"/>
            <a:ext cx="41052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a:t>
            </a:r>
          </a:p>
          <a:p>
            <a:pPr>
              <a:lnSpc>
                <a:spcPct val="120000"/>
              </a:lnSpc>
            </a:pPr>
            <a:r>
              <a:rPr lang="zh-CN" altLang="en-US" sz="1400">
                <a:ea typeface="微软雅黑" pitchFamily="34" charset="-122"/>
              </a:rPr>
              <a:t>添加文本内容添加文本内容添加文本</a:t>
            </a:r>
          </a:p>
        </p:txBody>
      </p:sp>
      <p:sp>
        <p:nvSpPr>
          <p:cNvPr id="64547" name="Rectangle 35"/>
          <p:cNvSpPr>
            <a:spLocks noChangeArrowheads="1"/>
          </p:cNvSpPr>
          <p:nvPr/>
        </p:nvSpPr>
        <p:spPr bwMode="auto">
          <a:xfrm>
            <a:off x="2208213" y="2852738"/>
            <a:ext cx="15113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solidFill>
                  <a:srgbClr val="006CB8"/>
                </a:solidFill>
                <a:latin typeface="微软雅黑" pitchFamily="34" charset="-122"/>
                <a:ea typeface="微软雅黑" pitchFamily="34" charset="-122"/>
              </a:rPr>
              <a:t>添加文本内容</a:t>
            </a:r>
            <a:r>
              <a:rPr lang="zh-CN" altLang="en-US" sz="1600">
                <a:solidFill>
                  <a:srgbClr val="006CB8"/>
                </a:solidFill>
                <a:ea typeface="微软雅黑" pitchFamily="34" charset="-122"/>
              </a:rPr>
              <a:t>添加文本内容添加文本内容添加文本内容</a:t>
            </a:r>
          </a:p>
        </p:txBody>
      </p:sp>
      <p:sp>
        <p:nvSpPr>
          <p:cNvPr id="64548" name="Rectangle 36"/>
          <p:cNvSpPr>
            <a:spLocks noChangeArrowheads="1"/>
          </p:cNvSpPr>
          <p:nvPr/>
        </p:nvSpPr>
        <p:spPr bwMode="auto">
          <a:xfrm>
            <a:off x="4006850" y="1700213"/>
            <a:ext cx="3825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006CB8"/>
                </a:solidFill>
                <a:latin typeface="方正兰亭大黑_GBK" pitchFamily="2" charset="-122"/>
                <a:ea typeface="方正兰亭大黑_GBK" pitchFamily="2" charset="-122"/>
              </a:rPr>
              <a:t>1</a:t>
            </a:r>
          </a:p>
        </p:txBody>
      </p:sp>
      <p:sp>
        <p:nvSpPr>
          <p:cNvPr id="64549" name="Line 548"/>
          <p:cNvSpPr>
            <a:spLocks noChangeShapeType="1"/>
          </p:cNvSpPr>
          <p:nvPr/>
        </p:nvSpPr>
        <p:spPr bwMode="auto">
          <a:xfrm flipH="1">
            <a:off x="4613275" y="1989138"/>
            <a:ext cx="1295400"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4550" name="Rectangle 38"/>
          <p:cNvSpPr>
            <a:spLocks noChangeArrowheads="1"/>
          </p:cNvSpPr>
          <p:nvPr/>
        </p:nvSpPr>
        <p:spPr bwMode="auto">
          <a:xfrm>
            <a:off x="3935413" y="5084763"/>
            <a:ext cx="4381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006CB8"/>
                </a:solidFill>
                <a:latin typeface="方正兰亭大黑_GBK" pitchFamily="2" charset="-122"/>
                <a:ea typeface="方正兰亭大黑_GBK" pitchFamily="2" charset="-122"/>
              </a:rPr>
              <a:t>4</a:t>
            </a:r>
          </a:p>
        </p:txBody>
      </p:sp>
      <p:sp>
        <p:nvSpPr>
          <p:cNvPr id="64551" name="Rectangle 39"/>
          <p:cNvSpPr>
            <a:spLocks noChangeArrowheads="1"/>
          </p:cNvSpPr>
          <p:nvPr/>
        </p:nvSpPr>
        <p:spPr bwMode="auto">
          <a:xfrm>
            <a:off x="4727575" y="2838450"/>
            <a:ext cx="4286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006CB8"/>
                </a:solidFill>
                <a:latin typeface="方正兰亭大黑_GBK" pitchFamily="2" charset="-122"/>
                <a:ea typeface="方正兰亭大黑_GBK" pitchFamily="2" charset="-122"/>
              </a:rPr>
              <a:t>2</a:t>
            </a:r>
          </a:p>
        </p:txBody>
      </p:sp>
      <p:sp>
        <p:nvSpPr>
          <p:cNvPr id="64552" name="Rectangle 40"/>
          <p:cNvSpPr>
            <a:spLocks noChangeArrowheads="1"/>
          </p:cNvSpPr>
          <p:nvPr/>
        </p:nvSpPr>
        <p:spPr bwMode="auto">
          <a:xfrm>
            <a:off x="4686300" y="3929063"/>
            <a:ext cx="4333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006CB8"/>
                </a:solidFill>
                <a:latin typeface="方正兰亭大黑_GBK" pitchFamily="2" charset="-122"/>
                <a:ea typeface="方正兰亭大黑_GBK" pitchFamily="2" charset="-122"/>
              </a:rPr>
              <a:t>3</a:t>
            </a:r>
          </a:p>
        </p:txBody>
      </p:sp>
      <p:sp>
        <p:nvSpPr>
          <p:cNvPr id="64553" name="Line 548"/>
          <p:cNvSpPr>
            <a:spLocks noChangeShapeType="1"/>
          </p:cNvSpPr>
          <p:nvPr/>
        </p:nvSpPr>
        <p:spPr bwMode="auto">
          <a:xfrm flipH="1">
            <a:off x="5303838" y="2997200"/>
            <a:ext cx="1295400"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4554" name="Line 548"/>
          <p:cNvSpPr>
            <a:spLocks noChangeShapeType="1"/>
          </p:cNvSpPr>
          <p:nvPr/>
        </p:nvSpPr>
        <p:spPr bwMode="auto">
          <a:xfrm flipH="1">
            <a:off x="5262563" y="4210050"/>
            <a:ext cx="1295400"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4555" name="Line 548"/>
          <p:cNvSpPr>
            <a:spLocks noChangeShapeType="1"/>
          </p:cNvSpPr>
          <p:nvPr/>
        </p:nvSpPr>
        <p:spPr bwMode="auto">
          <a:xfrm flipH="1">
            <a:off x="4583113" y="5362575"/>
            <a:ext cx="1295400"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4556" name="Rectangle 44"/>
          <p:cNvSpPr>
            <a:spLocks noChangeArrowheads="1"/>
          </p:cNvSpPr>
          <p:nvPr/>
        </p:nvSpPr>
        <p:spPr bwMode="auto">
          <a:xfrm>
            <a:off x="7607300" y="2565400"/>
            <a:ext cx="41052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a:t>
            </a:r>
          </a:p>
          <a:p>
            <a:pPr>
              <a:lnSpc>
                <a:spcPct val="120000"/>
              </a:lnSpc>
            </a:pPr>
            <a:r>
              <a:rPr lang="zh-CN" altLang="en-US" sz="1400">
                <a:ea typeface="微软雅黑" pitchFamily="34" charset="-122"/>
              </a:rPr>
              <a:t>添加文本内容添加文本内容添加文本</a:t>
            </a:r>
          </a:p>
        </p:txBody>
      </p:sp>
      <p:sp>
        <p:nvSpPr>
          <p:cNvPr id="64557" name="Rectangle 45"/>
          <p:cNvSpPr>
            <a:spLocks noChangeArrowheads="1"/>
          </p:cNvSpPr>
          <p:nvPr/>
        </p:nvSpPr>
        <p:spPr bwMode="auto">
          <a:xfrm>
            <a:off x="7607300" y="3714750"/>
            <a:ext cx="4105275" cy="99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a:t>
            </a:r>
          </a:p>
          <a:p>
            <a:pPr>
              <a:lnSpc>
                <a:spcPct val="150000"/>
              </a:lnSpc>
            </a:pPr>
            <a:r>
              <a:rPr lang="zh-CN" altLang="en-US" sz="1400">
                <a:ea typeface="微软雅黑" pitchFamily="34" charset="-122"/>
              </a:rPr>
              <a:t>添加文本内容添加文本内容添加文本</a:t>
            </a:r>
          </a:p>
        </p:txBody>
      </p:sp>
      <p:sp>
        <p:nvSpPr>
          <p:cNvPr id="64558" name="Rectangle 46"/>
          <p:cNvSpPr>
            <a:spLocks noChangeArrowheads="1"/>
          </p:cNvSpPr>
          <p:nvPr/>
        </p:nvSpPr>
        <p:spPr bwMode="auto">
          <a:xfrm>
            <a:off x="6888163" y="4856163"/>
            <a:ext cx="41052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a:t>
            </a:r>
          </a:p>
          <a:p>
            <a:pPr>
              <a:lnSpc>
                <a:spcPct val="120000"/>
              </a:lnSpc>
            </a:pPr>
            <a:r>
              <a:rPr lang="zh-CN" altLang="en-US" sz="1400">
                <a:ea typeface="微软雅黑" pitchFamily="34" charset="-122"/>
              </a:rPr>
              <a:t>添加文本内容添加文本内容添加文本</a:t>
            </a:r>
          </a:p>
        </p:txBody>
      </p:sp>
      <p:grpSp>
        <p:nvGrpSpPr>
          <p:cNvPr id="64559" name="Group 18"/>
          <p:cNvGrpSpPr>
            <a:grpSpLocks/>
          </p:cNvGrpSpPr>
          <p:nvPr/>
        </p:nvGrpSpPr>
        <p:grpSpPr bwMode="auto">
          <a:xfrm>
            <a:off x="6846888" y="2781300"/>
            <a:ext cx="481012" cy="481013"/>
            <a:chOff x="7144279" y="2887135"/>
            <a:chExt cx="481012" cy="481013"/>
          </a:xfrm>
        </p:grpSpPr>
        <p:sp>
          <p:nvSpPr>
            <p:cNvPr id="64560" name="Freeform 45"/>
            <p:cNvSpPr>
              <a:spLocks noEditPoints="1"/>
            </p:cNvSpPr>
            <p:nvPr/>
          </p:nvSpPr>
          <p:spPr bwMode="auto">
            <a:xfrm>
              <a:off x="7144279" y="2887135"/>
              <a:ext cx="481012" cy="481013"/>
            </a:xfrm>
            <a:custGeom>
              <a:avLst/>
              <a:gdLst>
                <a:gd name="T0" fmla="*/ 409612 w 128"/>
                <a:gd name="T1" fmla="*/ 180380 h 128"/>
                <a:gd name="T2" fmla="*/ 428401 w 128"/>
                <a:gd name="T3" fmla="*/ 124011 h 128"/>
                <a:gd name="T4" fmla="*/ 394580 w 128"/>
                <a:gd name="T5" fmla="*/ 56369 h 128"/>
                <a:gd name="T6" fmla="*/ 357001 w 128"/>
                <a:gd name="T7" fmla="*/ 52611 h 128"/>
                <a:gd name="T8" fmla="*/ 300632 w 128"/>
                <a:gd name="T9" fmla="*/ 71400 h 128"/>
                <a:gd name="T10" fmla="*/ 259296 w 128"/>
                <a:gd name="T11" fmla="*/ 0 h 128"/>
                <a:gd name="T12" fmla="*/ 191653 w 128"/>
                <a:gd name="T13" fmla="*/ 22547 h 128"/>
                <a:gd name="T14" fmla="*/ 161590 w 128"/>
                <a:gd name="T15" fmla="*/ 78916 h 128"/>
                <a:gd name="T16" fmla="*/ 105221 w 128"/>
                <a:gd name="T17" fmla="*/ 48853 h 128"/>
                <a:gd name="T18" fmla="*/ 56369 w 128"/>
                <a:gd name="T19" fmla="*/ 86432 h 128"/>
                <a:gd name="T20" fmla="*/ 78916 w 128"/>
                <a:gd name="T21" fmla="*/ 161590 h 128"/>
                <a:gd name="T22" fmla="*/ 22547 w 128"/>
                <a:gd name="T23" fmla="*/ 191654 h 128"/>
                <a:gd name="T24" fmla="*/ 0 w 128"/>
                <a:gd name="T25" fmla="*/ 259296 h 128"/>
                <a:gd name="T26" fmla="*/ 71400 w 128"/>
                <a:gd name="T27" fmla="*/ 300633 h 128"/>
                <a:gd name="T28" fmla="*/ 52611 w 128"/>
                <a:gd name="T29" fmla="*/ 357002 h 128"/>
                <a:gd name="T30" fmla="*/ 86432 w 128"/>
                <a:gd name="T31" fmla="*/ 424644 h 128"/>
                <a:gd name="T32" fmla="*/ 124011 w 128"/>
                <a:gd name="T33" fmla="*/ 428402 h 128"/>
                <a:gd name="T34" fmla="*/ 180379 w 128"/>
                <a:gd name="T35" fmla="*/ 409613 h 128"/>
                <a:gd name="T36" fmla="*/ 221716 w 128"/>
                <a:gd name="T37" fmla="*/ 481013 h 128"/>
                <a:gd name="T38" fmla="*/ 289359 w 128"/>
                <a:gd name="T39" fmla="*/ 458465 h 128"/>
                <a:gd name="T40" fmla="*/ 319422 w 128"/>
                <a:gd name="T41" fmla="*/ 402097 h 128"/>
                <a:gd name="T42" fmla="*/ 375791 w 128"/>
                <a:gd name="T43" fmla="*/ 432160 h 128"/>
                <a:gd name="T44" fmla="*/ 424643 w 128"/>
                <a:gd name="T45" fmla="*/ 394581 h 128"/>
                <a:gd name="T46" fmla="*/ 402096 w 128"/>
                <a:gd name="T47" fmla="*/ 319423 h 128"/>
                <a:gd name="T48" fmla="*/ 458464 w 128"/>
                <a:gd name="T49" fmla="*/ 289359 h 128"/>
                <a:gd name="T50" fmla="*/ 481012 w 128"/>
                <a:gd name="T51" fmla="*/ 221717 h 128"/>
                <a:gd name="T52" fmla="*/ 405854 w 128"/>
                <a:gd name="T53" fmla="*/ 270570 h 128"/>
                <a:gd name="T54" fmla="*/ 375791 w 128"/>
                <a:gd name="T55" fmla="*/ 304391 h 128"/>
                <a:gd name="T56" fmla="*/ 402096 w 128"/>
                <a:gd name="T57" fmla="*/ 375791 h 128"/>
                <a:gd name="T58" fmla="*/ 334454 w 128"/>
                <a:gd name="T59" fmla="*/ 379549 h 128"/>
                <a:gd name="T60" fmla="*/ 304390 w 128"/>
                <a:gd name="T61" fmla="*/ 375791 h 128"/>
                <a:gd name="T62" fmla="*/ 270569 w 128"/>
                <a:gd name="T63" fmla="*/ 405855 h 128"/>
                <a:gd name="T64" fmla="*/ 221716 w 128"/>
                <a:gd name="T65" fmla="*/ 450950 h 128"/>
                <a:gd name="T66" fmla="*/ 191653 w 128"/>
                <a:gd name="T67" fmla="*/ 383307 h 128"/>
                <a:gd name="T68" fmla="*/ 161590 w 128"/>
                <a:gd name="T69" fmla="*/ 372033 h 128"/>
                <a:gd name="T70" fmla="*/ 105221 w 128"/>
                <a:gd name="T71" fmla="*/ 402097 h 128"/>
                <a:gd name="T72" fmla="*/ 101463 w 128"/>
                <a:gd name="T73" fmla="*/ 334454 h 128"/>
                <a:gd name="T74" fmla="*/ 97706 w 128"/>
                <a:gd name="T75" fmla="*/ 289359 h 128"/>
                <a:gd name="T76" fmla="*/ 30063 w 128"/>
                <a:gd name="T77" fmla="*/ 259296 h 128"/>
                <a:gd name="T78" fmla="*/ 75158 w 128"/>
                <a:gd name="T79" fmla="*/ 210443 h 128"/>
                <a:gd name="T80" fmla="*/ 105221 w 128"/>
                <a:gd name="T81" fmla="*/ 176622 h 128"/>
                <a:gd name="T82" fmla="*/ 78916 w 128"/>
                <a:gd name="T83" fmla="*/ 105222 h 128"/>
                <a:gd name="T84" fmla="*/ 146558 w 128"/>
                <a:gd name="T85" fmla="*/ 101464 h 128"/>
                <a:gd name="T86" fmla="*/ 176622 w 128"/>
                <a:gd name="T87" fmla="*/ 105222 h 128"/>
                <a:gd name="T88" fmla="*/ 210443 w 128"/>
                <a:gd name="T89" fmla="*/ 75158 h 128"/>
                <a:gd name="T90" fmla="*/ 259296 w 128"/>
                <a:gd name="T91" fmla="*/ 30063 h 128"/>
                <a:gd name="T92" fmla="*/ 289359 w 128"/>
                <a:gd name="T93" fmla="*/ 97706 h 128"/>
                <a:gd name="T94" fmla="*/ 319422 w 128"/>
                <a:gd name="T95" fmla="*/ 108979 h 128"/>
                <a:gd name="T96" fmla="*/ 375791 w 128"/>
                <a:gd name="T97" fmla="*/ 78916 h 128"/>
                <a:gd name="T98" fmla="*/ 379548 w 128"/>
                <a:gd name="T99" fmla="*/ 146559 h 128"/>
                <a:gd name="T100" fmla="*/ 383306 w 128"/>
                <a:gd name="T101" fmla="*/ 191654 h 128"/>
                <a:gd name="T102" fmla="*/ 450949 w 128"/>
                <a:gd name="T103" fmla="*/ 221717 h 128"/>
                <a:gd name="T104" fmla="*/ 405854 w 128"/>
                <a:gd name="T105" fmla="*/ 27057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1" name="Freeform 46"/>
            <p:cNvSpPr>
              <a:spLocks noEditPoints="1"/>
            </p:cNvSpPr>
            <p:nvPr/>
          </p:nvSpPr>
          <p:spPr bwMode="auto">
            <a:xfrm>
              <a:off x="7280804" y="3022072"/>
              <a:ext cx="209550" cy="211138"/>
            </a:xfrm>
            <a:custGeom>
              <a:avLst/>
              <a:gdLst>
                <a:gd name="T0" fmla="*/ 104775 w 56"/>
                <a:gd name="T1" fmla="*/ 0 h 56"/>
                <a:gd name="T2" fmla="*/ 0 w 56"/>
                <a:gd name="T3" fmla="*/ 105569 h 56"/>
                <a:gd name="T4" fmla="*/ 104775 w 56"/>
                <a:gd name="T5" fmla="*/ 211138 h 56"/>
                <a:gd name="T6" fmla="*/ 209550 w 56"/>
                <a:gd name="T7" fmla="*/ 105569 h 56"/>
                <a:gd name="T8" fmla="*/ 104775 w 56"/>
                <a:gd name="T9" fmla="*/ 0 h 56"/>
                <a:gd name="T10" fmla="*/ 104775 w 56"/>
                <a:gd name="T11" fmla="*/ 199827 h 56"/>
                <a:gd name="T12" fmla="*/ 14968 w 56"/>
                <a:gd name="T13" fmla="*/ 105569 h 56"/>
                <a:gd name="T14" fmla="*/ 104775 w 56"/>
                <a:gd name="T15" fmla="*/ 15081 h 56"/>
                <a:gd name="T16" fmla="*/ 198324 w 56"/>
                <a:gd name="T17" fmla="*/ 105569 h 56"/>
                <a:gd name="T18" fmla="*/ 104775 w 56"/>
                <a:gd name="T19" fmla="*/ 199827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2" name="Freeform 47"/>
            <p:cNvSpPr>
              <a:spLocks noEditPoints="1"/>
            </p:cNvSpPr>
            <p:nvPr/>
          </p:nvSpPr>
          <p:spPr bwMode="auto">
            <a:xfrm>
              <a:off x="7325254" y="3066522"/>
              <a:ext cx="120650" cy="120650"/>
            </a:xfrm>
            <a:custGeom>
              <a:avLst/>
              <a:gdLst>
                <a:gd name="T0" fmla="*/ 60325 w 32"/>
                <a:gd name="T1" fmla="*/ 0 h 32"/>
                <a:gd name="T2" fmla="*/ 0 w 32"/>
                <a:gd name="T3" fmla="*/ 60325 h 32"/>
                <a:gd name="T4" fmla="*/ 60325 w 32"/>
                <a:gd name="T5" fmla="*/ 120650 h 32"/>
                <a:gd name="T6" fmla="*/ 120650 w 32"/>
                <a:gd name="T7" fmla="*/ 60325 h 32"/>
                <a:gd name="T8" fmla="*/ 60325 w 32"/>
                <a:gd name="T9" fmla="*/ 0 h 32"/>
                <a:gd name="T10" fmla="*/ 60325 w 32"/>
                <a:gd name="T11" fmla="*/ 105569 h 32"/>
                <a:gd name="T12" fmla="*/ 15081 w 32"/>
                <a:gd name="T13" fmla="*/ 60325 h 32"/>
                <a:gd name="T14" fmla="*/ 60325 w 32"/>
                <a:gd name="T15" fmla="*/ 15081 h 32"/>
                <a:gd name="T16" fmla="*/ 105569 w 32"/>
                <a:gd name="T17" fmla="*/ 60325 h 32"/>
                <a:gd name="T18" fmla="*/ 60325 w 32"/>
                <a:gd name="T19" fmla="*/ 105569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63" name="Group 21"/>
          <p:cNvGrpSpPr>
            <a:grpSpLocks/>
          </p:cNvGrpSpPr>
          <p:nvPr/>
        </p:nvGrpSpPr>
        <p:grpSpPr bwMode="auto">
          <a:xfrm>
            <a:off x="6888163" y="4005263"/>
            <a:ext cx="431800" cy="431800"/>
            <a:chOff x="5220229" y="2887135"/>
            <a:chExt cx="481012" cy="481013"/>
          </a:xfrm>
        </p:grpSpPr>
        <p:sp>
          <p:nvSpPr>
            <p:cNvPr id="64564" name="Freeform 50"/>
            <p:cNvSpPr>
              <a:spLocks noEditPoints="1"/>
            </p:cNvSpPr>
            <p:nvPr/>
          </p:nvSpPr>
          <p:spPr bwMode="auto">
            <a:xfrm>
              <a:off x="5220229" y="2887135"/>
              <a:ext cx="481012" cy="481013"/>
            </a:xfrm>
            <a:custGeom>
              <a:avLst/>
              <a:gdLst>
                <a:gd name="T0" fmla="*/ 330696 w 128"/>
                <a:gd name="T1" fmla="*/ 0 h 128"/>
                <a:gd name="T2" fmla="*/ 180379 w 128"/>
                <a:gd name="T3" fmla="*/ 150317 h 128"/>
                <a:gd name="T4" fmla="*/ 191653 w 128"/>
                <a:gd name="T5" fmla="*/ 206685 h 128"/>
                <a:gd name="T6" fmla="*/ 7516 w 128"/>
                <a:gd name="T7" fmla="*/ 387065 h 128"/>
                <a:gd name="T8" fmla="*/ 0 w 128"/>
                <a:gd name="T9" fmla="*/ 405855 h 128"/>
                <a:gd name="T10" fmla="*/ 0 w 128"/>
                <a:gd name="T11" fmla="*/ 450950 h 128"/>
                <a:gd name="T12" fmla="*/ 30063 w 128"/>
                <a:gd name="T13" fmla="*/ 481013 h 128"/>
                <a:gd name="T14" fmla="*/ 75158 w 128"/>
                <a:gd name="T15" fmla="*/ 481013 h 128"/>
                <a:gd name="T16" fmla="*/ 93948 w 128"/>
                <a:gd name="T17" fmla="*/ 473497 h 128"/>
                <a:gd name="T18" fmla="*/ 116495 w 128"/>
                <a:gd name="T19" fmla="*/ 450950 h 128"/>
                <a:gd name="T20" fmla="*/ 150316 w 128"/>
                <a:gd name="T21" fmla="*/ 450950 h 128"/>
                <a:gd name="T22" fmla="*/ 180379 w 128"/>
                <a:gd name="T23" fmla="*/ 420886 h 128"/>
                <a:gd name="T24" fmla="*/ 180379 w 128"/>
                <a:gd name="T25" fmla="*/ 390823 h 128"/>
                <a:gd name="T26" fmla="*/ 210443 w 128"/>
                <a:gd name="T27" fmla="*/ 390823 h 128"/>
                <a:gd name="T28" fmla="*/ 240506 w 128"/>
                <a:gd name="T29" fmla="*/ 360760 h 128"/>
                <a:gd name="T30" fmla="*/ 240506 w 128"/>
                <a:gd name="T31" fmla="*/ 326938 h 128"/>
                <a:gd name="T32" fmla="*/ 274327 w 128"/>
                <a:gd name="T33" fmla="*/ 289359 h 128"/>
                <a:gd name="T34" fmla="*/ 330696 w 128"/>
                <a:gd name="T35" fmla="*/ 300633 h 128"/>
                <a:gd name="T36" fmla="*/ 481012 w 128"/>
                <a:gd name="T37" fmla="*/ 150317 h 128"/>
                <a:gd name="T38" fmla="*/ 330696 w 128"/>
                <a:gd name="T39" fmla="*/ 0 h 128"/>
                <a:gd name="T40" fmla="*/ 330696 w 128"/>
                <a:gd name="T41" fmla="*/ 270570 h 128"/>
                <a:gd name="T42" fmla="*/ 270569 w 128"/>
                <a:gd name="T43" fmla="*/ 251780 h 128"/>
                <a:gd name="T44" fmla="*/ 263053 w 128"/>
                <a:gd name="T45" fmla="*/ 259296 h 128"/>
                <a:gd name="T46" fmla="*/ 248022 w 128"/>
                <a:gd name="T47" fmla="*/ 274328 h 128"/>
                <a:gd name="T48" fmla="*/ 217959 w 128"/>
                <a:gd name="T49" fmla="*/ 304391 h 128"/>
                <a:gd name="T50" fmla="*/ 210443 w 128"/>
                <a:gd name="T51" fmla="*/ 326938 h 128"/>
                <a:gd name="T52" fmla="*/ 210443 w 128"/>
                <a:gd name="T53" fmla="*/ 360760 h 128"/>
                <a:gd name="T54" fmla="*/ 180379 w 128"/>
                <a:gd name="T55" fmla="*/ 360760 h 128"/>
                <a:gd name="T56" fmla="*/ 150316 w 128"/>
                <a:gd name="T57" fmla="*/ 390823 h 128"/>
                <a:gd name="T58" fmla="*/ 150316 w 128"/>
                <a:gd name="T59" fmla="*/ 420886 h 128"/>
                <a:gd name="T60" fmla="*/ 116495 w 128"/>
                <a:gd name="T61" fmla="*/ 420886 h 128"/>
                <a:gd name="T62" fmla="*/ 93948 w 128"/>
                <a:gd name="T63" fmla="*/ 428402 h 128"/>
                <a:gd name="T64" fmla="*/ 71400 w 128"/>
                <a:gd name="T65" fmla="*/ 450950 h 128"/>
                <a:gd name="T66" fmla="*/ 30063 w 128"/>
                <a:gd name="T67" fmla="*/ 450950 h 128"/>
                <a:gd name="T68" fmla="*/ 30063 w 128"/>
                <a:gd name="T69" fmla="*/ 409613 h 128"/>
                <a:gd name="T70" fmla="*/ 206685 w 128"/>
                <a:gd name="T71" fmla="*/ 232991 h 128"/>
                <a:gd name="T72" fmla="*/ 206685 w 128"/>
                <a:gd name="T73" fmla="*/ 232991 h 128"/>
                <a:gd name="T74" fmla="*/ 229232 w 128"/>
                <a:gd name="T75" fmla="*/ 210443 h 128"/>
                <a:gd name="T76" fmla="*/ 210443 w 128"/>
                <a:gd name="T77" fmla="*/ 150317 h 128"/>
                <a:gd name="T78" fmla="*/ 330696 w 128"/>
                <a:gd name="T79" fmla="*/ 30063 h 128"/>
                <a:gd name="T80" fmla="*/ 450949 w 128"/>
                <a:gd name="T81" fmla="*/ 150317 h 128"/>
                <a:gd name="T82" fmla="*/ 330696 w 128"/>
                <a:gd name="T83" fmla="*/ 270570 h 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8"/>
                <a:gd name="T127" fmla="*/ 0 h 128"/>
                <a:gd name="T128" fmla="*/ 128 w 128"/>
                <a:gd name="T129" fmla="*/ 128 h 1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8" h="128">
                  <a:moveTo>
                    <a:pt x="88" y="0"/>
                  </a:moveTo>
                  <a:cubicBezTo>
                    <a:pt x="66" y="0"/>
                    <a:pt x="48" y="18"/>
                    <a:pt x="48" y="40"/>
                  </a:cubicBezTo>
                  <a:cubicBezTo>
                    <a:pt x="48" y="45"/>
                    <a:pt x="49" y="50"/>
                    <a:pt x="51" y="55"/>
                  </a:cubicBezTo>
                  <a:cubicBezTo>
                    <a:pt x="2" y="103"/>
                    <a:pt x="2" y="103"/>
                    <a:pt x="2" y="103"/>
                  </a:cubicBezTo>
                  <a:cubicBezTo>
                    <a:pt x="1" y="105"/>
                    <a:pt x="0" y="106"/>
                    <a:pt x="0" y="108"/>
                  </a:cubicBezTo>
                  <a:cubicBezTo>
                    <a:pt x="0" y="120"/>
                    <a:pt x="0" y="120"/>
                    <a:pt x="0" y="120"/>
                  </a:cubicBezTo>
                  <a:cubicBezTo>
                    <a:pt x="0" y="124"/>
                    <a:pt x="4" y="128"/>
                    <a:pt x="8" y="128"/>
                  </a:cubicBezTo>
                  <a:cubicBezTo>
                    <a:pt x="20" y="128"/>
                    <a:pt x="20" y="128"/>
                    <a:pt x="20" y="128"/>
                  </a:cubicBezTo>
                  <a:cubicBezTo>
                    <a:pt x="22" y="128"/>
                    <a:pt x="23" y="127"/>
                    <a:pt x="25" y="126"/>
                  </a:cubicBezTo>
                  <a:cubicBezTo>
                    <a:pt x="31" y="120"/>
                    <a:pt x="31" y="120"/>
                    <a:pt x="31" y="120"/>
                  </a:cubicBezTo>
                  <a:cubicBezTo>
                    <a:pt x="40" y="120"/>
                    <a:pt x="40" y="120"/>
                    <a:pt x="40" y="120"/>
                  </a:cubicBezTo>
                  <a:cubicBezTo>
                    <a:pt x="44" y="120"/>
                    <a:pt x="48" y="116"/>
                    <a:pt x="48" y="112"/>
                  </a:cubicBezTo>
                  <a:cubicBezTo>
                    <a:pt x="48" y="104"/>
                    <a:pt x="48" y="104"/>
                    <a:pt x="48" y="104"/>
                  </a:cubicBezTo>
                  <a:cubicBezTo>
                    <a:pt x="56" y="104"/>
                    <a:pt x="56" y="104"/>
                    <a:pt x="56" y="104"/>
                  </a:cubicBezTo>
                  <a:cubicBezTo>
                    <a:pt x="60" y="104"/>
                    <a:pt x="64" y="100"/>
                    <a:pt x="64" y="96"/>
                  </a:cubicBezTo>
                  <a:cubicBezTo>
                    <a:pt x="64" y="87"/>
                    <a:pt x="64" y="87"/>
                    <a:pt x="64" y="87"/>
                  </a:cubicBezTo>
                  <a:cubicBezTo>
                    <a:pt x="73" y="77"/>
                    <a:pt x="73" y="77"/>
                    <a:pt x="73" y="77"/>
                  </a:cubicBezTo>
                  <a:cubicBezTo>
                    <a:pt x="78" y="79"/>
                    <a:pt x="83" y="80"/>
                    <a:pt x="88" y="80"/>
                  </a:cubicBezTo>
                  <a:cubicBezTo>
                    <a:pt x="110" y="80"/>
                    <a:pt x="128" y="62"/>
                    <a:pt x="128" y="40"/>
                  </a:cubicBezTo>
                  <a:cubicBezTo>
                    <a:pt x="128" y="18"/>
                    <a:pt x="110" y="0"/>
                    <a:pt x="88" y="0"/>
                  </a:cubicBezTo>
                  <a:close/>
                  <a:moveTo>
                    <a:pt x="88" y="72"/>
                  </a:moveTo>
                  <a:cubicBezTo>
                    <a:pt x="82" y="72"/>
                    <a:pt x="77" y="70"/>
                    <a:pt x="72" y="67"/>
                  </a:cubicBezTo>
                  <a:cubicBezTo>
                    <a:pt x="70" y="69"/>
                    <a:pt x="70" y="69"/>
                    <a:pt x="70" y="69"/>
                  </a:cubicBezTo>
                  <a:cubicBezTo>
                    <a:pt x="66" y="73"/>
                    <a:pt x="66" y="73"/>
                    <a:pt x="66" y="73"/>
                  </a:cubicBezTo>
                  <a:cubicBezTo>
                    <a:pt x="58" y="81"/>
                    <a:pt x="58" y="81"/>
                    <a:pt x="58" y="81"/>
                  </a:cubicBezTo>
                  <a:cubicBezTo>
                    <a:pt x="57" y="82"/>
                    <a:pt x="56" y="85"/>
                    <a:pt x="56" y="87"/>
                  </a:cubicBezTo>
                  <a:cubicBezTo>
                    <a:pt x="56" y="96"/>
                    <a:pt x="56" y="96"/>
                    <a:pt x="56" y="96"/>
                  </a:cubicBezTo>
                  <a:cubicBezTo>
                    <a:pt x="48" y="96"/>
                    <a:pt x="48" y="96"/>
                    <a:pt x="48" y="96"/>
                  </a:cubicBezTo>
                  <a:cubicBezTo>
                    <a:pt x="44" y="96"/>
                    <a:pt x="40" y="100"/>
                    <a:pt x="40" y="104"/>
                  </a:cubicBezTo>
                  <a:cubicBezTo>
                    <a:pt x="40" y="112"/>
                    <a:pt x="40" y="112"/>
                    <a:pt x="40" y="112"/>
                  </a:cubicBezTo>
                  <a:cubicBezTo>
                    <a:pt x="31" y="112"/>
                    <a:pt x="31" y="112"/>
                    <a:pt x="31" y="112"/>
                  </a:cubicBezTo>
                  <a:cubicBezTo>
                    <a:pt x="29" y="112"/>
                    <a:pt x="26" y="113"/>
                    <a:pt x="25" y="114"/>
                  </a:cubicBezTo>
                  <a:cubicBezTo>
                    <a:pt x="19" y="120"/>
                    <a:pt x="19" y="120"/>
                    <a:pt x="19" y="120"/>
                  </a:cubicBezTo>
                  <a:cubicBezTo>
                    <a:pt x="8" y="120"/>
                    <a:pt x="8" y="120"/>
                    <a:pt x="8" y="120"/>
                  </a:cubicBezTo>
                  <a:cubicBezTo>
                    <a:pt x="8" y="109"/>
                    <a:pt x="8" y="109"/>
                    <a:pt x="8" y="109"/>
                  </a:cubicBezTo>
                  <a:cubicBezTo>
                    <a:pt x="55" y="62"/>
                    <a:pt x="55" y="62"/>
                    <a:pt x="55" y="62"/>
                  </a:cubicBezTo>
                  <a:cubicBezTo>
                    <a:pt x="55" y="62"/>
                    <a:pt x="55" y="62"/>
                    <a:pt x="55" y="62"/>
                  </a:cubicBezTo>
                  <a:cubicBezTo>
                    <a:pt x="61" y="56"/>
                    <a:pt x="61" y="56"/>
                    <a:pt x="61" y="56"/>
                  </a:cubicBezTo>
                  <a:cubicBezTo>
                    <a:pt x="58" y="51"/>
                    <a:pt x="56" y="46"/>
                    <a:pt x="56" y="40"/>
                  </a:cubicBezTo>
                  <a:cubicBezTo>
                    <a:pt x="56" y="22"/>
                    <a:pt x="70" y="8"/>
                    <a:pt x="88" y="8"/>
                  </a:cubicBezTo>
                  <a:cubicBezTo>
                    <a:pt x="106" y="8"/>
                    <a:pt x="120" y="22"/>
                    <a:pt x="120" y="40"/>
                  </a:cubicBezTo>
                  <a:cubicBezTo>
                    <a:pt x="120" y="58"/>
                    <a:pt x="106" y="72"/>
                    <a:pt x="88" y="7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5" name="Freeform 51"/>
            <p:cNvSpPr>
              <a:spLocks noEditPoints="1"/>
            </p:cNvSpPr>
            <p:nvPr/>
          </p:nvSpPr>
          <p:spPr bwMode="auto">
            <a:xfrm>
              <a:off x="5521854" y="2947460"/>
              <a:ext cx="119062" cy="119063"/>
            </a:xfrm>
            <a:custGeom>
              <a:avLst/>
              <a:gdLst>
                <a:gd name="T0" fmla="*/ 115341 w 32"/>
                <a:gd name="T1" fmla="*/ 63252 h 32"/>
                <a:gd name="T2" fmla="*/ 55810 w 32"/>
                <a:gd name="T3" fmla="*/ 3721 h 32"/>
                <a:gd name="T4" fmla="*/ 44648 w 32"/>
                <a:gd name="T5" fmla="*/ 0 h 32"/>
                <a:gd name="T6" fmla="*/ 0 w 32"/>
                <a:gd name="T7" fmla="*/ 44649 h 32"/>
                <a:gd name="T8" fmla="*/ 0 w 32"/>
                <a:gd name="T9" fmla="*/ 48369 h 32"/>
                <a:gd name="T10" fmla="*/ 3721 w 32"/>
                <a:gd name="T11" fmla="*/ 55811 h 32"/>
                <a:gd name="T12" fmla="*/ 63252 w 32"/>
                <a:gd name="T13" fmla="*/ 115342 h 32"/>
                <a:gd name="T14" fmla="*/ 74414 w 32"/>
                <a:gd name="T15" fmla="*/ 119063 h 32"/>
                <a:gd name="T16" fmla="*/ 119062 w 32"/>
                <a:gd name="T17" fmla="*/ 74414 h 32"/>
                <a:gd name="T18" fmla="*/ 119062 w 32"/>
                <a:gd name="T19" fmla="*/ 70694 h 32"/>
                <a:gd name="T20" fmla="*/ 115341 w 32"/>
                <a:gd name="T21" fmla="*/ 63252 h 32"/>
                <a:gd name="T22" fmla="*/ 70693 w 32"/>
                <a:gd name="T23" fmla="*/ 104180 h 32"/>
                <a:gd name="T24" fmla="*/ 14883 w 32"/>
                <a:gd name="T25" fmla="*/ 48369 h 32"/>
                <a:gd name="T26" fmla="*/ 48369 w 32"/>
                <a:gd name="T27" fmla="*/ 14883 h 32"/>
                <a:gd name="T28" fmla="*/ 104179 w 32"/>
                <a:gd name="T29" fmla="*/ 70694 h 32"/>
                <a:gd name="T30" fmla="*/ 70693 w 32"/>
                <a:gd name="T31" fmla="*/ 104180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
                <a:gd name="T49" fmla="*/ 0 h 32"/>
                <a:gd name="T50" fmla="*/ 32 w 32"/>
                <a:gd name="T51" fmla="*/ 32 h 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 h="32">
                  <a:moveTo>
                    <a:pt x="31" y="17"/>
                  </a:moveTo>
                  <a:cubicBezTo>
                    <a:pt x="27" y="11"/>
                    <a:pt x="21" y="5"/>
                    <a:pt x="15" y="1"/>
                  </a:cubicBezTo>
                  <a:cubicBezTo>
                    <a:pt x="14" y="0"/>
                    <a:pt x="13" y="0"/>
                    <a:pt x="12" y="0"/>
                  </a:cubicBezTo>
                  <a:cubicBezTo>
                    <a:pt x="6" y="2"/>
                    <a:pt x="2" y="6"/>
                    <a:pt x="0" y="12"/>
                  </a:cubicBezTo>
                  <a:cubicBezTo>
                    <a:pt x="0" y="12"/>
                    <a:pt x="0" y="12"/>
                    <a:pt x="0" y="13"/>
                  </a:cubicBezTo>
                  <a:cubicBezTo>
                    <a:pt x="0" y="14"/>
                    <a:pt x="0" y="14"/>
                    <a:pt x="1" y="15"/>
                  </a:cubicBezTo>
                  <a:cubicBezTo>
                    <a:pt x="5" y="21"/>
                    <a:pt x="11" y="27"/>
                    <a:pt x="17" y="31"/>
                  </a:cubicBezTo>
                  <a:cubicBezTo>
                    <a:pt x="18" y="32"/>
                    <a:pt x="19" y="32"/>
                    <a:pt x="20" y="32"/>
                  </a:cubicBezTo>
                  <a:cubicBezTo>
                    <a:pt x="26" y="30"/>
                    <a:pt x="30" y="26"/>
                    <a:pt x="32" y="20"/>
                  </a:cubicBezTo>
                  <a:cubicBezTo>
                    <a:pt x="32" y="20"/>
                    <a:pt x="32" y="20"/>
                    <a:pt x="32" y="19"/>
                  </a:cubicBezTo>
                  <a:cubicBezTo>
                    <a:pt x="32" y="18"/>
                    <a:pt x="32" y="18"/>
                    <a:pt x="31" y="17"/>
                  </a:cubicBezTo>
                  <a:close/>
                  <a:moveTo>
                    <a:pt x="19" y="28"/>
                  </a:moveTo>
                  <a:cubicBezTo>
                    <a:pt x="13" y="24"/>
                    <a:pt x="8" y="19"/>
                    <a:pt x="4" y="13"/>
                  </a:cubicBezTo>
                  <a:cubicBezTo>
                    <a:pt x="6" y="8"/>
                    <a:pt x="8" y="6"/>
                    <a:pt x="13" y="4"/>
                  </a:cubicBezTo>
                  <a:cubicBezTo>
                    <a:pt x="19" y="8"/>
                    <a:pt x="24" y="13"/>
                    <a:pt x="28" y="19"/>
                  </a:cubicBezTo>
                  <a:cubicBezTo>
                    <a:pt x="26" y="24"/>
                    <a:pt x="24" y="26"/>
                    <a:pt x="19" y="2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66" name="Group 20"/>
          <p:cNvGrpSpPr>
            <a:grpSpLocks/>
          </p:cNvGrpSpPr>
          <p:nvPr/>
        </p:nvGrpSpPr>
        <p:grpSpPr bwMode="auto">
          <a:xfrm>
            <a:off x="6172200" y="5129213"/>
            <a:ext cx="431800" cy="431800"/>
            <a:chOff x="6182254" y="2887135"/>
            <a:chExt cx="481012" cy="481013"/>
          </a:xfrm>
        </p:grpSpPr>
        <p:sp>
          <p:nvSpPr>
            <p:cNvPr id="64567" name="Freeform 48"/>
            <p:cNvSpPr>
              <a:spLocks noEditPoints="1"/>
            </p:cNvSpPr>
            <p:nvPr/>
          </p:nvSpPr>
          <p:spPr bwMode="auto">
            <a:xfrm>
              <a:off x="6182254" y="2887135"/>
              <a:ext cx="481012" cy="481013"/>
            </a:xfrm>
            <a:custGeom>
              <a:avLst/>
              <a:gdLst>
                <a:gd name="T0" fmla="*/ 300632 w 128"/>
                <a:gd name="T1" fmla="*/ 0 h 128"/>
                <a:gd name="T2" fmla="*/ 120253 w 128"/>
                <a:gd name="T3" fmla="*/ 180380 h 128"/>
                <a:gd name="T4" fmla="*/ 142800 w 128"/>
                <a:gd name="T5" fmla="*/ 263054 h 128"/>
                <a:gd name="T6" fmla="*/ 15032 w 128"/>
                <a:gd name="T7" fmla="*/ 390823 h 128"/>
                <a:gd name="T8" fmla="*/ 15032 w 128"/>
                <a:gd name="T9" fmla="*/ 390823 h 128"/>
                <a:gd name="T10" fmla="*/ 0 w 128"/>
                <a:gd name="T11" fmla="*/ 428402 h 128"/>
                <a:gd name="T12" fmla="*/ 52611 w 128"/>
                <a:gd name="T13" fmla="*/ 481013 h 128"/>
                <a:gd name="T14" fmla="*/ 90190 w 128"/>
                <a:gd name="T15" fmla="*/ 465981 h 128"/>
                <a:gd name="T16" fmla="*/ 90190 w 128"/>
                <a:gd name="T17" fmla="*/ 465981 h 128"/>
                <a:gd name="T18" fmla="*/ 217959 w 128"/>
                <a:gd name="T19" fmla="*/ 338212 h 128"/>
                <a:gd name="T20" fmla="*/ 300632 w 128"/>
                <a:gd name="T21" fmla="*/ 360760 h 128"/>
                <a:gd name="T22" fmla="*/ 481012 w 128"/>
                <a:gd name="T23" fmla="*/ 180380 h 128"/>
                <a:gd name="T24" fmla="*/ 300632 w 128"/>
                <a:gd name="T25" fmla="*/ 0 h 128"/>
                <a:gd name="T26" fmla="*/ 71400 w 128"/>
                <a:gd name="T27" fmla="*/ 447192 h 128"/>
                <a:gd name="T28" fmla="*/ 52611 w 128"/>
                <a:gd name="T29" fmla="*/ 454707 h 128"/>
                <a:gd name="T30" fmla="*/ 26305 w 128"/>
                <a:gd name="T31" fmla="*/ 428402 h 128"/>
                <a:gd name="T32" fmla="*/ 33821 w 128"/>
                <a:gd name="T33" fmla="*/ 409613 h 128"/>
                <a:gd name="T34" fmla="*/ 33821 w 128"/>
                <a:gd name="T35" fmla="*/ 409613 h 128"/>
                <a:gd name="T36" fmla="*/ 154074 w 128"/>
                <a:gd name="T37" fmla="*/ 289359 h 128"/>
                <a:gd name="T38" fmla="*/ 191653 w 128"/>
                <a:gd name="T39" fmla="*/ 326938 h 128"/>
                <a:gd name="T40" fmla="*/ 71400 w 128"/>
                <a:gd name="T41" fmla="*/ 447192 h 128"/>
                <a:gd name="T42" fmla="*/ 300632 w 128"/>
                <a:gd name="T43" fmla="*/ 330696 h 128"/>
                <a:gd name="T44" fmla="*/ 150316 w 128"/>
                <a:gd name="T45" fmla="*/ 180380 h 128"/>
                <a:gd name="T46" fmla="*/ 300632 w 128"/>
                <a:gd name="T47" fmla="*/ 30063 h 128"/>
                <a:gd name="T48" fmla="*/ 450949 w 128"/>
                <a:gd name="T49" fmla="*/ 180380 h 128"/>
                <a:gd name="T50" fmla="*/ 300632 w 128"/>
                <a:gd name="T51" fmla="*/ 330696 h 12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8"/>
                <a:gd name="T79" fmla="*/ 0 h 128"/>
                <a:gd name="T80" fmla="*/ 128 w 128"/>
                <a:gd name="T81" fmla="*/ 128 h 12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8" h="128">
                  <a:moveTo>
                    <a:pt x="80" y="0"/>
                  </a:moveTo>
                  <a:cubicBezTo>
                    <a:pt x="53" y="0"/>
                    <a:pt x="32" y="21"/>
                    <a:pt x="32" y="48"/>
                  </a:cubicBezTo>
                  <a:cubicBezTo>
                    <a:pt x="32" y="56"/>
                    <a:pt x="34" y="64"/>
                    <a:pt x="38" y="70"/>
                  </a:cubicBezTo>
                  <a:cubicBezTo>
                    <a:pt x="4" y="104"/>
                    <a:pt x="4" y="104"/>
                    <a:pt x="4" y="104"/>
                  </a:cubicBezTo>
                  <a:cubicBezTo>
                    <a:pt x="4" y="104"/>
                    <a:pt x="4" y="104"/>
                    <a:pt x="4" y="104"/>
                  </a:cubicBezTo>
                  <a:cubicBezTo>
                    <a:pt x="2" y="106"/>
                    <a:pt x="0" y="110"/>
                    <a:pt x="0" y="114"/>
                  </a:cubicBezTo>
                  <a:cubicBezTo>
                    <a:pt x="0" y="122"/>
                    <a:pt x="6" y="128"/>
                    <a:pt x="14" y="128"/>
                  </a:cubicBezTo>
                  <a:cubicBezTo>
                    <a:pt x="18" y="128"/>
                    <a:pt x="22" y="126"/>
                    <a:pt x="24" y="124"/>
                  </a:cubicBezTo>
                  <a:cubicBezTo>
                    <a:pt x="24" y="124"/>
                    <a:pt x="24" y="124"/>
                    <a:pt x="24" y="124"/>
                  </a:cubicBezTo>
                  <a:cubicBezTo>
                    <a:pt x="58" y="90"/>
                    <a:pt x="58" y="90"/>
                    <a:pt x="58" y="90"/>
                  </a:cubicBezTo>
                  <a:cubicBezTo>
                    <a:pt x="64" y="94"/>
                    <a:pt x="72" y="96"/>
                    <a:pt x="80" y="96"/>
                  </a:cubicBezTo>
                  <a:cubicBezTo>
                    <a:pt x="107" y="96"/>
                    <a:pt x="128" y="75"/>
                    <a:pt x="128" y="48"/>
                  </a:cubicBezTo>
                  <a:cubicBezTo>
                    <a:pt x="128" y="21"/>
                    <a:pt x="107" y="0"/>
                    <a:pt x="80" y="0"/>
                  </a:cubicBezTo>
                  <a:close/>
                  <a:moveTo>
                    <a:pt x="19" y="119"/>
                  </a:moveTo>
                  <a:cubicBezTo>
                    <a:pt x="18" y="120"/>
                    <a:pt x="16" y="121"/>
                    <a:pt x="14" y="121"/>
                  </a:cubicBezTo>
                  <a:cubicBezTo>
                    <a:pt x="10" y="121"/>
                    <a:pt x="7" y="118"/>
                    <a:pt x="7" y="114"/>
                  </a:cubicBezTo>
                  <a:cubicBezTo>
                    <a:pt x="7" y="112"/>
                    <a:pt x="8" y="110"/>
                    <a:pt x="9" y="109"/>
                  </a:cubicBezTo>
                  <a:cubicBezTo>
                    <a:pt x="9" y="109"/>
                    <a:pt x="9" y="109"/>
                    <a:pt x="9" y="109"/>
                  </a:cubicBezTo>
                  <a:cubicBezTo>
                    <a:pt x="41" y="77"/>
                    <a:pt x="41" y="77"/>
                    <a:pt x="41" y="77"/>
                  </a:cubicBezTo>
                  <a:cubicBezTo>
                    <a:pt x="44" y="80"/>
                    <a:pt x="48" y="84"/>
                    <a:pt x="51" y="87"/>
                  </a:cubicBezTo>
                  <a:lnTo>
                    <a:pt x="19" y="119"/>
                  </a:lnTo>
                  <a:close/>
                  <a:moveTo>
                    <a:pt x="80" y="88"/>
                  </a:moveTo>
                  <a:cubicBezTo>
                    <a:pt x="58" y="88"/>
                    <a:pt x="40" y="70"/>
                    <a:pt x="40" y="48"/>
                  </a:cubicBezTo>
                  <a:cubicBezTo>
                    <a:pt x="40" y="26"/>
                    <a:pt x="58" y="8"/>
                    <a:pt x="80" y="8"/>
                  </a:cubicBezTo>
                  <a:cubicBezTo>
                    <a:pt x="102" y="8"/>
                    <a:pt x="120" y="26"/>
                    <a:pt x="120" y="48"/>
                  </a:cubicBezTo>
                  <a:cubicBezTo>
                    <a:pt x="120" y="70"/>
                    <a:pt x="102" y="88"/>
                    <a:pt x="80" y="8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8" name="Freeform 49"/>
            <p:cNvSpPr>
              <a:spLocks/>
            </p:cNvSpPr>
            <p:nvPr/>
          </p:nvSpPr>
          <p:spPr bwMode="auto">
            <a:xfrm>
              <a:off x="6377516" y="2961747"/>
              <a:ext cx="112712" cy="112713"/>
            </a:xfrm>
            <a:custGeom>
              <a:avLst/>
              <a:gdLst>
                <a:gd name="T0" fmla="*/ 105198 w 30"/>
                <a:gd name="T1" fmla="*/ 0 h 30"/>
                <a:gd name="T2" fmla="*/ 0 w 30"/>
                <a:gd name="T3" fmla="*/ 105199 h 30"/>
                <a:gd name="T4" fmla="*/ 7514 w 30"/>
                <a:gd name="T5" fmla="*/ 112713 h 30"/>
                <a:gd name="T6" fmla="*/ 15028 w 30"/>
                <a:gd name="T7" fmla="*/ 105199 h 30"/>
                <a:gd name="T8" fmla="*/ 105198 w 30"/>
                <a:gd name="T9" fmla="*/ 15028 h 30"/>
                <a:gd name="T10" fmla="*/ 112712 w 30"/>
                <a:gd name="T11" fmla="*/ 7514 h 30"/>
                <a:gd name="T12" fmla="*/ 105198 w 30"/>
                <a:gd name="T13" fmla="*/ 0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28" y="0"/>
                  </a:moveTo>
                  <a:cubicBezTo>
                    <a:pt x="13" y="0"/>
                    <a:pt x="0" y="13"/>
                    <a:pt x="0" y="28"/>
                  </a:cubicBezTo>
                  <a:cubicBezTo>
                    <a:pt x="0" y="29"/>
                    <a:pt x="1" y="30"/>
                    <a:pt x="2" y="30"/>
                  </a:cubicBezTo>
                  <a:cubicBezTo>
                    <a:pt x="3" y="30"/>
                    <a:pt x="4" y="29"/>
                    <a:pt x="4" y="28"/>
                  </a:cubicBezTo>
                  <a:cubicBezTo>
                    <a:pt x="4" y="15"/>
                    <a:pt x="15" y="4"/>
                    <a:pt x="28" y="4"/>
                  </a:cubicBezTo>
                  <a:cubicBezTo>
                    <a:pt x="29" y="4"/>
                    <a:pt x="30" y="3"/>
                    <a:pt x="30" y="2"/>
                  </a:cubicBezTo>
                  <a:cubicBezTo>
                    <a:pt x="30" y="1"/>
                    <a:pt x="29" y="0"/>
                    <a:pt x="28"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69" name="Group 79"/>
          <p:cNvGrpSpPr>
            <a:grpSpLocks/>
          </p:cNvGrpSpPr>
          <p:nvPr/>
        </p:nvGrpSpPr>
        <p:grpSpPr bwMode="auto">
          <a:xfrm>
            <a:off x="6223000" y="1743075"/>
            <a:ext cx="433388" cy="407988"/>
            <a:chOff x="8106304" y="3879322"/>
            <a:chExt cx="481012" cy="452438"/>
          </a:xfrm>
        </p:grpSpPr>
        <p:sp>
          <p:nvSpPr>
            <p:cNvPr id="64570" name="Freeform 32"/>
            <p:cNvSpPr>
              <a:spLocks noEditPoints="1"/>
            </p:cNvSpPr>
            <p:nvPr/>
          </p:nvSpPr>
          <p:spPr bwMode="auto">
            <a:xfrm>
              <a:off x="8166629" y="3939647"/>
              <a:ext cx="361950" cy="241300"/>
            </a:xfrm>
            <a:custGeom>
              <a:avLst/>
              <a:gdLst>
                <a:gd name="T0" fmla="*/ 346869 w 96"/>
                <a:gd name="T1" fmla="*/ 0 h 64"/>
                <a:gd name="T2" fmla="*/ 15081 w 96"/>
                <a:gd name="T3" fmla="*/ 0 h 64"/>
                <a:gd name="T4" fmla="*/ 0 w 96"/>
                <a:gd name="T5" fmla="*/ 15081 h 64"/>
                <a:gd name="T6" fmla="*/ 0 w 96"/>
                <a:gd name="T7" fmla="*/ 226219 h 64"/>
                <a:gd name="T8" fmla="*/ 15081 w 96"/>
                <a:gd name="T9" fmla="*/ 241300 h 64"/>
                <a:gd name="T10" fmla="*/ 346869 w 96"/>
                <a:gd name="T11" fmla="*/ 241300 h 64"/>
                <a:gd name="T12" fmla="*/ 361950 w 96"/>
                <a:gd name="T13" fmla="*/ 226219 h 64"/>
                <a:gd name="T14" fmla="*/ 361950 w 96"/>
                <a:gd name="T15" fmla="*/ 15081 h 64"/>
                <a:gd name="T16" fmla="*/ 346869 w 96"/>
                <a:gd name="T17" fmla="*/ 0 h 64"/>
                <a:gd name="T18" fmla="*/ 346869 w 96"/>
                <a:gd name="T19" fmla="*/ 226219 h 64"/>
                <a:gd name="T20" fmla="*/ 15081 w 96"/>
                <a:gd name="T21" fmla="*/ 226219 h 64"/>
                <a:gd name="T22" fmla="*/ 15081 w 96"/>
                <a:gd name="T23" fmla="*/ 15081 h 64"/>
                <a:gd name="T24" fmla="*/ 346869 w 96"/>
                <a:gd name="T25" fmla="*/ 15081 h 64"/>
                <a:gd name="T26" fmla="*/ 346869 w 96"/>
                <a:gd name="T27" fmla="*/ 226219 h 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6"/>
                <a:gd name="T43" fmla="*/ 0 h 64"/>
                <a:gd name="T44" fmla="*/ 96 w 96"/>
                <a:gd name="T45" fmla="*/ 64 h 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1" name="Freeform 33"/>
            <p:cNvSpPr>
              <a:spLocks noEditPoints="1"/>
            </p:cNvSpPr>
            <p:nvPr/>
          </p:nvSpPr>
          <p:spPr bwMode="auto">
            <a:xfrm>
              <a:off x="8106304" y="3879322"/>
              <a:ext cx="481012" cy="452438"/>
            </a:xfrm>
            <a:custGeom>
              <a:avLst/>
              <a:gdLst>
                <a:gd name="T0" fmla="*/ 435917 w 128"/>
                <a:gd name="T1" fmla="*/ 0 h 120"/>
                <a:gd name="T2" fmla="*/ 45095 w 128"/>
                <a:gd name="T3" fmla="*/ 0 h 120"/>
                <a:gd name="T4" fmla="*/ 0 w 128"/>
                <a:gd name="T5" fmla="*/ 45244 h 120"/>
                <a:gd name="T6" fmla="*/ 0 w 128"/>
                <a:gd name="T7" fmla="*/ 346869 h 120"/>
                <a:gd name="T8" fmla="*/ 45095 w 128"/>
                <a:gd name="T9" fmla="*/ 392113 h 120"/>
                <a:gd name="T10" fmla="*/ 195411 w 128"/>
                <a:gd name="T11" fmla="*/ 392113 h 120"/>
                <a:gd name="T12" fmla="*/ 195411 w 128"/>
                <a:gd name="T13" fmla="*/ 410965 h 120"/>
                <a:gd name="T14" fmla="*/ 101463 w 128"/>
                <a:gd name="T15" fmla="*/ 422275 h 120"/>
                <a:gd name="T16" fmla="*/ 90190 w 128"/>
                <a:gd name="T17" fmla="*/ 437357 h 120"/>
                <a:gd name="T18" fmla="*/ 105221 w 128"/>
                <a:gd name="T19" fmla="*/ 452438 h 120"/>
                <a:gd name="T20" fmla="*/ 375791 w 128"/>
                <a:gd name="T21" fmla="*/ 452438 h 120"/>
                <a:gd name="T22" fmla="*/ 390822 w 128"/>
                <a:gd name="T23" fmla="*/ 437357 h 120"/>
                <a:gd name="T24" fmla="*/ 379548 w 128"/>
                <a:gd name="T25" fmla="*/ 422275 h 120"/>
                <a:gd name="T26" fmla="*/ 285601 w 128"/>
                <a:gd name="T27" fmla="*/ 410965 h 120"/>
                <a:gd name="T28" fmla="*/ 285601 w 128"/>
                <a:gd name="T29" fmla="*/ 392113 h 120"/>
                <a:gd name="T30" fmla="*/ 435917 w 128"/>
                <a:gd name="T31" fmla="*/ 392113 h 120"/>
                <a:gd name="T32" fmla="*/ 481012 w 128"/>
                <a:gd name="T33" fmla="*/ 346869 h 120"/>
                <a:gd name="T34" fmla="*/ 481012 w 128"/>
                <a:gd name="T35" fmla="*/ 45244 h 120"/>
                <a:gd name="T36" fmla="*/ 435917 w 128"/>
                <a:gd name="T37" fmla="*/ 0 h 120"/>
                <a:gd name="T38" fmla="*/ 450949 w 128"/>
                <a:gd name="T39" fmla="*/ 346869 h 120"/>
                <a:gd name="T40" fmla="*/ 435917 w 128"/>
                <a:gd name="T41" fmla="*/ 361950 h 120"/>
                <a:gd name="T42" fmla="*/ 300632 w 128"/>
                <a:gd name="T43" fmla="*/ 361950 h 120"/>
                <a:gd name="T44" fmla="*/ 180379 w 128"/>
                <a:gd name="T45" fmla="*/ 361950 h 120"/>
                <a:gd name="T46" fmla="*/ 45095 w 128"/>
                <a:gd name="T47" fmla="*/ 361950 h 120"/>
                <a:gd name="T48" fmla="*/ 30063 w 128"/>
                <a:gd name="T49" fmla="*/ 346869 h 120"/>
                <a:gd name="T50" fmla="*/ 30063 w 128"/>
                <a:gd name="T51" fmla="*/ 45244 h 120"/>
                <a:gd name="T52" fmla="*/ 45095 w 128"/>
                <a:gd name="T53" fmla="*/ 30163 h 120"/>
                <a:gd name="T54" fmla="*/ 435917 w 128"/>
                <a:gd name="T55" fmla="*/ 30163 h 120"/>
                <a:gd name="T56" fmla="*/ 450949 w 128"/>
                <a:gd name="T57" fmla="*/ 45244 h 120"/>
                <a:gd name="T58" fmla="*/ 450949 w 128"/>
                <a:gd name="T59" fmla="*/ 346869 h 1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8"/>
                <a:gd name="T91" fmla="*/ 0 h 120"/>
                <a:gd name="T92" fmla="*/ 128 w 128"/>
                <a:gd name="T93" fmla="*/ 120 h 12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4572" name="Rectangle 60"/>
          <p:cNvSpPr>
            <a:spLocks noChangeArrowheads="1"/>
          </p:cNvSpPr>
          <p:nvPr/>
        </p:nvSpPr>
        <p:spPr bwMode="auto">
          <a:xfrm>
            <a:off x="419100" y="298450"/>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产品使用</a:t>
            </a:r>
          </a:p>
        </p:txBody>
      </p:sp>
      <p:sp>
        <p:nvSpPr>
          <p:cNvPr id="64573" name="Rectangle 61"/>
          <p:cNvSpPr>
            <a:spLocks noChangeArrowheads="1"/>
          </p:cNvSpPr>
          <p:nvPr/>
        </p:nvSpPr>
        <p:spPr bwMode="auto">
          <a:xfrm>
            <a:off x="1990725" y="442913"/>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solidFill>
                  <a:schemeClr val="bg1"/>
                </a:solidFill>
                <a:latin typeface="方正正中黑简体" pitchFamily="2" charset="-122"/>
                <a:ea typeface="方正正中黑简体" pitchFamily="2" charset="-122"/>
              </a:rPr>
              <a:t> </a:t>
            </a:r>
            <a:r>
              <a:rPr lang="en-US" altLang="zh-CN" sz="2000" dirty="0">
                <a:latin typeface="方正正中黑简体" pitchFamily="2" charset="-122"/>
                <a:ea typeface="方正正中黑简体" pitchFamily="2" charset="-122"/>
              </a:rPr>
              <a:t>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4572"/>
                                        </p:tgtEl>
                                        <p:attrNameLst>
                                          <p:attrName>style.visibility</p:attrName>
                                        </p:attrNameLst>
                                      </p:cBhvr>
                                      <p:to>
                                        <p:strVal val="visible"/>
                                      </p:to>
                                    </p:set>
                                    <p:anim calcmode="lin" valueType="num">
                                      <p:cBhvr>
                                        <p:cTn id="7" dur="500" fill="hold"/>
                                        <p:tgtEl>
                                          <p:spTgt spid="645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4572"/>
                                        </p:tgtEl>
                                        <p:attrNameLst>
                                          <p:attrName>ppt_y</p:attrName>
                                        </p:attrNameLst>
                                      </p:cBhvr>
                                      <p:tavLst>
                                        <p:tav tm="0">
                                          <p:val>
                                            <p:strVal val="#ppt_y"/>
                                          </p:val>
                                        </p:tav>
                                        <p:tav tm="100000">
                                          <p:val>
                                            <p:strVal val="#ppt_y"/>
                                          </p:val>
                                        </p:tav>
                                      </p:tavLst>
                                    </p:anim>
                                    <p:anim calcmode="lin" valueType="num">
                                      <p:cBhvr>
                                        <p:cTn id="9" dur="500" fill="hold"/>
                                        <p:tgtEl>
                                          <p:spTgt spid="645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457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4572"/>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4573"/>
                                        </p:tgtEl>
                                        <p:attrNameLst>
                                          <p:attrName>style.visibility</p:attrName>
                                        </p:attrNameLst>
                                      </p:cBhvr>
                                      <p:to>
                                        <p:strVal val="visible"/>
                                      </p:to>
                                    </p:set>
                                    <p:anim calcmode="lin" valueType="num">
                                      <p:cBhvr>
                                        <p:cTn id="15" dur="500" fill="hold"/>
                                        <p:tgtEl>
                                          <p:spTgt spid="6457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4573"/>
                                        </p:tgtEl>
                                        <p:attrNameLst>
                                          <p:attrName>ppt_y</p:attrName>
                                        </p:attrNameLst>
                                      </p:cBhvr>
                                      <p:tavLst>
                                        <p:tav tm="0">
                                          <p:val>
                                            <p:strVal val="#ppt_y"/>
                                          </p:val>
                                        </p:tav>
                                        <p:tav tm="100000">
                                          <p:val>
                                            <p:strVal val="#ppt_y"/>
                                          </p:val>
                                        </p:tav>
                                      </p:tavLst>
                                    </p:anim>
                                    <p:anim calcmode="lin" valueType="num">
                                      <p:cBhvr>
                                        <p:cTn id="17" dur="500" fill="hold"/>
                                        <p:tgtEl>
                                          <p:spTgt spid="6457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457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4573"/>
                                        </p:tgtEl>
                                      </p:cBhvr>
                                    </p:animEffect>
                                  </p:childTnLst>
                                </p:cTn>
                              </p:par>
                              <p:par>
                                <p:cTn id="20" presetID="25" presetClass="entr" presetSubtype="0" fill="hold" grpId="0" nodeType="withEffect">
                                  <p:stCondLst>
                                    <p:cond delay="0"/>
                                  </p:stCondLst>
                                  <p:childTnLst>
                                    <p:set>
                                      <p:cBhvr>
                                        <p:cTn id="21" dur="1" fill="hold">
                                          <p:stCondLst>
                                            <p:cond delay="0"/>
                                          </p:stCondLst>
                                        </p:cTn>
                                        <p:tgtEl>
                                          <p:spTgt spid="64518"/>
                                        </p:tgtEl>
                                        <p:attrNameLst>
                                          <p:attrName>style.visibility</p:attrName>
                                        </p:attrNameLst>
                                      </p:cBhvr>
                                      <p:to>
                                        <p:strVal val="visible"/>
                                      </p:to>
                                    </p:set>
                                    <p:anim calcmode="lin" valueType="num">
                                      <p:cBhvr>
                                        <p:cTn id="22" dur="500" decel="50000" fill="hold">
                                          <p:stCondLst>
                                            <p:cond delay="0"/>
                                          </p:stCondLst>
                                        </p:cTn>
                                        <p:tgtEl>
                                          <p:spTgt spid="64518"/>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64518"/>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64518"/>
                                        </p:tgtEl>
                                        <p:attrNameLst>
                                          <p:attrName>ppt_w</p:attrName>
                                        </p:attrNameLst>
                                      </p:cBhvr>
                                      <p:tavLst>
                                        <p:tav tm="0">
                                          <p:val>
                                            <p:strVal val="#ppt_w*.05"/>
                                          </p:val>
                                        </p:tav>
                                        <p:tav tm="100000">
                                          <p:val>
                                            <p:strVal val="#ppt_w"/>
                                          </p:val>
                                        </p:tav>
                                      </p:tavLst>
                                    </p:anim>
                                    <p:anim calcmode="lin" valueType="num">
                                      <p:cBhvr>
                                        <p:cTn id="25" dur="1000" fill="hold"/>
                                        <p:tgtEl>
                                          <p:spTgt spid="64518"/>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64518"/>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64518"/>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64518"/>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64518"/>
                                        </p:tgtEl>
                                      </p:cBhvr>
                                    </p:animEffect>
                                  </p:childTnLst>
                                </p:cTn>
                              </p:par>
                            </p:childTnLst>
                          </p:cTn>
                        </p:par>
                        <p:par>
                          <p:cTn id="30" fill="hold" nodeType="afterGroup">
                            <p:stCondLst>
                              <p:cond delay="1800"/>
                            </p:stCondLst>
                            <p:childTnLst>
                              <p:par>
                                <p:cTn id="31" presetID="42" presetClass="entr" presetSubtype="0" fill="hold" nodeType="afterEffect">
                                  <p:stCondLst>
                                    <p:cond delay="0"/>
                                  </p:stCondLst>
                                  <p:childTnLst>
                                    <p:set>
                                      <p:cBhvr>
                                        <p:cTn id="32" dur="1" fill="hold">
                                          <p:stCondLst>
                                            <p:cond delay="0"/>
                                          </p:stCondLst>
                                        </p:cTn>
                                        <p:tgtEl>
                                          <p:spTgt spid="64535"/>
                                        </p:tgtEl>
                                        <p:attrNameLst>
                                          <p:attrName>style.visibility</p:attrName>
                                        </p:attrNameLst>
                                      </p:cBhvr>
                                      <p:to>
                                        <p:strVal val="visible"/>
                                      </p:to>
                                    </p:set>
                                    <p:animEffect transition="in" filter="fade">
                                      <p:cBhvr>
                                        <p:cTn id="33" dur="500"/>
                                        <p:tgtEl>
                                          <p:spTgt spid="64535"/>
                                        </p:tgtEl>
                                      </p:cBhvr>
                                    </p:animEffect>
                                    <p:anim calcmode="lin" valueType="num">
                                      <p:cBhvr>
                                        <p:cTn id="34" dur="500" fill="hold"/>
                                        <p:tgtEl>
                                          <p:spTgt spid="64535"/>
                                        </p:tgtEl>
                                        <p:attrNameLst>
                                          <p:attrName>ppt_x</p:attrName>
                                        </p:attrNameLst>
                                      </p:cBhvr>
                                      <p:tavLst>
                                        <p:tav tm="0">
                                          <p:val>
                                            <p:strVal val="#ppt_x"/>
                                          </p:val>
                                        </p:tav>
                                        <p:tav tm="100000">
                                          <p:val>
                                            <p:strVal val="#ppt_x"/>
                                          </p:val>
                                        </p:tav>
                                      </p:tavLst>
                                    </p:anim>
                                    <p:anim calcmode="lin" valueType="num">
                                      <p:cBhvr>
                                        <p:cTn id="35" dur="500" fill="hold"/>
                                        <p:tgtEl>
                                          <p:spTgt spid="64535"/>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23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64547"/>
                                        </p:tgtEl>
                                        <p:attrNameLst>
                                          <p:attrName>style.visibility</p:attrName>
                                        </p:attrNameLst>
                                      </p:cBhvr>
                                      <p:to>
                                        <p:strVal val="visible"/>
                                      </p:to>
                                    </p:set>
                                    <p:anim calcmode="lin" valueType="num">
                                      <p:cBhvr>
                                        <p:cTn id="39" dur="500" fill="hold"/>
                                        <p:tgtEl>
                                          <p:spTgt spid="64547"/>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64547"/>
                                        </p:tgtEl>
                                        <p:attrNameLst>
                                          <p:attrName>ppt_y</p:attrName>
                                        </p:attrNameLst>
                                      </p:cBhvr>
                                      <p:tavLst>
                                        <p:tav tm="0">
                                          <p:val>
                                            <p:strVal val="#ppt_y"/>
                                          </p:val>
                                        </p:tav>
                                        <p:tav tm="100000">
                                          <p:val>
                                            <p:strVal val="#ppt_y"/>
                                          </p:val>
                                        </p:tav>
                                      </p:tavLst>
                                    </p:anim>
                                    <p:anim calcmode="lin" valueType="num">
                                      <p:cBhvr>
                                        <p:cTn id="41" dur="500" fill="hold"/>
                                        <p:tgtEl>
                                          <p:spTgt spid="64547"/>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64547"/>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64547"/>
                                        </p:tgtEl>
                                      </p:cBhvr>
                                    </p:animEffect>
                                  </p:childTnLst>
                                </p:cTn>
                              </p:par>
                            </p:childTnLst>
                          </p:cTn>
                        </p:par>
                        <p:par>
                          <p:cTn id="44" fill="hold" nodeType="afterGroup">
                            <p:stCondLst>
                              <p:cond delay="3950"/>
                            </p:stCondLst>
                            <p:childTnLst>
                              <p:par>
                                <p:cTn id="45" presetID="42" presetClass="entr" presetSubtype="0" fill="hold" grpId="0" nodeType="afterEffect">
                                  <p:stCondLst>
                                    <p:cond delay="0"/>
                                  </p:stCondLst>
                                  <p:childTnLst>
                                    <p:set>
                                      <p:cBhvr>
                                        <p:cTn id="46" dur="1" fill="hold">
                                          <p:stCondLst>
                                            <p:cond delay="0"/>
                                          </p:stCondLst>
                                        </p:cTn>
                                        <p:tgtEl>
                                          <p:spTgt spid="64519"/>
                                        </p:tgtEl>
                                        <p:attrNameLst>
                                          <p:attrName>style.visibility</p:attrName>
                                        </p:attrNameLst>
                                      </p:cBhvr>
                                      <p:to>
                                        <p:strVal val="visible"/>
                                      </p:to>
                                    </p:set>
                                    <p:animEffect transition="in" filter="fade">
                                      <p:cBhvr>
                                        <p:cTn id="47" dur="500"/>
                                        <p:tgtEl>
                                          <p:spTgt spid="64519"/>
                                        </p:tgtEl>
                                      </p:cBhvr>
                                    </p:animEffect>
                                    <p:anim calcmode="lin" valueType="num">
                                      <p:cBhvr>
                                        <p:cTn id="48" dur="500" fill="hold"/>
                                        <p:tgtEl>
                                          <p:spTgt spid="64519"/>
                                        </p:tgtEl>
                                        <p:attrNameLst>
                                          <p:attrName>ppt_x</p:attrName>
                                        </p:attrNameLst>
                                      </p:cBhvr>
                                      <p:tavLst>
                                        <p:tav tm="0">
                                          <p:val>
                                            <p:strVal val="#ppt_x"/>
                                          </p:val>
                                        </p:tav>
                                        <p:tav tm="100000">
                                          <p:val>
                                            <p:strVal val="#ppt_x"/>
                                          </p:val>
                                        </p:tav>
                                      </p:tavLst>
                                    </p:anim>
                                    <p:anim calcmode="lin" valueType="num">
                                      <p:cBhvr>
                                        <p:cTn id="49" dur="500" fill="hold"/>
                                        <p:tgtEl>
                                          <p:spTgt spid="64519"/>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4450"/>
                            </p:stCondLst>
                            <p:childTnLst>
                              <p:par>
                                <p:cTn id="51" presetID="42" presetClass="entr" presetSubtype="0" fill="hold" grpId="0" nodeType="afterEffect">
                                  <p:stCondLst>
                                    <p:cond delay="0"/>
                                  </p:stCondLst>
                                  <p:childTnLst>
                                    <p:set>
                                      <p:cBhvr>
                                        <p:cTn id="52" dur="1" fill="hold">
                                          <p:stCondLst>
                                            <p:cond delay="0"/>
                                          </p:stCondLst>
                                        </p:cTn>
                                        <p:tgtEl>
                                          <p:spTgt spid="64520"/>
                                        </p:tgtEl>
                                        <p:attrNameLst>
                                          <p:attrName>style.visibility</p:attrName>
                                        </p:attrNameLst>
                                      </p:cBhvr>
                                      <p:to>
                                        <p:strVal val="visible"/>
                                      </p:to>
                                    </p:set>
                                    <p:animEffect transition="in" filter="fade">
                                      <p:cBhvr>
                                        <p:cTn id="53" dur="500"/>
                                        <p:tgtEl>
                                          <p:spTgt spid="64520"/>
                                        </p:tgtEl>
                                      </p:cBhvr>
                                    </p:animEffect>
                                    <p:anim calcmode="lin" valueType="num">
                                      <p:cBhvr>
                                        <p:cTn id="54" dur="500" fill="hold"/>
                                        <p:tgtEl>
                                          <p:spTgt spid="64520"/>
                                        </p:tgtEl>
                                        <p:attrNameLst>
                                          <p:attrName>ppt_x</p:attrName>
                                        </p:attrNameLst>
                                      </p:cBhvr>
                                      <p:tavLst>
                                        <p:tav tm="0">
                                          <p:val>
                                            <p:strVal val="#ppt_x"/>
                                          </p:val>
                                        </p:tav>
                                        <p:tav tm="100000">
                                          <p:val>
                                            <p:strVal val="#ppt_x"/>
                                          </p:val>
                                        </p:tav>
                                      </p:tavLst>
                                    </p:anim>
                                    <p:anim calcmode="lin" valueType="num">
                                      <p:cBhvr>
                                        <p:cTn id="55" dur="500" fill="hold"/>
                                        <p:tgtEl>
                                          <p:spTgt spid="64520"/>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4950"/>
                            </p:stCondLst>
                            <p:childTnLst>
                              <p:par>
                                <p:cTn id="57" presetID="42" presetClass="entr" presetSubtype="0" fill="hold" grpId="0" nodeType="afterEffect">
                                  <p:stCondLst>
                                    <p:cond delay="0"/>
                                  </p:stCondLst>
                                  <p:childTnLst>
                                    <p:set>
                                      <p:cBhvr>
                                        <p:cTn id="58" dur="1" fill="hold">
                                          <p:stCondLst>
                                            <p:cond delay="0"/>
                                          </p:stCondLst>
                                        </p:cTn>
                                        <p:tgtEl>
                                          <p:spTgt spid="64521"/>
                                        </p:tgtEl>
                                        <p:attrNameLst>
                                          <p:attrName>style.visibility</p:attrName>
                                        </p:attrNameLst>
                                      </p:cBhvr>
                                      <p:to>
                                        <p:strVal val="visible"/>
                                      </p:to>
                                    </p:set>
                                    <p:animEffect transition="in" filter="fade">
                                      <p:cBhvr>
                                        <p:cTn id="59" dur="500"/>
                                        <p:tgtEl>
                                          <p:spTgt spid="64521"/>
                                        </p:tgtEl>
                                      </p:cBhvr>
                                    </p:animEffect>
                                    <p:anim calcmode="lin" valueType="num">
                                      <p:cBhvr>
                                        <p:cTn id="60" dur="500" fill="hold"/>
                                        <p:tgtEl>
                                          <p:spTgt spid="64521"/>
                                        </p:tgtEl>
                                        <p:attrNameLst>
                                          <p:attrName>ppt_x</p:attrName>
                                        </p:attrNameLst>
                                      </p:cBhvr>
                                      <p:tavLst>
                                        <p:tav tm="0">
                                          <p:val>
                                            <p:strVal val="#ppt_x"/>
                                          </p:val>
                                        </p:tav>
                                        <p:tav tm="100000">
                                          <p:val>
                                            <p:strVal val="#ppt_x"/>
                                          </p:val>
                                        </p:tav>
                                      </p:tavLst>
                                    </p:anim>
                                    <p:anim calcmode="lin" valueType="num">
                                      <p:cBhvr>
                                        <p:cTn id="61" dur="500" fill="hold"/>
                                        <p:tgtEl>
                                          <p:spTgt spid="64521"/>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5450"/>
                            </p:stCondLst>
                            <p:childTnLst>
                              <p:par>
                                <p:cTn id="63" presetID="42" presetClass="entr" presetSubtype="0" fill="hold" grpId="0" nodeType="afterEffect">
                                  <p:stCondLst>
                                    <p:cond delay="0"/>
                                  </p:stCondLst>
                                  <p:childTnLst>
                                    <p:set>
                                      <p:cBhvr>
                                        <p:cTn id="64" dur="1" fill="hold">
                                          <p:stCondLst>
                                            <p:cond delay="0"/>
                                          </p:stCondLst>
                                        </p:cTn>
                                        <p:tgtEl>
                                          <p:spTgt spid="64522"/>
                                        </p:tgtEl>
                                        <p:attrNameLst>
                                          <p:attrName>style.visibility</p:attrName>
                                        </p:attrNameLst>
                                      </p:cBhvr>
                                      <p:to>
                                        <p:strVal val="visible"/>
                                      </p:to>
                                    </p:set>
                                    <p:animEffect transition="in" filter="fade">
                                      <p:cBhvr>
                                        <p:cTn id="65" dur="500"/>
                                        <p:tgtEl>
                                          <p:spTgt spid="64522"/>
                                        </p:tgtEl>
                                      </p:cBhvr>
                                    </p:animEffect>
                                    <p:anim calcmode="lin" valueType="num">
                                      <p:cBhvr>
                                        <p:cTn id="66" dur="500" fill="hold"/>
                                        <p:tgtEl>
                                          <p:spTgt spid="64522"/>
                                        </p:tgtEl>
                                        <p:attrNameLst>
                                          <p:attrName>ppt_x</p:attrName>
                                        </p:attrNameLst>
                                      </p:cBhvr>
                                      <p:tavLst>
                                        <p:tav tm="0">
                                          <p:val>
                                            <p:strVal val="#ppt_x"/>
                                          </p:val>
                                        </p:tav>
                                        <p:tav tm="100000">
                                          <p:val>
                                            <p:strVal val="#ppt_x"/>
                                          </p:val>
                                        </p:tav>
                                      </p:tavLst>
                                    </p:anim>
                                    <p:anim calcmode="lin" valueType="num">
                                      <p:cBhvr>
                                        <p:cTn id="67" dur="500" fill="hold"/>
                                        <p:tgtEl>
                                          <p:spTgt spid="64522"/>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5950"/>
                            </p:stCondLst>
                            <p:childTnLst>
                              <p:par>
                                <p:cTn id="69" presetID="47" presetClass="entr" presetSubtype="0" fill="hold" nodeType="afterEffect">
                                  <p:stCondLst>
                                    <p:cond delay="0"/>
                                  </p:stCondLst>
                                  <p:childTnLst>
                                    <p:set>
                                      <p:cBhvr>
                                        <p:cTn id="70" dur="1" fill="hold">
                                          <p:stCondLst>
                                            <p:cond delay="0"/>
                                          </p:stCondLst>
                                        </p:cTn>
                                        <p:tgtEl>
                                          <p:spTgt spid="64548"/>
                                        </p:tgtEl>
                                        <p:attrNameLst>
                                          <p:attrName>style.visibility</p:attrName>
                                        </p:attrNameLst>
                                      </p:cBhvr>
                                      <p:to>
                                        <p:strVal val="visible"/>
                                      </p:to>
                                    </p:set>
                                    <p:animEffect transition="in" filter="fade">
                                      <p:cBhvr>
                                        <p:cTn id="71" dur="500"/>
                                        <p:tgtEl>
                                          <p:spTgt spid="64548"/>
                                        </p:tgtEl>
                                      </p:cBhvr>
                                    </p:animEffect>
                                    <p:anim calcmode="lin" valueType="num">
                                      <p:cBhvr>
                                        <p:cTn id="72" dur="500" fill="hold"/>
                                        <p:tgtEl>
                                          <p:spTgt spid="64548"/>
                                        </p:tgtEl>
                                        <p:attrNameLst>
                                          <p:attrName>ppt_x</p:attrName>
                                        </p:attrNameLst>
                                      </p:cBhvr>
                                      <p:tavLst>
                                        <p:tav tm="0">
                                          <p:val>
                                            <p:strVal val="#ppt_x"/>
                                          </p:val>
                                        </p:tav>
                                        <p:tav tm="100000">
                                          <p:val>
                                            <p:strVal val="#ppt_x"/>
                                          </p:val>
                                        </p:tav>
                                      </p:tavLst>
                                    </p:anim>
                                    <p:anim calcmode="lin" valueType="num">
                                      <p:cBhvr>
                                        <p:cTn id="73" dur="500" fill="hold"/>
                                        <p:tgtEl>
                                          <p:spTgt spid="64548"/>
                                        </p:tgtEl>
                                        <p:attrNameLst>
                                          <p:attrName>ppt_y</p:attrName>
                                        </p:attrNameLst>
                                      </p:cBhvr>
                                      <p:tavLst>
                                        <p:tav tm="0">
                                          <p:val>
                                            <p:strVal val="#ppt_y-.1"/>
                                          </p:val>
                                        </p:tav>
                                        <p:tav tm="100000">
                                          <p:val>
                                            <p:strVal val="#ppt_y"/>
                                          </p:val>
                                        </p:tav>
                                      </p:tavLst>
                                    </p:anim>
                                  </p:childTnLst>
                                </p:cTn>
                              </p:par>
                            </p:childTnLst>
                          </p:cTn>
                        </p:par>
                        <p:par>
                          <p:cTn id="74" fill="hold" nodeType="afterGroup">
                            <p:stCondLst>
                              <p:cond delay="6450"/>
                            </p:stCondLst>
                            <p:childTnLst>
                              <p:par>
                                <p:cTn id="75" presetID="47" presetClass="entr" presetSubtype="0" fill="hold" grpId="0" nodeType="afterEffect">
                                  <p:stCondLst>
                                    <p:cond delay="0"/>
                                  </p:stCondLst>
                                  <p:childTnLst>
                                    <p:set>
                                      <p:cBhvr>
                                        <p:cTn id="76" dur="1" fill="hold">
                                          <p:stCondLst>
                                            <p:cond delay="0"/>
                                          </p:stCondLst>
                                        </p:cTn>
                                        <p:tgtEl>
                                          <p:spTgt spid="64551"/>
                                        </p:tgtEl>
                                        <p:attrNameLst>
                                          <p:attrName>style.visibility</p:attrName>
                                        </p:attrNameLst>
                                      </p:cBhvr>
                                      <p:to>
                                        <p:strVal val="visible"/>
                                      </p:to>
                                    </p:set>
                                    <p:animEffect transition="in" filter="fade">
                                      <p:cBhvr>
                                        <p:cTn id="77" dur="500"/>
                                        <p:tgtEl>
                                          <p:spTgt spid="64551"/>
                                        </p:tgtEl>
                                      </p:cBhvr>
                                    </p:animEffect>
                                    <p:anim calcmode="lin" valueType="num">
                                      <p:cBhvr>
                                        <p:cTn id="78" dur="500" fill="hold"/>
                                        <p:tgtEl>
                                          <p:spTgt spid="64551"/>
                                        </p:tgtEl>
                                        <p:attrNameLst>
                                          <p:attrName>ppt_x</p:attrName>
                                        </p:attrNameLst>
                                      </p:cBhvr>
                                      <p:tavLst>
                                        <p:tav tm="0">
                                          <p:val>
                                            <p:strVal val="#ppt_x"/>
                                          </p:val>
                                        </p:tav>
                                        <p:tav tm="100000">
                                          <p:val>
                                            <p:strVal val="#ppt_x"/>
                                          </p:val>
                                        </p:tav>
                                      </p:tavLst>
                                    </p:anim>
                                    <p:anim calcmode="lin" valueType="num">
                                      <p:cBhvr>
                                        <p:cTn id="79" dur="500" fill="hold"/>
                                        <p:tgtEl>
                                          <p:spTgt spid="64551"/>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6950"/>
                            </p:stCondLst>
                            <p:childTnLst>
                              <p:par>
                                <p:cTn id="81" presetID="42" presetClass="entr" presetSubtype="0" fill="hold" grpId="0" nodeType="afterEffect">
                                  <p:stCondLst>
                                    <p:cond delay="0"/>
                                  </p:stCondLst>
                                  <p:childTnLst>
                                    <p:set>
                                      <p:cBhvr>
                                        <p:cTn id="82" dur="1" fill="hold">
                                          <p:stCondLst>
                                            <p:cond delay="0"/>
                                          </p:stCondLst>
                                        </p:cTn>
                                        <p:tgtEl>
                                          <p:spTgt spid="64552"/>
                                        </p:tgtEl>
                                        <p:attrNameLst>
                                          <p:attrName>style.visibility</p:attrName>
                                        </p:attrNameLst>
                                      </p:cBhvr>
                                      <p:to>
                                        <p:strVal val="visible"/>
                                      </p:to>
                                    </p:set>
                                    <p:animEffect transition="in" filter="fade">
                                      <p:cBhvr>
                                        <p:cTn id="83" dur="500"/>
                                        <p:tgtEl>
                                          <p:spTgt spid="64552"/>
                                        </p:tgtEl>
                                      </p:cBhvr>
                                    </p:animEffect>
                                    <p:anim calcmode="lin" valueType="num">
                                      <p:cBhvr>
                                        <p:cTn id="84" dur="500" fill="hold"/>
                                        <p:tgtEl>
                                          <p:spTgt spid="64552"/>
                                        </p:tgtEl>
                                        <p:attrNameLst>
                                          <p:attrName>ppt_x</p:attrName>
                                        </p:attrNameLst>
                                      </p:cBhvr>
                                      <p:tavLst>
                                        <p:tav tm="0">
                                          <p:val>
                                            <p:strVal val="#ppt_x"/>
                                          </p:val>
                                        </p:tav>
                                        <p:tav tm="100000">
                                          <p:val>
                                            <p:strVal val="#ppt_x"/>
                                          </p:val>
                                        </p:tav>
                                      </p:tavLst>
                                    </p:anim>
                                    <p:anim calcmode="lin" valueType="num">
                                      <p:cBhvr>
                                        <p:cTn id="85" dur="500" fill="hold"/>
                                        <p:tgtEl>
                                          <p:spTgt spid="64552"/>
                                        </p:tgtEl>
                                        <p:attrNameLst>
                                          <p:attrName>ppt_y</p:attrName>
                                        </p:attrNameLst>
                                      </p:cBhvr>
                                      <p:tavLst>
                                        <p:tav tm="0">
                                          <p:val>
                                            <p:strVal val="#ppt_y+.1"/>
                                          </p:val>
                                        </p:tav>
                                        <p:tav tm="100000">
                                          <p:val>
                                            <p:strVal val="#ppt_y"/>
                                          </p:val>
                                        </p:tav>
                                      </p:tavLst>
                                    </p:anim>
                                  </p:childTnLst>
                                </p:cTn>
                              </p:par>
                            </p:childTnLst>
                          </p:cTn>
                        </p:par>
                        <p:par>
                          <p:cTn id="86" fill="hold" nodeType="afterGroup">
                            <p:stCondLst>
                              <p:cond delay="7450"/>
                            </p:stCondLst>
                            <p:childTnLst>
                              <p:par>
                                <p:cTn id="87" presetID="42" presetClass="entr" presetSubtype="0" fill="hold" grpId="0" nodeType="afterEffect">
                                  <p:stCondLst>
                                    <p:cond delay="0"/>
                                  </p:stCondLst>
                                  <p:childTnLst>
                                    <p:set>
                                      <p:cBhvr>
                                        <p:cTn id="88" dur="1" fill="hold">
                                          <p:stCondLst>
                                            <p:cond delay="0"/>
                                          </p:stCondLst>
                                        </p:cTn>
                                        <p:tgtEl>
                                          <p:spTgt spid="64550"/>
                                        </p:tgtEl>
                                        <p:attrNameLst>
                                          <p:attrName>style.visibility</p:attrName>
                                        </p:attrNameLst>
                                      </p:cBhvr>
                                      <p:to>
                                        <p:strVal val="visible"/>
                                      </p:to>
                                    </p:set>
                                    <p:animEffect transition="in" filter="fade">
                                      <p:cBhvr>
                                        <p:cTn id="89" dur="500"/>
                                        <p:tgtEl>
                                          <p:spTgt spid="64550"/>
                                        </p:tgtEl>
                                      </p:cBhvr>
                                    </p:animEffect>
                                    <p:anim calcmode="lin" valueType="num">
                                      <p:cBhvr>
                                        <p:cTn id="90" dur="500" fill="hold"/>
                                        <p:tgtEl>
                                          <p:spTgt spid="64550"/>
                                        </p:tgtEl>
                                        <p:attrNameLst>
                                          <p:attrName>ppt_x</p:attrName>
                                        </p:attrNameLst>
                                      </p:cBhvr>
                                      <p:tavLst>
                                        <p:tav tm="0">
                                          <p:val>
                                            <p:strVal val="#ppt_x"/>
                                          </p:val>
                                        </p:tav>
                                        <p:tav tm="100000">
                                          <p:val>
                                            <p:strVal val="#ppt_x"/>
                                          </p:val>
                                        </p:tav>
                                      </p:tavLst>
                                    </p:anim>
                                    <p:anim calcmode="lin" valueType="num">
                                      <p:cBhvr>
                                        <p:cTn id="91" dur="500" fill="hold"/>
                                        <p:tgtEl>
                                          <p:spTgt spid="64550"/>
                                        </p:tgtEl>
                                        <p:attrNameLst>
                                          <p:attrName>ppt_y</p:attrName>
                                        </p:attrNameLst>
                                      </p:cBhvr>
                                      <p:tavLst>
                                        <p:tav tm="0">
                                          <p:val>
                                            <p:strVal val="#ppt_y+.1"/>
                                          </p:val>
                                        </p:tav>
                                        <p:tav tm="100000">
                                          <p:val>
                                            <p:strVal val="#ppt_y"/>
                                          </p:val>
                                        </p:tav>
                                      </p:tavLst>
                                    </p:anim>
                                  </p:childTnLst>
                                </p:cTn>
                              </p:par>
                            </p:childTnLst>
                          </p:cTn>
                        </p:par>
                        <p:par>
                          <p:cTn id="92" fill="hold" nodeType="afterGroup">
                            <p:stCondLst>
                              <p:cond delay="7950"/>
                            </p:stCondLst>
                            <p:childTnLst>
                              <p:par>
                                <p:cTn id="93" presetID="18" presetClass="entr" presetSubtype="6" fill="hold" grpId="0" nodeType="afterEffect">
                                  <p:stCondLst>
                                    <p:cond delay="0"/>
                                  </p:stCondLst>
                                  <p:childTnLst>
                                    <p:set>
                                      <p:cBhvr>
                                        <p:cTn id="94" dur="1" fill="hold">
                                          <p:stCondLst>
                                            <p:cond delay="0"/>
                                          </p:stCondLst>
                                        </p:cTn>
                                        <p:tgtEl>
                                          <p:spTgt spid="64549"/>
                                        </p:tgtEl>
                                        <p:attrNameLst>
                                          <p:attrName>style.visibility</p:attrName>
                                        </p:attrNameLst>
                                      </p:cBhvr>
                                      <p:to>
                                        <p:strVal val="visible"/>
                                      </p:to>
                                    </p:set>
                                    <p:animEffect transition="in" filter="strips(downRight)">
                                      <p:cBhvr>
                                        <p:cTn id="95" dur="500"/>
                                        <p:tgtEl>
                                          <p:spTgt spid="64549"/>
                                        </p:tgtEl>
                                      </p:cBhvr>
                                    </p:animEffect>
                                  </p:childTnLst>
                                </p:cTn>
                              </p:par>
                              <p:par>
                                <p:cTn id="96" presetID="18" presetClass="entr" presetSubtype="6" fill="hold" grpId="0" nodeType="withEffect">
                                  <p:stCondLst>
                                    <p:cond delay="0"/>
                                  </p:stCondLst>
                                  <p:childTnLst>
                                    <p:set>
                                      <p:cBhvr>
                                        <p:cTn id="97" dur="1" fill="hold">
                                          <p:stCondLst>
                                            <p:cond delay="0"/>
                                          </p:stCondLst>
                                        </p:cTn>
                                        <p:tgtEl>
                                          <p:spTgt spid="64553"/>
                                        </p:tgtEl>
                                        <p:attrNameLst>
                                          <p:attrName>style.visibility</p:attrName>
                                        </p:attrNameLst>
                                      </p:cBhvr>
                                      <p:to>
                                        <p:strVal val="visible"/>
                                      </p:to>
                                    </p:set>
                                    <p:animEffect transition="in" filter="strips(downRight)">
                                      <p:cBhvr>
                                        <p:cTn id="98" dur="500"/>
                                        <p:tgtEl>
                                          <p:spTgt spid="64553"/>
                                        </p:tgtEl>
                                      </p:cBhvr>
                                    </p:animEffect>
                                  </p:childTnLst>
                                </p:cTn>
                              </p:par>
                              <p:par>
                                <p:cTn id="99" presetID="18" presetClass="entr" presetSubtype="6" fill="hold" grpId="0" nodeType="withEffect">
                                  <p:stCondLst>
                                    <p:cond delay="0"/>
                                  </p:stCondLst>
                                  <p:childTnLst>
                                    <p:set>
                                      <p:cBhvr>
                                        <p:cTn id="100" dur="1" fill="hold">
                                          <p:stCondLst>
                                            <p:cond delay="0"/>
                                          </p:stCondLst>
                                        </p:cTn>
                                        <p:tgtEl>
                                          <p:spTgt spid="64554"/>
                                        </p:tgtEl>
                                        <p:attrNameLst>
                                          <p:attrName>style.visibility</p:attrName>
                                        </p:attrNameLst>
                                      </p:cBhvr>
                                      <p:to>
                                        <p:strVal val="visible"/>
                                      </p:to>
                                    </p:set>
                                    <p:animEffect transition="in" filter="strips(downRight)">
                                      <p:cBhvr>
                                        <p:cTn id="101" dur="500"/>
                                        <p:tgtEl>
                                          <p:spTgt spid="64554"/>
                                        </p:tgtEl>
                                      </p:cBhvr>
                                    </p:animEffect>
                                  </p:childTnLst>
                                </p:cTn>
                              </p:par>
                              <p:par>
                                <p:cTn id="102" presetID="18" presetClass="entr" presetSubtype="6" fill="hold" grpId="0" nodeType="withEffect">
                                  <p:stCondLst>
                                    <p:cond delay="0"/>
                                  </p:stCondLst>
                                  <p:childTnLst>
                                    <p:set>
                                      <p:cBhvr>
                                        <p:cTn id="103" dur="1" fill="hold">
                                          <p:stCondLst>
                                            <p:cond delay="0"/>
                                          </p:stCondLst>
                                        </p:cTn>
                                        <p:tgtEl>
                                          <p:spTgt spid="64555"/>
                                        </p:tgtEl>
                                        <p:attrNameLst>
                                          <p:attrName>style.visibility</p:attrName>
                                        </p:attrNameLst>
                                      </p:cBhvr>
                                      <p:to>
                                        <p:strVal val="visible"/>
                                      </p:to>
                                    </p:set>
                                    <p:animEffect transition="in" filter="strips(downRight)">
                                      <p:cBhvr>
                                        <p:cTn id="104" dur="500"/>
                                        <p:tgtEl>
                                          <p:spTgt spid="64555"/>
                                        </p:tgtEl>
                                      </p:cBhvr>
                                    </p:animEffect>
                                  </p:childTnLst>
                                </p:cTn>
                              </p:par>
                            </p:childTnLst>
                          </p:cTn>
                        </p:par>
                        <p:par>
                          <p:cTn id="105" fill="hold" nodeType="afterGroup">
                            <p:stCondLst>
                              <p:cond delay="8450"/>
                            </p:stCondLst>
                            <p:childTnLst>
                              <p:par>
                                <p:cTn id="106" presetID="12" presetClass="entr" presetSubtype="4" fill="hold" nodeType="afterEffect">
                                  <p:stCondLst>
                                    <p:cond delay="0"/>
                                  </p:stCondLst>
                                  <p:childTnLst>
                                    <p:set>
                                      <p:cBhvr>
                                        <p:cTn id="107" dur="1" fill="hold">
                                          <p:stCondLst>
                                            <p:cond delay="0"/>
                                          </p:stCondLst>
                                        </p:cTn>
                                        <p:tgtEl>
                                          <p:spTgt spid="17"/>
                                        </p:tgtEl>
                                        <p:attrNameLst>
                                          <p:attrName>style.visibility</p:attrName>
                                        </p:attrNameLst>
                                      </p:cBhvr>
                                      <p:to>
                                        <p:strVal val="visible"/>
                                      </p:to>
                                    </p:set>
                                    <p:animEffect transition="in" filter="slide(fromBottom)">
                                      <p:cBhvr>
                                        <p:cTn id="108" dur="500"/>
                                        <p:tgtEl>
                                          <p:spTgt spid="17"/>
                                        </p:tgtEl>
                                      </p:cBhvr>
                                    </p:animEffect>
                                  </p:childTnLst>
                                </p:cTn>
                              </p:par>
                            </p:childTnLst>
                          </p:cTn>
                        </p:par>
                        <p:par>
                          <p:cTn id="109" fill="hold" nodeType="afterGroup">
                            <p:stCondLst>
                              <p:cond delay="8950"/>
                            </p:stCondLst>
                            <p:childTnLst>
                              <p:par>
                                <p:cTn id="110" presetID="12" presetClass="entr" presetSubtype="4" fill="hold" nodeType="afterEffect">
                                  <p:stCondLst>
                                    <p:cond delay="0"/>
                                  </p:stCondLst>
                                  <p:childTnLst>
                                    <p:set>
                                      <p:cBhvr>
                                        <p:cTn id="111" dur="1" fill="hold">
                                          <p:stCondLst>
                                            <p:cond delay="0"/>
                                          </p:stCondLst>
                                        </p:cTn>
                                        <p:tgtEl>
                                          <p:spTgt spid="2"/>
                                        </p:tgtEl>
                                        <p:attrNameLst>
                                          <p:attrName>style.visibility</p:attrName>
                                        </p:attrNameLst>
                                      </p:cBhvr>
                                      <p:to>
                                        <p:strVal val="visible"/>
                                      </p:to>
                                    </p:set>
                                    <p:animEffect transition="in" filter="slide(fromBottom)">
                                      <p:cBhvr>
                                        <p:cTn id="112" dur="500"/>
                                        <p:tgtEl>
                                          <p:spTgt spid="2"/>
                                        </p:tgtEl>
                                      </p:cBhvr>
                                    </p:animEffect>
                                  </p:childTnLst>
                                </p:cTn>
                              </p:par>
                            </p:childTnLst>
                          </p:cTn>
                        </p:par>
                        <p:par>
                          <p:cTn id="113" fill="hold" nodeType="afterGroup">
                            <p:stCondLst>
                              <p:cond delay="9450"/>
                            </p:stCondLst>
                            <p:childTnLst>
                              <p:par>
                                <p:cTn id="114" presetID="12" presetClass="entr" presetSubtype="4" fill="hold" nodeType="afterEffect">
                                  <p:stCondLst>
                                    <p:cond delay="0"/>
                                  </p:stCondLst>
                                  <p:childTnLst>
                                    <p:set>
                                      <p:cBhvr>
                                        <p:cTn id="115" dur="1" fill="hold">
                                          <p:stCondLst>
                                            <p:cond delay="0"/>
                                          </p:stCondLst>
                                        </p:cTn>
                                        <p:tgtEl>
                                          <p:spTgt spid="3"/>
                                        </p:tgtEl>
                                        <p:attrNameLst>
                                          <p:attrName>style.visibility</p:attrName>
                                        </p:attrNameLst>
                                      </p:cBhvr>
                                      <p:to>
                                        <p:strVal val="visible"/>
                                      </p:to>
                                    </p:set>
                                    <p:animEffect transition="in" filter="slide(fromBottom)">
                                      <p:cBhvr>
                                        <p:cTn id="116" dur="500"/>
                                        <p:tgtEl>
                                          <p:spTgt spid="3"/>
                                        </p:tgtEl>
                                      </p:cBhvr>
                                    </p:animEffect>
                                  </p:childTnLst>
                                </p:cTn>
                              </p:par>
                            </p:childTnLst>
                          </p:cTn>
                        </p:par>
                        <p:par>
                          <p:cTn id="117" fill="hold" nodeType="afterGroup">
                            <p:stCondLst>
                              <p:cond delay="9950"/>
                            </p:stCondLst>
                            <p:childTnLst>
                              <p:par>
                                <p:cTn id="118" presetID="12" presetClass="entr" presetSubtype="4" fill="hold" nodeType="afterEffect">
                                  <p:stCondLst>
                                    <p:cond delay="0"/>
                                  </p:stCondLst>
                                  <p:childTnLst>
                                    <p:set>
                                      <p:cBhvr>
                                        <p:cTn id="119" dur="1" fill="hold">
                                          <p:stCondLst>
                                            <p:cond delay="0"/>
                                          </p:stCondLst>
                                        </p:cTn>
                                        <p:tgtEl>
                                          <p:spTgt spid="4"/>
                                        </p:tgtEl>
                                        <p:attrNameLst>
                                          <p:attrName>style.visibility</p:attrName>
                                        </p:attrNameLst>
                                      </p:cBhvr>
                                      <p:to>
                                        <p:strVal val="visible"/>
                                      </p:to>
                                    </p:set>
                                    <p:animEffect transition="in" filter="slide(fromBottom)">
                                      <p:cBhvr>
                                        <p:cTn id="120" dur="500"/>
                                        <p:tgtEl>
                                          <p:spTgt spid="4"/>
                                        </p:tgtEl>
                                      </p:cBhvr>
                                    </p:animEffect>
                                  </p:childTnLst>
                                </p:cTn>
                              </p:par>
                            </p:childTnLst>
                          </p:cTn>
                        </p:par>
                        <p:par>
                          <p:cTn id="121" fill="hold" nodeType="afterGroup">
                            <p:stCondLst>
                              <p:cond delay="10450"/>
                            </p:stCondLst>
                            <p:childTnLst>
                              <p:par>
                                <p:cTn id="122" presetID="2" presetClass="entr" presetSubtype="4" fill="hold" nodeType="afterEffect">
                                  <p:stCondLst>
                                    <p:cond delay="0"/>
                                  </p:stCondLst>
                                  <p:childTnLst>
                                    <p:set>
                                      <p:cBhvr>
                                        <p:cTn id="123" dur="1" fill="hold">
                                          <p:stCondLst>
                                            <p:cond delay="0"/>
                                          </p:stCondLst>
                                        </p:cTn>
                                        <p:tgtEl>
                                          <p:spTgt spid="64569"/>
                                        </p:tgtEl>
                                        <p:attrNameLst>
                                          <p:attrName>style.visibility</p:attrName>
                                        </p:attrNameLst>
                                      </p:cBhvr>
                                      <p:to>
                                        <p:strVal val="visible"/>
                                      </p:to>
                                    </p:set>
                                    <p:anim calcmode="lin" valueType="num">
                                      <p:cBhvr additive="base">
                                        <p:cTn id="124" dur="500" fill="hold"/>
                                        <p:tgtEl>
                                          <p:spTgt spid="64569"/>
                                        </p:tgtEl>
                                        <p:attrNameLst>
                                          <p:attrName>ppt_x</p:attrName>
                                        </p:attrNameLst>
                                      </p:cBhvr>
                                      <p:tavLst>
                                        <p:tav tm="0">
                                          <p:val>
                                            <p:strVal val="#ppt_x"/>
                                          </p:val>
                                        </p:tav>
                                        <p:tav tm="100000">
                                          <p:val>
                                            <p:strVal val="#ppt_x"/>
                                          </p:val>
                                        </p:tav>
                                      </p:tavLst>
                                    </p:anim>
                                    <p:anim calcmode="lin" valueType="num">
                                      <p:cBhvr additive="base">
                                        <p:cTn id="125" dur="500" fill="hold"/>
                                        <p:tgtEl>
                                          <p:spTgt spid="64569"/>
                                        </p:tgtEl>
                                        <p:attrNameLst>
                                          <p:attrName>ppt_y</p:attrName>
                                        </p:attrNameLst>
                                      </p:cBhvr>
                                      <p:tavLst>
                                        <p:tav tm="0">
                                          <p:val>
                                            <p:strVal val="1+#ppt_h/2"/>
                                          </p:val>
                                        </p:tav>
                                        <p:tav tm="100000">
                                          <p:val>
                                            <p:strVal val="#ppt_y"/>
                                          </p:val>
                                        </p:tav>
                                      </p:tavLst>
                                    </p:anim>
                                  </p:childTnLst>
                                </p:cTn>
                              </p:par>
                            </p:childTnLst>
                          </p:cTn>
                        </p:par>
                        <p:par>
                          <p:cTn id="126" fill="hold" nodeType="afterGroup">
                            <p:stCondLst>
                              <p:cond delay="10950"/>
                            </p:stCondLst>
                            <p:childTnLst>
                              <p:par>
                                <p:cTn id="127" presetID="2" presetClass="entr" presetSubtype="4" fill="hold" nodeType="afterEffect">
                                  <p:stCondLst>
                                    <p:cond delay="0"/>
                                  </p:stCondLst>
                                  <p:childTnLst>
                                    <p:set>
                                      <p:cBhvr>
                                        <p:cTn id="128" dur="1" fill="hold">
                                          <p:stCondLst>
                                            <p:cond delay="0"/>
                                          </p:stCondLst>
                                        </p:cTn>
                                        <p:tgtEl>
                                          <p:spTgt spid="64559"/>
                                        </p:tgtEl>
                                        <p:attrNameLst>
                                          <p:attrName>style.visibility</p:attrName>
                                        </p:attrNameLst>
                                      </p:cBhvr>
                                      <p:to>
                                        <p:strVal val="visible"/>
                                      </p:to>
                                    </p:set>
                                    <p:anim calcmode="lin" valueType="num">
                                      <p:cBhvr additive="base">
                                        <p:cTn id="129" dur="500" fill="hold"/>
                                        <p:tgtEl>
                                          <p:spTgt spid="64559"/>
                                        </p:tgtEl>
                                        <p:attrNameLst>
                                          <p:attrName>ppt_x</p:attrName>
                                        </p:attrNameLst>
                                      </p:cBhvr>
                                      <p:tavLst>
                                        <p:tav tm="0">
                                          <p:val>
                                            <p:strVal val="#ppt_x"/>
                                          </p:val>
                                        </p:tav>
                                        <p:tav tm="100000">
                                          <p:val>
                                            <p:strVal val="#ppt_x"/>
                                          </p:val>
                                        </p:tav>
                                      </p:tavLst>
                                    </p:anim>
                                    <p:anim calcmode="lin" valueType="num">
                                      <p:cBhvr additive="base">
                                        <p:cTn id="130" dur="500" fill="hold"/>
                                        <p:tgtEl>
                                          <p:spTgt spid="64559"/>
                                        </p:tgtEl>
                                        <p:attrNameLst>
                                          <p:attrName>ppt_y</p:attrName>
                                        </p:attrNameLst>
                                      </p:cBhvr>
                                      <p:tavLst>
                                        <p:tav tm="0">
                                          <p:val>
                                            <p:strVal val="1+#ppt_h/2"/>
                                          </p:val>
                                        </p:tav>
                                        <p:tav tm="100000">
                                          <p:val>
                                            <p:strVal val="#ppt_y"/>
                                          </p:val>
                                        </p:tav>
                                      </p:tavLst>
                                    </p:anim>
                                  </p:childTnLst>
                                </p:cTn>
                              </p:par>
                            </p:childTnLst>
                          </p:cTn>
                        </p:par>
                        <p:par>
                          <p:cTn id="131" fill="hold" nodeType="afterGroup">
                            <p:stCondLst>
                              <p:cond delay="11450"/>
                            </p:stCondLst>
                            <p:childTnLst>
                              <p:par>
                                <p:cTn id="132" presetID="2" presetClass="entr" presetSubtype="4" fill="hold" nodeType="afterEffect">
                                  <p:stCondLst>
                                    <p:cond delay="0"/>
                                  </p:stCondLst>
                                  <p:childTnLst>
                                    <p:set>
                                      <p:cBhvr>
                                        <p:cTn id="133" dur="1" fill="hold">
                                          <p:stCondLst>
                                            <p:cond delay="0"/>
                                          </p:stCondLst>
                                        </p:cTn>
                                        <p:tgtEl>
                                          <p:spTgt spid="64563"/>
                                        </p:tgtEl>
                                        <p:attrNameLst>
                                          <p:attrName>style.visibility</p:attrName>
                                        </p:attrNameLst>
                                      </p:cBhvr>
                                      <p:to>
                                        <p:strVal val="visible"/>
                                      </p:to>
                                    </p:set>
                                    <p:anim calcmode="lin" valueType="num">
                                      <p:cBhvr additive="base">
                                        <p:cTn id="134" dur="500" fill="hold"/>
                                        <p:tgtEl>
                                          <p:spTgt spid="64563"/>
                                        </p:tgtEl>
                                        <p:attrNameLst>
                                          <p:attrName>ppt_x</p:attrName>
                                        </p:attrNameLst>
                                      </p:cBhvr>
                                      <p:tavLst>
                                        <p:tav tm="0">
                                          <p:val>
                                            <p:strVal val="#ppt_x"/>
                                          </p:val>
                                        </p:tav>
                                        <p:tav tm="100000">
                                          <p:val>
                                            <p:strVal val="#ppt_x"/>
                                          </p:val>
                                        </p:tav>
                                      </p:tavLst>
                                    </p:anim>
                                    <p:anim calcmode="lin" valueType="num">
                                      <p:cBhvr additive="base">
                                        <p:cTn id="135" dur="500" fill="hold"/>
                                        <p:tgtEl>
                                          <p:spTgt spid="64563"/>
                                        </p:tgtEl>
                                        <p:attrNameLst>
                                          <p:attrName>ppt_y</p:attrName>
                                        </p:attrNameLst>
                                      </p:cBhvr>
                                      <p:tavLst>
                                        <p:tav tm="0">
                                          <p:val>
                                            <p:strVal val="1+#ppt_h/2"/>
                                          </p:val>
                                        </p:tav>
                                        <p:tav tm="100000">
                                          <p:val>
                                            <p:strVal val="#ppt_y"/>
                                          </p:val>
                                        </p:tav>
                                      </p:tavLst>
                                    </p:anim>
                                  </p:childTnLst>
                                </p:cTn>
                              </p:par>
                            </p:childTnLst>
                          </p:cTn>
                        </p:par>
                        <p:par>
                          <p:cTn id="136" fill="hold" nodeType="afterGroup">
                            <p:stCondLst>
                              <p:cond delay="11950"/>
                            </p:stCondLst>
                            <p:childTnLst>
                              <p:par>
                                <p:cTn id="137" presetID="2" presetClass="entr" presetSubtype="4" fill="hold" nodeType="afterEffect">
                                  <p:stCondLst>
                                    <p:cond delay="0"/>
                                  </p:stCondLst>
                                  <p:childTnLst>
                                    <p:set>
                                      <p:cBhvr>
                                        <p:cTn id="138" dur="1" fill="hold">
                                          <p:stCondLst>
                                            <p:cond delay="0"/>
                                          </p:stCondLst>
                                        </p:cTn>
                                        <p:tgtEl>
                                          <p:spTgt spid="64566"/>
                                        </p:tgtEl>
                                        <p:attrNameLst>
                                          <p:attrName>style.visibility</p:attrName>
                                        </p:attrNameLst>
                                      </p:cBhvr>
                                      <p:to>
                                        <p:strVal val="visible"/>
                                      </p:to>
                                    </p:set>
                                    <p:anim calcmode="lin" valueType="num">
                                      <p:cBhvr additive="base">
                                        <p:cTn id="139" dur="500" fill="hold"/>
                                        <p:tgtEl>
                                          <p:spTgt spid="64566"/>
                                        </p:tgtEl>
                                        <p:attrNameLst>
                                          <p:attrName>ppt_x</p:attrName>
                                        </p:attrNameLst>
                                      </p:cBhvr>
                                      <p:tavLst>
                                        <p:tav tm="0">
                                          <p:val>
                                            <p:strVal val="#ppt_x"/>
                                          </p:val>
                                        </p:tav>
                                        <p:tav tm="100000">
                                          <p:val>
                                            <p:strVal val="#ppt_x"/>
                                          </p:val>
                                        </p:tav>
                                      </p:tavLst>
                                    </p:anim>
                                    <p:anim calcmode="lin" valueType="num">
                                      <p:cBhvr additive="base">
                                        <p:cTn id="140" dur="500" fill="hold"/>
                                        <p:tgtEl>
                                          <p:spTgt spid="64566"/>
                                        </p:tgtEl>
                                        <p:attrNameLst>
                                          <p:attrName>ppt_y</p:attrName>
                                        </p:attrNameLst>
                                      </p:cBhvr>
                                      <p:tavLst>
                                        <p:tav tm="0">
                                          <p:val>
                                            <p:strVal val="1+#ppt_h/2"/>
                                          </p:val>
                                        </p:tav>
                                        <p:tav tm="100000">
                                          <p:val>
                                            <p:strVal val="#ppt_y"/>
                                          </p:val>
                                        </p:tav>
                                      </p:tavLst>
                                    </p:anim>
                                  </p:childTnLst>
                                </p:cTn>
                              </p:par>
                            </p:childTnLst>
                          </p:cTn>
                        </p:par>
                        <p:par>
                          <p:cTn id="141" fill="hold" nodeType="afterGroup">
                            <p:stCondLst>
                              <p:cond delay="12450"/>
                            </p:stCondLst>
                            <p:childTnLst>
                              <p:par>
                                <p:cTn id="142" presetID="2" presetClass="entr" presetSubtype="4" fill="hold" grpId="0" nodeType="afterEffect">
                                  <p:stCondLst>
                                    <p:cond delay="0"/>
                                  </p:stCondLst>
                                  <p:childTnLst>
                                    <p:set>
                                      <p:cBhvr>
                                        <p:cTn id="143" dur="1" fill="hold">
                                          <p:stCondLst>
                                            <p:cond delay="0"/>
                                          </p:stCondLst>
                                        </p:cTn>
                                        <p:tgtEl>
                                          <p:spTgt spid="64558"/>
                                        </p:tgtEl>
                                        <p:attrNameLst>
                                          <p:attrName>style.visibility</p:attrName>
                                        </p:attrNameLst>
                                      </p:cBhvr>
                                      <p:to>
                                        <p:strVal val="visible"/>
                                      </p:to>
                                    </p:set>
                                    <p:anim calcmode="lin" valueType="num">
                                      <p:cBhvr additive="base">
                                        <p:cTn id="144" dur="500" fill="hold"/>
                                        <p:tgtEl>
                                          <p:spTgt spid="64558"/>
                                        </p:tgtEl>
                                        <p:attrNameLst>
                                          <p:attrName>ppt_x</p:attrName>
                                        </p:attrNameLst>
                                      </p:cBhvr>
                                      <p:tavLst>
                                        <p:tav tm="0">
                                          <p:val>
                                            <p:strVal val="#ppt_x"/>
                                          </p:val>
                                        </p:tav>
                                        <p:tav tm="100000">
                                          <p:val>
                                            <p:strVal val="#ppt_x"/>
                                          </p:val>
                                        </p:tav>
                                      </p:tavLst>
                                    </p:anim>
                                    <p:anim calcmode="lin" valueType="num">
                                      <p:cBhvr additive="base">
                                        <p:cTn id="145" dur="500" fill="hold"/>
                                        <p:tgtEl>
                                          <p:spTgt spid="64558"/>
                                        </p:tgtEl>
                                        <p:attrNameLst>
                                          <p:attrName>ppt_y</p:attrName>
                                        </p:attrNameLst>
                                      </p:cBhvr>
                                      <p:tavLst>
                                        <p:tav tm="0">
                                          <p:val>
                                            <p:strVal val="1+#ppt_h/2"/>
                                          </p:val>
                                        </p:tav>
                                        <p:tav tm="100000">
                                          <p:val>
                                            <p:strVal val="#ppt_y"/>
                                          </p:val>
                                        </p:tav>
                                      </p:tavLst>
                                    </p:anim>
                                  </p:childTnLst>
                                </p:cTn>
                              </p:par>
                            </p:childTnLst>
                          </p:cTn>
                        </p:par>
                        <p:par>
                          <p:cTn id="146" fill="hold" nodeType="afterGroup">
                            <p:stCondLst>
                              <p:cond delay="12950"/>
                            </p:stCondLst>
                            <p:childTnLst>
                              <p:par>
                                <p:cTn id="147" presetID="2" presetClass="entr" presetSubtype="4" fill="hold" grpId="0" nodeType="afterEffect">
                                  <p:stCondLst>
                                    <p:cond delay="0"/>
                                  </p:stCondLst>
                                  <p:childTnLst>
                                    <p:set>
                                      <p:cBhvr>
                                        <p:cTn id="148" dur="1" fill="hold">
                                          <p:stCondLst>
                                            <p:cond delay="0"/>
                                          </p:stCondLst>
                                        </p:cTn>
                                        <p:tgtEl>
                                          <p:spTgt spid="64557"/>
                                        </p:tgtEl>
                                        <p:attrNameLst>
                                          <p:attrName>style.visibility</p:attrName>
                                        </p:attrNameLst>
                                      </p:cBhvr>
                                      <p:to>
                                        <p:strVal val="visible"/>
                                      </p:to>
                                    </p:set>
                                    <p:anim calcmode="lin" valueType="num">
                                      <p:cBhvr additive="base">
                                        <p:cTn id="149" dur="500" fill="hold"/>
                                        <p:tgtEl>
                                          <p:spTgt spid="64557"/>
                                        </p:tgtEl>
                                        <p:attrNameLst>
                                          <p:attrName>ppt_x</p:attrName>
                                        </p:attrNameLst>
                                      </p:cBhvr>
                                      <p:tavLst>
                                        <p:tav tm="0">
                                          <p:val>
                                            <p:strVal val="#ppt_x"/>
                                          </p:val>
                                        </p:tav>
                                        <p:tav tm="100000">
                                          <p:val>
                                            <p:strVal val="#ppt_x"/>
                                          </p:val>
                                        </p:tav>
                                      </p:tavLst>
                                    </p:anim>
                                    <p:anim calcmode="lin" valueType="num">
                                      <p:cBhvr additive="base">
                                        <p:cTn id="150" dur="500" fill="hold"/>
                                        <p:tgtEl>
                                          <p:spTgt spid="64557"/>
                                        </p:tgtEl>
                                        <p:attrNameLst>
                                          <p:attrName>ppt_y</p:attrName>
                                        </p:attrNameLst>
                                      </p:cBhvr>
                                      <p:tavLst>
                                        <p:tav tm="0">
                                          <p:val>
                                            <p:strVal val="1+#ppt_h/2"/>
                                          </p:val>
                                        </p:tav>
                                        <p:tav tm="100000">
                                          <p:val>
                                            <p:strVal val="#ppt_y"/>
                                          </p:val>
                                        </p:tav>
                                      </p:tavLst>
                                    </p:anim>
                                  </p:childTnLst>
                                </p:cTn>
                              </p:par>
                            </p:childTnLst>
                          </p:cTn>
                        </p:par>
                        <p:par>
                          <p:cTn id="151" fill="hold" nodeType="afterGroup">
                            <p:stCondLst>
                              <p:cond delay="13450"/>
                            </p:stCondLst>
                            <p:childTnLst>
                              <p:par>
                                <p:cTn id="152" presetID="2" presetClass="entr" presetSubtype="4" fill="hold" grpId="0" nodeType="afterEffect">
                                  <p:stCondLst>
                                    <p:cond delay="0"/>
                                  </p:stCondLst>
                                  <p:childTnLst>
                                    <p:set>
                                      <p:cBhvr>
                                        <p:cTn id="153" dur="1" fill="hold">
                                          <p:stCondLst>
                                            <p:cond delay="0"/>
                                          </p:stCondLst>
                                        </p:cTn>
                                        <p:tgtEl>
                                          <p:spTgt spid="64556"/>
                                        </p:tgtEl>
                                        <p:attrNameLst>
                                          <p:attrName>style.visibility</p:attrName>
                                        </p:attrNameLst>
                                      </p:cBhvr>
                                      <p:to>
                                        <p:strVal val="visible"/>
                                      </p:to>
                                    </p:set>
                                    <p:anim calcmode="lin" valueType="num">
                                      <p:cBhvr additive="base">
                                        <p:cTn id="154" dur="500" fill="hold"/>
                                        <p:tgtEl>
                                          <p:spTgt spid="64556"/>
                                        </p:tgtEl>
                                        <p:attrNameLst>
                                          <p:attrName>ppt_x</p:attrName>
                                        </p:attrNameLst>
                                      </p:cBhvr>
                                      <p:tavLst>
                                        <p:tav tm="0">
                                          <p:val>
                                            <p:strVal val="#ppt_x"/>
                                          </p:val>
                                        </p:tav>
                                        <p:tav tm="100000">
                                          <p:val>
                                            <p:strVal val="#ppt_x"/>
                                          </p:val>
                                        </p:tav>
                                      </p:tavLst>
                                    </p:anim>
                                    <p:anim calcmode="lin" valueType="num">
                                      <p:cBhvr additive="base">
                                        <p:cTn id="155" dur="500" fill="hold"/>
                                        <p:tgtEl>
                                          <p:spTgt spid="64556"/>
                                        </p:tgtEl>
                                        <p:attrNameLst>
                                          <p:attrName>ppt_y</p:attrName>
                                        </p:attrNameLst>
                                      </p:cBhvr>
                                      <p:tavLst>
                                        <p:tav tm="0">
                                          <p:val>
                                            <p:strVal val="1+#ppt_h/2"/>
                                          </p:val>
                                        </p:tav>
                                        <p:tav tm="100000">
                                          <p:val>
                                            <p:strVal val="#ppt_y"/>
                                          </p:val>
                                        </p:tav>
                                      </p:tavLst>
                                    </p:anim>
                                  </p:childTnLst>
                                </p:cTn>
                              </p:par>
                            </p:childTnLst>
                          </p:cTn>
                        </p:par>
                        <p:par>
                          <p:cTn id="156" fill="hold" nodeType="afterGroup">
                            <p:stCondLst>
                              <p:cond delay="13950"/>
                            </p:stCondLst>
                            <p:childTnLst>
                              <p:par>
                                <p:cTn id="157" presetID="2" presetClass="entr" presetSubtype="4" fill="hold" grpId="0" nodeType="afterEffect">
                                  <p:stCondLst>
                                    <p:cond delay="0"/>
                                  </p:stCondLst>
                                  <p:childTnLst>
                                    <p:set>
                                      <p:cBhvr>
                                        <p:cTn id="158" dur="1" fill="hold">
                                          <p:stCondLst>
                                            <p:cond delay="0"/>
                                          </p:stCondLst>
                                        </p:cTn>
                                        <p:tgtEl>
                                          <p:spTgt spid="64546"/>
                                        </p:tgtEl>
                                        <p:attrNameLst>
                                          <p:attrName>style.visibility</p:attrName>
                                        </p:attrNameLst>
                                      </p:cBhvr>
                                      <p:to>
                                        <p:strVal val="visible"/>
                                      </p:to>
                                    </p:set>
                                    <p:anim calcmode="lin" valueType="num">
                                      <p:cBhvr additive="base">
                                        <p:cTn id="159" dur="500" fill="hold"/>
                                        <p:tgtEl>
                                          <p:spTgt spid="64546"/>
                                        </p:tgtEl>
                                        <p:attrNameLst>
                                          <p:attrName>ppt_x</p:attrName>
                                        </p:attrNameLst>
                                      </p:cBhvr>
                                      <p:tavLst>
                                        <p:tav tm="0">
                                          <p:val>
                                            <p:strVal val="#ppt_x"/>
                                          </p:val>
                                        </p:tav>
                                        <p:tav tm="100000">
                                          <p:val>
                                            <p:strVal val="#ppt_x"/>
                                          </p:val>
                                        </p:tav>
                                      </p:tavLst>
                                    </p:anim>
                                    <p:anim calcmode="lin" valueType="num">
                                      <p:cBhvr additive="base">
                                        <p:cTn id="160" dur="500" fill="hold"/>
                                        <p:tgtEl>
                                          <p:spTgt spid="645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8" grpId="0" animBg="1"/>
      <p:bldP spid="64519" grpId="0" animBg="1"/>
      <p:bldP spid="64520" grpId="0" animBg="1"/>
      <p:bldP spid="64521" grpId="0" animBg="1"/>
      <p:bldP spid="64522" grpId="0" animBg="1"/>
      <p:bldP spid="64546" grpId="0"/>
      <p:bldP spid="64547" grpId="0"/>
      <p:bldP spid="64549" grpId="0" animBg="1"/>
      <p:bldP spid="64550" grpId="0"/>
      <p:bldP spid="64551" grpId="0"/>
      <p:bldP spid="64552" grpId="0"/>
      <p:bldP spid="64553" grpId="0" animBg="1"/>
      <p:bldP spid="64554" grpId="0" animBg="1"/>
      <p:bldP spid="64555" grpId="0" animBg="1"/>
      <p:bldP spid="64556" grpId="0"/>
      <p:bldP spid="64557" grpId="0"/>
      <p:bldP spid="64558" grpId="0"/>
      <p:bldP spid="64572" grpId="0"/>
      <p:bldP spid="64573"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 name="Freeform 23"/>
          <p:cNvSpPr>
            <a:spLocks/>
          </p:cNvSpPr>
          <p:nvPr/>
        </p:nvSpPr>
        <p:spPr bwMode="auto">
          <a:xfrm>
            <a:off x="4894804" y="2623061"/>
            <a:ext cx="2316430" cy="2070382"/>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7" name="Oval 53"/>
          <p:cNvSpPr>
            <a:spLocks noChangeArrowheads="1"/>
          </p:cNvSpPr>
          <p:nvPr/>
        </p:nvSpPr>
        <p:spPr bwMode="auto">
          <a:xfrm>
            <a:off x="2884405" y="2163530"/>
            <a:ext cx="1318142" cy="131146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2884405" y="3892318"/>
            <a:ext cx="1318142" cy="131146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7924718" y="2163530"/>
            <a:ext cx="1318142" cy="131146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7924718" y="3892318"/>
            <a:ext cx="1318142" cy="131146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629" name="Rectangle 21"/>
          <p:cNvSpPr>
            <a:spLocks noChangeArrowheads="1"/>
          </p:cNvSpPr>
          <p:nvPr/>
        </p:nvSpPr>
        <p:spPr bwMode="auto">
          <a:xfrm>
            <a:off x="5519738" y="3098800"/>
            <a:ext cx="10985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a:solidFill>
                  <a:srgbClr val="006CB8"/>
                </a:solidFill>
                <a:latin typeface="方正兰亭大黑_GBK" pitchFamily="2" charset="-122"/>
                <a:ea typeface="方正兰亭大黑_GBK" pitchFamily="2" charset="-122"/>
              </a:rPr>
              <a:t>添加</a:t>
            </a:r>
          </a:p>
          <a:p>
            <a:r>
              <a:rPr lang="zh-CN" altLang="en-US" sz="3600">
                <a:solidFill>
                  <a:srgbClr val="006CB8"/>
                </a:solidFill>
                <a:latin typeface="方正兰亭大黑_GBK" pitchFamily="2" charset="-122"/>
                <a:ea typeface="方正兰亭大黑_GBK" pitchFamily="2" charset="-122"/>
              </a:rPr>
              <a:t>标题</a:t>
            </a:r>
          </a:p>
        </p:txBody>
      </p:sp>
      <p:sp>
        <p:nvSpPr>
          <p:cNvPr id="68630" name="Line 548"/>
          <p:cNvSpPr>
            <a:spLocks noChangeShapeType="1"/>
          </p:cNvSpPr>
          <p:nvPr/>
        </p:nvSpPr>
        <p:spPr bwMode="auto">
          <a:xfrm flipV="1">
            <a:off x="7319963" y="2851150"/>
            <a:ext cx="574675" cy="0"/>
          </a:xfrm>
          <a:prstGeom prst="line">
            <a:avLst/>
          </a:prstGeom>
          <a:noFill/>
          <a:ln w="19050">
            <a:solidFill>
              <a:schemeClr val="tx1"/>
            </a:solidFill>
            <a:prstDash val="dash"/>
            <a:round/>
            <a:headEnd type="oval"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8631" name="Line 548"/>
          <p:cNvSpPr>
            <a:spLocks noChangeShapeType="1"/>
          </p:cNvSpPr>
          <p:nvPr/>
        </p:nvSpPr>
        <p:spPr bwMode="auto">
          <a:xfrm flipV="1">
            <a:off x="7319963" y="4578350"/>
            <a:ext cx="574675" cy="0"/>
          </a:xfrm>
          <a:prstGeom prst="line">
            <a:avLst/>
          </a:prstGeom>
          <a:noFill/>
          <a:ln w="19050">
            <a:solidFill>
              <a:schemeClr val="tx1"/>
            </a:solidFill>
            <a:prstDash val="dash"/>
            <a:round/>
            <a:headEnd type="oval"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8632" name="Line 548"/>
          <p:cNvSpPr>
            <a:spLocks noChangeShapeType="1"/>
          </p:cNvSpPr>
          <p:nvPr/>
        </p:nvSpPr>
        <p:spPr bwMode="auto">
          <a:xfrm flipV="1">
            <a:off x="4294188" y="4578350"/>
            <a:ext cx="649287" cy="0"/>
          </a:xfrm>
          <a:prstGeom prst="line">
            <a:avLst/>
          </a:prstGeom>
          <a:noFill/>
          <a:ln w="19050">
            <a:solidFill>
              <a:schemeClr val="tx1"/>
            </a:solidFill>
            <a:prstDash val="dash"/>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8633" name="Line 548"/>
          <p:cNvSpPr>
            <a:spLocks noChangeShapeType="1"/>
          </p:cNvSpPr>
          <p:nvPr/>
        </p:nvSpPr>
        <p:spPr bwMode="auto">
          <a:xfrm flipV="1">
            <a:off x="4294188" y="2851150"/>
            <a:ext cx="574675" cy="0"/>
          </a:xfrm>
          <a:prstGeom prst="line">
            <a:avLst/>
          </a:prstGeom>
          <a:noFill/>
          <a:ln w="19050">
            <a:solidFill>
              <a:schemeClr val="tx1"/>
            </a:solidFill>
            <a:prstDash val="dash"/>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8634" name="Text Box 26"/>
          <p:cNvSpPr txBox="1">
            <a:spLocks noChangeArrowheads="1"/>
          </p:cNvSpPr>
          <p:nvPr/>
        </p:nvSpPr>
        <p:spPr bwMode="auto">
          <a:xfrm>
            <a:off x="8112125" y="2636838"/>
            <a:ext cx="1008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latin typeface="方正兰亭大黑_GBK" pitchFamily="2" charset="-122"/>
                <a:ea typeface="方正兰亭大黑_GBK" pitchFamily="2" charset="-122"/>
              </a:rPr>
              <a:t>内容</a:t>
            </a:r>
            <a:r>
              <a:rPr lang="en-US" altLang="zh-CN" sz="2000">
                <a:solidFill>
                  <a:srgbClr val="006CB8"/>
                </a:solidFill>
                <a:latin typeface="方正兰亭大黑_GBK" pitchFamily="2" charset="-122"/>
                <a:ea typeface="方正兰亭大黑_GBK" pitchFamily="2" charset="-122"/>
              </a:rPr>
              <a:t>3</a:t>
            </a:r>
          </a:p>
        </p:txBody>
      </p:sp>
      <p:sp>
        <p:nvSpPr>
          <p:cNvPr id="68635" name="Text Box 27"/>
          <p:cNvSpPr txBox="1">
            <a:spLocks noChangeArrowheads="1"/>
          </p:cNvSpPr>
          <p:nvPr/>
        </p:nvSpPr>
        <p:spPr bwMode="auto">
          <a:xfrm>
            <a:off x="3144838" y="2638425"/>
            <a:ext cx="1008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latin typeface="方正兰亭大黑_GBK" pitchFamily="2" charset="-122"/>
                <a:ea typeface="方正兰亭大黑_GBK" pitchFamily="2" charset="-122"/>
              </a:rPr>
              <a:t>内容</a:t>
            </a:r>
            <a:r>
              <a:rPr lang="en-US" altLang="zh-CN" sz="2000">
                <a:solidFill>
                  <a:srgbClr val="006CB8"/>
                </a:solidFill>
                <a:latin typeface="方正兰亭大黑_GBK" pitchFamily="2" charset="-122"/>
                <a:ea typeface="方正兰亭大黑_GBK" pitchFamily="2" charset="-122"/>
              </a:rPr>
              <a:t>1</a:t>
            </a:r>
          </a:p>
        </p:txBody>
      </p:sp>
      <p:sp>
        <p:nvSpPr>
          <p:cNvPr id="68636" name="Text Box 28"/>
          <p:cNvSpPr txBox="1">
            <a:spLocks noChangeArrowheads="1"/>
          </p:cNvSpPr>
          <p:nvPr/>
        </p:nvSpPr>
        <p:spPr bwMode="auto">
          <a:xfrm>
            <a:off x="3144838" y="4332288"/>
            <a:ext cx="1008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latin typeface="方正兰亭大黑_GBK" pitchFamily="2" charset="-122"/>
                <a:ea typeface="方正兰亭大黑_GBK" pitchFamily="2" charset="-122"/>
              </a:rPr>
              <a:t>内容</a:t>
            </a:r>
            <a:r>
              <a:rPr lang="en-US" altLang="zh-CN" sz="2000">
                <a:solidFill>
                  <a:srgbClr val="006CB8"/>
                </a:solidFill>
                <a:latin typeface="方正兰亭大黑_GBK" pitchFamily="2" charset="-122"/>
                <a:ea typeface="方正兰亭大黑_GBK" pitchFamily="2" charset="-122"/>
              </a:rPr>
              <a:t>2</a:t>
            </a:r>
          </a:p>
        </p:txBody>
      </p:sp>
      <p:sp>
        <p:nvSpPr>
          <p:cNvPr id="68637" name="Text Box 29"/>
          <p:cNvSpPr txBox="1">
            <a:spLocks noChangeArrowheads="1"/>
          </p:cNvSpPr>
          <p:nvPr/>
        </p:nvSpPr>
        <p:spPr bwMode="auto">
          <a:xfrm>
            <a:off x="8112125" y="4330700"/>
            <a:ext cx="1008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latin typeface="方正兰亭大黑_GBK" pitchFamily="2" charset="-122"/>
                <a:ea typeface="方正兰亭大黑_GBK" pitchFamily="2" charset="-122"/>
              </a:rPr>
              <a:t>内容</a:t>
            </a:r>
            <a:r>
              <a:rPr lang="en-US" altLang="zh-CN" sz="2000">
                <a:solidFill>
                  <a:srgbClr val="006CB8"/>
                </a:solidFill>
                <a:latin typeface="方正兰亭大黑_GBK" pitchFamily="2" charset="-122"/>
                <a:ea typeface="方正兰亭大黑_GBK" pitchFamily="2" charset="-122"/>
              </a:rPr>
              <a:t>4</a:t>
            </a:r>
          </a:p>
        </p:txBody>
      </p:sp>
      <p:sp>
        <p:nvSpPr>
          <p:cNvPr id="68638" name="Rectangle 30"/>
          <p:cNvSpPr>
            <a:spLocks noChangeArrowheads="1"/>
          </p:cNvSpPr>
          <p:nvPr/>
        </p:nvSpPr>
        <p:spPr bwMode="auto">
          <a:xfrm>
            <a:off x="2422525" y="5227638"/>
            <a:ext cx="2376488"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68639" name="Rectangle 31"/>
          <p:cNvSpPr>
            <a:spLocks noChangeArrowheads="1"/>
          </p:cNvSpPr>
          <p:nvPr/>
        </p:nvSpPr>
        <p:spPr bwMode="auto">
          <a:xfrm>
            <a:off x="7391400" y="5227638"/>
            <a:ext cx="2376488"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68640" name="Rectangle 32"/>
          <p:cNvSpPr>
            <a:spLocks noChangeArrowheads="1"/>
          </p:cNvSpPr>
          <p:nvPr/>
        </p:nvSpPr>
        <p:spPr bwMode="auto">
          <a:xfrm>
            <a:off x="7462838" y="1338263"/>
            <a:ext cx="237648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68641" name="Rectangle 33"/>
          <p:cNvSpPr>
            <a:spLocks noChangeArrowheads="1"/>
          </p:cNvSpPr>
          <p:nvPr/>
        </p:nvSpPr>
        <p:spPr bwMode="auto">
          <a:xfrm>
            <a:off x="2351088" y="1411288"/>
            <a:ext cx="237648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68642" name="Text Box 34"/>
          <p:cNvSpPr txBox="1">
            <a:spLocks noChangeArrowheads="1"/>
          </p:cNvSpPr>
          <p:nvPr/>
        </p:nvSpPr>
        <p:spPr bwMode="auto">
          <a:xfrm>
            <a:off x="1990725" y="1554163"/>
            <a:ext cx="503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solidFill>
                  <a:srgbClr val="006CB8"/>
                </a:solidFill>
                <a:latin typeface="方正兰亭大黑_GBK" pitchFamily="2" charset="-122"/>
                <a:ea typeface="方正兰亭大黑_GBK" pitchFamily="2" charset="-122"/>
              </a:rPr>
              <a:t>1</a:t>
            </a:r>
          </a:p>
        </p:txBody>
      </p:sp>
      <p:sp>
        <p:nvSpPr>
          <p:cNvPr id="68643" name="Text Box 35"/>
          <p:cNvSpPr txBox="1">
            <a:spLocks noChangeArrowheads="1"/>
          </p:cNvSpPr>
          <p:nvPr/>
        </p:nvSpPr>
        <p:spPr bwMode="auto">
          <a:xfrm>
            <a:off x="1990725" y="5299075"/>
            <a:ext cx="503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solidFill>
                  <a:srgbClr val="006CB8"/>
                </a:solidFill>
                <a:latin typeface="方正兰亭大黑_GBK" pitchFamily="2" charset="-122"/>
                <a:ea typeface="方正兰亭大黑_GBK" pitchFamily="2" charset="-122"/>
              </a:rPr>
              <a:t>2</a:t>
            </a:r>
          </a:p>
        </p:txBody>
      </p:sp>
      <p:sp>
        <p:nvSpPr>
          <p:cNvPr id="68644" name="Text Box 36"/>
          <p:cNvSpPr txBox="1">
            <a:spLocks noChangeArrowheads="1"/>
          </p:cNvSpPr>
          <p:nvPr/>
        </p:nvSpPr>
        <p:spPr bwMode="auto">
          <a:xfrm>
            <a:off x="9623425" y="5299075"/>
            <a:ext cx="503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solidFill>
                  <a:srgbClr val="006CB8"/>
                </a:solidFill>
                <a:latin typeface="方正兰亭大黑_GBK" pitchFamily="2" charset="-122"/>
                <a:ea typeface="方正兰亭大黑_GBK" pitchFamily="2" charset="-122"/>
              </a:rPr>
              <a:t>4</a:t>
            </a:r>
          </a:p>
        </p:txBody>
      </p:sp>
      <p:sp>
        <p:nvSpPr>
          <p:cNvPr id="68645" name="Text Box 37"/>
          <p:cNvSpPr txBox="1">
            <a:spLocks noChangeArrowheads="1"/>
          </p:cNvSpPr>
          <p:nvPr/>
        </p:nvSpPr>
        <p:spPr bwMode="auto">
          <a:xfrm>
            <a:off x="9696450" y="1411288"/>
            <a:ext cx="503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solidFill>
                  <a:srgbClr val="006CB8"/>
                </a:solidFill>
                <a:latin typeface="方正兰亭大黑_GBK" pitchFamily="2" charset="-122"/>
                <a:ea typeface="方正兰亭大黑_GBK" pitchFamily="2" charset="-122"/>
              </a:rPr>
              <a:t>3</a:t>
            </a:r>
          </a:p>
        </p:txBody>
      </p:sp>
      <p:pic>
        <p:nvPicPr>
          <p:cNvPr id="68649" name="Picture 41"/>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704513" y="5445125"/>
            <a:ext cx="1230312"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650" name="Rectangle 42"/>
          <p:cNvSpPr>
            <a:spLocks noChangeArrowheads="1"/>
          </p:cNvSpPr>
          <p:nvPr/>
        </p:nvSpPr>
        <p:spPr bwMode="auto">
          <a:xfrm>
            <a:off x="419100" y="298450"/>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产品介绍</a:t>
            </a:r>
          </a:p>
        </p:txBody>
      </p:sp>
      <p:sp>
        <p:nvSpPr>
          <p:cNvPr id="68651" name="Rectangle 43"/>
          <p:cNvSpPr>
            <a:spLocks noChangeArrowheads="1"/>
          </p:cNvSpPr>
          <p:nvPr/>
        </p:nvSpPr>
        <p:spPr bwMode="auto">
          <a:xfrm>
            <a:off x="1990725" y="442913"/>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solidFill>
                  <a:schemeClr val="bg1"/>
                </a:solidFill>
                <a:latin typeface="方正正中黑简体" pitchFamily="2" charset="-122"/>
                <a:ea typeface="方正正中黑简体" pitchFamily="2" charset="-122"/>
              </a:rPr>
              <a:t> </a:t>
            </a:r>
            <a:r>
              <a:rPr lang="en-US" altLang="zh-CN" sz="2000" dirty="0">
                <a:latin typeface="方正正中黑简体" pitchFamily="2" charset="-122"/>
                <a:ea typeface="方正正中黑简体" pitchFamily="2" charset="-122"/>
              </a:rPr>
              <a:t>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8650"/>
                                        </p:tgtEl>
                                        <p:attrNameLst>
                                          <p:attrName>style.visibility</p:attrName>
                                        </p:attrNameLst>
                                      </p:cBhvr>
                                      <p:to>
                                        <p:strVal val="visible"/>
                                      </p:to>
                                    </p:set>
                                    <p:anim calcmode="lin" valueType="num">
                                      <p:cBhvr>
                                        <p:cTn id="7" dur="500" fill="hold"/>
                                        <p:tgtEl>
                                          <p:spTgt spid="6865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8650"/>
                                        </p:tgtEl>
                                        <p:attrNameLst>
                                          <p:attrName>ppt_y</p:attrName>
                                        </p:attrNameLst>
                                      </p:cBhvr>
                                      <p:tavLst>
                                        <p:tav tm="0">
                                          <p:val>
                                            <p:strVal val="#ppt_y"/>
                                          </p:val>
                                        </p:tav>
                                        <p:tav tm="100000">
                                          <p:val>
                                            <p:strVal val="#ppt_y"/>
                                          </p:val>
                                        </p:tav>
                                      </p:tavLst>
                                    </p:anim>
                                    <p:anim calcmode="lin" valueType="num">
                                      <p:cBhvr>
                                        <p:cTn id="9" dur="500" fill="hold"/>
                                        <p:tgtEl>
                                          <p:spTgt spid="6865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86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8650"/>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8651"/>
                                        </p:tgtEl>
                                        <p:attrNameLst>
                                          <p:attrName>style.visibility</p:attrName>
                                        </p:attrNameLst>
                                      </p:cBhvr>
                                      <p:to>
                                        <p:strVal val="visible"/>
                                      </p:to>
                                    </p:set>
                                    <p:anim calcmode="lin" valueType="num">
                                      <p:cBhvr>
                                        <p:cTn id="15" dur="500" fill="hold"/>
                                        <p:tgtEl>
                                          <p:spTgt spid="68651"/>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8651"/>
                                        </p:tgtEl>
                                        <p:attrNameLst>
                                          <p:attrName>ppt_y</p:attrName>
                                        </p:attrNameLst>
                                      </p:cBhvr>
                                      <p:tavLst>
                                        <p:tav tm="0">
                                          <p:val>
                                            <p:strVal val="#ppt_y"/>
                                          </p:val>
                                        </p:tav>
                                        <p:tav tm="100000">
                                          <p:val>
                                            <p:strVal val="#ppt_y"/>
                                          </p:val>
                                        </p:tav>
                                      </p:tavLst>
                                    </p:anim>
                                    <p:anim calcmode="lin" valueType="num">
                                      <p:cBhvr>
                                        <p:cTn id="17" dur="500" fill="hold"/>
                                        <p:tgtEl>
                                          <p:spTgt spid="68651"/>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8651"/>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8651"/>
                                        </p:tgtEl>
                                      </p:cBhvr>
                                    </p:animEffect>
                                  </p:childTnLst>
                                </p:cTn>
                              </p:par>
                            </p:childTnLst>
                          </p:cTn>
                        </p:par>
                        <p:par>
                          <p:cTn id="20" fill="hold" nodeType="afterGroup">
                            <p:stCondLst>
                              <p:cond delay="1800"/>
                            </p:stCondLst>
                            <p:childTnLst>
                              <p:par>
                                <p:cTn id="21" presetID="49" presetClass="entr" presetSubtype="0" decel="100000" fill="hold" nodeType="afterEffect">
                                  <p:stCondLst>
                                    <p:cond delay="0"/>
                                  </p:stCondLst>
                                  <p:childTnLst>
                                    <p:set>
                                      <p:cBhvr>
                                        <p:cTn id="22" dur="1" fill="hold">
                                          <p:stCondLst>
                                            <p:cond delay="0"/>
                                          </p:stCondLst>
                                        </p:cTn>
                                        <p:tgtEl>
                                          <p:spTgt spid="102"/>
                                        </p:tgtEl>
                                        <p:attrNameLst>
                                          <p:attrName>style.visibility</p:attrName>
                                        </p:attrNameLst>
                                      </p:cBhvr>
                                      <p:to>
                                        <p:strVal val="visible"/>
                                      </p:to>
                                    </p:set>
                                    <p:anim calcmode="lin" valueType="num">
                                      <p:cBhvr>
                                        <p:cTn id="23" dur="500" fill="hold"/>
                                        <p:tgtEl>
                                          <p:spTgt spid="102"/>
                                        </p:tgtEl>
                                        <p:attrNameLst>
                                          <p:attrName>ppt_w</p:attrName>
                                        </p:attrNameLst>
                                      </p:cBhvr>
                                      <p:tavLst>
                                        <p:tav tm="0">
                                          <p:val>
                                            <p:fltVal val="0"/>
                                          </p:val>
                                        </p:tav>
                                        <p:tav tm="100000">
                                          <p:val>
                                            <p:strVal val="#ppt_w"/>
                                          </p:val>
                                        </p:tav>
                                      </p:tavLst>
                                    </p:anim>
                                    <p:anim calcmode="lin" valueType="num">
                                      <p:cBhvr>
                                        <p:cTn id="24" dur="500" fill="hold"/>
                                        <p:tgtEl>
                                          <p:spTgt spid="102"/>
                                        </p:tgtEl>
                                        <p:attrNameLst>
                                          <p:attrName>ppt_h</p:attrName>
                                        </p:attrNameLst>
                                      </p:cBhvr>
                                      <p:tavLst>
                                        <p:tav tm="0">
                                          <p:val>
                                            <p:fltVal val="0"/>
                                          </p:val>
                                        </p:tav>
                                        <p:tav tm="100000">
                                          <p:val>
                                            <p:strVal val="#ppt_h"/>
                                          </p:val>
                                        </p:tav>
                                      </p:tavLst>
                                    </p:anim>
                                    <p:anim calcmode="lin" valueType="num">
                                      <p:cBhvr>
                                        <p:cTn id="25" dur="500" fill="hold"/>
                                        <p:tgtEl>
                                          <p:spTgt spid="102"/>
                                        </p:tgtEl>
                                        <p:attrNameLst>
                                          <p:attrName>style.rotation</p:attrName>
                                        </p:attrNameLst>
                                      </p:cBhvr>
                                      <p:tavLst>
                                        <p:tav tm="0">
                                          <p:val>
                                            <p:fltVal val="360"/>
                                          </p:val>
                                        </p:tav>
                                        <p:tav tm="100000">
                                          <p:val>
                                            <p:fltVal val="0"/>
                                          </p:val>
                                        </p:tav>
                                      </p:tavLst>
                                    </p:anim>
                                    <p:animEffect transition="in" filter="fade">
                                      <p:cBhvr>
                                        <p:cTn id="26" dur="500"/>
                                        <p:tgtEl>
                                          <p:spTgt spid="102"/>
                                        </p:tgtEl>
                                      </p:cBhvr>
                                    </p:animEffect>
                                  </p:childTnLst>
                                </p:cTn>
                              </p:par>
                            </p:childTnLst>
                          </p:cTn>
                        </p:par>
                        <p:par>
                          <p:cTn id="27" fill="hold" nodeType="afterGroup">
                            <p:stCondLst>
                              <p:cond delay="2300"/>
                            </p:stCondLst>
                            <p:childTnLst>
                              <p:par>
                                <p:cTn id="28" presetID="52" presetClass="entr" presetSubtype="0" fill="hold" grpId="0" nodeType="afterEffect">
                                  <p:stCondLst>
                                    <p:cond delay="0"/>
                                  </p:stCondLst>
                                  <p:childTnLst>
                                    <p:set>
                                      <p:cBhvr>
                                        <p:cTn id="29" dur="1" fill="hold">
                                          <p:stCondLst>
                                            <p:cond delay="0"/>
                                          </p:stCondLst>
                                        </p:cTn>
                                        <p:tgtEl>
                                          <p:spTgt spid="68629"/>
                                        </p:tgtEl>
                                        <p:attrNameLst>
                                          <p:attrName>style.visibility</p:attrName>
                                        </p:attrNameLst>
                                      </p:cBhvr>
                                      <p:to>
                                        <p:strVal val="visible"/>
                                      </p:to>
                                    </p:set>
                                    <p:animScale>
                                      <p:cBhvr>
                                        <p:cTn id="30" dur="1000" decel="50000" fill="hold">
                                          <p:stCondLst>
                                            <p:cond delay="0"/>
                                          </p:stCondLst>
                                        </p:cTn>
                                        <p:tgtEl>
                                          <p:spTgt spid="686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68629"/>
                                        </p:tgtEl>
                                        <p:attrNameLst>
                                          <p:attrName>ppt_x</p:attrName>
                                          <p:attrName>ppt_y</p:attrName>
                                        </p:attrNameLst>
                                      </p:cBhvr>
                                    </p:animMotion>
                                    <p:animEffect transition="in" filter="fade">
                                      <p:cBhvr>
                                        <p:cTn id="32" dur="1000"/>
                                        <p:tgtEl>
                                          <p:spTgt spid="68629"/>
                                        </p:tgtEl>
                                      </p:cBhvr>
                                    </p:animEffect>
                                  </p:childTnLst>
                                </p:cTn>
                              </p:par>
                            </p:childTnLst>
                          </p:cTn>
                        </p:par>
                        <p:par>
                          <p:cTn id="33" fill="hold" nodeType="afterGroup">
                            <p:stCondLst>
                              <p:cond delay="3300"/>
                            </p:stCondLst>
                            <p:childTnLst>
                              <p:par>
                                <p:cTn id="34" presetID="29"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ppt_x</p:attrName>
                                        </p:attrNameLst>
                                      </p:cBhvr>
                                      <p:tavLst>
                                        <p:tav tm="0">
                                          <p:val>
                                            <p:strVal val="#ppt_x-.2"/>
                                          </p:val>
                                        </p:tav>
                                        <p:tav tm="100000">
                                          <p:val>
                                            <p:strVal val="#ppt_x"/>
                                          </p:val>
                                        </p:tav>
                                      </p:tavLst>
                                    </p:anim>
                                    <p:anim calcmode="lin" valueType="num">
                                      <p:cBhvr>
                                        <p:cTn id="37" dur="5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38" dur="500"/>
                                        <p:tgtEl>
                                          <p:spTgt spid="17"/>
                                        </p:tgtEl>
                                      </p:cBhvr>
                                    </p:animEffect>
                                  </p:childTnLst>
                                </p:cTn>
                              </p:par>
                            </p:childTnLst>
                          </p:cTn>
                        </p:par>
                        <p:par>
                          <p:cTn id="39" fill="hold" nodeType="afterGroup">
                            <p:stCondLst>
                              <p:cond delay="3800"/>
                            </p:stCondLst>
                            <p:childTnLst>
                              <p:par>
                                <p:cTn id="40" presetID="29" presetClass="entr" presetSubtype="0" fill="hold" nodeType="after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ppt_x</p:attrName>
                                        </p:attrNameLst>
                                      </p:cBhvr>
                                      <p:tavLst>
                                        <p:tav tm="0">
                                          <p:val>
                                            <p:strVal val="#ppt_x-.2"/>
                                          </p:val>
                                        </p:tav>
                                        <p:tav tm="100000">
                                          <p:val>
                                            <p:strVal val="#ppt_x"/>
                                          </p:val>
                                        </p:tav>
                                      </p:tavLst>
                                    </p:anim>
                                    <p:anim calcmode="lin" valueType="num">
                                      <p:cBhvr>
                                        <p:cTn id="43" dur="5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44" dur="500"/>
                                        <p:tgtEl>
                                          <p:spTgt spid="2"/>
                                        </p:tgtEl>
                                      </p:cBhvr>
                                    </p:animEffect>
                                  </p:childTnLst>
                                </p:cTn>
                              </p:par>
                            </p:childTnLst>
                          </p:cTn>
                        </p:par>
                        <p:par>
                          <p:cTn id="45" fill="hold" nodeType="afterGroup">
                            <p:stCondLst>
                              <p:cond delay="4300"/>
                            </p:stCondLst>
                            <p:childTnLst>
                              <p:par>
                                <p:cTn id="46" presetID="29" presetClass="entr" presetSubtype="0"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500" fill="hold"/>
                                        <p:tgtEl>
                                          <p:spTgt spid="4"/>
                                        </p:tgtEl>
                                        <p:attrNameLst>
                                          <p:attrName>ppt_x</p:attrName>
                                        </p:attrNameLst>
                                      </p:cBhvr>
                                      <p:tavLst>
                                        <p:tav tm="0">
                                          <p:val>
                                            <p:strVal val="#ppt_x-.2"/>
                                          </p:val>
                                        </p:tav>
                                        <p:tav tm="100000">
                                          <p:val>
                                            <p:strVal val="#ppt_x"/>
                                          </p:val>
                                        </p:tav>
                                      </p:tavLst>
                                    </p:anim>
                                    <p:anim calcmode="lin" valueType="num">
                                      <p:cBhvr>
                                        <p:cTn id="49"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50" dur="500"/>
                                        <p:tgtEl>
                                          <p:spTgt spid="4"/>
                                        </p:tgtEl>
                                      </p:cBhvr>
                                    </p:animEffect>
                                  </p:childTnLst>
                                </p:cTn>
                              </p:par>
                            </p:childTnLst>
                          </p:cTn>
                        </p:par>
                        <p:par>
                          <p:cTn id="51" fill="hold" nodeType="afterGroup">
                            <p:stCondLst>
                              <p:cond delay="4800"/>
                            </p:stCondLst>
                            <p:childTnLst>
                              <p:par>
                                <p:cTn id="52" presetID="29" presetClass="entr" presetSubtype="0"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 calcmode="lin" valueType="num">
                                      <p:cBhvr>
                                        <p:cTn id="54" dur="500" fill="hold"/>
                                        <p:tgtEl>
                                          <p:spTgt spid="3"/>
                                        </p:tgtEl>
                                        <p:attrNameLst>
                                          <p:attrName>ppt_x</p:attrName>
                                        </p:attrNameLst>
                                      </p:cBhvr>
                                      <p:tavLst>
                                        <p:tav tm="0">
                                          <p:val>
                                            <p:strVal val="#ppt_x-.2"/>
                                          </p:val>
                                        </p:tav>
                                        <p:tav tm="100000">
                                          <p:val>
                                            <p:strVal val="#ppt_x"/>
                                          </p:val>
                                        </p:tav>
                                      </p:tavLst>
                                    </p:anim>
                                    <p:anim calcmode="lin" valueType="num">
                                      <p:cBhvr>
                                        <p:cTn id="55" dur="5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56" dur="500"/>
                                        <p:tgtEl>
                                          <p:spTgt spid="3"/>
                                        </p:tgtEl>
                                      </p:cBhvr>
                                    </p:animEffect>
                                  </p:childTnLst>
                                </p:cTn>
                              </p:par>
                            </p:childTnLst>
                          </p:cTn>
                        </p:par>
                        <p:par>
                          <p:cTn id="57" fill="hold" nodeType="afterGroup">
                            <p:stCondLst>
                              <p:cond delay="5300"/>
                            </p:stCondLst>
                            <p:childTnLst>
                              <p:par>
                                <p:cTn id="58" presetID="18" presetClass="entr" presetSubtype="12" fill="hold" grpId="0" nodeType="afterEffect">
                                  <p:stCondLst>
                                    <p:cond delay="0"/>
                                  </p:stCondLst>
                                  <p:childTnLst>
                                    <p:set>
                                      <p:cBhvr>
                                        <p:cTn id="59" dur="1" fill="hold">
                                          <p:stCondLst>
                                            <p:cond delay="0"/>
                                          </p:stCondLst>
                                        </p:cTn>
                                        <p:tgtEl>
                                          <p:spTgt spid="68633"/>
                                        </p:tgtEl>
                                        <p:attrNameLst>
                                          <p:attrName>style.visibility</p:attrName>
                                        </p:attrNameLst>
                                      </p:cBhvr>
                                      <p:to>
                                        <p:strVal val="visible"/>
                                      </p:to>
                                    </p:set>
                                    <p:animEffect transition="in" filter="strips(downLeft)">
                                      <p:cBhvr>
                                        <p:cTn id="60" dur="500"/>
                                        <p:tgtEl>
                                          <p:spTgt spid="68633"/>
                                        </p:tgtEl>
                                      </p:cBhvr>
                                    </p:animEffect>
                                  </p:childTnLst>
                                </p:cTn>
                              </p:par>
                            </p:childTnLst>
                          </p:cTn>
                        </p:par>
                        <p:par>
                          <p:cTn id="61" fill="hold" nodeType="afterGroup">
                            <p:stCondLst>
                              <p:cond delay="5800"/>
                            </p:stCondLst>
                            <p:childTnLst>
                              <p:par>
                                <p:cTn id="62" presetID="18" presetClass="entr" presetSubtype="12" fill="hold" grpId="0" nodeType="afterEffect">
                                  <p:stCondLst>
                                    <p:cond delay="0"/>
                                  </p:stCondLst>
                                  <p:childTnLst>
                                    <p:set>
                                      <p:cBhvr>
                                        <p:cTn id="63" dur="1" fill="hold">
                                          <p:stCondLst>
                                            <p:cond delay="0"/>
                                          </p:stCondLst>
                                        </p:cTn>
                                        <p:tgtEl>
                                          <p:spTgt spid="68635"/>
                                        </p:tgtEl>
                                        <p:attrNameLst>
                                          <p:attrName>style.visibility</p:attrName>
                                        </p:attrNameLst>
                                      </p:cBhvr>
                                      <p:to>
                                        <p:strVal val="visible"/>
                                      </p:to>
                                    </p:set>
                                    <p:animEffect transition="in" filter="strips(downLeft)">
                                      <p:cBhvr>
                                        <p:cTn id="64" dur="500"/>
                                        <p:tgtEl>
                                          <p:spTgt spid="68635"/>
                                        </p:tgtEl>
                                      </p:cBhvr>
                                    </p:animEffect>
                                  </p:childTnLst>
                                </p:cTn>
                              </p:par>
                            </p:childTnLst>
                          </p:cTn>
                        </p:par>
                        <p:par>
                          <p:cTn id="65" fill="hold" nodeType="afterGroup">
                            <p:stCondLst>
                              <p:cond delay="63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68641"/>
                                        </p:tgtEl>
                                        <p:attrNameLst>
                                          <p:attrName>style.visibility</p:attrName>
                                        </p:attrNameLst>
                                      </p:cBhvr>
                                      <p:to>
                                        <p:strVal val="visible"/>
                                      </p:to>
                                    </p:set>
                                    <p:anim calcmode="lin" valueType="num">
                                      <p:cBhvr>
                                        <p:cTn id="68" dur="500" fill="hold"/>
                                        <p:tgtEl>
                                          <p:spTgt spid="6864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68641"/>
                                        </p:tgtEl>
                                        <p:attrNameLst>
                                          <p:attrName>ppt_y</p:attrName>
                                        </p:attrNameLst>
                                      </p:cBhvr>
                                      <p:tavLst>
                                        <p:tav tm="0">
                                          <p:val>
                                            <p:strVal val="#ppt_y"/>
                                          </p:val>
                                        </p:tav>
                                        <p:tav tm="100000">
                                          <p:val>
                                            <p:strVal val="#ppt_y"/>
                                          </p:val>
                                        </p:tav>
                                      </p:tavLst>
                                    </p:anim>
                                    <p:anim calcmode="lin" valueType="num">
                                      <p:cBhvr>
                                        <p:cTn id="70" dur="500" fill="hold"/>
                                        <p:tgtEl>
                                          <p:spTgt spid="6864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6864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68641"/>
                                        </p:tgtEl>
                                      </p:cBhvr>
                                    </p:animEffect>
                                  </p:childTnLst>
                                </p:cTn>
                              </p:par>
                              <p:par>
                                <p:cTn id="73" presetID="41" presetClass="entr" presetSubtype="0" fill="hold" grpId="0" nodeType="withEffect">
                                  <p:stCondLst>
                                    <p:cond delay="0"/>
                                  </p:stCondLst>
                                  <p:iterate type="lt">
                                    <p:tmPct val="10000"/>
                                  </p:iterate>
                                  <p:childTnLst>
                                    <p:set>
                                      <p:cBhvr>
                                        <p:cTn id="74" dur="1" fill="hold">
                                          <p:stCondLst>
                                            <p:cond delay="0"/>
                                          </p:stCondLst>
                                        </p:cTn>
                                        <p:tgtEl>
                                          <p:spTgt spid="68642"/>
                                        </p:tgtEl>
                                        <p:attrNameLst>
                                          <p:attrName>style.visibility</p:attrName>
                                        </p:attrNameLst>
                                      </p:cBhvr>
                                      <p:to>
                                        <p:strVal val="visible"/>
                                      </p:to>
                                    </p:set>
                                    <p:anim calcmode="lin" valueType="num">
                                      <p:cBhvr>
                                        <p:cTn id="75" dur="500" fill="hold"/>
                                        <p:tgtEl>
                                          <p:spTgt spid="68642"/>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68642"/>
                                        </p:tgtEl>
                                        <p:attrNameLst>
                                          <p:attrName>ppt_y</p:attrName>
                                        </p:attrNameLst>
                                      </p:cBhvr>
                                      <p:tavLst>
                                        <p:tav tm="0">
                                          <p:val>
                                            <p:strVal val="#ppt_y"/>
                                          </p:val>
                                        </p:tav>
                                        <p:tav tm="100000">
                                          <p:val>
                                            <p:strVal val="#ppt_y"/>
                                          </p:val>
                                        </p:tav>
                                      </p:tavLst>
                                    </p:anim>
                                    <p:anim calcmode="lin" valueType="num">
                                      <p:cBhvr>
                                        <p:cTn id="77" dur="500" fill="hold"/>
                                        <p:tgtEl>
                                          <p:spTgt spid="68642"/>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68642"/>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68642"/>
                                        </p:tgtEl>
                                      </p:cBhvr>
                                    </p:animEffect>
                                  </p:childTnLst>
                                </p:cTn>
                              </p:par>
                            </p:childTnLst>
                          </p:cTn>
                        </p:par>
                        <p:par>
                          <p:cTn id="80" fill="hold" nodeType="afterGroup">
                            <p:stCondLst>
                              <p:cond delay="7950"/>
                            </p:stCondLst>
                            <p:childTnLst>
                              <p:par>
                                <p:cTn id="81" presetID="18" presetClass="entr" presetSubtype="12" fill="hold" grpId="0" nodeType="afterEffect">
                                  <p:stCondLst>
                                    <p:cond delay="0"/>
                                  </p:stCondLst>
                                  <p:childTnLst>
                                    <p:set>
                                      <p:cBhvr>
                                        <p:cTn id="82" dur="1" fill="hold">
                                          <p:stCondLst>
                                            <p:cond delay="0"/>
                                          </p:stCondLst>
                                        </p:cTn>
                                        <p:tgtEl>
                                          <p:spTgt spid="68632"/>
                                        </p:tgtEl>
                                        <p:attrNameLst>
                                          <p:attrName>style.visibility</p:attrName>
                                        </p:attrNameLst>
                                      </p:cBhvr>
                                      <p:to>
                                        <p:strVal val="visible"/>
                                      </p:to>
                                    </p:set>
                                    <p:animEffect transition="in" filter="strips(downLeft)">
                                      <p:cBhvr>
                                        <p:cTn id="83" dur="500"/>
                                        <p:tgtEl>
                                          <p:spTgt spid="68632"/>
                                        </p:tgtEl>
                                      </p:cBhvr>
                                    </p:animEffect>
                                  </p:childTnLst>
                                </p:cTn>
                              </p:par>
                            </p:childTnLst>
                          </p:cTn>
                        </p:par>
                        <p:par>
                          <p:cTn id="84" fill="hold" nodeType="afterGroup">
                            <p:stCondLst>
                              <p:cond delay="8450"/>
                            </p:stCondLst>
                            <p:childTnLst>
                              <p:par>
                                <p:cTn id="85" presetID="18" presetClass="entr" presetSubtype="12" fill="hold" grpId="0" nodeType="afterEffect">
                                  <p:stCondLst>
                                    <p:cond delay="0"/>
                                  </p:stCondLst>
                                  <p:childTnLst>
                                    <p:set>
                                      <p:cBhvr>
                                        <p:cTn id="86" dur="1" fill="hold">
                                          <p:stCondLst>
                                            <p:cond delay="0"/>
                                          </p:stCondLst>
                                        </p:cTn>
                                        <p:tgtEl>
                                          <p:spTgt spid="68636"/>
                                        </p:tgtEl>
                                        <p:attrNameLst>
                                          <p:attrName>style.visibility</p:attrName>
                                        </p:attrNameLst>
                                      </p:cBhvr>
                                      <p:to>
                                        <p:strVal val="visible"/>
                                      </p:to>
                                    </p:set>
                                    <p:animEffect transition="in" filter="strips(downLeft)">
                                      <p:cBhvr>
                                        <p:cTn id="87" dur="500"/>
                                        <p:tgtEl>
                                          <p:spTgt spid="68636"/>
                                        </p:tgtEl>
                                      </p:cBhvr>
                                    </p:animEffect>
                                  </p:childTnLst>
                                </p:cTn>
                              </p:par>
                            </p:childTnLst>
                          </p:cTn>
                        </p:par>
                        <p:par>
                          <p:cTn id="88" fill="hold" nodeType="afterGroup">
                            <p:stCondLst>
                              <p:cond delay="895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68638"/>
                                        </p:tgtEl>
                                        <p:attrNameLst>
                                          <p:attrName>style.visibility</p:attrName>
                                        </p:attrNameLst>
                                      </p:cBhvr>
                                      <p:to>
                                        <p:strVal val="visible"/>
                                      </p:to>
                                    </p:set>
                                    <p:anim calcmode="lin" valueType="num">
                                      <p:cBhvr>
                                        <p:cTn id="91" dur="500" fill="hold"/>
                                        <p:tgtEl>
                                          <p:spTgt spid="68638"/>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68638"/>
                                        </p:tgtEl>
                                        <p:attrNameLst>
                                          <p:attrName>ppt_y</p:attrName>
                                        </p:attrNameLst>
                                      </p:cBhvr>
                                      <p:tavLst>
                                        <p:tav tm="0">
                                          <p:val>
                                            <p:strVal val="#ppt_y"/>
                                          </p:val>
                                        </p:tav>
                                        <p:tav tm="100000">
                                          <p:val>
                                            <p:strVal val="#ppt_y"/>
                                          </p:val>
                                        </p:tav>
                                      </p:tavLst>
                                    </p:anim>
                                    <p:anim calcmode="lin" valueType="num">
                                      <p:cBhvr>
                                        <p:cTn id="93" dur="500" fill="hold"/>
                                        <p:tgtEl>
                                          <p:spTgt spid="68638"/>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68638"/>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68638"/>
                                        </p:tgtEl>
                                      </p:cBhvr>
                                    </p:animEffect>
                                  </p:childTnLst>
                                </p:cTn>
                              </p:par>
                              <p:par>
                                <p:cTn id="96" presetID="41" presetClass="entr" presetSubtype="0" fill="hold" grpId="0" nodeType="withEffect">
                                  <p:stCondLst>
                                    <p:cond delay="0"/>
                                  </p:stCondLst>
                                  <p:iterate type="lt">
                                    <p:tmPct val="10000"/>
                                  </p:iterate>
                                  <p:childTnLst>
                                    <p:set>
                                      <p:cBhvr>
                                        <p:cTn id="97" dur="1" fill="hold">
                                          <p:stCondLst>
                                            <p:cond delay="0"/>
                                          </p:stCondLst>
                                        </p:cTn>
                                        <p:tgtEl>
                                          <p:spTgt spid="68643"/>
                                        </p:tgtEl>
                                        <p:attrNameLst>
                                          <p:attrName>style.visibility</p:attrName>
                                        </p:attrNameLst>
                                      </p:cBhvr>
                                      <p:to>
                                        <p:strVal val="visible"/>
                                      </p:to>
                                    </p:set>
                                    <p:anim calcmode="lin" valueType="num">
                                      <p:cBhvr>
                                        <p:cTn id="98" dur="500" fill="hold"/>
                                        <p:tgtEl>
                                          <p:spTgt spid="68643"/>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68643"/>
                                        </p:tgtEl>
                                        <p:attrNameLst>
                                          <p:attrName>ppt_y</p:attrName>
                                        </p:attrNameLst>
                                      </p:cBhvr>
                                      <p:tavLst>
                                        <p:tav tm="0">
                                          <p:val>
                                            <p:strVal val="#ppt_y"/>
                                          </p:val>
                                        </p:tav>
                                        <p:tav tm="100000">
                                          <p:val>
                                            <p:strVal val="#ppt_y"/>
                                          </p:val>
                                        </p:tav>
                                      </p:tavLst>
                                    </p:anim>
                                    <p:anim calcmode="lin" valueType="num">
                                      <p:cBhvr>
                                        <p:cTn id="100" dur="500" fill="hold"/>
                                        <p:tgtEl>
                                          <p:spTgt spid="68643"/>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68643"/>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68643"/>
                                        </p:tgtEl>
                                      </p:cBhvr>
                                    </p:animEffect>
                                  </p:childTnLst>
                                </p:cTn>
                              </p:par>
                            </p:childTnLst>
                          </p:cTn>
                        </p:par>
                        <p:par>
                          <p:cTn id="103" fill="hold" nodeType="afterGroup">
                            <p:stCondLst>
                              <p:cond delay="10600"/>
                            </p:stCondLst>
                            <p:childTnLst>
                              <p:par>
                                <p:cTn id="104" presetID="18" presetClass="entr" presetSubtype="6" fill="hold" grpId="0" nodeType="afterEffect">
                                  <p:stCondLst>
                                    <p:cond delay="0"/>
                                  </p:stCondLst>
                                  <p:childTnLst>
                                    <p:set>
                                      <p:cBhvr>
                                        <p:cTn id="105" dur="1" fill="hold">
                                          <p:stCondLst>
                                            <p:cond delay="0"/>
                                          </p:stCondLst>
                                        </p:cTn>
                                        <p:tgtEl>
                                          <p:spTgt spid="68630"/>
                                        </p:tgtEl>
                                        <p:attrNameLst>
                                          <p:attrName>style.visibility</p:attrName>
                                        </p:attrNameLst>
                                      </p:cBhvr>
                                      <p:to>
                                        <p:strVal val="visible"/>
                                      </p:to>
                                    </p:set>
                                    <p:animEffect transition="in" filter="strips(downRight)">
                                      <p:cBhvr>
                                        <p:cTn id="106" dur="500"/>
                                        <p:tgtEl>
                                          <p:spTgt spid="68630"/>
                                        </p:tgtEl>
                                      </p:cBhvr>
                                    </p:animEffect>
                                  </p:childTnLst>
                                </p:cTn>
                              </p:par>
                            </p:childTnLst>
                          </p:cTn>
                        </p:par>
                        <p:par>
                          <p:cTn id="107" fill="hold" nodeType="afterGroup">
                            <p:stCondLst>
                              <p:cond delay="11100"/>
                            </p:stCondLst>
                            <p:childTnLst>
                              <p:par>
                                <p:cTn id="108" presetID="18" presetClass="entr" presetSubtype="12" fill="hold" nodeType="afterEffect">
                                  <p:stCondLst>
                                    <p:cond delay="0"/>
                                  </p:stCondLst>
                                  <p:childTnLst>
                                    <p:set>
                                      <p:cBhvr>
                                        <p:cTn id="109" dur="1" fill="hold">
                                          <p:stCondLst>
                                            <p:cond delay="0"/>
                                          </p:stCondLst>
                                        </p:cTn>
                                        <p:tgtEl>
                                          <p:spTgt spid="68634">
                                            <p:txEl>
                                              <p:pRg st="0" end="0"/>
                                            </p:txEl>
                                          </p:spTgt>
                                        </p:tgtEl>
                                        <p:attrNameLst>
                                          <p:attrName>style.visibility</p:attrName>
                                        </p:attrNameLst>
                                      </p:cBhvr>
                                      <p:to>
                                        <p:strVal val="visible"/>
                                      </p:to>
                                    </p:set>
                                    <p:animEffect transition="in" filter="strips(downLeft)">
                                      <p:cBhvr>
                                        <p:cTn id="110" dur="500"/>
                                        <p:tgtEl>
                                          <p:spTgt spid="68634">
                                            <p:txEl>
                                              <p:pRg st="0" end="0"/>
                                            </p:txEl>
                                          </p:spTgt>
                                        </p:tgtEl>
                                      </p:cBhvr>
                                    </p:animEffect>
                                  </p:childTnLst>
                                </p:cTn>
                              </p:par>
                            </p:childTnLst>
                          </p:cTn>
                        </p:par>
                        <p:par>
                          <p:cTn id="111" fill="hold" nodeType="afterGroup">
                            <p:stCondLst>
                              <p:cond delay="11600"/>
                            </p:stCondLst>
                            <p:childTnLst>
                              <p:par>
                                <p:cTn id="112" presetID="41" presetClass="entr" presetSubtype="0" fill="hold" grpId="0" nodeType="afterEffect">
                                  <p:stCondLst>
                                    <p:cond delay="0"/>
                                  </p:stCondLst>
                                  <p:iterate type="lt">
                                    <p:tmPct val="10000"/>
                                  </p:iterate>
                                  <p:childTnLst>
                                    <p:set>
                                      <p:cBhvr>
                                        <p:cTn id="113" dur="1" fill="hold">
                                          <p:stCondLst>
                                            <p:cond delay="0"/>
                                          </p:stCondLst>
                                        </p:cTn>
                                        <p:tgtEl>
                                          <p:spTgt spid="68640"/>
                                        </p:tgtEl>
                                        <p:attrNameLst>
                                          <p:attrName>style.visibility</p:attrName>
                                        </p:attrNameLst>
                                      </p:cBhvr>
                                      <p:to>
                                        <p:strVal val="visible"/>
                                      </p:to>
                                    </p:set>
                                    <p:anim calcmode="lin" valueType="num">
                                      <p:cBhvr>
                                        <p:cTn id="114" dur="500" fill="hold"/>
                                        <p:tgtEl>
                                          <p:spTgt spid="68640"/>
                                        </p:tgtEl>
                                        <p:attrNameLst>
                                          <p:attrName>ppt_x</p:attrName>
                                        </p:attrNameLst>
                                      </p:cBhvr>
                                      <p:tavLst>
                                        <p:tav tm="0">
                                          <p:val>
                                            <p:strVal val="#ppt_x"/>
                                          </p:val>
                                        </p:tav>
                                        <p:tav tm="50000">
                                          <p:val>
                                            <p:strVal val="#ppt_x+.1"/>
                                          </p:val>
                                        </p:tav>
                                        <p:tav tm="100000">
                                          <p:val>
                                            <p:strVal val="#ppt_x"/>
                                          </p:val>
                                        </p:tav>
                                      </p:tavLst>
                                    </p:anim>
                                    <p:anim calcmode="lin" valueType="num">
                                      <p:cBhvr>
                                        <p:cTn id="115" dur="500" fill="hold"/>
                                        <p:tgtEl>
                                          <p:spTgt spid="68640"/>
                                        </p:tgtEl>
                                        <p:attrNameLst>
                                          <p:attrName>ppt_y</p:attrName>
                                        </p:attrNameLst>
                                      </p:cBhvr>
                                      <p:tavLst>
                                        <p:tav tm="0">
                                          <p:val>
                                            <p:strVal val="#ppt_y"/>
                                          </p:val>
                                        </p:tav>
                                        <p:tav tm="100000">
                                          <p:val>
                                            <p:strVal val="#ppt_y"/>
                                          </p:val>
                                        </p:tav>
                                      </p:tavLst>
                                    </p:anim>
                                    <p:anim calcmode="lin" valueType="num">
                                      <p:cBhvr>
                                        <p:cTn id="116" dur="500" fill="hold"/>
                                        <p:tgtEl>
                                          <p:spTgt spid="68640"/>
                                        </p:tgtEl>
                                        <p:attrNameLst>
                                          <p:attrName>ppt_h</p:attrName>
                                        </p:attrNameLst>
                                      </p:cBhvr>
                                      <p:tavLst>
                                        <p:tav tm="0">
                                          <p:val>
                                            <p:strVal val="#ppt_h/10"/>
                                          </p:val>
                                        </p:tav>
                                        <p:tav tm="50000">
                                          <p:val>
                                            <p:strVal val="#ppt_h+.01"/>
                                          </p:val>
                                        </p:tav>
                                        <p:tav tm="100000">
                                          <p:val>
                                            <p:strVal val="#ppt_h"/>
                                          </p:val>
                                        </p:tav>
                                      </p:tavLst>
                                    </p:anim>
                                    <p:anim calcmode="lin" valueType="num">
                                      <p:cBhvr>
                                        <p:cTn id="117" dur="500" fill="hold"/>
                                        <p:tgtEl>
                                          <p:spTgt spid="68640"/>
                                        </p:tgtEl>
                                        <p:attrNameLst>
                                          <p:attrName>ppt_w</p:attrName>
                                        </p:attrNameLst>
                                      </p:cBhvr>
                                      <p:tavLst>
                                        <p:tav tm="0">
                                          <p:val>
                                            <p:strVal val="#ppt_w/10"/>
                                          </p:val>
                                        </p:tav>
                                        <p:tav tm="50000">
                                          <p:val>
                                            <p:strVal val="#ppt_w+.01"/>
                                          </p:val>
                                        </p:tav>
                                        <p:tav tm="100000">
                                          <p:val>
                                            <p:strVal val="#ppt_w"/>
                                          </p:val>
                                        </p:tav>
                                      </p:tavLst>
                                    </p:anim>
                                    <p:animEffect transition="in" filter="fade">
                                      <p:cBhvr>
                                        <p:cTn id="118" dur="500" tmFilter="0,0; .5, 1; 1, 1"/>
                                        <p:tgtEl>
                                          <p:spTgt spid="68640"/>
                                        </p:tgtEl>
                                      </p:cBhvr>
                                    </p:animEffect>
                                  </p:childTnLst>
                                </p:cTn>
                              </p:par>
                              <p:par>
                                <p:cTn id="119" presetID="41" presetClass="entr" presetSubtype="0" fill="hold" grpId="0" nodeType="withEffect">
                                  <p:stCondLst>
                                    <p:cond delay="0"/>
                                  </p:stCondLst>
                                  <p:iterate type="lt">
                                    <p:tmPct val="10000"/>
                                  </p:iterate>
                                  <p:childTnLst>
                                    <p:set>
                                      <p:cBhvr>
                                        <p:cTn id="120" dur="1" fill="hold">
                                          <p:stCondLst>
                                            <p:cond delay="0"/>
                                          </p:stCondLst>
                                        </p:cTn>
                                        <p:tgtEl>
                                          <p:spTgt spid="68645"/>
                                        </p:tgtEl>
                                        <p:attrNameLst>
                                          <p:attrName>style.visibility</p:attrName>
                                        </p:attrNameLst>
                                      </p:cBhvr>
                                      <p:to>
                                        <p:strVal val="visible"/>
                                      </p:to>
                                    </p:set>
                                    <p:anim calcmode="lin" valueType="num">
                                      <p:cBhvr>
                                        <p:cTn id="121" dur="500" fill="hold"/>
                                        <p:tgtEl>
                                          <p:spTgt spid="68645"/>
                                        </p:tgtEl>
                                        <p:attrNameLst>
                                          <p:attrName>ppt_x</p:attrName>
                                        </p:attrNameLst>
                                      </p:cBhvr>
                                      <p:tavLst>
                                        <p:tav tm="0">
                                          <p:val>
                                            <p:strVal val="#ppt_x"/>
                                          </p:val>
                                        </p:tav>
                                        <p:tav tm="50000">
                                          <p:val>
                                            <p:strVal val="#ppt_x+.1"/>
                                          </p:val>
                                        </p:tav>
                                        <p:tav tm="100000">
                                          <p:val>
                                            <p:strVal val="#ppt_x"/>
                                          </p:val>
                                        </p:tav>
                                      </p:tavLst>
                                    </p:anim>
                                    <p:anim calcmode="lin" valueType="num">
                                      <p:cBhvr>
                                        <p:cTn id="122" dur="500" fill="hold"/>
                                        <p:tgtEl>
                                          <p:spTgt spid="68645"/>
                                        </p:tgtEl>
                                        <p:attrNameLst>
                                          <p:attrName>ppt_y</p:attrName>
                                        </p:attrNameLst>
                                      </p:cBhvr>
                                      <p:tavLst>
                                        <p:tav tm="0">
                                          <p:val>
                                            <p:strVal val="#ppt_y"/>
                                          </p:val>
                                        </p:tav>
                                        <p:tav tm="100000">
                                          <p:val>
                                            <p:strVal val="#ppt_y"/>
                                          </p:val>
                                        </p:tav>
                                      </p:tavLst>
                                    </p:anim>
                                    <p:anim calcmode="lin" valueType="num">
                                      <p:cBhvr>
                                        <p:cTn id="123" dur="500" fill="hold"/>
                                        <p:tgtEl>
                                          <p:spTgt spid="68645"/>
                                        </p:tgtEl>
                                        <p:attrNameLst>
                                          <p:attrName>ppt_h</p:attrName>
                                        </p:attrNameLst>
                                      </p:cBhvr>
                                      <p:tavLst>
                                        <p:tav tm="0">
                                          <p:val>
                                            <p:strVal val="#ppt_h/10"/>
                                          </p:val>
                                        </p:tav>
                                        <p:tav tm="50000">
                                          <p:val>
                                            <p:strVal val="#ppt_h+.01"/>
                                          </p:val>
                                        </p:tav>
                                        <p:tav tm="100000">
                                          <p:val>
                                            <p:strVal val="#ppt_h"/>
                                          </p:val>
                                        </p:tav>
                                      </p:tavLst>
                                    </p:anim>
                                    <p:anim calcmode="lin" valueType="num">
                                      <p:cBhvr>
                                        <p:cTn id="124" dur="500" fill="hold"/>
                                        <p:tgtEl>
                                          <p:spTgt spid="68645"/>
                                        </p:tgtEl>
                                        <p:attrNameLst>
                                          <p:attrName>ppt_w</p:attrName>
                                        </p:attrNameLst>
                                      </p:cBhvr>
                                      <p:tavLst>
                                        <p:tav tm="0">
                                          <p:val>
                                            <p:strVal val="#ppt_w/10"/>
                                          </p:val>
                                        </p:tav>
                                        <p:tav tm="50000">
                                          <p:val>
                                            <p:strVal val="#ppt_w+.01"/>
                                          </p:val>
                                        </p:tav>
                                        <p:tav tm="100000">
                                          <p:val>
                                            <p:strVal val="#ppt_w"/>
                                          </p:val>
                                        </p:tav>
                                      </p:tavLst>
                                    </p:anim>
                                    <p:animEffect transition="in" filter="fade">
                                      <p:cBhvr>
                                        <p:cTn id="125" dur="500" tmFilter="0,0; .5, 1; 1, 1"/>
                                        <p:tgtEl>
                                          <p:spTgt spid="68645"/>
                                        </p:tgtEl>
                                      </p:cBhvr>
                                    </p:animEffect>
                                  </p:childTnLst>
                                </p:cTn>
                              </p:par>
                            </p:childTnLst>
                          </p:cTn>
                        </p:par>
                        <p:par>
                          <p:cTn id="126" fill="hold" nodeType="afterGroup">
                            <p:stCondLst>
                              <p:cond delay="13250"/>
                            </p:stCondLst>
                            <p:childTnLst>
                              <p:par>
                                <p:cTn id="127" presetID="18" presetClass="entr" presetSubtype="6" fill="hold" grpId="0" nodeType="afterEffect">
                                  <p:stCondLst>
                                    <p:cond delay="0"/>
                                  </p:stCondLst>
                                  <p:childTnLst>
                                    <p:set>
                                      <p:cBhvr>
                                        <p:cTn id="128" dur="1" fill="hold">
                                          <p:stCondLst>
                                            <p:cond delay="0"/>
                                          </p:stCondLst>
                                        </p:cTn>
                                        <p:tgtEl>
                                          <p:spTgt spid="68631"/>
                                        </p:tgtEl>
                                        <p:attrNameLst>
                                          <p:attrName>style.visibility</p:attrName>
                                        </p:attrNameLst>
                                      </p:cBhvr>
                                      <p:to>
                                        <p:strVal val="visible"/>
                                      </p:to>
                                    </p:set>
                                    <p:animEffect transition="in" filter="strips(downRight)">
                                      <p:cBhvr>
                                        <p:cTn id="129" dur="500"/>
                                        <p:tgtEl>
                                          <p:spTgt spid="68631"/>
                                        </p:tgtEl>
                                      </p:cBhvr>
                                    </p:animEffect>
                                  </p:childTnLst>
                                </p:cTn>
                              </p:par>
                            </p:childTnLst>
                          </p:cTn>
                        </p:par>
                        <p:par>
                          <p:cTn id="130" fill="hold" nodeType="afterGroup">
                            <p:stCondLst>
                              <p:cond delay="13750"/>
                            </p:stCondLst>
                            <p:childTnLst>
                              <p:par>
                                <p:cTn id="131" presetID="18" presetClass="entr" presetSubtype="6" fill="hold" nodeType="afterEffect">
                                  <p:stCondLst>
                                    <p:cond delay="0"/>
                                  </p:stCondLst>
                                  <p:childTnLst>
                                    <p:set>
                                      <p:cBhvr>
                                        <p:cTn id="132" dur="1" fill="hold">
                                          <p:stCondLst>
                                            <p:cond delay="0"/>
                                          </p:stCondLst>
                                        </p:cTn>
                                        <p:tgtEl>
                                          <p:spTgt spid="68637">
                                            <p:txEl>
                                              <p:pRg st="0" end="0"/>
                                            </p:txEl>
                                          </p:spTgt>
                                        </p:tgtEl>
                                        <p:attrNameLst>
                                          <p:attrName>style.visibility</p:attrName>
                                        </p:attrNameLst>
                                      </p:cBhvr>
                                      <p:to>
                                        <p:strVal val="visible"/>
                                      </p:to>
                                    </p:set>
                                    <p:animEffect transition="in" filter="strips(downRight)">
                                      <p:cBhvr>
                                        <p:cTn id="133" dur="500"/>
                                        <p:tgtEl>
                                          <p:spTgt spid="68637">
                                            <p:txEl>
                                              <p:pRg st="0" end="0"/>
                                            </p:txEl>
                                          </p:spTgt>
                                        </p:tgtEl>
                                      </p:cBhvr>
                                    </p:animEffect>
                                  </p:childTnLst>
                                </p:cTn>
                              </p:par>
                            </p:childTnLst>
                          </p:cTn>
                        </p:par>
                        <p:par>
                          <p:cTn id="134" fill="hold" nodeType="afterGroup">
                            <p:stCondLst>
                              <p:cond delay="14250"/>
                            </p:stCondLst>
                            <p:childTnLst>
                              <p:par>
                                <p:cTn id="135" presetID="41" presetClass="entr" presetSubtype="0" fill="hold" grpId="0" nodeType="afterEffect">
                                  <p:stCondLst>
                                    <p:cond delay="0"/>
                                  </p:stCondLst>
                                  <p:iterate type="lt">
                                    <p:tmPct val="10000"/>
                                  </p:iterate>
                                  <p:childTnLst>
                                    <p:set>
                                      <p:cBhvr>
                                        <p:cTn id="136" dur="1" fill="hold">
                                          <p:stCondLst>
                                            <p:cond delay="0"/>
                                          </p:stCondLst>
                                        </p:cTn>
                                        <p:tgtEl>
                                          <p:spTgt spid="68639"/>
                                        </p:tgtEl>
                                        <p:attrNameLst>
                                          <p:attrName>style.visibility</p:attrName>
                                        </p:attrNameLst>
                                      </p:cBhvr>
                                      <p:to>
                                        <p:strVal val="visible"/>
                                      </p:to>
                                    </p:set>
                                    <p:anim calcmode="lin" valueType="num">
                                      <p:cBhvr>
                                        <p:cTn id="137" dur="500" fill="hold"/>
                                        <p:tgtEl>
                                          <p:spTgt spid="68639"/>
                                        </p:tgtEl>
                                        <p:attrNameLst>
                                          <p:attrName>ppt_x</p:attrName>
                                        </p:attrNameLst>
                                      </p:cBhvr>
                                      <p:tavLst>
                                        <p:tav tm="0">
                                          <p:val>
                                            <p:strVal val="#ppt_x"/>
                                          </p:val>
                                        </p:tav>
                                        <p:tav tm="50000">
                                          <p:val>
                                            <p:strVal val="#ppt_x+.1"/>
                                          </p:val>
                                        </p:tav>
                                        <p:tav tm="100000">
                                          <p:val>
                                            <p:strVal val="#ppt_x"/>
                                          </p:val>
                                        </p:tav>
                                      </p:tavLst>
                                    </p:anim>
                                    <p:anim calcmode="lin" valueType="num">
                                      <p:cBhvr>
                                        <p:cTn id="138" dur="500" fill="hold"/>
                                        <p:tgtEl>
                                          <p:spTgt spid="68639"/>
                                        </p:tgtEl>
                                        <p:attrNameLst>
                                          <p:attrName>ppt_y</p:attrName>
                                        </p:attrNameLst>
                                      </p:cBhvr>
                                      <p:tavLst>
                                        <p:tav tm="0">
                                          <p:val>
                                            <p:strVal val="#ppt_y"/>
                                          </p:val>
                                        </p:tav>
                                        <p:tav tm="100000">
                                          <p:val>
                                            <p:strVal val="#ppt_y"/>
                                          </p:val>
                                        </p:tav>
                                      </p:tavLst>
                                    </p:anim>
                                    <p:anim calcmode="lin" valueType="num">
                                      <p:cBhvr>
                                        <p:cTn id="139" dur="500" fill="hold"/>
                                        <p:tgtEl>
                                          <p:spTgt spid="68639"/>
                                        </p:tgtEl>
                                        <p:attrNameLst>
                                          <p:attrName>ppt_h</p:attrName>
                                        </p:attrNameLst>
                                      </p:cBhvr>
                                      <p:tavLst>
                                        <p:tav tm="0">
                                          <p:val>
                                            <p:strVal val="#ppt_h/10"/>
                                          </p:val>
                                        </p:tav>
                                        <p:tav tm="50000">
                                          <p:val>
                                            <p:strVal val="#ppt_h+.01"/>
                                          </p:val>
                                        </p:tav>
                                        <p:tav tm="100000">
                                          <p:val>
                                            <p:strVal val="#ppt_h"/>
                                          </p:val>
                                        </p:tav>
                                      </p:tavLst>
                                    </p:anim>
                                    <p:anim calcmode="lin" valueType="num">
                                      <p:cBhvr>
                                        <p:cTn id="140" dur="500" fill="hold"/>
                                        <p:tgtEl>
                                          <p:spTgt spid="68639"/>
                                        </p:tgtEl>
                                        <p:attrNameLst>
                                          <p:attrName>ppt_w</p:attrName>
                                        </p:attrNameLst>
                                      </p:cBhvr>
                                      <p:tavLst>
                                        <p:tav tm="0">
                                          <p:val>
                                            <p:strVal val="#ppt_w/10"/>
                                          </p:val>
                                        </p:tav>
                                        <p:tav tm="50000">
                                          <p:val>
                                            <p:strVal val="#ppt_w+.01"/>
                                          </p:val>
                                        </p:tav>
                                        <p:tav tm="100000">
                                          <p:val>
                                            <p:strVal val="#ppt_w"/>
                                          </p:val>
                                        </p:tav>
                                      </p:tavLst>
                                    </p:anim>
                                    <p:animEffect transition="in" filter="fade">
                                      <p:cBhvr>
                                        <p:cTn id="141" dur="500" tmFilter="0,0; .5, 1; 1, 1"/>
                                        <p:tgtEl>
                                          <p:spTgt spid="68639"/>
                                        </p:tgtEl>
                                      </p:cBhvr>
                                    </p:animEffect>
                                  </p:childTnLst>
                                </p:cTn>
                              </p:par>
                              <p:par>
                                <p:cTn id="142" presetID="41" presetClass="entr" presetSubtype="0" fill="hold" grpId="0" nodeType="withEffect">
                                  <p:stCondLst>
                                    <p:cond delay="0"/>
                                  </p:stCondLst>
                                  <p:iterate type="lt">
                                    <p:tmPct val="10000"/>
                                  </p:iterate>
                                  <p:childTnLst>
                                    <p:set>
                                      <p:cBhvr>
                                        <p:cTn id="143" dur="1" fill="hold">
                                          <p:stCondLst>
                                            <p:cond delay="0"/>
                                          </p:stCondLst>
                                        </p:cTn>
                                        <p:tgtEl>
                                          <p:spTgt spid="68644"/>
                                        </p:tgtEl>
                                        <p:attrNameLst>
                                          <p:attrName>style.visibility</p:attrName>
                                        </p:attrNameLst>
                                      </p:cBhvr>
                                      <p:to>
                                        <p:strVal val="visible"/>
                                      </p:to>
                                    </p:set>
                                    <p:anim calcmode="lin" valueType="num">
                                      <p:cBhvr>
                                        <p:cTn id="144" dur="500" fill="hold"/>
                                        <p:tgtEl>
                                          <p:spTgt spid="68644"/>
                                        </p:tgtEl>
                                        <p:attrNameLst>
                                          <p:attrName>ppt_x</p:attrName>
                                        </p:attrNameLst>
                                      </p:cBhvr>
                                      <p:tavLst>
                                        <p:tav tm="0">
                                          <p:val>
                                            <p:strVal val="#ppt_x"/>
                                          </p:val>
                                        </p:tav>
                                        <p:tav tm="50000">
                                          <p:val>
                                            <p:strVal val="#ppt_x+.1"/>
                                          </p:val>
                                        </p:tav>
                                        <p:tav tm="100000">
                                          <p:val>
                                            <p:strVal val="#ppt_x"/>
                                          </p:val>
                                        </p:tav>
                                      </p:tavLst>
                                    </p:anim>
                                    <p:anim calcmode="lin" valueType="num">
                                      <p:cBhvr>
                                        <p:cTn id="145" dur="500" fill="hold"/>
                                        <p:tgtEl>
                                          <p:spTgt spid="68644"/>
                                        </p:tgtEl>
                                        <p:attrNameLst>
                                          <p:attrName>ppt_y</p:attrName>
                                        </p:attrNameLst>
                                      </p:cBhvr>
                                      <p:tavLst>
                                        <p:tav tm="0">
                                          <p:val>
                                            <p:strVal val="#ppt_y"/>
                                          </p:val>
                                        </p:tav>
                                        <p:tav tm="100000">
                                          <p:val>
                                            <p:strVal val="#ppt_y"/>
                                          </p:val>
                                        </p:tav>
                                      </p:tavLst>
                                    </p:anim>
                                    <p:anim calcmode="lin" valueType="num">
                                      <p:cBhvr>
                                        <p:cTn id="146" dur="500" fill="hold"/>
                                        <p:tgtEl>
                                          <p:spTgt spid="68644"/>
                                        </p:tgtEl>
                                        <p:attrNameLst>
                                          <p:attrName>ppt_h</p:attrName>
                                        </p:attrNameLst>
                                      </p:cBhvr>
                                      <p:tavLst>
                                        <p:tav tm="0">
                                          <p:val>
                                            <p:strVal val="#ppt_h/10"/>
                                          </p:val>
                                        </p:tav>
                                        <p:tav tm="50000">
                                          <p:val>
                                            <p:strVal val="#ppt_h+.01"/>
                                          </p:val>
                                        </p:tav>
                                        <p:tav tm="100000">
                                          <p:val>
                                            <p:strVal val="#ppt_h"/>
                                          </p:val>
                                        </p:tav>
                                      </p:tavLst>
                                    </p:anim>
                                    <p:anim calcmode="lin" valueType="num">
                                      <p:cBhvr>
                                        <p:cTn id="147" dur="500" fill="hold"/>
                                        <p:tgtEl>
                                          <p:spTgt spid="68644"/>
                                        </p:tgtEl>
                                        <p:attrNameLst>
                                          <p:attrName>ppt_w</p:attrName>
                                        </p:attrNameLst>
                                      </p:cBhvr>
                                      <p:tavLst>
                                        <p:tav tm="0">
                                          <p:val>
                                            <p:strVal val="#ppt_w/10"/>
                                          </p:val>
                                        </p:tav>
                                        <p:tav tm="50000">
                                          <p:val>
                                            <p:strVal val="#ppt_w+.01"/>
                                          </p:val>
                                        </p:tav>
                                        <p:tav tm="100000">
                                          <p:val>
                                            <p:strVal val="#ppt_w"/>
                                          </p:val>
                                        </p:tav>
                                      </p:tavLst>
                                    </p:anim>
                                    <p:animEffect transition="in" filter="fade">
                                      <p:cBhvr>
                                        <p:cTn id="148" dur="500" tmFilter="0,0; .5, 1; 1, 1"/>
                                        <p:tgtEl>
                                          <p:spTgt spid="68644"/>
                                        </p:tgtEl>
                                      </p:cBhvr>
                                    </p:animEffect>
                                  </p:childTnLst>
                                </p:cTn>
                              </p:par>
                              <p:par>
                                <p:cTn id="149" presetID="29" presetClass="entr" presetSubtype="0" fill="hold" nodeType="withEffect">
                                  <p:stCondLst>
                                    <p:cond delay="0"/>
                                  </p:stCondLst>
                                  <p:childTnLst>
                                    <p:set>
                                      <p:cBhvr>
                                        <p:cTn id="150" dur="1" fill="hold">
                                          <p:stCondLst>
                                            <p:cond delay="0"/>
                                          </p:stCondLst>
                                        </p:cTn>
                                        <p:tgtEl>
                                          <p:spTgt spid="68649"/>
                                        </p:tgtEl>
                                        <p:attrNameLst>
                                          <p:attrName>style.visibility</p:attrName>
                                        </p:attrNameLst>
                                      </p:cBhvr>
                                      <p:to>
                                        <p:strVal val="visible"/>
                                      </p:to>
                                    </p:set>
                                    <p:anim calcmode="lin" valueType="num">
                                      <p:cBhvr>
                                        <p:cTn id="151" dur="500" fill="hold"/>
                                        <p:tgtEl>
                                          <p:spTgt spid="68649"/>
                                        </p:tgtEl>
                                        <p:attrNameLst>
                                          <p:attrName>ppt_x</p:attrName>
                                        </p:attrNameLst>
                                      </p:cBhvr>
                                      <p:tavLst>
                                        <p:tav tm="0">
                                          <p:val>
                                            <p:strVal val="#ppt_x-.2"/>
                                          </p:val>
                                        </p:tav>
                                        <p:tav tm="100000">
                                          <p:val>
                                            <p:strVal val="#ppt_x"/>
                                          </p:val>
                                        </p:tav>
                                      </p:tavLst>
                                    </p:anim>
                                    <p:anim calcmode="lin" valueType="num">
                                      <p:cBhvr>
                                        <p:cTn id="152" dur="500" fill="hold"/>
                                        <p:tgtEl>
                                          <p:spTgt spid="68649"/>
                                        </p:tgtEl>
                                        <p:attrNameLst>
                                          <p:attrName>ppt_y</p:attrName>
                                        </p:attrNameLst>
                                      </p:cBhvr>
                                      <p:tavLst>
                                        <p:tav tm="0">
                                          <p:val>
                                            <p:strVal val="#ppt_y"/>
                                          </p:val>
                                        </p:tav>
                                        <p:tav tm="100000">
                                          <p:val>
                                            <p:strVal val="#ppt_y"/>
                                          </p:val>
                                        </p:tav>
                                      </p:tavLst>
                                    </p:anim>
                                    <p:animEffect transition="in" filter="wipe(right)" prLst="gradientSize: 0.1">
                                      <p:cBhvr>
                                        <p:cTn id="153" dur="500"/>
                                        <p:tgtEl>
                                          <p:spTgt spid="68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29" grpId="0"/>
      <p:bldP spid="68630" grpId="0" animBg="1"/>
      <p:bldP spid="68631" grpId="0" animBg="1"/>
      <p:bldP spid="68632" grpId="0" animBg="1"/>
      <p:bldP spid="68633" grpId="0" animBg="1"/>
      <p:bldP spid="68635" grpId="0"/>
      <p:bldP spid="68636" grpId="0"/>
      <p:bldP spid="68638" grpId="0"/>
      <p:bldP spid="68639" grpId="0"/>
      <p:bldP spid="68640" grpId="0"/>
      <p:bldP spid="68641" grpId="0"/>
      <p:bldP spid="68642" grpId="0"/>
      <p:bldP spid="68643" grpId="0"/>
      <p:bldP spid="68644" grpId="0"/>
      <p:bldP spid="68645" grpId="0"/>
      <p:bldP spid="68650" grpId="0"/>
      <p:bldP spid="68651"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5179" name="Picture 11" descr="11"/>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06400" y="1343024"/>
            <a:ext cx="11445875" cy="5514975"/>
          </a:xfrm>
          <a:prstGeom prst="rect">
            <a:avLst/>
          </a:prstGeom>
          <a:noFill/>
          <a:extLst>
            <a:ext uri="{909E8E84-426E-40DD-AFC4-6F175D3DCCD1}">
              <a14:hiddenFill xmlns:a14="http://schemas.microsoft.com/office/drawing/2010/main">
                <a:solidFill>
                  <a:srgbClr val="FFFFFF"/>
                </a:solidFill>
              </a14:hiddenFill>
            </a:ext>
          </a:extLst>
        </p:spPr>
      </p:pic>
      <p:sp>
        <p:nvSpPr>
          <p:cNvPr id="135174" name="Rectangle 6"/>
          <p:cNvSpPr>
            <a:spLocks noChangeArrowheads="1"/>
          </p:cNvSpPr>
          <p:nvPr/>
        </p:nvSpPr>
        <p:spPr bwMode="auto">
          <a:xfrm>
            <a:off x="406400" y="331788"/>
            <a:ext cx="147796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3000" dirty="0">
                <a:ea typeface="方正正大黑简体" pitchFamily="2" charset="-122"/>
              </a:rPr>
              <a:t>目     录</a:t>
            </a:r>
          </a:p>
        </p:txBody>
      </p:sp>
      <p:sp>
        <p:nvSpPr>
          <p:cNvPr id="135175" name="Rectangle 7"/>
          <p:cNvSpPr>
            <a:spLocks noChangeArrowheads="1"/>
          </p:cNvSpPr>
          <p:nvPr/>
        </p:nvSpPr>
        <p:spPr bwMode="auto">
          <a:xfrm>
            <a:off x="2062163" y="454025"/>
            <a:ext cx="12105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中黑简体" pitchFamily="2" charset="-122"/>
                <a:ea typeface="方正正中黑简体" pitchFamily="2" charset="-122"/>
              </a:rPr>
              <a:t>CONTENTS</a:t>
            </a:r>
          </a:p>
        </p:txBody>
      </p:sp>
      <p:pic>
        <p:nvPicPr>
          <p:cNvPr id="135177" name="Picture 9" descr="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4566" y="1573272"/>
            <a:ext cx="6480745" cy="1055687"/>
          </a:xfrm>
          <a:prstGeom prst="rect">
            <a:avLst/>
          </a:prstGeom>
          <a:noFill/>
          <a:extLst>
            <a:ext uri="{909E8E84-426E-40DD-AFC4-6F175D3DCCD1}">
              <a14:hiddenFill xmlns:a14="http://schemas.microsoft.com/office/drawing/2010/main">
                <a:solidFill>
                  <a:srgbClr val="FFFFFF"/>
                </a:solidFill>
              </a14:hiddenFill>
            </a:ext>
          </a:extLst>
        </p:spPr>
      </p:pic>
      <p:sp>
        <p:nvSpPr>
          <p:cNvPr id="135178" name="Rectangle 10"/>
          <p:cNvSpPr>
            <a:spLocks noChangeArrowheads="1"/>
          </p:cNvSpPr>
          <p:nvPr/>
        </p:nvSpPr>
        <p:spPr bwMode="auto">
          <a:xfrm>
            <a:off x="2854871" y="1546005"/>
            <a:ext cx="17081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6000" dirty="0">
                <a:solidFill>
                  <a:schemeClr val="bg1"/>
                </a:solidFill>
                <a:ea typeface="方正正大黑简体" pitchFamily="2" charset="-122"/>
              </a:rPr>
              <a:t>目录</a:t>
            </a:r>
          </a:p>
        </p:txBody>
      </p:sp>
      <p:pic>
        <p:nvPicPr>
          <p:cNvPr id="135180" name="Picture 12"/>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6897721" y="1052615"/>
            <a:ext cx="5292691" cy="5805384"/>
          </a:xfrm>
          <a:prstGeom prst="rect">
            <a:avLst/>
          </a:prstGeom>
          <a:noFill/>
          <a:extLst>
            <a:ext uri="{909E8E84-426E-40DD-AFC4-6F175D3DCCD1}">
              <a14:hiddenFill xmlns:a14="http://schemas.microsoft.com/office/drawing/2010/main">
                <a:solidFill>
                  <a:srgbClr val="FFFFFF"/>
                </a:solidFill>
              </a14:hiddenFill>
            </a:ext>
          </a:extLst>
        </p:spPr>
      </p:pic>
      <p:sp>
        <p:nvSpPr>
          <p:cNvPr id="17" name="Oval 53"/>
          <p:cNvSpPr>
            <a:spLocks noChangeArrowheads="1"/>
          </p:cNvSpPr>
          <p:nvPr/>
        </p:nvSpPr>
        <p:spPr bwMode="auto">
          <a:xfrm>
            <a:off x="885232" y="2735132"/>
            <a:ext cx="576754" cy="57739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885232" y="3446332"/>
            <a:ext cx="576754" cy="57739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885232" y="4165470"/>
            <a:ext cx="576754" cy="57739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885232" y="4876670"/>
            <a:ext cx="576754" cy="57739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Oval 53"/>
          <p:cNvSpPr>
            <a:spLocks noChangeArrowheads="1"/>
          </p:cNvSpPr>
          <p:nvPr/>
        </p:nvSpPr>
        <p:spPr bwMode="auto">
          <a:xfrm>
            <a:off x="885232" y="5595807"/>
            <a:ext cx="576754" cy="57739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5229" name="Line 548"/>
          <p:cNvSpPr>
            <a:spLocks noChangeShapeType="1"/>
          </p:cNvSpPr>
          <p:nvPr/>
        </p:nvSpPr>
        <p:spPr bwMode="auto">
          <a:xfrm flipH="1">
            <a:off x="1557065" y="3057305"/>
            <a:ext cx="1008063"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5230" name="Line 548"/>
          <p:cNvSpPr>
            <a:spLocks noChangeShapeType="1"/>
          </p:cNvSpPr>
          <p:nvPr/>
        </p:nvSpPr>
        <p:spPr bwMode="auto">
          <a:xfrm flipH="1">
            <a:off x="1558653" y="3768505"/>
            <a:ext cx="1008062"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5231" name="Line 548"/>
          <p:cNvSpPr>
            <a:spLocks noChangeShapeType="1"/>
          </p:cNvSpPr>
          <p:nvPr/>
        </p:nvSpPr>
        <p:spPr bwMode="auto">
          <a:xfrm flipH="1">
            <a:off x="1558653" y="4489230"/>
            <a:ext cx="1008062"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5232" name="Line 548"/>
          <p:cNvSpPr>
            <a:spLocks noChangeShapeType="1"/>
          </p:cNvSpPr>
          <p:nvPr/>
        </p:nvSpPr>
        <p:spPr bwMode="auto">
          <a:xfrm flipH="1">
            <a:off x="1558653" y="5208368"/>
            <a:ext cx="1008062"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5233" name="Line 548"/>
          <p:cNvSpPr>
            <a:spLocks noChangeShapeType="1"/>
          </p:cNvSpPr>
          <p:nvPr/>
        </p:nvSpPr>
        <p:spPr bwMode="auto">
          <a:xfrm flipH="1">
            <a:off x="1558653" y="5929093"/>
            <a:ext cx="1008062"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5235" name="Rectangle 67"/>
          <p:cNvSpPr>
            <a:spLocks noChangeArrowheads="1"/>
          </p:cNvSpPr>
          <p:nvPr/>
        </p:nvSpPr>
        <p:spPr bwMode="auto">
          <a:xfrm>
            <a:off x="980803" y="2830293"/>
            <a:ext cx="33972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a:solidFill>
                  <a:srgbClr val="006CB8"/>
                </a:solidFill>
                <a:latin typeface="方正兰亭大黑_GBK" pitchFamily="2" charset="-122"/>
                <a:ea typeface="方正兰亭大黑_GBK" pitchFamily="2" charset="-122"/>
              </a:rPr>
              <a:t>1</a:t>
            </a:r>
          </a:p>
        </p:txBody>
      </p:sp>
      <p:sp>
        <p:nvSpPr>
          <p:cNvPr id="135236" name="Rectangle 68"/>
          <p:cNvSpPr>
            <a:spLocks noChangeArrowheads="1"/>
          </p:cNvSpPr>
          <p:nvPr/>
        </p:nvSpPr>
        <p:spPr bwMode="auto">
          <a:xfrm>
            <a:off x="980803" y="4276505"/>
            <a:ext cx="379412"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a:solidFill>
                  <a:srgbClr val="006CB8"/>
                </a:solidFill>
                <a:latin typeface="方正兰亭大黑_GBK" pitchFamily="2" charset="-122"/>
                <a:ea typeface="方正兰亭大黑_GBK" pitchFamily="2" charset="-122"/>
              </a:rPr>
              <a:t>3</a:t>
            </a:r>
          </a:p>
        </p:txBody>
      </p:sp>
      <p:sp>
        <p:nvSpPr>
          <p:cNvPr id="135237" name="Rectangle 69"/>
          <p:cNvSpPr>
            <a:spLocks noChangeArrowheads="1"/>
          </p:cNvSpPr>
          <p:nvPr/>
        </p:nvSpPr>
        <p:spPr bwMode="auto">
          <a:xfrm>
            <a:off x="980803" y="3552605"/>
            <a:ext cx="376237"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a:solidFill>
                  <a:srgbClr val="006CB8"/>
                </a:solidFill>
                <a:latin typeface="方正兰亭大黑_GBK" pitchFamily="2" charset="-122"/>
                <a:ea typeface="方正兰亭大黑_GBK" pitchFamily="2" charset="-122"/>
              </a:rPr>
              <a:t>2</a:t>
            </a:r>
          </a:p>
        </p:txBody>
      </p:sp>
      <p:sp>
        <p:nvSpPr>
          <p:cNvPr id="135238" name="Rectangle 70"/>
          <p:cNvSpPr>
            <a:spLocks noChangeArrowheads="1"/>
          </p:cNvSpPr>
          <p:nvPr/>
        </p:nvSpPr>
        <p:spPr bwMode="auto">
          <a:xfrm>
            <a:off x="980803" y="5711605"/>
            <a:ext cx="379412"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a:solidFill>
                  <a:srgbClr val="006CB8"/>
                </a:solidFill>
                <a:latin typeface="方正兰亭大黑_GBK" pitchFamily="2" charset="-122"/>
                <a:ea typeface="方正兰亭大黑_GBK" pitchFamily="2" charset="-122"/>
              </a:rPr>
              <a:t>5</a:t>
            </a:r>
          </a:p>
        </p:txBody>
      </p:sp>
      <p:sp>
        <p:nvSpPr>
          <p:cNvPr id="135240" name="Rectangle 72"/>
          <p:cNvSpPr>
            <a:spLocks noChangeArrowheads="1"/>
          </p:cNvSpPr>
          <p:nvPr/>
        </p:nvSpPr>
        <p:spPr bwMode="auto">
          <a:xfrm>
            <a:off x="980803" y="4992468"/>
            <a:ext cx="38417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a:solidFill>
                  <a:srgbClr val="006CB8"/>
                </a:solidFill>
                <a:latin typeface="方正兰亭大黑_GBK" pitchFamily="2" charset="-122"/>
                <a:ea typeface="方正兰亭大黑_GBK" pitchFamily="2" charset="-122"/>
              </a:rPr>
              <a:t>4</a:t>
            </a:r>
          </a:p>
        </p:txBody>
      </p:sp>
      <p:sp>
        <p:nvSpPr>
          <p:cNvPr id="135241" name="Rectangle 73"/>
          <p:cNvSpPr>
            <a:spLocks noChangeArrowheads="1"/>
          </p:cNvSpPr>
          <p:nvPr/>
        </p:nvSpPr>
        <p:spPr bwMode="auto">
          <a:xfrm>
            <a:off x="2638153" y="2687418"/>
            <a:ext cx="424973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a:t>
            </a:r>
          </a:p>
          <a:p>
            <a:pPr>
              <a:lnSpc>
                <a:spcPct val="150000"/>
              </a:lnSpc>
            </a:pPr>
            <a:r>
              <a:rPr lang="zh-CN" altLang="en-US" sz="1400">
                <a:ea typeface="微软雅黑" pitchFamily="34" charset="-122"/>
              </a:rPr>
              <a:t>添加文本内容添加文本内容添加文本内容添加文本</a:t>
            </a:r>
          </a:p>
        </p:txBody>
      </p:sp>
      <p:sp>
        <p:nvSpPr>
          <p:cNvPr id="135242" name="Rectangle 74"/>
          <p:cNvSpPr>
            <a:spLocks noChangeArrowheads="1"/>
          </p:cNvSpPr>
          <p:nvPr/>
        </p:nvSpPr>
        <p:spPr bwMode="auto">
          <a:xfrm>
            <a:off x="2638153" y="3408143"/>
            <a:ext cx="424973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a:t>
            </a:r>
          </a:p>
          <a:p>
            <a:pPr>
              <a:lnSpc>
                <a:spcPct val="150000"/>
              </a:lnSpc>
            </a:pPr>
            <a:r>
              <a:rPr lang="zh-CN" altLang="en-US" sz="1400">
                <a:ea typeface="微软雅黑" pitchFamily="34" charset="-122"/>
              </a:rPr>
              <a:t>添加文本内容添加文本内容添加文本内容添加文本</a:t>
            </a:r>
          </a:p>
        </p:txBody>
      </p:sp>
      <p:sp>
        <p:nvSpPr>
          <p:cNvPr id="135243" name="Rectangle 75"/>
          <p:cNvSpPr>
            <a:spLocks noChangeArrowheads="1"/>
          </p:cNvSpPr>
          <p:nvPr/>
        </p:nvSpPr>
        <p:spPr bwMode="auto">
          <a:xfrm>
            <a:off x="2638153" y="4127280"/>
            <a:ext cx="424973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a:t>
            </a:r>
          </a:p>
          <a:p>
            <a:pPr>
              <a:lnSpc>
                <a:spcPct val="150000"/>
              </a:lnSpc>
            </a:pPr>
            <a:r>
              <a:rPr lang="zh-CN" altLang="en-US" sz="1400">
                <a:ea typeface="微软雅黑" pitchFamily="34" charset="-122"/>
              </a:rPr>
              <a:t>添加文本内容添加文本内容添加文本内容添加文本</a:t>
            </a:r>
          </a:p>
        </p:txBody>
      </p:sp>
      <p:sp>
        <p:nvSpPr>
          <p:cNvPr id="135244" name="Rectangle 76"/>
          <p:cNvSpPr>
            <a:spLocks noChangeArrowheads="1"/>
          </p:cNvSpPr>
          <p:nvPr/>
        </p:nvSpPr>
        <p:spPr bwMode="auto">
          <a:xfrm>
            <a:off x="2638153" y="4848005"/>
            <a:ext cx="424973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a:t>
            </a:r>
          </a:p>
          <a:p>
            <a:pPr>
              <a:lnSpc>
                <a:spcPct val="150000"/>
              </a:lnSpc>
            </a:pPr>
            <a:r>
              <a:rPr lang="zh-CN" altLang="en-US" sz="1400">
                <a:ea typeface="微软雅黑" pitchFamily="34" charset="-122"/>
              </a:rPr>
              <a:t>添加文本内容添加文本内容添加文本内容添加文本</a:t>
            </a:r>
          </a:p>
        </p:txBody>
      </p:sp>
      <p:sp>
        <p:nvSpPr>
          <p:cNvPr id="135245" name="Rectangle 77"/>
          <p:cNvSpPr>
            <a:spLocks noChangeArrowheads="1"/>
          </p:cNvSpPr>
          <p:nvPr/>
        </p:nvSpPr>
        <p:spPr bwMode="auto">
          <a:xfrm>
            <a:off x="2638153" y="5568730"/>
            <a:ext cx="424973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a:t>
            </a:r>
          </a:p>
          <a:p>
            <a:pPr>
              <a:lnSpc>
                <a:spcPct val="150000"/>
              </a:lnSpc>
            </a:pPr>
            <a:r>
              <a:rPr lang="zh-CN" altLang="en-US" sz="1400">
                <a:ea typeface="微软雅黑" pitchFamily="34" charset="-122"/>
              </a:rPr>
              <a:t>添加文本内容添加文本内容添加文本内容添加文本</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5174"/>
                                        </p:tgtEl>
                                        <p:attrNameLst>
                                          <p:attrName>style.visibility</p:attrName>
                                        </p:attrNameLst>
                                      </p:cBhvr>
                                      <p:to>
                                        <p:strVal val="visible"/>
                                      </p:to>
                                    </p:set>
                                    <p:anim calcmode="lin" valueType="num">
                                      <p:cBhvr>
                                        <p:cTn id="7" dur="500" fill="hold"/>
                                        <p:tgtEl>
                                          <p:spTgt spid="1351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5174"/>
                                        </p:tgtEl>
                                        <p:attrNameLst>
                                          <p:attrName>ppt_y</p:attrName>
                                        </p:attrNameLst>
                                      </p:cBhvr>
                                      <p:tavLst>
                                        <p:tav tm="0">
                                          <p:val>
                                            <p:strVal val="#ppt_y"/>
                                          </p:val>
                                        </p:tav>
                                        <p:tav tm="100000">
                                          <p:val>
                                            <p:strVal val="#ppt_y"/>
                                          </p:val>
                                        </p:tav>
                                      </p:tavLst>
                                    </p:anim>
                                    <p:anim calcmode="lin" valueType="num">
                                      <p:cBhvr>
                                        <p:cTn id="9" dur="500" fill="hold"/>
                                        <p:tgtEl>
                                          <p:spTgt spid="1351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51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5174"/>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135175"/>
                                        </p:tgtEl>
                                        <p:attrNameLst>
                                          <p:attrName>style.visibility</p:attrName>
                                        </p:attrNameLst>
                                      </p:cBhvr>
                                      <p:to>
                                        <p:strVal val="visible"/>
                                      </p:to>
                                    </p:set>
                                    <p:anim calcmode="lin" valueType="num">
                                      <p:cBhvr>
                                        <p:cTn id="14" dur="500" fill="hold"/>
                                        <p:tgtEl>
                                          <p:spTgt spid="13517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35175"/>
                                        </p:tgtEl>
                                        <p:attrNameLst>
                                          <p:attrName>ppt_y</p:attrName>
                                        </p:attrNameLst>
                                      </p:cBhvr>
                                      <p:tavLst>
                                        <p:tav tm="0">
                                          <p:val>
                                            <p:strVal val="#ppt_y"/>
                                          </p:val>
                                        </p:tav>
                                        <p:tav tm="100000">
                                          <p:val>
                                            <p:strVal val="#ppt_y"/>
                                          </p:val>
                                        </p:tav>
                                      </p:tavLst>
                                    </p:anim>
                                    <p:anim calcmode="lin" valueType="num">
                                      <p:cBhvr>
                                        <p:cTn id="16" dur="500" fill="hold"/>
                                        <p:tgtEl>
                                          <p:spTgt spid="13517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3517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35175"/>
                                        </p:tgtEl>
                                      </p:cBhvr>
                                    </p:animEffect>
                                  </p:childTnLst>
                                </p:cTn>
                              </p:par>
                            </p:childTnLst>
                          </p:cTn>
                        </p:par>
                        <p:par>
                          <p:cTn id="19" fill="hold" nodeType="afterGroup">
                            <p:stCondLst>
                              <p:cond delay="850"/>
                            </p:stCondLst>
                            <p:childTnLst>
                              <p:par>
                                <p:cTn id="20" presetID="23" presetClass="entr" presetSubtype="16" fill="hold" nodeType="afterEffect">
                                  <p:stCondLst>
                                    <p:cond delay="0"/>
                                  </p:stCondLst>
                                  <p:childTnLst>
                                    <p:set>
                                      <p:cBhvr>
                                        <p:cTn id="21" dur="1" fill="hold">
                                          <p:stCondLst>
                                            <p:cond delay="0"/>
                                          </p:stCondLst>
                                        </p:cTn>
                                        <p:tgtEl>
                                          <p:spTgt spid="135179"/>
                                        </p:tgtEl>
                                        <p:attrNameLst>
                                          <p:attrName>style.visibility</p:attrName>
                                        </p:attrNameLst>
                                      </p:cBhvr>
                                      <p:to>
                                        <p:strVal val="visible"/>
                                      </p:to>
                                    </p:set>
                                    <p:anim calcmode="lin" valueType="num">
                                      <p:cBhvr>
                                        <p:cTn id="22" dur="500" fill="hold"/>
                                        <p:tgtEl>
                                          <p:spTgt spid="135179"/>
                                        </p:tgtEl>
                                        <p:attrNameLst>
                                          <p:attrName>ppt_w</p:attrName>
                                        </p:attrNameLst>
                                      </p:cBhvr>
                                      <p:tavLst>
                                        <p:tav tm="0">
                                          <p:val>
                                            <p:fltVal val="0"/>
                                          </p:val>
                                        </p:tav>
                                        <p:tav tm="100000">
                                          <p:val>
                                            <p:strVal val="#ppt_w"/>
                                          </p:val>
                                        </p:tav>
                                      </p:tavLst>
                                    </p:anim>
                                    <p:anim calcmode="lin" valueType="num">
                                      <p:cBhvr>
                                        <p:cTn id="23" dur="500" fill="hold"/>
                                        <p:tgtEl>
                                          <p:spTgt spid="135179"/>
                                        </p:tgtEl>
                                        <p:attrNameLst>
                                          <p:attrName>ppt_h</p:attrName>
                                        </p:attrNameLst>
                                      </p:cBhvr>
                                      <p:tavLst>
                                        <p:tav tm="0">
                                          <p:val>
                                            <p:fltVal val="0"/>
                                          </p:val>
                                        </p:tav>
                                        <p:tav tm="100000">
                                          <p:val>
                                            <p:strVal val="#ppt_h"/>
                                          </p:val>
                                        </p:tav>
                                      </p:tavLst>
                                    </p:anim>
                                  </p:childTnLst>
                                </p:cTn>
                              </p:par>
                              <p:par>
                                <p:cTn id="24" presetID="12" presetClass="entr" presetSubtype="2" fill="hold" nodeType="withEffect">
                                  <p:stCondLst>
                                    <p:cond delay="0"/>
                                  </p:stCondLst>
                                  <p:childTnLst>
                                    <p:set>
                                      <p:cBhvr>
                                        <p:cTn id="25" dur="1" fill="hold">
                                          <p:stCondLst>
                                            <p:cond delay="0"/>
                                          </p:stCondLst>
                                        </p:cTn>
                                        <p:tgtEl>
                                          <p:spTgt spid="135180"/>
                                        </p:tgtEl>
                                        <p:attrNameLst>
                                          <p:attrName>style.visibility</p:attrName>
                                        </p:attrNameLst>
                                      </p:cBhvr>
                                      <p:to>
                                        <p:strVal val="visible"/>
                                      </p:to>
                                    </p:set>
                                    <p:animEffect transition="in" filter="slide(fromRight)">
                                      <p:cBhvr>
                                        <p:cTn id="26" dur="500"/>
                                        <p:tgtEl>
                                          <p:spTgt spid="135180"/>
                                        </p:tgtEl>
                                      </p:cBhvr>
                                    </p:animEffect>
                                  </p:childTnLst>
                                </p:cTn>
                              </p:par>
                            </p:childTnLst>
                          </p:cTn>
                        </p:par>
                        <p:par>
                          <p:cTn id="27" fill="hold" nodeType="afterGroup">
                            <p:stCondLst>
                              <p:cond delay="1350"/>
                            </p:stCondLst>
                            <p:childTnLst>
                              <p:par>
                                <p:cTn id="28" presetID="12" presetClass="entr" presetSubtype="4" fill="hold" nodeType="afterEffect">
                                  <p:stCondLst>
                                    <p:cond delay="0"/>
                                  </p:stCondLst>
                                  <p:childTnLst>
                                    <p:set>
                                      <p:cBhvr>
                                        <p:cTn id="29" dur="1" fill="hold">
                                          <p:stCondLst>
                                            <p:cond delay="0"/>
                                          </p:stCondLst>
                                        </p:cTn>
                                        <p:tgtEl>
                                          <p:spTgt spid="135177"/>
                                        </p:tgtEl>
                                        <p:attrNameLst>
                                          <p:attrName>style.visibility</p:attrName>
                                        </p:attrNameLst>
                                      </p:cBhvr>
                                      <p:to>
                                        <p:strVal val="visible"/>
                                      </p:to>
                                    </p:set>
                                    <p:animEffect transition="in" filter="slide(fromBottom)">
                                      <p:cBhvr>
                                        <p:cTn id="30" dur="500"/>
                                        <p:tgtEl>
                                          <p:spTgt spid="135177"/>
                                        </p:tgtEl>
                                      </p:cBhvr>
                                    </p:animEffect>
                                  </p:childTnLst>
                                </p:cTn>
                              </p:par>
                            </p:childTnLst>
                          </p:cTn>
                        </p:par>
                        <p:par>
                          <p:cTn id="31" fill="hold" nodeType="afterGroup">
                            <p:stCondLst>
                              <p:cond delay="18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35178"/>
                                        </p:tgtEl>
                                        <p:attrNameLst>
                                          <p:attrName>style.visibility</p:attrName>
                                        </p:attrNameLst>
                                      </p:cBhvr>
                                      <p:to>
                                        <p:strVal val="visible"/>
                                      </p:to>
                                    </p:set>
                                    <p:anim calcmode="lin" valueType="num">
                                      <p:cBhvr>
                                        <p:cTn id="34" dur="500" fill="hold"/>
                                        <p:tgtEl>
                                          <p:spTgt spid="13517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35178"/>
                                        </p:tgtEl>
                                        <p:attrNameLst>
                                          <p:attrName>ppt_y</p:attrName>
                                        </p:attrNameLst>
                                      </p:cBhvr>
                                      <p:tavLst>
                                        <p:tav tm="0">
                                          <p:val>
                                            <p:strVal val="#ppt_y"/>
                                          </p:val>
                                        </p:tav>
                                        <p:tav tm="100000">
                                          <p:val>
                                            <p:strVal val="#ppt_y"/>
                                          </p:val>
                                        </p:tav>
                                      </p:tavLst>
                                    </p:anim>
                                    <p:anim calcmode="lin" valueType="num">
                                      <p:cBhvr>
                                        <p:cTn id="36" dur="500" fill="hold"/>
                                        <p:tgtEl>
                                          <p:spTgt spid="13517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3517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35178"/>
                                        </p:tgtEl>
                                      </p:cBhvr>
                                    </p:animEffect>
                                  </p:childTnLst>
                                </p:cTn>
                              </p:par>
                            </p:childTnLst>
                          </p:cTn>
                        </p:par>
                        <p:par>
                          <p:cTn id="39" fill="hold" nodeType="afterGroup">
                            <p:stCondLst>
                              <p:cond delay="2400"/>
                            </p:stCondLst>
                            <p:childTnLst>
                              <p:par>
                                <p:cTn id="40" presetID="12" presetClass="entr" presetSubtype="8"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slide(fromLeft)">
                                      <p:cBhvr>
                                        <p:cTn id="42" dur="500"/>
                                        <p:tgtEl>
                                          <p:spTgt spid="5"/>
                                        </p:tgtEl>
                                      </p:cBhvr>
                                    </p:animEffect>
                                  </p:childTnLst>
                                </p:cTn>
                              </p:par>
                            </p:childTnLst>
                          </p:cTn>
                        </p:par>
                        <p:par>
                          <p:cTn id="43" fill="hold" nodeType="afterGroup">
                            <p:stCondLst>
                              <p:cond delay="2900"/>
                            </p:stCondLst>
                            <p:childTnLst>
                              <p:par>
                                <p:cTn id="44" presetID="12" presetClass="entr" presetSubtype="8"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slide(fromLeft)">
                                      <p:cBhvr>
                                        <p:cTn id="46" dur="500"/>
                                        <p:tgtEl>
                                          <p:spTgt spid="4"/>
                                        </p:tgtEl>
                                      </p:cBhvr>
                                    </p:animEffect>
                                  </p:childTnLst>
                                </p:cTn>
                              </p:par>
                            </p:childTnLst>
                          </p:cTn>
                        </p:par>
                        <p:par>
                          <p:cTn id="47" fill="hold" nodeType="afterGroup">
                            <p:stCondLst>
                              <p:cond delay="3400"/>
                            </p:stCondLst>
                            <p:childTnLst>
                              <p:par>
                                <p:cTn id="48" presetID="12" presetClass="entr" presetSubtype="8" fill="hold"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slide(fromLeft)">
                                      <p:cBhvr>
                                        <p:cTn id="50" dur="500"/>
                                        <p:tgtEl>
                                          <p:spTgt spid="3"/>
                                        </p:tgtEl>
                                      </p:cBhvr>
                                    </p:animEffect>
                                  </p:childTnLst>
                                </p:cTn>
                              </p:par>
                            </p:childTnLst>
                          </p:cTn>
                        </p:par>
                        <p:par>
                          <p:cTn id="51" fill="hold" nodeType="afterGroup">
                            <p:stCondLst>
                              <p:cond delay="3900"/>
                            </p:stCondLst>
                            <p:childTnLst>
                              <p:par>
                                <p:cTn id="52" presetID="12" presetClass="entr" presetSubtype="8"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slide(fromLeft)">
                                      <p:cBhvr>
                                        <p:cTn id="54" dur="500"/>
                                        <p:tgtEl>
                                          <p:spTgt spid="2"/>
                                        </p:tgtEl>
                                      </p:cBhvr>
                                    </p:animEffect>
                                  </p:childTnLst>
                                </p:cTn>
                              </p:par>
                            </p:childTnLst>
                          </p:cTn>
                        </p:par>
                        <p:par>
                          <p:cTn id="55" fill="hold" nodeType="afterGroup">
                            <p:stCondLst>
                              <p:cond delay="4400"/>
                            </p:stCondLst>
                            <p:childTnLst>
                              <p:par>
                                <p:cTn id="56" presetID="12" presetClass="entr" presetSubtype="8"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slide(fromLeft)">
                                      <p:cBhvr>
                                        <p:cTn id="58" dur="500"/>
                                        <p:tgtEl>
                                          <p:spTgt spid="17"/>
                                        </p:tgtEl>
                                      </p:cBhvr>
                                    </p:animEffect>
                                  </p:childTnLst>
                                </p:cTn>
                              </p:par>
                              <p:par>
                                <p:cTn id="59" presetID="2" presetClass="entr" presetSubtype="4" fill="hold" grpId="0" nodeType="withEffect">
                                  <p:stCondLst>
                                    <p:cond delay="0"/>
                                  </p:stCondLst>
                                  <p:childTnLst>
                                    <p:set>
                                      <p:cBhvr>
                                        <p:cTn id="60" dur="1" fill="hold">
                                          <p:stCondLst>
                                            <p:cond delay="0"/>
                                          </p:stCondLst>
                                        </p:cTn>
                                        <p:tgtEl>
                                          <p:spTgt spid="135235"/>
                                        </p:tgtEl>
                                        <p:attrNameLst>
                                          <p:attrName>style.visibility</p:attrName>
                                        </p:attrNameLst>
                                      </p:cBhvr>
                                      <p:to>
                                        <p:strVal val="visible"/>
                                      </p:to>
                                    </p:set>
                                    <p:anim calcmode="lin" valueType="num">
                                      <p:cBhvr additive="base">
                                        <p:cTn id="61" dur="500" fill="hold"/>
                                        <p:tgtEl>
                                          <p:spTgt spid="135235"/>
                                        </p:tgtEl>
                                        <p:attrNameLst>
                                          <p:attrName>ppt_x</p:attrName>
                                        </p:attrNameLst>
                                      </p:cBhvr>
                                      <p:tavLst>
                                        <p:tav tm="0">
                                          <p:val>
                                            <p:strVal val="#ppt_x"/>
                                          </p:val>
                                        </p:tav>
                                        <p:tav tm="100000">
                                          <p:val>
                                            <p:strVal val="#ppt_x"/>
                                          </p:val>
                                        </p:tav>
                                      </p:tavLst>
                                    </p:anim>
                                    <p:anim calcmode="lin" valueType="num">
                                      <p:cBhvr additive="base">
                                        <p:cTn id="62" dur="500" fill="hold"/>
                                        <p:tgtEl>
                                          <p:spTgt spid="13523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35236"/>
                                        </p:tgtEl>
                                        <p:attrNameLst>
                                          <p:attrName>style.visibility</p:attrName>
                                        </p:attrNameLst>
                                      </p:cBhvr>
                                      <p:to>
                                        <p:strVal val="visible"/>
                                      </p:to>
                                    </p:set>
                                    <p:anim calcmode="lin" valueType="num">
                                      <p:cBhvr additive="base">
                                        <p:cTn id="65" dur="500" fill="hold"/>
                                        <p:tgtEl>
                                          <p:spTgt spid="135236"/>
                                        </p:tgtEl>
                                        <p:attrNameLst>
                                          <p:attrName>ppt_x</p:attrName>
                                        </p:attrNameLst>
                                      </p:cBhvr>
                                      <p:tavLst>
                                        <p:tav tm="0">
                                          <p:val>
                                            <p:strVal val="#ppt_x"/>
                                          </p:val>
                                        </p:tav>
                                        <p:tav tm="100000">
                                          <p:val>
                                            <p:strVal val="#ppt_x"/>
                                          </p:val>
                                        </p:tav>
                                      </p:tavLst>
                                    </p:anim>
                                    <p:anim calcmode="lin" valueType="num">
                                      <p:cBhvr additive="base">
                                        <p:cTn id="66" dur="500" fill="hold"/>
                                        <p:tgtEl>
                                          <p:spTgt spid="13523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35237"/>
                                        </p:tgtEl>
                                        <p:attrNameLst>
                                          <p:attrName>style.visibility</p:attrName>
                                        </p:attrNameLst>
                                      </p:cBhvr>
                                      <p:to>
                                        <p:strVal val="visible"/>
                                      </p:to>
                                    </p:set>
                                    <p:anim calcmode="lin" valueType="num">
                                      <p:cBhvr additive="base">
                                        <p:cTn id="69" dur="500" fill="hold"/>
                                        <p:tgtEl>
                                          <p:spTgt spid="135237"/>
                                        </p:tgtEl>
                                        <p:attrNameLst>
                                          <p:attrName>ppt_x</p:attrName>
                                        </p:attrNameLst>
                                      </p:cBhvr>
                                      <p:tavLst>
                                        <p:tav tm="0">
                                          <p:val>
                                            <p:strVal val="#ppt_x"/>
                                          </p:val>
                                        </p:tav>
                                        <p:tav tm="100000">
                                          <p:val>
                                            <p:strVal val="#ppt_x"/>
                                          </p:val>
                                        </p:tav>
                                      </p:tavLst>
                                    </p:anim>
                                    <p:anim calcmode="lin" valueType="num">
                                      <p:cBhvr additive="base">
                                        <p:cTn id="70" dur="500" fill="hold"/>
                                        <p:tgtEl>
                                          <p:spTgt spid="135237"/>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35238"/>
                                        </p:tgtEl>
                                        <p:attrNameLst>
                                          <p:attrName>style.visibility</p:attrName>
                                        </p:attrNameLst>
                                      </p:cBhvr>
                                      <p:to>
                                        <p:strVal val="visible"/>
                                      </p:to>
                                    </p:set>
                                    <p:anim calcmode="lin" valueType="num">
                                      <p:cBhvr additive="base">
                                        <p:cTn id="73" dur="500" fill="hold"/>
                                        <p:tgtEl>
                                          <p:spTgt spid="135238"/>
                                        </p:tgtEl>
                                        <p:attrNameLst>
                                          <p:attrName>ppt_x</p:attrName>
                                        </p:attrNameLst>
                                      </p:cBhvr>
                                      <p:tavLst>
                                        <p:tav tm="0">
                                          <p:val>
                                            <p:strVal val="#ppt_x"/>
                                          </p:val>
                                        </p:tav>
                                        <p:tav tm="100000">
                                          <p:val>
                                            <p:strVal val="#ppt_x"/>
                                          </p:val>
                                        </p:tav>
                                      </p:tavLst>
                                    </p:anim>
                                    <p:anim calcmode="lin" valueType="num">
                                      <p:cBhvr additive="base">
                                        <p:cTn id="74" dur="500" fill="hold"/>
                                        <p:tgtEl>
                                          <p:spTgt spid="135238"/>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35240"/>
                                        </p:tgtEl>
                                        <p:attrNameLst>
                                          <p:attrName>style.visibility</p:attrName>
                                        </p:attrNameLst>
                                      </p:cBhvr>
                                      <p:to>
                                        <p:strVal val="visible"/>
                                      </p:to>
                                    </p:set>
                                    <p:anim calcmode="lin" valueType="num">
                                      <p:cBhvr additive="base">
                                        <p:cTn id="77" dur="500" fill="hold"/>
                                        <p:tgtEl>
                                          <p:spTgt spid="135240"/>
                                        </p:tgtEl>
                                        <p:attrNameLst>
                                          <p:attrName>ppt_x</p:attrName>
                                        </p:attrNameLst>
                                      </p:cBhvr>
                                      <p:tavLst>
                                        <p:tav tm="0">
                                          <p:val>
                                            <p:strVal val="#ppt_x"/>
                                          </p:val>
                                        </p:tav>
                                        <p:tav tm="100000">
                                          <p:val>
                                            <p:strVal val="#ppt_x"/>
                                          </p:val>
                                        </p:tav>
                                      </p:tavLst>
                                    </p:anim>
                                    <p:anim calcmode="lin" valueType="num">
                                      <p:cBhvr additive="base">
                                        <p:cTn id="78" dur="500" fill="hold"/>
                                        <p:tgtEl>
                                          <p:spTgt spid="135240"/>
                                        </p:tgtEl>
                                        <p:attrNameLst>
                                          <p:attrName>ppt_y</p:attrName>
                                        </p:attrNameLst>
                                      </p:cBhvr>
                                      <p:tavLst>
                                        <p:tav tm="0">
                                          <p:val>
                                            <p:strVal val="1+#ppt_h/2"/>
                                          </p:val>
                                        </p:tav>
                                        <p:tav tm="100000">
                                          <p:val>
                                            <p:strVal val="#ppt_y"/>
                                          </p:val>
                                        </p:tav>
                                      </p:tavLst>
                                    </p:anim>
                                  </p:childTnLst>
                                </p:cTn>
                              </p:par>
                            </p:childTnLst>
                          </p:cTn>
                        </p:par>
                        <p:par>
                          <p:cTn id="79" fill="hold" nodeType="afterGroup">
                            <p:stCondLst>
                              <p:cond delay="4900"/>
                            </p:stCondLst>
                            <p:childTnLst>
                              <p:par>
                                <p:cTn id="80" presetID="17" presetClass="entr" presetSubtype="10" fill="hold" grpId="0" nodeType="afterEffect">
                                  <p:stCondLst>
                                    <p:cond delay="0"/>
                                  </p:stCondLst>
                                  <p:childTnLst>
                                    <p:set>
                                      <p:cBhvr>
                                        <p:cTn id="81" dur="1" fill="hold">
                                          <p:stCondLst>
                                            <p:cond delay="0"/>
                                          </p:stCondLst>
                                        </p:cTn>
                                        <p:tgtEl>
                                          <p:spTgt spid="135229"/>
                                        </p:tgtEl>
                                        <p:attrNameLst>
                                          <p:attrName>style.visibility</p:attrName>
                                        </p:attrNameLst>
                                      </p:cBhvr>
                                      <p:to>
                                        <p:strVal val="visible"/>
                                      </p:to>
                                    </p:set>
                                    <p:anim calcmode="lin" valueType="num">
                                      <p:cBhvr>
                                        <p:cTn id="82" dur="500" fill="hold"/>
                                        <p:tgtEl>
                                          <p:spTgt spid="135229"/>
                                        </p:tgtEl>
                                        <p:attrNameLst>
                                          <p:attrName>ppt_w</p:attrName>
                                        </p:attrNameLst>
                                      </p:cBhvr>
                                      <p:tavLst>
                                        <p:tav tm="0">
                                          <p:val>
                                            <p:fltVal val="0"/>
                                          </p:val>
                                        </p:tav>
                                        <p:tav tm="100000">
                                          <p:val>
                                            <p:strVal val="#ppt_w"/>
                                          </p:val>
                                        </p:tav>
                                      </p:tavLst>
                                    </p:anim>
                                    <p:anim calcmode="lin" valueType="num">
                                      <p:cBhvr>
                                        <p:cTn id="83" dur="500" fill="hold"/>
                                        <p:tgtEl>
                                          <p:spTgt spid="135229"/>
                                        </p:tgtEl>
                                        <p:attrNameLst>
                                          <p:attrName>ppt_h</p:attrName>
                                        </p:attrNameLst>
                                      </p:cBhvr>
                                      <p:tavLst>
                                        <p:tav tm="0">
                                          <p:val>
                                            <p:strVal val="#ppt_h"/>
                                          </p:val>
                                        </p:tav>
                                        <p:tav tm="100000">
                                          <p:val>
                                            <p:strVal val="#ppt_h"/>
                                          </p:val>
                                        </p:tav>
                                      </p:tavLst>
                                    </p:anim>
                                  </p:childTnLst>
                                </p:cTn>
                              </p:par>
                              <p:par>
                                <p:cTn id="84" presetID="17" presetClass="entr" presetSubtype="10" fill="hold" grpId="0" nodeType="withEffect">
                                  <p:stCondLst>
                                    <p:cond delay="0"/>
                                  </p:stCondLst>
                                  <p:childTnLst>
                                    <p:set>
                                      <p:cBhvr>
                                        <p:cTn id="85" dur="1" fill="hold">
                                          <p:stCondLst>
                                            <p:cond delay="0"/>
                                          </p:stCondLst>
                                        </p:cTn>
                                        <p:tgtEl>
                                          <p:spTgt spid="135241"/>
                                        </p:tgtEl>
                                        <p:attrNameLst>
                                          <p:attrName>style.visibility</p:attrName>
                                        </p:attrNameLst>
                                      </p:cBhvr>
                                      <p:to>
                                        <p:strVal val="visible"/>
                                      </p:to>
                                    </p:set>
                                    <p:anim calcmode="lin" valueType="num">
                                      <p:cBhvr>
                                        <p:cTn id="86" dur="500" fill="hold"/>
                                        <p:tgtEl>
                                          <p:spTgt spid="135241"/>
                                        </p:tgtEl>
                                        <p:attrNameLst>
                                          <p:attrName>ppt_w</p:attrName>
                                        </p:attrNameLst>
                                      </p:cBhvr>
                                      <p:tavLst>
                                        <p:tav tm="0">
                                          <p:val>
                                            <p:fltVal val="0"/>
                                          </p:val>
                                        </p:tav>
                                        <p:tav tm="100000">
                                          <p:val>
                                            <p:strVal val="#ppt_w"/>
                                          </p:val>
                                        </p:tav>
                                      </p:tavLst>
                                    </p:anim>
                                    <p:anim calcmode="lin" valueType="num">
                                      <p:cBhvr>
                                        <p:cTn id="87" dur="500" fill="hold"/>
                                        <p:tgtEl>
                                          <p:spTgt spid="135241"/>
                                        </p:tgtEl>
                                        <p:attrNameLst>
                                          <p:attrName>ppt_h</p:attrName>
                                        </p:attrNameLst>
                                      </p:cBhvr>
                                      <p:tavLst>
                                        <p:tav tm="0">
                                          <p:val>
                                            <p:strVal val="#ppt_h"/>
                                          </p:val>
                                        </p:tav>
                                        <p:tav tm="100000">
                                          <p:val>
                                            <p:strVal val="#ppt_h"/>
                                          </p:val>
                                        </p:tav>
                                      </p:tavLst>
                                    </p:anim>
                                  </p:childTnLst>
                                </p:cTn>
                              </p:par>
                            </p:childTnLst>
                          </p:cTn>
                        </p:par>
                        <p:par>
                          <p:cTn id="88" fill="hold" nodeType="afterGroup">
                            <p:stCondLst>
                              <p:cond delay="5400"/>
                            </p:stCondLst>
                            <p:childTnLst>
                              <p:par>
                                <p:cTn id="89" presetID="17" presetClass="entr" presetSubtype="10" fill="hold" grpId="0" nodeType="afterEffect">
                                  <p:stCondLst>
                                    <p:cond delay="0"/>
                                  </p:stCondLst>
                                  <p:childTnLst>
                                    <p:set>
                                      <p:cBhvr>
                                        <p:cTn id="90" dur="1" fill="hold">
                                          <p:stCondLst>
                                            <p:cond delay="0"/>
                                          </p:stCondLst>
                                        </p:cTn>
                                        <p:tgtEl>
                                          <p:spTgt spid="135230"/>
                                        </p:tgtEl>
                                        <p:attrNameLst>
                                          <p:attrName>style.visibility</p:attrName>
                                        </p:attrNameLst>
                                      </p:cBhvr>
                                      <p:to>
                                        <p:strVal val="visible"/>
                                      </p:to>
                                    </p:set>
                                    <p:anim calcmode="lin" valueType="num">
                                      <p:cBhvr>
                                        <p:cTn id="91" dur="500" fill="hold"/>
                                        <p:tgtEl>
                                          <p:spTgt spid="135230"/>
                                        </p:tgtEl>
                                        <p:attrNameLst>
                                          <p:attrName>ppt_w</p:attrName>
                                        </p:attrNameLst>
                                      </p:cBhvr>
                                      <p:tavLst>
                                        <p:tav tm="0">
                                          <p:val>
                                            <p:fltVal val="0"/>
                                          </p:val>
                                        </p:tav>
                                        <p:tav tm="100000">
                                          <p:val>
                                            <p:strVal val="#ppt_w"/>
                                          </p:val>
                                        </p:tav>
                                      </p:tavLst>
                                    </p:anim>
                                    <p:anim calcmode="lin" valueType="num">
                                      <p:cBhvr>
                                        <p:cTn id="92" dur="500" fill="hold"/>
                                        <p:tgtEl>
                                          <p:spTgt spid="135230"/>
                                        </p:tgtEl>
                                        <p:attrNameLst>
                                          <p:attrName>ppt_h</p:attrName>
                                        </p:attrNameLst>
                                      </p:cBhvr>
                                      <p:tavLst>
                                        <p:tav tm="0">
                                          <p:val>
                                            <p:strVal val="#ppt_h"/>
                                          </p:val>
                                        </p:tav>
                                        <p:tav tm="100000">
                                          <p:val>
                                            <p:strVal val="#ppt_h"/>
                                          </p:val>
                                        </p:tav>
                                      </p:tavLst>
                                    </p:anim>
                                  </p:childTnLst>
                                </p:cTn>
                              </p:par>
                              <p:par>
                                <p:cTn id="93" presetID="17" presetClass="entr" presetSubtype="10" fill="hold" grpId="0" nodeType="withEffect">
                                  <p:stCondLst>
                                    <p:cond delay="0"/>
                                  </p:stCondLst>
                                  <p:childTnLst>
                                    <p:set>
                                      <p:cBhvr>
                                        <p:cTn id="94" dur="1" fill="hold">
                                          <p:stCondLst>
                                            <p:cond delay="0"/>
                                          </p:stCondLst>
                                        </p:cTn>
                                        <p:tgtEl>
                                          <p:spTgt spid="135242"/>
                                        </p:tgtEl>
                                        <p:attrNameLst>
                                          <p:attrName>style.visibility</p:attrName>
                                        </p:attrNameLst>
                                      </p:cBhvr>
                                      <p:to>
                                        <p:strVal val="visible"/>
                                      </p:to>
                                    </p:set>
                                    <p:anim calcmode="lin" valueType="num">
                                      <p:cBhvr>
                                        <p:cTn id="95" dur="500" fill="hold"/>
                                        <p:tgtEl>
                                          <p:spTgt spid="135242"/>
                                        </p:tgtEl>
                                        <p:attrNameLst>
                                          <p:attrName>ppt_w</p:attrName>
                                        </p:attrNameLst>
                                      </p:cBhvr>
                                      <p:tavLst>
                                        <p:tav tm="0">
                                          <p:val>
                                            <p:fltVal val="0"/>
                                          </p:val>
                                        </p:tav>
                                        <p:tav tm="100000">
                                          <p:val>
                                            <p:strVal val="#ppt_w"/>
                                          </p:val>
                                        </p:tav>
                                      </p:tavLst>
                                    </p:anim>
                                    <p:anim calcmode="lin" valueType="num">
                                      <p:cBhvr>
                                        <p:cTn id="96" dur="500" fill="hold"/>
                                        <p:tgtEl>
                                          <p:spTgt spid="135242"/>
                                        </p:tgtEl>
                                        <p:attrNameLst>
                                          <p:attrName>ppt_h</p:attrName>
                                        </p:attrNameLst>
                                      </p:cBhvr>
                                      <p:tavLst>
                                        <p:tav tm="0">
                                          <p:val>
                                            <p:strVal val="#ppt_h"/>
                                          </p:val>
                                        </p:tav>
                                        <p:tav tm="100000">
                                          <p:val>
                                            <p:strVal val="#ppt_h"/>
                                          </p:val>
                                        </p:tav>
                                      </p:tavLst>
                                    </p:anim>
                                  </p:childTnLst>
                                </p:cTn>
                              </p:par>
                            </p:childTnLst>
                          </p:cTn>
                        </p:par>
                        <p:par>
                          <p:cTn id="97" fill="hold" nodeType="afterGroup">
                            <p:stCondLst>
                              <p:cond delay="5900"/>
                            </p:stCondLst>
                            <p:childTnLst>
                              <p:par>
                                <p:cTn id="98" presetID="17" presetClass="entr" presetSubtype="10" fill="hold" grpId="0" nodeType="afterEffect">
                                  <p:stCondLst>
                                    <p:cond delay="0"/>
                                  </p:stCondLst>
                                  <p:childTnLst>
                                    <p:set>
                                      <p:cBhvr>
                                        <p:cTn id="99" dur="1" fill="hold">
                                          <p:stCondLst>
                                            <p:cond delay="0"/>
                                          </p:stCondLst>
                                        </p:cTn>
                                        <p:tgtEl>
                                          <p:spTgt spid="135231"/>
                                        </p:tgtEl>
                                        <p:attrNameLst>
                                          <p:attrName>style.visibility</p:attrName>
                                        </p:attrNameLst>
                                      </p:cBhvr>
                                      <p:to>
                                        <p:strVal val="visible"/>
                                      </p:to>
                                    </p:set>
                                    <p:anim calcmode="lin" valueType="num">
                                      <p:cBhvr>
                                        <p:cTn id="100" dur="500" fill="hold"/>
                                        <p:tgtEl>
                                          <p:spTgt spid="135231"/>
                                        </p:tgtEl>
                                        <p:attrNameLst>
                                          <p:attrName>ppt_w</p:attrName>
                                        </p:attrNameLst>
                                      </p:cBhvr>
                                      <p:tavLst>
                                        <p:tav tm="0">
                                          <p:val>
                                            <p:fltVal val="0"/>
                                          </p:val>
                                        </p:tav>
                                        <p:tav tm="100000">
                                          <p:val>
                                            <p:strVal val="#ppt_w"/>
                                          </p:val>
                                        </p:tav>
                                      </p:tavLst>
                                    </p:anim>
                                    <p:anim calcmode="lin" valueType="num">
                                      <p:cBhvr>
                                        <p:cTn id="101" dur="500" fill="hold"/>
                                        <p:tgtEl>
                                          <p:spTgt spid="135231"/>
                                        </p:tgtEl>
                                        <p:attrNameLst>
                                          <p:attrName>ppt_h</p:attrName>
                                        </p:attrNameLst>
                                      </p:cBhvr>
                                      <p:tavLst>
                                        <p:tav tm="0">
                                          <p:val>
                                            <p:strVal val="#ppt_h"/>
                                          </p:val>
                                        </p:tav>
                                        <p:tav tm="100000">
                                          <p:val>
                                            <p:strVal val="#ppt_h"/>
                                          </p:val>
                                        </p:tav>
                                      </p:tavLst>
                                    </p:anim>
                                  </p:childTnLst>
                                </p:cTn>
                              </p:par>
                              <p:par>
                                <p:cTn id="102" presetID="17" presetClass="entr" presetSubtype="10" fill="hold" grpId="0" nodeType="withEffect">
                                  <p:stCondLst>
                                    <p:cond delay="0"/>
                                  </p:stCondLst>
                                  <p:childTnLst>
                                    <p:set>
                                      <p:cBhvr>
                                        <p:cTn id="103" dur="1" fill="hold">
                                          <p:stCondLst>
                                            <p:cond delay="0"/>
                                          </p:stCondLst>
                                        </p:cTn>
                                        <p:tgtEl>
                                          <p:spTgt spid="135243"/>
                                        </p:tgtEl>
                                        <p:attrNameLst>
                                          <p:attrName>style.visibility</p:attrName>
                                        </p:attrNameLst>
                                      </p:cBhvr>
                                      <p:to>
                                        <p:strVal val="visible"/>
                                      </p:to>
                                    </p:set>
                                    <p:anim calcmode="lin" valueType="num">
                                      <p:cBhvr>
                                        <p:cTn id="104" dur="500" fill="hold"/>
                                        <p:tgtEl>
                                          <p:spTgt spid="135243"/>
                                        </p:tgtEl>
                                        <p:attrNameLst>
                                          <p:attrName>ppt_w</p:attrName>
                                        </p:attrNameLst>
                                      </p:cBhvr>
                                      <p:tavLst>
                                        <p:tav tm="0">
                                          <p:val>
                                            <p:fltVal val="0"/>
                                          </p:val>
                                        </p:tav>
                                        <p:tav tm="100000">
                                          <p:val>
                                            <p:strVal val="#ppt_w"/>
                                          </p:val>
                                        </p:tav>
                                      </p:tavLst>
                                    </p:anim>
                                    <p:anim calcmode="lin" valueType="num">
                                      <p:cBhvr>
                                        <p:cTn id="105" dur="500" fill="hold"/>
                                        <p:tgtEl>
                                          <p:spTgt spid="135243"/>
                                        </p:tgtEl>
                                        <p:attrNameLst>
                                          <p:attrName>ppt_h</p:attrName>
                                        </p:attrNameLst>
                                      </p:cBhvr>
                                      <p:tavLst>
                                        <p:tav tm="0">
                                          <p:val>
                                            <p:strVal val="#ppt_h"/>
                                          </p:val>
                                        </p:tav>
                                        <p:tav tm="100000">
                                          <p:val>
                                            <p:strVal val="#ppt_h"/>
                                          </p:val>
                                        </p:tav>
                                      </p:tavLst>
                                    </p:anim>
                                  </p:childTnLst>
                                </p:cTn>
                              </p:par>
                            </p:childTnLst>
                          </p:cTn>
                        </p:par>
                        <p:par>
                          <p:cTn id="106" fill="hold" nodeType="afterGroup">
                            <p:stCondLst>
                              <p:cond delay="6400"/>
                            </p:stCondLst>
                            <p:childTnLst>
                              <p:par>
                                <p:cTn id="107" presetID="17" presetClass="entr" presetSubtype="10" fill="hold" grpId="0" nodeType="afterEffect">
                                  <p:stCondLst>
                                    <p:cond delay="0"/>
                                  </p:stCondLst>
                                  <p:childTnLst>
                                    <p:set>
                                      <p:cBhvr>
                                        <p:cTn id="108" dur="1" fill="hold">
                                          <p:stCondLst>
                                            <p:cond delay="0"/>
                                          </p:stCondLst>
                                        </p:cTn>
                                        <p:tgtEl>
                                          <p:spTgt spid="135232"/>
                                        </p:tgtEl>
                                        <p:attrNameLst>
                                          <p:attrName>style.visibility</p:attrName>
                                        </p:attrNameLst>
                                      </p:cBhvr>
                                      <p:to>
                                        <p:strVal val="visible"/>
                                      </p:to>
                                    </p:set>
                                    <p:anim calcmode="lin" valueType="num">
                                      <p:cBhvr>
                                        <p:cTn id="109" dur="500" fill="hold"/>
                                        <p:tgtEl>
                                          <p:spTgt spid="135232"/>
                                        </p:tgtEl>
                                        <p:attrNameLst>
                                          <p:attrName>ppt_w</p:attrName>
                                        </p:attrNameLst>
                                      </p:cBhvr>
                                      <p:tavLst>
                                        <p:tav tm="0">
                                          <p:val>
                                            <p:fltVal val="0"/>
                                          </p:val>
                                        </p:tav>
                                        <p:tav tm="100000">
                                          <p:val>
                                            <p:strVal val="#ppt_w"/>
                                          </p:val>
                                        </p:tav>
                                      </p:tavLst>
                                    </p:anim>
                                    <p:anim calcmode="lin" valueType="num">
                                      <p:cBhvr>
                                        <p:cTn id="110" dur="500" fill="hold"/>
                                        <p:tgtEl>
                                          <p:spTgt spid="135232"/>
                                        </p:tgtEl>
                                        <p:attrNameLst>
                                          <p:attrName>ppt_h</p:attrName>
                                        </p:attrNameLst>
                                      </p:cBhvr>
                                      <p:tavLst>
                                        <p:tav tm="0">
                                          <p:val>
                                            <p:strVal val="#ppt_h"/>
                                          </p:val>
                                        </p:tav>
                                        <p:tav tm="100000">
                                          <p:val>
                                            <p:strVal val="#ppt_h"/>
                                          </p:val>
                                        </p:tav>
                                      </p:tavLst>
                                    </p:anim>
                                  </p:childTnLst>
                                </p:cTn>
                              </p:par>
                              <p:par>
                                <p:cTn id="111" presetID="17" presetClass="entr" presetSubtype="10" fill="hold" grpId="0" nodeType="withEffect">
                                  <p:stCondLst>
                                    <p:cond delay="0"/>
                                  </p:stCondLst>
                                  <p:childTnLst>
                                    <p:set>
                                      <p:cBhvr>
                                        <p:cTn id="112" dur="1" fill="hold">
                                          <p:stCondLst>
                                            <p:cond delay="0"/>
                                          </p:stCondLst>
                                        </p:cTn>
                                        <p:tgtEl>
                                          <p:spTgt spid="135244"/>
                                        </p:tgtEl>
                                        <p:attrNameLst>
                                          <p:attrName>style.visibility</p:attrName>
                                        </p:attrNameLst>
                                      </p:cBhvr>
                                      <p:to>
                                        <p:strVal val="visible"/>
                                      </p:to>
                                    </p:set>
                                    <p:anim calcmode="lin" valueType="num">
                                      <p:cBhvr>
                                        <p:cTn id="113" dur="500" fill="hold"/>
                                        <p:tgtEl>
                                          <p:spTgt spid="135244"/>
                                        </p:tgtEl>
                                        <p:attrNameLst>
                                          <p:attrName>ppt_w</p:attrName>
                                        </p:attrNameLst>
                                      </p:cBhvr>
                                      <p:tavLst>
                                        <p:tav tm="0">
                                          <p:val>
                                            <p:fltVal val="0"/>
                                          </p:val>
                                        </p:tav>
                                        <p:tav tm="100000">
                                          <p:val>
                                            <p:strVal val="#ppt_w"/>
                                          </p:val>
                                        </p:tav>
                                      </p:tavLst>
                                    </p:anim>
                                    <p:anim calcmode="lin" valueType="num">
                                      <p:cBhvr>
                                        <p:cTn id="114" dur="500" fill="hold"/>
                                        <p:tgtEl>
                                          <p:spTgt spid="135244"/>
                                        </p:tgtEl>
                                        <p:attrNameLst>
                                          <p:attrName>ppt_h</p:attrName>
                                        </p:attrNameLst>
                                      </p:cBhvr>
                                      <p:tavLst>
                                        <p:tav tm="0">
                                          <p:val>
                                            <p:strVal val="#ppt_h"/>
                                          </p:val>
                                        </p:tav>
                                        <p:tav tm="100000">
                                          <p:val>
                                            <p:strVal val="#ppt_h"/>
                                          </p:val>
                                        </p:tav>
                                      </p:tavLst>
                                    </p:anim>
                                  </p:childTnLst>
                                </p:cTn>
                              </p:par>
                            </p:childTnLst>
                          </p:cTn>
                        </p:par>
                        <p:par>
                          <p:cTn id="115" fill="hold" nodeType="afterGroup">
                            <p:stCondLst>
                              <p:cond delay="6900"/>
                            </p:stCondLst>
                            <p:childTnLst>
                              <p:par>
                                <p:cTn id="116" presetID="17" presetClass="entr" presetSubtype="10" fill="hold" grpId="0" nodeType="afterEffect">
                                  <p:stCondLst>
                                    <p:cond delay="0"/>
                                  </p:stCondLst>
                                  <p:childTnLst>
                                    <p:set>
                                      <p:cBhvr>
                                        <p:cTn id="117" dur="1" fill="hold">
                                          <p:stCondLst>
                                            <p:cond delay="0"/>
                                          </p:stCondLst>
                                        </p:cTn>
                                        <p:tgtEl>
                                          <p:spTgt spid="135233"/>
                                        </p:tgtEl>
                                        <p:attrNameLst>
                                          <p:attrName>style.visibility</p:attrName>
                                        </p:attrNameLst>
                                      </p:cBhvr>
                                      <p:to>
                                        <p:strVal val="visible"/>
                                      </p:to>
                                    </p:set>
                                    <p:anim calcmode="lin" valueType="num">
                                      <p:cBhvr>
                                        <p:cTn id="118" dur="500" fill="hold"/>
                                        <p:tgtEl>
                                          <p:spTgt spid="135233"/>
                                        </p:tgtEl>
                                        <p:attrNameLst>
                                          <p:attrName>ppt_w</p:attrName>
                                        </p:attrNameLst>
                                      </p:cBhvr>
                                      <p:tavLst>
                                        <p:tav tm="0">
                                          <p:val>
                                            <p:fltVal val="0"/>
                                          </p:val>
                                        </p:tav>
                                        <p:tav tm="100000">
                                          <p:val>
                                            <p:strVal val="#ppt_w"/>
                                          </p:val>
                                        </p:tav>
                                      </p:tavLst>
                                    </p:anim>
                                    <p:anim calcmode="lin" valueType="num">
                                      <p:cBhvr>
                                        <p:cTn id="119" dur="500" fill="hold"/>
                                        <p:tgtEl>
                                          <p:spTgt spid="135233"/>
                                        </p:tgtEl>
                                        <p:attrNameLst>
                                          <p:attrName>ppt_h</p:attrName>
                                        </p:attrNameLst>
                                      </p:cBhvr>
                                      <p:tavLst>
                                        <p:tav tm="0">
                                          <p:val>
                                            <p:strVal val="#ppt_h"/>
                                          </p:val>
                                        </p:tav>
                                        <p:tav tm="100000">
                                          <p:val>
                                            <p:strVal val="#ppt_h"/>
                                          </p:val>
                                        </p:tav>
                                      </p:tavLst>
                                    </p:anim>
                                  </p:childTnLst>
                                </p:cTn>
                              </p:par>
                              <p:par>
                                <p:cTn id="120" presetID="17" presetClass="entr" presetSubtype="10" fill="hold" grpId="0" nodeType="withEffect">
                                  <p:stCondLst>
                                    <p:cond delay="0"/>
                                  </p:stCondLst>
                                  <p:childTnLst>
                                    <p:set>
                                      <p:cBhvr>
                                        <p:cTn id="121" dur="1" fill="hold">
                                          <p:stCondLst>
                                            <p:cond delay="0"/>
                                          </p:stCondLst>
                                        </p:cTn>
                                        <p:tgtEl>
                                          <p:spTgt spid="135245"/>
                                        </p:tgtEl>
                                        <p:attrNameLst>
                                          <p:attrName>style.visibility</p:attrName>
                                        </p:attrNameLst>
                                      </p:cBhvr>
                                      <p:to>
                                        <p:strVal val="visible"/>
                                      </p:to>
                                    </p:set>
                                    <p:anim calcmode="lin" valueType="num">
                                      <p:cBhvr>
                                        <p:cTn id="122" dur="500" fill="hold"/>
                                        <p:tgtEl>
                                          <p:spTgt spid="135245"/>
                                        </p:tgtEl>
                                        <p:attrNameLst>
                                          <p:attrName>ppt_w</p:attrName>
                                        </p:attrNameLst>
                                      </p:cBhvr>
                                      <p:tavLst>
                                        <p:tav tm="0">
                                          <p:val>
                                            <p:fltVal val="0"/>
                                          </p:val>
                                        </p:tav>
                                        <p:tav tm="100000">
                                          <p:val>
                                            <p:strVal val="#ppt_w"/>
                                          </p:val>
                                        </p:tav>
                                      </p:tavLst>
                                    </p:anim>
                                    <p:anim calcmode="lin" valueType="num">
                                      <p:cBhvr>
                                        <p:cTn id="123" dur="500" fill="hold"/>
                                        <p:tgtEl>
                                          <p:spTgt spid="13524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4" grpId="0"/>
      <p:bldP spid="135175" grpId="0"/>
      <p:bldP spid="135178" grpId="0"/>
      <p:bldP spid="135229" grpId="0" animBg="1"/>
      <p:bldP spid="135230" grpId="0" animBg="1"/>
      <p:bldP spid="135231" grpId="0" animBg="1"/>
      <p:bldP spid="135232" grpId="0" animBg="1"/>
      <p:bldP spid="135233" grpId="0" animBg="1"/>
      <p:bldP spid="135235" grpId="0"/>
      <p:bldP spid="135236" grpId="0"/>
      <p:bldP spid="135237" grpId="0"/>
      <p:bldP spid="135238" grpId="0"/>
      <p:bldP spid="135240" grpId="0"/>
      <p:bldP spid="135241" grpId="0"/>
      <p:bldP spid="135242" grpId="0"/>
      <p:bldP spid="135243" grpId="0"/>
      <p:bldP spid="135244" grpId="0"/>
      <p:bldP spid="135245"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 name="圆角矩形 53"/>
          <p:cNvSpPr/>
          <p:nvPr/>
        </p:nvSpPr>
        <p:spPr>
          <a:xfrm>
            <a:off x="1977690" y="1595899"/>
            <a:ext cx="1873892" cy="187394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圆角矩形 53"/>
          <p:cNvSpPr/>
          <p:nvPr/>
        </p:nvSpPr>
        <p:spPr>
          <a:xfrm>
            <a:off x="4138277" y="1595899"/>
            <a:ext cx="1873892" cy="187394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圆角矩形 53"/>
          <p:cNvSpPr/>
          <p:nvPr/>
        </p:nvSpPr>
        <p:spPr>
          <a:xfrm>
            <a:off x="6295690" y="1595899"/>
            <a:ext cx="1873892" cy="187394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圆角矩形 53"/>
          <p:cNvSpPr/>
          <p:nvPr/>
        </p:nvSpPr>
        <p:spPr>
          <a:xfrm>
            <a:off x="8456277" y="1595899"/>
            <a:ext cx="1873892" cy="187394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3200" name="Rectangle 16"/>
          <p:cNvSpPr>
            <a:spLocks noChangeArrowheads="1"/>
          </p:cNvSpPr>
          <p:nvPr/>
        </p:nvSpPr>
        <p:spPr bwMode="auto">
          <a:xfrm>
            <a:off x="2301875" y="2232025"/>
            <a:ext cx="1200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输入文本</a:t>
            </a:r>
          </a:p>
          <a:p>
            <a:r>
              <a:rPr lang="zh-CN" altLang="en-US" sz="2000">
                <a:solidFill>
                  <a:srgbClr val="006CB8"/>
                </a:solidFill>
                <a:latin typeface="方正兰亭大黑_GBK" pitchFamily="2" charset="-122"/>
                <a:ea typeface="方正兰亭大黑_GBK" pitchFamily="2" charset="-122"/>
              </a:rPr>
              <a:t>标题内容</a:t>
            </a:r>
          </a:p>
        </p:txBody>
      </p:sp>
      <p:sp>
        <p:nvSpPr>
          <p:cNvPr id="93201" name="Rectangle 17"/>
          <p:cNvSpPr>
            <a:spLocks noChangeArrowheads="1"/>
          </p:cNvSpPr>
          <p:nvPr/>
        </p:nvSpPr>
        <p:spPr bwMode="auto">
          <a:xfrm>
            <a:off x="4511675" y="2236788"/>
            <a:ext cx="1200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输入文本</a:t>
            </a:r>
          </a:p>
          <a:p>
            <a:r>
              <a:rPr lang="zh-CN" altLang="en-US" sz="2000">
                <a:solidFill>
                  <a:srgbClr val="006CB8"/>
                </a:solidFill>
                <a:latin typeface="方正兰亭大黑_GBK" pitchFamily="2" charset="-122"/>
                <a:ea typeface="方正兰亭大黑_GBK" pitchFamily="2" charset="-122"/>
              </a:rPr>
              <a:t>标题内容</a:t>
            </a:r>
          </a:p>
        </p:txBody>
      </p:sp>
      <p:sp>
        <p:nvSpPr>
          <p:cNvPr id="93202" name="Rectangle 18"/>
          <p:cNvSpPr>
            <a:spLocks noChangeArrowheads="1"/>
          </p:cNvSpPr>
          <p:nvPr/>
        </p:nvSpPr>
        <p:spPr bwMode="auto">
          <a:xfrm>
            <a:off x="6670675" y="2236788"/>
            <a:ext cx="1200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输入文本</a:t>
            </a:r>
          </a:p>
          <a:p>
            <a:r>
              <a:rPr lang="zh-CN" altLang="en-US" sz="2000">
                <a:solidFill>
                  <a:srgbClr val="006CB8"/>
                </a:solidFill>
                <a:latin typeface="方正兰亭大黑_GBK" pitchFamily="2" charset="-122"/>
                <a:ea typeface="方正兰亭大黑_GBK" pitchFamily="2" charset="-122"/>
              </a:rPr>
              <a:t>标题内容</a:t>
            </a:r>
          </a:p>
        </p:txBody>
      </p:sp>
      <p:sp>
        <p:nvSpPr>
          <p:cNvPr id="93203" name="Rectangle 19"/>
          <p:cNvSpPr>
            <a:spLocks noChangeArrowheads="1"/>
          </p:cNvSpPr>
          <p:nvPr/>
        </p:nvSpPr>
        <p:spPr bwMode="auto">
          <a:xfrm>
            <a:off x="8759825" y="2236788"/>
            <a:ext cx="1200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输入文本</a:t>
            </a:r>
          </a:p>
          <a:p>
            <a:r>
              <a:rPr lang="zh-CN" altLang="en-US" sz="2000">
                <a:solidFill>
                  <a:srgbClr val="006CB8"/>
                </a:solidFill>
                <a:latin typeface="方正兰亭大黑_GBK" pitchFamily="2" charset="-122"/>
                <a:ea typeface="方正兰亭大黑_GBK" pitchFamily="2" charset="-122"/>
              </a:rPr>
              <a:t>标题内容</a:t>
            </a:r>
          </a:p>
        </p:txBody>
      </p:sp>
      <p:sp>
        <p:nvSpPr>
          <p:cNvPr id="93204" name="Rectangle 20"/>
          <p:cNvSpPr>
            <a:spLocks noChangeArrowheads="1"/>
          </p:cNvSpPr>
          <p:nvPr/>
        </p:nvSpPr>
        <p:spPr bwMode="auto">
          <a:xfrm>
            <a:off x="2351088" y="3748088"/>
            <a:ext cx="1584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方正正中黑简体" pitchFamily="2" charset="-122"/>
                <a:ea typeface="方正正中黑简体" pitchFamily="2" charset="-122"/>
              </a:rPr>
              <a:t>添加标题</a:t>
            </a:r>
          </a:p>
        </p:txBody>
      </p:sp>
      <p:sp>
        <p:nvSpPr>
          <p:cNvPr id="93205" name="Line 548"/>
          <p:cNvSpPr>
            <a:spLocks noChangeShapeType="1"/>
          </p:cNvSpPr>
          <p:nvPr/>
        </p:nvSpPr>
        <p:spPr bwMode="auto">
          <a:xfrm flipH="1">
            <a:off x="2278063" y="4324350"/>
            <a:ext cx="1439862"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93206" name="Rectangle 22"/>
          <p:cNvSpPr>
            <a:spLocks noChangeArrowheads="1"/>
          </p:cNvSpPr>
          <p:nvPr/>
        </p:nvSpPr>
        <p:spPr bwMode="auto">
          <a:xfrm>
            <a:off x="1198563" y="4467225"/>
            <a:ext cx="9864725" cy="148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a:t>
            </a:r>
            <a:r>
              <a:rPr lang="zh-CN" altLang="en-US">
                <a:ea typeface="微软雅黑" pitchFamily="34" charset="-122"/>
              </a:rPr>
              <a:t>添加文本内容添加文本内容添加文本内容添加文本内容添加文本内容添加文本内容添加文本</a:t>
            </a:r>
          </a:p>
          <a:p>
            <a:endParaRPr lang="en-US" altLang="zh-CN" sz="1600">
              <a:ea typeface="微软雅黑" pitchFamily="34" charset="-122"/>
            </a:endParaRPr>
          </a:p>
        </p:txBody>
      </p:sp>
      <p:sp>
        <p:nvSpPr>
          <p:cNvPr id="93207" name="Rectangle 23"/>
          <p:cNvSpPr>
            <a:spLocks noChangeArrowheads="1"/>
          </p:cNvSpPr>
          <p:nvPr/>
        </p:nvSpPr>
        <p:spPr bwMode="auto">
          <a:xfrm>
            <a:off x="4511675" y="3748088"/>
            <a:ext cx="1584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方正正中黑简体" pitchFamily="2" charset="-122"/>
                <a:ea typeface="方正正中黑简体" pitchFamily="2" charset="-122"/>
              </a:rPr>
              <a:t>添加标题</a:t>
            </a:r>
          </a:p>
        </p:txBody>
      </p:sp>
      <p:sp>
        <p:nvSpPr>
          <p:cNvPr id="93208" name="Rectangle 24"/>
          <p:cNvSpPr>
            <a:spLocks noChangeArrowheads="1"/>
          </p:cNvSpPr>
          <p:nvPr/>
        </p:nvSpPr>
        <p:spPr bwMode="auto">
          <a:xfrm>
            <a:off x="6670675" y="3748088"/>
            <a:ext cx="1584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方正正中黑简体" pitchFamily="2" charset="-122"/>
                <a:ea typeface="方正正中黑简体" pitchFamily="2" charset="-122"/>
              </a:rPr>
              <a:t>添加标题</a:t>
            </a:r>
          </a:p>
        </p:txBody>
      </p:sp>
      <p:sp>
        <p:nvSpPr>
          <p:cNvPr id="93209" name="Rectangle 25"/>
          <p:cNvSpPr>
            <a:spLocks noChangeArrowheads="1"/>
          </p:cNvSpPr>
          <p:nvPr/>
        </p:nvSpPr>
        <p:spPr bwMode="auto">
          <a:xfrm>
            <a:off x="8831263" y="3748088"/>
            <a:ext cx="1584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方正正中黑简体" pitchFamily="2" charset="-122"/>
                <a:ea typeface="方正正中黑简体" pitchFamily="2" charset="-122"/>
              </a:rPr>
              <a:t>添加标题</a:t>
            </a:r>
          </a:p>
        </p:txBody>
      </p:sp>
      <p:sp>
        <p:nvSpPr>
          <p:cNvPr id="93210" name="Line 548"/>
          <p:cNvSpPr>
            <a:spLocks noChangeShapeType="1"/>
          </p:cNvSpPr>
          <p:nvPr/>
        </p:nvSpPr>
        <p:spPr bwMode="auto">
          <a:xfrm flipH="1">
            <a:off x="4367213" y="4324350"/>
            <a:ext cx="1439862"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93211" name="Line 548"/>
          <p:cNvSpPr>
            <a:spLocks noChangeShapeType="1"/>
          </p:cNvSpPr>
          <p:nvPr/>
        </p:nvSpPr>
        <p:spPr bwMode="auto">
          <a:xfrm flipH="1">
            <a:off x="6527800" y="4324350"/>
            <a:ext cx="1439863"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93212" name="Line 548"/>
          <p:cNvSpPr>
            <a:spLocks noChangeShapeType="1"/>
          </p:cNvSpPr>
          <p:nvPr/>
        </p:nvSpPr>
        <p:spPr bwMode="auto">
          <a:xfrm flipH="1">
            <a:off x="8686800" y="4324350"/>
            <a:ext cx="1439863"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pic>
        <p:nvPicPr>
          <p:cNvPr id="93213" name="Picture 29"/>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19063" y="5013325"/>
            <a:ext cx="1008062"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214" name="Picture 30"/>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775950" y="1341438"/>
            <a:ext cx="100965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3217" name="Rectangle 33"/>
          <p:cNvSpPr>
            <a:spLocks noChangeArrowheads="1"/>
          </p:cNvSpPr>
          <p:nvPr/>
        </p:nvSpPr>
        <p:spPr bwMode="auto">
          <a:xfrm>
            <a:off x="419100" y="298450"/>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产品介绍</a:t>
            </a:r>
          </a:p>
        </p:txBody>
      </p:sp>
      <p:sp>
        <p:nvSpPr>
          <p:cNvPr id="93218" name="Rectangle 34"/>
          <p:cNvSpPr>
            <a:spLocks noChangeArrowheads="1"/>
          </p:cNvSpPr>
          <p:nvPr/>
        </p:nvSpPr>
        <p:spPr bwMode="auto">
          <a:xfrm>
            <a:off x="1990725" y="442913"/>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中黑简体" pitchFamily="2" charset="-122"/>
                <a:ea typeface="方正正中黑简体" pitchFamily="2" charset="-122"/>
              </a:rPr>
              <a:t> 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3217"/>
                                        </p:tgtEl>
                                        <p:attrNameLst>
                                          <p:attrName>style.visibility</p:attrName>
                                        </p:attrNameLst>
                                      </p:cBhvr>
                                      <p:to>
                                        <p:strVal val="visible"/>
                                      </p:to>
                                    </p:set>
                                    <p:anim calcmode="lin" valueType="num">
                                      <p:cBhvr>
                                        <p:cTn id="7" dur="500" fill="hold"/>
                                        <p:tgtEl>
                                          <p:spTgt spid="932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3217"/>
                                        </p:tgtEl>
                                        <p:attrNameLst>
                                          <p:attrName>ppt_y</p:attrName>
                                        </p:attrNameLst>
                                      </p:cBhvr>
                                      <p:tavLst>
                                        <p:tav tm="0">
                                          <p:val>
                                            <p:strVal val="#ppt_y"/>
                                          </p:val>
                                        </p:tav>
                                        <p:tav tm="100000">
                                          <p:val>
                                            <p:strVal val="#ppt_y"/>
                                          </p:val>
                                        </p:tav>
                                      </p:tavLst>
                                    </p:anim>
                                    <p:anim calcmode="lin" valueType="num">
                                      <p:cBhvr>
                                        <p:cTn id="9" dur="500" fill="hold"/>
                                        <p:tgtEl>
                                          <p:spTgt spid="932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32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3217"/>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3218"/>
                                        </p:tgtEl>
                                        <p:attrNameLst>
                                          <p:attrName>style.visibility</p:attrName>
                                        </p:attrNameLst>
                                      </p:cBhvr>
                                      <p:to>
                                        <p:strVal val="visible"/>
                                      </p:to>
                                    </p:set>
                                    <p:anim calcmode="lin" valueType="num">
                                      <p:cBhvr>
                                        <p:cTn id="15" dur="500" fill="hold"/>
                                        <p:tgtEl>
                                          <p:spTgt spid="9321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3218"/>
                                        </p:tgtEl>
                                        <p:attrNameLst>
                                          <p:attrName>ppt_y</p:attrName>
                                        </p:attrNameLst>
                                      </p:cBhvr>
                                      <p:tavLst>
                                        <p:tav tm="0">
                                          <p:val>
                                            <p:strVal val="#ppt_y"/>
                                          </p:val>
                                        </p:tav>
                                        <p:tav tm="100000">
                                          <p:val>
                                            <p:strVal val="#ppt_y"/>
                                          </p:val>
                                        </p:tav>
                                      </p:tavLst>
                                    </p:anim>
                                    <p:anim calcmode="lin" valueType="num">
                                      <p:cBhvr>
                                        <p:cTn id="17" dur="500" fill="hold"/>
                                        <p:tgtEl>
                                          <p:spTgt spid="9321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321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3218"/>
                                        </p:tgtEl>
                                      </p:cBhvr>
                                    </p:animEffect>
                                  </p:childTnLst>
                                </p:cTn>
                              </p:par>
                            </p:childTnLst>
                          </p:cTn>
                        </p:par>
                        <p:par>
                          <p:cTn id="20" fill="hold" nodeType="afterGroup">
                            <p:stCondLst>
                              <p:cond delay="1800"/>
                            </p:stCondLst>
                            <p:childTnLst>
                              <p:par>
                                <p:cTn id="21" presetID="12" presetClass="entr" presetSubtype="8"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slide(fromLeft)">
                                      <p:cBhvr>
                                        <p:cTn id="23" dur="500"/>
                                        <p:tgtEl>
                                          <p:spTgt spid="54"/>
                                        </p:tgtEl>
                                      </p:cBhvr>
                                    </p:animEffect>
                                  </p:childTnLst>
                                </p:cTn>
                              </p:par>
                              <p:par>
                                <p:cTn id="24" presetID="12" presetClass="entr" presetSubtype="2"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slide(fromRight)">
                                      <p:cBhvr>
                                        <p:cTn id="26" dur="500"/>
                                        <p:tgtEl>
                                          <p:spTgt spid="2"/>
                                        </p:tgtEl>
                                      </p:cBhvr>
                                    </p:animEffect>
                                  </p:childTnLst>
                                </p:cTn>
                              </p:par>
                              <p:par>
                                <p:cTn id="27" presetID="12" presetClass="entr" presetSubtype="8"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slide(fromLeft)">
                                      <p:cBhvr>
                                        <p:cTn id="29" dur="500"/>
                                        <p:tgtEl>
                                          <p:spTgt spid="3"/>
                                        </p:tgtEl>
                                      </p:cBhvr>
                                    </p:animEffect>
                                  </p:childTnLst>
                                </p:cTn>
                              </p:par>
                              <p:par>
                                <p:cTn id="30" presetID="12" presetClass="entr" presetSubtype="2"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slide(fromRight)">
                                      <p:cBhvr>
                                        <p:cTn id="32" dur="500"/>
                                        <p:tgtEl>
                                          <p:spTgt spid="4"/>
                                        </p:tgtEl>
                                      </p:cBhvr>
                                    </p:animEffect>
                                  </p:childTnLst>
                                </p:cTn>
                              </p:par>
                            </p:childTnLst>
                          </p:cTn>
                        </p:par>
                        <p:par>
                          <p:cTn id="33" fill="hold" nodeType="afterGroup">
                            <p:stCondLst>
                              <p:cond delay="2300"/>
                            </p:stCondLst>
                            <p:childTnLst>
                              <p:par>
                                <p:cTn id="34" presetID="17" presetClass="entr" presetSubtype="10" fill="hold" grpId="0" nodeType="afterEffect">
                                  <p:stCondLst>
                                    <p:cond delay="0"/>
                                  </p:stCondLst>
                                  <p:childTnLst>
                                    <p:set>
                                      <p:cBhvr>
                                        <p:cTn id="35" dur="1" fill="hold">
                                          <p:stCondLst>
                                            <p:cond delay="0"/>
                                          </p:stCondLst>
                                        </p:cTn>
                                        <p:tgtEl>
                                          <p:spTgt spid="93200"/>
                                        </p:tgtEl>
                                        <p:attrNameLst>
                                          <p:attrName>style.visibility</p:attrName>
                                        </p:attrNameLst>
                                      </p:cBhvr>
                                      <p:to>
                                        <p:strVal val="visible"/>
                                      </p:to>
                                    </p:set>
                                    <p:anim calcmode="lin" valueType="num">
                                      <p:cBhvr>
                                        <p:cTn id="36" dur="500" fill="hold"/>
                                        <p:tgtEl>
                                          <p:spTgt spid="93200"/>
                                        </p:tgtEl>
                                        <p:attrNameLst>
                                          <p:attrName>ppt_w</p:attrName>
                                        </p:attrNameLst>
                                      </p:cBhvr>
                                      <p:tavLst>
                                        <p:tav tm="0">
                                          <p:val>
                                            <p:fltVal val="0"/>
                                          </p:val>
                                        </p:tav>
                                        <p:tav tm="100000">
                                          <p:val>
                                            <p:strVal val="#ppt_w"/>
                                          </p:val>
                                        </p:tav>
                                      </p:tavLst>
                                    </p:anim>
                                    <p:anim calcmode="lin" valueType="num">
                                      <p:cBhvr>
                                        <p:cTn id="37" dur="500" fill="hold"/>
                                        <p:tgtEl>
                                          <p:spTgt spid="93200"/>
                                        </p:tgtEl>
                                        <p:attrNameLst>
                                          <p:attrName>ppt_h</p:attrName>
                                        </p:attrNameLst>
                                      </p:cBhvr>
                                      <p:tavLst>
                                        <p:tav tm="0">
                                          <p:val>
                                            <p:strVal val="#ppt_h"/>
                                          </p:val>
                                        </p:tav>
                                        <p:tav tm="100000">
                                          <p:val>
                                            <p:strVal val="#ppt_h"/>
                                          </p:val>
                                        </p:tav>
                                      </p:tavLst>
                                    </p:anim>
                                  </p:childTnLst>
                                </p:cTn>
                              </p:par>
                              <p:par>
                                <p:cTn id="38" presetID="17" presetClass="entr" presetSubtype="10" fill="hold" grpId="0" nodeType="withEffect">
                                  <p:stCondLst>
                                    <p:cond delay="0"/>
                                  </p:stCondLst>
                                  <p:childTnLst>
                                    <p:set>
                                      <p:cBhvr>
                                        <p:cTn id="39" dur="1" fill="hold">
                                          <p:stCondLst>
                                            <p:cond delay="0"/>
                                          </p:stCondLst>
                                        </p:cTn>
                                        <p:tgtEl>
                                          <p:spTgt spid="93201"/>
                                        </p:tgtEl>
                                        <p:attrNameLst>
                                          <p:attrName>style.visibility</p:attrName>
                                        </p:attrNameLst>
                                      </p:cBhvr>
                                      <p:to>
                                        <p:strVal val="visible"/>
                                      </p:to>
                                    </p:set>
                                    <p:anim calcmode="lin" valueType="num">
                                      <p:cBhvr>
                                        <p:cTn id="40" dur="500" fill="hold"/>
                                        <p:tgtEl>
                                          <p:spTgt spid="93201"/>
                                        </p:tgtEl>
                                        <p:attrNameLst>
                                          <p:attrName>ppt_w</p:attrName>
                                        </p:attrNameLst>
                                      </p:cBhvr>
                                      <p:tavLst>
                                        <p:tav tm="0">
                                          <p:val>
                                            <p:fltVal val="0"/>
                                          </p:val>
                                        </p:tav>
                                        <p:tav tm="100000">
                                          <p:val>
                                            <p:strVal val="#ppt_w"/>
                                          </p:val>
                                        </p:tav>
                                      </p:tavLst>
                                    </p:anim>
                                    <p:anim calcmode="lin" valueType="num">
                                      <p:cBhvr>
                                        <p:cTn id="41" dur="500" fill="hold"/>
                                        <p:tgtEl>
                                          <p:spTgt spid="93201"/>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93202"/>
                                        </p:tgtEl>
                                        <p:attrNameLst>
                                          <p:attrName>style.visibility</p:attrName>
                                        </p:attrNameLst>
                                      </p:cBhvr>
                                      <p:to>
                                        <p:strVal val="visible"/>
                                      </p:to>
                                    </p:set>
                                    <p:anim calcmode="lin" valueType="num">
                                      <p:cBhvr>
                                        <p:cTn id="44" dur="500" fill="hold"/>
                                        <p:tgtEl>
                                          <p:spTgt spid="93202"/>
                                        </p:tgtEl>
                                        <p:attrNameLst>
                                          <p:attrName>ppt_w</p:attrName>
                                        </p:attrNameLst>
                                      </p:cBhvr>
                                      <p:tavLst>
                                        <p:tav tm="0">
                                          <p:val>
                                            <p:fltVal val="0"/>
                                          </p:val>
                                        </p:tav>
                                        <p:tav tm="100000">
                                          <p:val>
                                            <p:strVal val="#ppt_w"/>
                                          </p:val>
                                        </p:tav>
                                      </p:tavLst>
                                    </p:anim>
                                    <p:anim calcmode="lin" valueType="num">
                                      <p:cBhvr>
                                        <p:cTn id="45" dur="500" fill="hold"/>
                                        <p:tgtEl>
                                          <p:spTgt spid="93202"/>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93203"/>
                                        </p:tgtEl>
                                        <p:attrNameLst>
                                          <p:attrName>style.visibility</p:attrName>
                                        </p:attrNameLst>
                                      </p:cBhvr>
                                      <p:to>
                                        <p:strVal val="visible"/>
                                      </p:to>
                                    </p:set>
                                    <p:anim calcmode="lin" valueType="num">
                                      <p:cBhvr>
                                        <p:cTn id="48" dur="500" fill="hold"/>
                                        <p:tgtEl>
                                          <p:spTgt spid="93203"/>
                                        </p:tgtEl>
                                        <p:attrNameLst>
                                          <p:attrName>ppt_w</p:attrName>
                                        </p:attrNameLst>
                                      </p:cBhvr>
                                      <p:tavLst>
                                        <p:tav tm="0">
                                          <p:val>
                                            <p:fltVal val="0"/>
                                          </p:val>
                                        </p:tav>
                                        <p:tav tm="100000">
                                          <p:val>
                                            <p:strVal val="#ppt_w"/>
                                          </p:val>
                                        </p:tav>
                                      </p:tavLst>
                                    </p:anim>
                                    <p:anim calcmode="lin" valueType="num">
                                      <p:cBhvr>
                                        <p:cTn id="49" dur="500" fill="hold"/>
                                        <p:tgtEl>
                                          <p:spTgt spid="93203"/>
                                        </p:tgtEl>
                                        <p:attrNameLst>
                                          <p:attrName>ppt_h</p:attrName>
                                        </p:attrNameLst>
                                      </p:cBhvr>
                                      <p:tavLst>
                                        <p:tav tm="0">
                                          <p:val>
                                            <p:strVal val="#ppt_h"/>
                                          </p:val>
                                        </p:tav>
                                        <p:tav tm="100000">
                                          <p:val>
                                            <p:strVal val="#ppt_h"/>
                                          </p:val>
                                        </p:tav>
                                      </p:tavLst>
                                    </p:anim>
                                  </p:childTnLst>
                                </p:cTn>
                              </p:par>
                            </p:childTnLst>
                          </p:cTn>
                        </p:par>
                        <p:par>
                          <p:cTn id="50" fill="hold" nodeType="afterGroup">
                            <p:stCondLst>
                              <p:cond delay="2800"/>
                            </p:stCondLst>
                            <p:childTnLst>
                              <p:par>
                                <p:cTn id="51" presetID="50" presetClass="entr" presetSubtype="0" decel="100000" fill="hold" grpId="0" nodeType="afterEffect">
                                  <p:stCondLst>
                                    <p:cond delay="0"/>
                                  </p:stCondLst>
                                  <p:childTnLst>
                                    <p:set>
                                      <p:cBhvr>
                                        <p:cTn id="52" dur="1" fill="hold">
                                          <p:stCondLst>
                                            <p:cond delay="0"/>
                                          </p:stCondLst>
                                        </p:cTn>
                                        <p:tgtEl>
                                          <p:spTgt spid="93204"/>
                                        </p:tgtEl>
                                        <p:attrNameLst>
                                          <p:attrName>style.visibility</p:attrName>
                                        </p:attrNameLst>
                                      </p:cBhvr>
                                      <p:to>
                                        <p:strVal val="visible"/>
                                      </p:to>
                                    </p:set>
                                    <p:anim calcmode="lin" valueType="num">
                                      <p:cBhvr>
                                        <p:cTn id="53" dur="1000" fill="hold"/>
                                        <p:tgtEl>
                                          <p:spTgt spid="93204"/>
                                        </p:tgtEl>
                                        <p:attrNameLst>
                                          <p:attrName>ppt_w</p:attrName>
                                        </p:attrNameLst>
                                      </p:cBhvr>
                                      <p:tavLst>
                                        <p:tav tm="0">
                                          <p:val>
                                            <p:strVal val="#ppt_w+.3"/>
                                          </p:val>
                                        </p:tav>
                                        <p:tav tm="100000">
                                          <p:val>
                                            <p:strVal val="#ppt_w"/>
                                          </p:val>
                                        </p:tav>
                                      </p:tavLst>
                                    </p:anim>
                                    <p:anim calcmode="lin" valueType="num">
                                      <p:cBhvr>
                                        <p:cTn id="54" dur="1000" fill="hold"/>
                                        <p:tgtEl>
                                          <p:spTgt spid="93204"/>
                                        </p:tgtEl>
                                        <p:attrNameLst>
                                          <p:attrName>ppt_h</p:attrName>
                                        </p:attrNameLst>
                                      </p:cBhvr>
                                      <p:tavLst>
                                        <p:tav tm="0">
                                          <p:val>
                                            <p:strVal val="#ppt_h"/>
                                          </p:val>
                                        </p:tav>
                                        <p:tav tm="100000">
                                          <p:val>
                                            <p:strVal val="#ppt_h"/>
                                          </p:val>
                                        </p:tav>
                                      </p:tavLst>
                                    </p:anim>
                                    <p:animEffect transition="in" filter="fade">
                                      <p:cBhvr>
                                        <p:cTn id="55" dur="1000"/>
                                        <p:tgtEl>
                                          <p:spTgt spid="93204"/>
                                        </p:tgtEl>
                                      </p:cBhvr>
                                    </p:animEffect>
                                  </p:childTnLst>
                                </p:cTn>
                              </p:par>
                              <p:par>
                                <p:cTn id="56" presetID="50" presetClass="entr" presetSubtype="0" decel="100000" fill="hold" grpId="0" nodeType="withEffect">
                                  <p:stCondLst>
                                    <p:cond delay="0"/>
                                  </p:stCondLst>
                                  <p:childTnLst>
                                    <p:set>
                                      <p:cBhvr>
                                        <p:cTn id="57" dur="1" fill="hold">
                                          <p:stCondLst>
                                            <p:cond delay="0"/>
                                          </p:stCondLst>
                                        </p:cTn>
                                        <p:tgtEl>
                                          <p:spTgt spid="93205"/>
                                        </p:tgtEl>
                                        <p:attrNameLst>
                                          <p:attrName>style.visibility</p:attrName>
                                        </p:attrNameLst>
                                      </p:cBhvr>
                                      <p:to>
                                        <p:strVal val="visible"/>
                                      </p:to>
                                    </p:set>
                                    <p:anim calcmode="lin" valueType="num">
                                      <p:cBhvr>
                                        <p:cTn id="58" dur="1000" fill="hold"/>
                                        <p:tgtEl>
                                          <p:spTgt spid="93205"/>
                                        </p:tgtEl>
                                        <p:attrNameLst>
                                          <p:attrName>ppt_w</p:attrName>
                                        </p:attrNameLst>
                                      </p:cBhvr>
                                      <p:tavLst>
                                        <p:tav tm="0">
                                          <p:val>
                                            <p:strVal val="#ppt_w+.3"/>
                                          </p:val>
                                        </p:tav>
                                        <p:tav tm="100000">
                                          <p:val>
                                            <p:strVal val="#ppt_w"/>
                                          </p:val>
                                        </p:tav>
                                      </p:tavLst>
                                    </p:anim>
                                    <p:anim calcmode="lin" valueType="num">
                                      <p:cBhvr>
                                        <p:cTn id="59" dur="1000" fill="hold"/>
                                        <p:tgtEl>
                                          <p:spTgt spid="93205"/>
                                        </p:tgtEl>
                                        <p:attrNameLst>
                                          <p:attrName>ppt_h</p:attrName>
                                        </p:attrNameLst>
                                      </p:cBhvr>
                                      <p:tavLst>
                                        <p:tav tm="0">
                                          <p:val>
                                            <p:strVal val="#ppt_h"/>
                                          </p:val>
                                        </p:tav>
                                        <p:tav tm="100000">
                                          <p:val>
                                            <p:strVal val="#ppt_h"/>
                                          </p:val>
                                        </p:tav>
                                      </p:tavLst>
                                    </p:anim>
                                    <p:animEffect transition="in" filter="fade">
                                      <p:cBhvr>
                                        <p:cTn id="60" dur="1000"/>
                                        <p:tgtEl>
                                          <p:spTgt spid="93205"/>
                                        </p:tgtEl>
                                      </p:cBhvr>
                                    </p:animEffect>
                                  </p:childTnLst>
                                </p:cTn>
                              </p:par>
                              <p:par>
                                <p:cTn id="61" presetID="50" presetClass="entr" presetSubtype="0" decel="100000" fill="hold" grpId="0" nodeType="withEffect">
                                  <p:stCondLst>
                                    <p:cond delay="0"/>
                                  </p:stCondLst>
                                  <p:childTnLst>
                                    <p:set>
                                      <p:cBhvr>
                                        <p:cTn id="62" dur="1" fill="hold">
                                          <p:stCondLst>
                                            <p:cond delay="0"/>
                                          </p:stCondLst>
                                        </p:cTn>
                                        <p:tgtEl>
                                          <p:spTgt spid="93207"/>
                                        </p:tgtEl>
                                        <p:attrNameLst>
                                          <p:attrName>style.visibility</p:attrName>
                                        </p:attrNameLst>
                                      </p:cBhvr>
                                      <p:to>
                                        <p:strVal val="visible"/>
                                      </p:to>
                                    </p:set>
                                    <p:anim calcmode="lin" valueType="num">
                                      <p:cBhvr>
                                        <p:cTn id="63" dur="1000" fill="hold"/>
                                        <p:tgtEl>
                                          <p:spTgt spid="93207"/>
                                        </p:tgtEl>
                                        <p:attrNameLst>
                                          <p:attrName>ppt_w</p:attrName>
                                        </p:attrNameLst>
                                      </p:cBhvr>
                                      <p:tavLst>
                                        <p:tav tm="0">
                                          <p:val>
                                            <p:strVal val="#ppt_w+.3"/>
                                          </p:val>
                                        </p:tav>
                                        <p:tav tm="100000">
                                          <p:val>
                                            <p:strVal val="#ppt_w"/>
                                          </p:val>
                                        </p:tav>
                                      </p:tavLst>
                                    </p:anim>
                                    <p:anim calcmode="lin" valueType="num">
                                      <p:cBhvr>
                                        <p:cTn id="64" dur="1000" fill="hold"/>
                                        <p:tgtEl>
                                          <p:spTgt spid="93207"/>
                                        </p:tgtEl>
                                        <p:attrNameLst>
                                          <p:attrName>ppt_h</p:attrName>
                                        </p:attrNameLst>
                                      </p:cBhvr>
                                      <p:tavLst>
                                        <p:tav tm="0">
                                          <p:val>
                                            <p:strVal val="#ppt_h"/>
                                          </p:val>
                                        </p:tav>
                                        <p:tav tm="100000">
                                          <p:val>
                                            <p:strVal val="#ppt_h"/>
                                          </p:val>
                                        </p:tav>
                                      </p:tavLst>
                                    </p:anim>
                                    <p:animEffect transition="in" filter="fade">
                                      <p:cBhvr>
                                        <p:cTn id="65" dur="1000"/>
                                        <p:tgtEl>
                                          <p:spTgt spid="93207"/>
                                        </p:tgtEl>
                                      </p:cBhvr>
                                    </p:animEffect>
                                  </p:childTnLst>
                                </p:cTn>
                              </p:par>
                              <p:par>
                                <p:cTn id="66" presetID="50" presetClass="entr" presetSubtype="0" decel="100000" fill="hold" grpId="0" nodeType="withEffect">
                                  <p:stCondLst>
                                    <p:cond delay="0"/>
                                  </p:stCondLst>
                                  <p:childTnLst>
                                    <p:set>
                                      <p:cBhvr>
                                        <p:cTn id="67" dur="1" fill="hold">
                                          <p:stCondLst>
                                            <p:cond delay="0"/>
                                          </p:stCondLst>
                                        </p:cTn>
                                        <p:tgtEl>
                                          <p:spTgt spid="93208"/>
                                        </p:tgtEl>
                                        <p:attrNameLst>
                                          <p:attrName>style.visibility</p:attrName>
                                        </p:attrNameLst>
                                      </p:cBhvr>
                                      <p:to>
                                        <p:strVal val="visible"/>
                                      </p:to>
                                    </p:set>
                                    <p:anim calcmode="lin" valueType="num">
                                      <p:cBhvr>
                                        <p:cTn id="68" dur="1000" fill="hold"/>
                                        <p:tgtEl>
                                          <p:spTgt spid="93208"/>
                                        </p:tgtEl>
                                        <p:attrNameLst>
                                          <p:attrName>ppt_w</p:attrName>
                                        </p:attrNameLst>
                                      </p:cBhvr>
                                      <p:tavLst>
                                        <p:tav tm="0">
                                          <p:val>
                                            <p:strVal val="#ppt_w+.3"/>
                                          </p:val>
                                        </p:tav>
                                        <p:tav tm="100000">
                                          <p:val>
                                            <p:strVal val="#ppt_w"/>
                                          </p:val>
                                        </p:tav>
                                      </p:tavLst>
                                    </p:anim>
                                    <p:anim calcmode="lin" valueType="num">
                                      <p:cBhvr>
                                        <p:cTn id="69" dur="1000" fill="hold"/>
                                        <p:tgtEl>
                                          <p:spTgt spid="93208"/>
                                        </p:tgtEl>
                                        <p:attrNameLst>
                                          <p:attrName>ppt_h</p:attrName>
                                        </p:attrNameLst>
                                      </p:cBhvr>
                                      <p:tavLst>
                                        <p:tav tm="0">
                                          <p:val>
                                            <p:strVal val="#ppt_h"/>
                                          </p:val>
                                        </p:tav>
                                        <p:tav tm="100000">
                                          <p:val>
                                            <p:strVal val="#ppt_h"/>
                                          </p:val>
                                        </p:tav>
                                      </p:tavLst>
                                    </p:anim>
                                    <p:animEffect transition="in" filter="fade">
                                      <p:cBhvr>
                                        <p:cTn id="70" dur="1000"/>
                                        <p:tgtEl>
                                          <p:spTgt spid="93208"/>
                                        </p:tgtEl>
                                      </p:cBhvr>
                                    </p:animEffect>
                                  </p:childTnLst>
                                </p:cTn>
                              </p:par>
                              <p:par>
                                <p:cTn id="71" presetID="50" presetClass="entr" presetSubtype="0" decel="100000" fill="hold" grpId="0" nodeType="withEffect">
                                  <p:stCondLst>
                                    <p:cond delay="0"/>
                                  </p:stCondLst>
                                  <p:childTnLst>
                                    <p:set>
                                      <p:cBhvr>
                                        <p:cTn id="72" dur="1" fill="hold">
                                          <p:stCondLst>
                                            <p:cond delay="0"/>
                                          </p:stCondLst>
                                        </p:cTn>
                                        <p:tgtEl>
                                          <p:spTgt spid="93209"/>
                                        </p:tgtEl>
                                        <p:attrNameLst>
                                          <p:attrName>style.visibility</p:attrName>
                                        </p:attrNameLst>
                                      </p:cBhvr>
                                      <p:to>
                                        <p:strVal val="visible"/>
                                      </p:to>
                                    </p:set>
                                    <p:anim calcmode="lin" valueType="num">
                                      <p:cBhvr>
                                        <p:cTn id="73" dur="1000" fill="hold"/>
                                        <p:tgtEl>
                                          <p:spTgt spid="93209"/>
                                        </p:tgtEl>
                                        <p:attrNameLst>
                                          <p:attrName>ppt_w</p:attrName>
                                        </p:attrNameLst>
                                      </p:cBhvr>
                                      <p:tavLst>
                                        <p:tav tm="0">
                                          <p:val>
                                            <p:strVal val="#ppt_w+.3"/>
                                          </p:val>
                                        </p:tav>
                                        <p:tav tm="100000">
                                          <p:val>
                                            <p:strVal val="#ppt_w"/>
                                          </p:val>
                                        </p:tav>
                                      </p:tavLst>
                                    </p:anim>
                                    <p:anim calcmode="lin" valueType="num">
                                      <p:cBhvr>
                                        <p:cTn id="74" dur="1000" fill="hold"/>
                                        <p:tgtEl>
                                          <p:spTgt spid="93209"/>
                                        </p:tgtEl>
                                        <p:attrNameLst>
                                          <p:attrName>ppt_h</p:attrName>
                                        </p:attrNameLst>
                                      </p:cBhvr>
                                      <p:tavLst>
                                        <p:tav tm="0">
                                          <p:val>
                                            <p:strVal val="#ppt_h"/>
                                          </p:val>
                                        </p:tav>
                                        <p:tav tm="100000">
                                          <p:val>
                                            <p:strVal val="#ppt_h"/>
                                          </p:val>
                                        </p:tav>
                                      </p:tavLst>
                                    </p:anim>
                                    <p:animEffect transition="in" filter="fade">
                                      <p:cBhvr>
                                        <p:cTn id="75" dur="1000"/>
                                        <p:tgtEl>
                                          <p:spTgt spid="93209"/>
                                        </p:tgtEl>
                                      </p:cBhvr>
                                    </p:animEffect>
                                  </p:childTnLst>
                                </p:cTn>
                              </p:par>
                              <p:par>
                                <p:cTn id="76" presetID="50" presetClass="entr" presetSubtype="0" decel="100000" fill="hold" grpId="0" nodeType="withEffect">
                                  <p:stCondLst>
                                    <p:cond delay="0"/>
                                  </p:stCondLst>
                                  <p:childTnLst>
                                    <p:set>
                                      <p:cBhvr>
                                        <p:cTn id="77" dur="1" fill="hold">
                                          <p:stCondLst>
                                            <p:cond delay="0"/>
                                          </p:stCondLst>
                                        </p:cTn>
                                        <p:tgtEl>
                                          <p:spTgt spid="93210"/>
                                        </p:tgtEl>
                                        <p:attrNameLst>
                                          <p:attrName>style.visibility</p:attrName>
                                        </p:attrNameLst>
                                      </p:cBhvr>
                                      <p:to>
                                        <p:strVal val="visible"/>
                                      </p:to>
                                    </p:set>
                                    <p:anim calcmode="lin" valueType="num">
                                      <p:cBhvr>
                                        <p:cTn id="78" dur="1000" fill="hold"/>
                                        <p:tgtEl>
                                          <p:spTgt spid="93210"/>
                                        </p:tgtEl>
                                        <p:attrNameLst>
                                          <p:attrName>ppt_w</p:attrName>
                                        </p:attrNameLst>
                                      </p:cBhvr>
                                      <p:tavLst>
                                        <p:tav tm="0">
                                          <p:val>
                                            <p:strVal val="#ppt_w+.3"/>
                                          </p:val>
                                        </p:tav>
                                        <p:tav tm="100000">
                                          <p:val>
                                            <p:strVal val="#ppt_w"/>
                                          </p:val>
                                        </p:tav>
                                      </p:tavLst>
                                    </p:anim>
                                    <p:anim calcmode="lin" valueType="num">
                                      <p:cBhvr>
                                        <p:cTn id="79" dur="1000" fill="hold"/>
                                        <p:tgtEl>
                                          <p:spTgt spid="93210"/>
                                        </p:tgtEl>
                                        <p:attrNameLst>
                                          <p:attrName>ppt_h</p:attrName>
                                        </p:attrNameLst>
                                      </p:cBhvr>
                                      <p:tavLst>
                                        <p:tav tm="0">
                                          <p:val>
                                            <p:strVal val="#ppt_h"/>
                                          </p:val>
                                        </p:tav>
                                        <p:tav tm="100000">
                                          <p:val>
                                            <p:strVal val="#ppt_h"/>
                                          </p:val>
                                        </p:tav>
                                      </p:tavLst>
                                    </p:anim>
                                    <p:animEffect transition="in" filter="fade">
                                      <p:cBhvr>
                                        <p:cTn id="80" dur="1000"/>
                                        <p:tgtEl>
                                          <p:spTgt spid="93210"/>
                                        </p:tgtEl>
                                      </p:cBhvr>
                                    </p:animEffect>
                                  </p:childTnLst>
                                </p:cTn>
                              </p:par>
                              <p:par>
                                <p:cTn id="81" presetID="50" presetClass="entr" presetSubtype="0" decel="100000" fill="hold" grpId="0" nodeType="withEffect">
                                  <p:stCondLst>
                                    <p:cond delay="0"/>
                                  </p:stCondLst>
                                  <p:childTnLst>
                                    <p:set>
                                      <p:cBhvr>
                                        <p:cTn id="82" dur="1" fill="hold">
                                          <p:stCondLst>
                                            <p:cond delay="0"/>
                                          </p:stCondLst>
                                        </p:cTn>
                                        <p:tgtEl>
                                          <p:spTgt spid="93211"/>
                                        </p:tgtEl>
                                        <p:attrNameLst>
                                          <p:attrName>style.visibility</p:attrName>
                                        </p:attrNameLst>
                                      </p:cBhvr>
                                      <p:to>
                                        <p:strVal val="visible"/>
                                      </p:to>
                                    </p:set>
                                    <p:anim calcmode="lin" valueType="num">
                                      <p:cBhvr>
                                        <p:cTn id="83" dur="1000" fill="hold"/>
                                        <p:tgtEl>
                                          <p:spTgt spid="93211"/>
                                        </p:tgtEl>
                                        <p:attrNameLst>
                                          <p:attrName>ppt_w</p:attrName>
                                        </p:attrNameLst>
                                      </p:cBhvr>
                                      <p:tavLst>
                                        <p:tav tm="0">
                                          <p:val>
                                            <p:strVal val="#ppt_w+.3"/>
                                          </p:val>
                                        </p:tav>
                                        <p:tav tm="100000">
                                          <p:val>
                                            <p:strVal val="#ppt_w"/>
                                          </p:val>
                                        </p:tav>
                                      </p:tavLst>
                                    </p:anim>
                                    <p:anim calcmode="lin" valueType="num">
                                      <p:cBhvr>
                                        <p:cTn id="84" dur="1000" fill="hold"/>
                                        <p:tgtEl>
                                          <p:spTgt spid="93211"/>
                                        </p:tgtEl>
                                        <p:attrNameLst>
                                          <p:attrName>ppt_h</p:attrName>
                                        </p:attrNameLst>
                                      </p:cBhvr>
                                      <p:tavLst>
                                        <p:tav tm="0">
                                          <p:val>
                                            <p:strVal val="#ppt_h"/>
                                          </p:val>
                                        </p:tav>
                                        <p:tav tm="100000">
                                          <p:val>
                                            <p:strVal val="#ppt_h"/>
                                          </p:val>
                                        </p:tav>
                                      </p:tavLst>
                                    </p:anim>
                                    <p:animEffect transition="in" filter="fade">
                                      <p:cBhvr>
                                        <p:cTn id="85" dur="1000"/>
                                        <p:tgtEl>
                                          <p:spTgt spid="93211"/>
                                        </p:tgtEl>
                                      </p:cBhvr>
                                    </p:animEffect>
                                  </p:childTnLst>
                                </p:cTn>
                              </p:par>
                              <p:par>
                                <p:cTn id="86" presetID="50" presetClass="entr" presetSubtype="0" decel="100000" fill="hold" grpId="0" nodeType="withEffect">
                                  <p:stCondLst>
                                    <p:cond delay="0"/>
                                  </p:stCondLst>
                                  <p:childTnLst>
                                    <p:set>
                                      <p:cBhvr>
                                        <p:cTn id="87" dur="1" fill="hold">
                                          <p:stCondLst>
                                            <p:cond delay="0"/>
                                          </p:stCondLst>
                                        </p:cTn>
                                        <p:tgtEl>
                                          <p:spTgt spid="93212"/>
                                        </p:tgtEl>
                                        <p:attrNameLst>
                                          <p:attrName>style.visibility</p:attrName>
                                        </p:attrNameLst>
                                      </p:cBhvr>
                                      <p:to>
                                        <p:strVal val="visible"/>
                                      </p:to>
                                    </p:set>
                                    <p:anim calcmode="lin" valueType="num">
                                      <p:cBhvr>
                                        <p:cTn id="88" dur="1000" fill="hold"/>
                                        <p:tgtEl>
                                          <p:spTgt spid="93212"/>
                                        </p:tgtEl>
                                        <p:attrNameLst>
                                          <p:attrName>ppt_w</p:attrName>
                                        </p:attrNameLst>
                                      </p:cBhvr>
                                      <p:tavLst>
                                        <p:tav tm="0">
                                          <p:val>
                                            <p:strVal val="#ppt_w+.3"/>
                                          </p:val>
                                        </p:tav>
                                        <p:tav tm="100000">
                                          <p:val>
                                            <p:strVal val="#ppt_w"/>
                                          </p:val>
                                        </p:tav>
                                      </p:tavLst>
                                    </p:anim>
                                    <p:anim calcmode="lin" valueType="num">
                                      <p:cBhvr>
                                        <p:cTn id="89" dur="1000" fill="hold"/>
                                        <p:tgtEl>
                                          <p:spTgt spid="93212"/>
                                        </p:tgtEl>
                                        <p:attrNameLst>
                                          <p:attrName>ppt_h</p:attrName>
                                        </p:attrNameLst>
                                      </p:cBhvr>
                                      <p:tavLst>
                                        <p:tav tm="0">
                                          <p:val>
                                            <p:strVal val="#ppt_h"/>
                                          </p:val>
                                        </p:tav>
                                        <p:tav tm="100000">
                                          <p:val>
                                            <p:strVal val="#ppt_h"/>
                                          </p:val>
                                        </p:tav>
                                      </p:tavLst>
                                    </p:anim>
                                    <p:animEffect transition="in" filter="fade">
                                      <p:cBhvr>
                                        <p:cTn id="90" dur="1000"/>
                                        <p:tgtEl>
                                          <p:spTgt spid="93212"/>
                                        </p:tgtEl>
                                      </p:cBhvr>
                                    </p:animEffect>
                                  </p:childTnLst>
                                </p:cTn>
                              </p:par>
                            </p:childTnLst>
                          </p:cTn>
                        </p:par>
                        <p:par>
                          <p:cTn id="91" fill="hold" nodeType="afterGroup">
                            <p:stCondLst>
                              <p:cond delay="3800"/>
                            </p:stCondLst>
                            <p:childTnLst>
                              <p:par>
                                <p:cTn id="92" presetID="50" presetClass="entr" presetSubtype="0" decel="100000" fill="hold" grpId="0" nodeType="afterEffect">
                                  <p:stCondLst>
                                    <p:cond delay="0"/>
                                  </p:stCondLst>
                                  <p:childTnLst>
                                    <p:set>
                                      <p:cBhvr>
                                        <p:cTn id="93" dur="1" fill="hold">
                                          <p:stCondLst>
                                            <p:cond delay="0"/>
                                          </p:stCondLst>
                                        </p:cTn>
                                        <p:tgtEl>
                                          <p:spTgt spid="93206"/>
                                        </p:tgtEl>
                                        <p:attrNameLst>
                                          <p:attrName>style.visibility</p:attrName>
                                        </p:attrNameLst>
                                      </p:cBhvr>
                                      <p:to>
                                        <p:strVal val="visible"/>
                                      </p:to>
                                    </p:set>
                                    <p:anim calcmode="lin" valueType="num">
                                      <p:cBhvr>
                                        <p:cTn id="94" dur="1000" fill="hold"/>
                                        <p:tgtEl>
                                          <p:spTgt spid="93206"/>
                                        </p:tgtEl>
                                        <p:attrNameLst>
                                          <p:attrName>ppt_w</p:attrName>
                                        </p:attrNameLst>
                                      </p:cBhvr>
                                      <p:tavLst>
                                        <p:tav tm="0">
                                          <p:val>
                                            <p:strVal val="#ppt_w+.3"/>
                                          </p:val>
                                        </p:tav>
                                        <p:tav tm="100000">
                                          <p:val>
                                            <p:strVal val="#ppt_w"/>
                                          </p:val>
                                        </p:tav>
                                      </p:tavLst>
                                    </p:anim>
                                    <p:anim calcmode="lin" valueType="num">
                                      <p:cBhvr>
                                        <p:cTn id="95" dur="1000" fill="hold"/>
                                        <p:tgtEl>
                                          <p:spTgt spid="93206"/>
                                        </p:tgtEl>
                                        <p:attrNameLst>
                                          <p:attrName>ppt_h</p:attrName>
                                        </p:attrNameLst>
                                      </p:cBhvr>
                                      <p:tavLst>
                                        <p:tav tm="0">
                                          <p:val>
                                            <p:strVal val="#ppt_h"/>
                                          </p:val>
                                        </p:tav>
                                        <p:tav tm="100000">
                                          <p:val>
                                            <p:strVal val="#ppt_h"/>
                                          </p:val>
                                        </p:tav>
                                      </p:tavLst>
                                    </p:anim>
                                    <p:animEffect transition="in" filter="fade">
                                      <p:cBhvr>
                                        <p:cTn id="96" dur="1000"/>
                                        <p:tgtEl>
                                          <p:spTgt spid="93206"/>
                                        </p:tgtEl>
                                      </p:cBhvr>
                                    </p:animEffect>
                                  </p:childTnLst>
                                </p:cTn>
                              </p:par>
                            </p:childTnLst>
                          </p:cTn>
                        </p:par>
                        <p:par>
                          <p:cTn id="97" fill="hold" nodeType="afterGroup">
                            <p:stCondLst>
                              <p:cond delay="4800"/>
                            </p:stCondLst>
                            <p:childTnLst>
                              <p:par>
                                <p:cTn id="98" presetID="30" presetClass="entr" presetSubtype="0" fill="hold" nodeType="afterEffect">
                                  <p:stCondLst>
                                    <p:cond delay="0"/>
                                  </p:stCondLst>
                                  <p:childTnLst>
                                    <p:set>
                                      <p:cBhvr>
                                        <p:cTn id="99" dur="1" fill="hold">
                                          <p:stCondLst>
                                            <p:cond delay="0"/>
                                          </p:stCondLst>
                                        </p:cTn>
                                        <p:tgtEl>
                                          <p:spTgt spid="93213"/>
                                        </p:tgtEl>
                                        <p:attrNameLst>
                                          <p:attrName>style.visibility</p:attrName>
                                        </p:attrNameLst>
                                      </p:cBhvr>
                                      <p:to>
                                        <p:strVal val="visible"/>
                                      </p:to>
                                    </p:set>
                                    <p:animEffect transition="in" filter="fade">
                                      <p:cBhvr>
                                        <p:cTn id="100" dur="400" decel="100000"/>
                                        <p:tgtEl>
                                          <p:spTgt spid="93213"/>
                                        </p:tgtEl>
                                      </p:cBhvr>
                                    </p:animEffect>
                                    <p:anim calcmode="lin" valueType="num">
                                      <p:cBhvr>
                                        <p:cTn id="101" dur="400" decel="100000" fill="hold"/>
                                        <p:tgtEl>
                                          <p:spTgt spid="93213"/>
                                        </p:tgtEl>
                                        <p:attrNameLst>
                                          <p:attrName>style.rotation</p:attrName>
                                        </p:attrNameLst>
                                      </p:cBhvr>
                                      <p:tavLst>
                                        <p:tav tm="0">
                                          <p:val>
                                            <p:fltVal val="-90"/>
                                          </p:val>
                                        </p:tav>
                                        <p:tav tm="100000">
                                          <p:val>
                                            <p:fltVal val="0"/>
                                          </p:val>
                                        </p:tav>
                                      </p:tavLst>
                                    </p:anim>
                                    <p:anim calcmode="lin" valueType="num">
                                      <p:cBhvr>
                                        <p:cTn id="102" dur="400" decel="100000" fill="hold"/>
                                        <p:tgtEl>
                                          <p:spTgt spid="93213"/>
                                        </p:tgtEl>
                                        <p:attrNameLst>
                                          <p:attrName>ppt_x</p:attrName>
                                        </p:attrNameLst>
                                      </p:cBhvr>
                                      <p:tavLst>
                                        <p:tav tm="0">
                                          <p:val>
                                            <p:strVal val="#ppt_x+0.4"/>
                                          </p:val>
                                        </p:tav>
                                        <p:tav tm="100000">
                                          <p:val>
                                            <p:strVal val="#ppt_x-0.05"/>
                                          </p:val>
                                        </p:tav>
                                      </p:tavLst>
                                    </p:anim>
                                    <p:anim calcmode="lin" valueType="num">
                                      <p:cBhvr>
                                        <p:cTn id="103" dur="400" decel="100000" fill="hold"/>
                                        <p:tgtEl>
                                          <p:spTgt spid="93213"/>
                                        </p:tgtEl>
                                        <p:attrNameLst>
                                          <p:attrName>ppt_y</p:attrName>
                                        </p:attrNameLst>
                                      </p:cBhvr>
                                      <p:tavLst>
                                        <p:tav tm="0">
                                          <p:val>
                                            <p:strVal val="#ppt_y-0.4"/>
                                          </p:val>
                                        </p:tav>
                                        <p:tav tm="100000">
                                          <p:val>
                                            <p:strVal val="#ppt_y+0.1"/>
                                          </p:val>
                                        </p:tav>
                                      </p:tavLst>
                                    </p:anim>
                                    <p:anim calcmode="lin" valueType="num">
                                      <p:cBhvr>
                                        <p:cTn id="104" dur="100" accel="100000" fill="hold">
                                          <p:stCondLst>
                                            <p:cond delay="400"/>
                                          </p:stCondLst>
                                        </p:cTn>
                                        <p:tgtEl>
                                          <p:spTgt spid="93213"/>
                                        </p:tgtEl>
                                        <p:attrNameLst>
                                          <p:attrName>ppt_x</p:attrName>
                                        </p:attrNameLst>
                                      </p:cBhvr>
                                      <p:tavLst>
                                        <p:tav tm="0">
                                          <p:val>
                                            <p:strVal val="#ppt_x-0.05"/>
                                          </p:val>
                                        </p:tav>
                                        <p:tav tm="100000">
                                          <p:val>
                                            <p:strVal val="#ppt_x"/>
                                          </p:val>
                                        </p:tav>
                                      </p:tavLst>
                                    </p:anim>
                                    <p:anim calcmode="lin" valueType="num">
                                      <p:cBhvr>
                                        <p:cTn id="105" dur="100" accel="100000" fill="hold">
                                          <p:stCondLst>
                                            <p:cond delay="400"/>
                                          </p:stCondLst>
                                        </p:cTn>
                                        <p:tgtEl>
                                          <p:spTgt spid="93213"/>
                                        </p:tgtEl>
                                        <p:attrNameLst>
                                          <p:attrName>ppt_y</p:attrName>
                                        </p:attrNameLst>
                                      </p:cBhvr>
                                      <p:tavLst>
                                        <p:tav tm="0">
                                          <p:val>
                                            <p:strVal val="#ppt_y+0.1"/>
                                          </p:val>
                                        </p:tav>
                                        <p:tav tm="100000">
                                          <p:val>
                                            <p:strVal val="#ppt_y"/>
                                          </p:val>
                                        </p:tav>
                                      </p:tavLst>
                                    </p:anim>
                                  </p:childTnLst>
                                </p:cTn>
                              </p:par>
                            </p:childTnLst>
                          </p:cTn>
                        </p:par>
                        <p:par>
                          <p:cTn id="106" fill="hold" nodeType="afterGroup">
                            <p:stCondLst>
                              <p:cond delay="5300"/>
                            </p:stCondLst>
                            <p:childTnLst>
                              <p:par>
                                <p:cTn id="107" presetID="30" presetClass="entr" presetSubtype="0" fill="hold" nodeType="afterEffect">
                                  <p:stCondLst>
                                    <p:cond delay="0"/>
                                  </p:stCondLst>
                                  <p:childTnLst>
                                    <p:set>
                                      <p:cBhvr>
                                        <p:cTn id="108" dur="1" fill="hold">
                                          <p:stCondLst>
                                            <p:cond delay="0"/>
                                          </p:stCondLst>
                                        </p:cTn>
                                        <p:tgtEl>
                                          <p:spTgt spid="93214"/>
                                        </p:tgtEl>
                                        <p:attrNameLst>
                                          <p:attrName>style.visibility</p:attrName>
                                        </p:attrNameLst>
                                      </p:cBhvr>
                                      <p:to>
                                        <p:strVal val="visible"/>
                                      </p:to>
                                    </p:set>
                                    <p:animEffect transition="in" filter="fade">
                                      <p:cBhvr>
                                        <p:cTn id="109" dur="400" decel="100000"/>
                                        <p:tgtEl>
                                          <p:spTgt spid="93214"/>
                                        </p:tgtEl>
                                      </p:cBhvr>
                                    </p:animEffect>
                                    <p:anim calcmode="lin" valueType="num">
                                      <p:cBhvr>
                                        <p:cTn id="110" dur="400" decel="100000" fill="hold"/>
                                        <p:tgtEl>
                                          <p:spTgt spid="93214"/>
                                        </p:tgtEl>
                                        <p:attrNameLst>
                                          <p:attrName>style.rotation</p:attrName>
                                        </p:attrNameLst>
                                      </p:cBhvr>
                                      <p:tavLst>
                                        <p:tav tm="0">
                                          <p:val>
                                            <p:fltVal val="-90"/>
                                          </p:val>
                                        </p:tav>
                                        <p:tav tm="100000">
                                          <p:val>
                                            <p:fltVal val="0"/>
                                          </p:val>
                                        </p:tav>
                                      </p:tavLst>
                                    </p:anim>
                                    <p:anim calcmode="lin" valueType="num">
                                      <p:cBhvr>
                                        <p:cTn id="111" dur="400" decel="100000" fill="hold"/>
                                        <p:tgtEl>
                                          <p:spTgt spid="93214"/>
                                        </p:tgtEl>
                                        <p:attrNameLst>
                                          <p:attrName>ppt_x</p:attrName>
                                        </p:attrNameLst>
                                      </p:cBhvr>
                                      <p:tavLst>
                                        <p:tav tm="0">
                                          <p:val>
                                            <p:strVal val="#ppt_x+0.4"/>
                                          </p:val>
                                        </p:tav>
                                        <p:tav tm="100000">
                                          <p:val>
                                            <p:strVal val="#ppt_x-0.05"/>
                                          </p:val>
                                        </p:tav>
                                      </p:tavLst>
                                    </p:anim>
                                    <p:anim calcmode="lin" valueType="num">
                                      <p:cBhvr>
                                        <p:cTn id="112" dur="400" decel="100000" fill="hold"/>
                                        <p:tgtEl>
                                          <p:spTgt spid="93214"/>
                                        </p:tgtEl>
                                        <p:attrNameLst>
                                          <p:attrName>ppt_y</p:attrName>
                                        </p:attrNameLst>
                                      </p:cBhvr>
                                      <p:tavLst>
                                        <p:tav tm="0">
                                          <p:val>
                                            <p:strVal val="#ppt_y-0.4"/>
                                          </p:val>
                                        </p:tav>
                                        <p:tav tm="100000">
                                          <p:val>
                                            <p:strVal val="#ppt_y+0.1"/>
                                          </p:val>
                                        </p:tav>
                                      </p:tavLst>
                                    </p:anim>
                                    <p:anim calcmode="lin" valueType="num">
                                      <p:cBhvr>
                                        <p:cTn id="113" dur="100" accel="100000" fill="hold">
                                          <p:stCondLst>
                                            <p:cond delay="400"/>
                                          </p:stCondLst>
                                        </p:cTn>
                                        <p:tgtEl>
                                          <p:spTgt spid="93214"/>
                                        </p:tgtEl>
                                        <p:attrNameLst>
                                          <p:attrName>ppt_x</p:attrName>
                                        </p:attrNameLst>
                                      </p:cBhvr>
                                      <p:tavLst>
                                        <p:tav tm="0">
                                          <p:val>
                                            <p:strVal val="#ppt_x-0.05"/>
                                          </p:val>
                                        </p:tav>
                                        <p:tav tm="100000">
                                          <p:val>
                                            <p:strVal val="#ppt_x"/>
                                          </p:val>
                                        </p:tav>
                                      </p:tavLst>
                                    </p:anim>
                                    <p:anim calcmode="lin" valueType="num">
                                      <p:cBhvr>
                                        <p:cTn id="114" dur="100" accel="100000" fill="hold">
                                          <p:stCondLst>
                                            <p:cond delay="400"/>
                                          </p:stCondLst>
                                        </p:cTn>
                                        <p:tgtEl>
                                          <p:spTgt spid="9321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00" grpId="0"/>
      <p:bldP spid="93201" grpId="0"/>
      <p:bldP spid="93202" grpId="0"/>
      <p:bldP spid="93203" grpId="0"/>
      <p:bldP spid="93204" grpId="0"/>
      <p:bldP spid="93205" grpId="0" animBg="1"/>
      <p:bldP spid="93206" grpId="0"/>
      <p:bldP spid="93207" grpId="0"/>
      <p:bldP spid="93208" grpId="0"/>
      <p:bldP spid="93209" grpId="0"/>
      <p:bldP spid="93210" grpId="0" animBg="1"/>
      <p:bldP spid="93211" grpId="0" animBg="1"/>
      <p:bldP spid="93212" grpId="0" animBg="1"/>
      <p:bldP spid="93217" grpId="0"/>
      <p:bldP spid="93218"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91" name="任意多边形 15"/>
          <p:cNvSpPr>
            <a:spLocks/>
          </p:cNvSpPr>
          <p:nvPr/>
        </p:nvSpPr>
        <p:spPr bwMode="auto">
          <a:xfrm>
            <a:off x="1558925" y="1384300"/>
            <a:ext cx="2476500" cy="3268663"/>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6CB8"/>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grpSp>
        <p:nvGrpSpPr>
          <p:cNvPr id="18" name="Oval 53"/>
          <p:cNvGrpSpPr>
            <a:grpSpLocks/>
          </p:cNvGrpSpPr>
          <p:nvPr/>
        </p:nvGrpSpPr>
        <p:grpSpPr bwMode="auto">
          <a:xfrm rot="5400000">
            <a:off x="1132682" y="1119981"/>
            <a:ext cx="3128962" cy="3140075"/>
            <a:chOff x="1981200" y="4718304"/>
            <a:chExt cx="1908048" cy="1914144"/>
          </a:xfrm>
        </p:grpSpPr>
        <p:pic>
          <p:nvPicPr>
            <p:cNvPr id="67593" name="Oval 5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4718304"/>
              <a:ext cx="1908048" cy="1914144"/>
            </a:xfrm>
            <a:prstGeom prst="rect">
              <a:avLst/>
            </a:prstGeom>
            <a:noFill/>
            <a:extLst>
              <a:ext uri="{909E8E84-426E-40DD-AFC4-6F175D3DCCD1}">
                <a14:hiddenFill xmlns:a14="http://schemas.microsoft.com/office/drawing/2010/main">
                  <a:solidFill>
                    <a:srgbClr val="FFFFFF"/>
                  </a:solidFill>
                </a14:hiddenFill>
              </a:ext>
            </a:extLst>
          </p:spPr>
        </p:pic>
        <p:sp>
          <p:nvSpPr>
            <p:cNvPr id="67594" name="Text Box 10"/>
            <p:cNvSpPr txBox="1">
              <a:spLocks noChangeArrowheads="1"/>
            </p:cNvSpPr>
            <p:nvPr/>
          </p:nvSpPr>
          <p:spPr bwMode="auto">
            <a:xfrm>
              <a:off x="2412130" y="5153507"/>
              <a:ext cx="914505" cy="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7596" name="任意多边形 15"/>
          <p:cNvSpPr>
            <a:spLocks/>
          </p:cNvSpPr>
          <p:nvPr/>
        </p:nvSpPr>
        <p:spPr bwMode="auto">
          <a:xfrm>
            <a:off x="4870450" y="1341438"/>
            <a:ext cx="2476500" cy="3268662"/>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6CB8"/>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grpSp>
        <p:nvGrpSpPr>
          <p:cNvPr id="2" name="Oval 53"/>
          <p:cNvGrpSpPr>
            <a:grpSpLocks/>
          </p:cNvGrpSpPr>
          <p:nvPr/>
        </p:nvGrpSpPr>
        <p:grpSpPr bwMode="auto">
          <a:xfrm rot="5400000">
            <a:off x="4444207" y="1119981"/>
            <a:ext cx="3128962" cy="3140075"/>
            <a:chOff x="1981200" y="4718304"/>
            <a:chExt cx="1908048" cy="1914144"/>
          </a:xfrm>
        </p:grpSpPr>
        <p:pic>
          <p:nvPicPr>
            <p:cNvPr id="67598" name="Oval 5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4718304"/>
              <a:ext cx="1908048" cy="1914144"/>
            </a:xfrm>
            <a:prstGeom prst="rect">
              <a:avLst/>
            </a:prstGeom>
            <a:noFill/>
            <a:extLst>
              <a:ext uri="{909E8E84-426E-40DD-AFC4-6F175D3DCCD1}">
                <a14:hiddenFill xmlns:a14="http://schemas.microsoft.com/office/drawing/2010/main">
                  <a:solidFill>
                    <a:srgbClr val="FFFFFF"/>
                  </a:solidFill>
                </a14:hiddenFill>
              </a:ext>
            </a:extLst>
          </p:spPr>
        </p:pic>
        <p:sp>
          <p:nvSpPr>
            <p:cNvPr id="67599" name="Text Box 15"/>
            <p:cNvSpPr txBox="1">
              <a:spLocks noChangeArrowheads="1"/>
            </p:cNvSpPr>
            <p:nvPr/>
          </p:nvSpPr>
          <p:spPr bwMode="auto">
            <a:xfrm>
              <a:off x="2412130" y="5153507"/>
              <a:ext cx="914505" cy="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7601" name="任意多边形 15"/>
          <p:cNvSpPr>
            <a:spLocks/>
          </p:cNvSpPr>
          <p:nvPr/>
        </p:nvSpPr>
        <p:spPr bwMode="auto">
          <a:xfrm>
            <a:off x="7894638" y="1341438"/>
            <a:ext cx="2476500" cy="3268662"/>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6CB8"/>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grpSp>
        <p:nvGrpSpPr>
          <p:cNvPr id="3" name="Oval 53"/>
          <p:cNvGrpSpPr>
            <a:grpSpLocks/>
          </p:cNvGrpSpPr>
          <p:nvPr/>
        </p:nvGrpSpPr>
        <p:grpSpPr bwMode="auto">
          <a:xfrm rot="5400000">
            <a:off x="7468395" y="1119981"/>
            <a:ext cx="3128962" cy="3140075"/>
            <a:chOff x="1981200" y="4718304"/>
            <a:chExt cx="1908048" cy="1914144"/>
          </a:xfrm>
        </p:grpSpPr>
        <p:pic>
          <p:nvPicPr>
            <p:cNvPr id="67603" name="Oval 5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4718304"/>
              <a:ext cx="1908048" cy="1914144"/>
            </a:xfrm>
            <a:prstGeom prst="rect">
              <a:avLst/>
            </a:prstGeom>
            <a:noFill/>
            <a:extLst>
              <a:ext uri="{909E8E84-426E-40DD-AFC4-6F175D3DCCD1}">
                <a14:hiddenFill xmlns:a14="http://schemas.microsoft.com/office/drawing/2010/main">
                  <a:solidFill>
                    <a:srgbClr val="FFFFFF"/>
                  </a:solidFill>
                </a14:hiddenFill>
              </a:ext>
            </a:extLst>
          </p:spPr>
        </p:pic>
        <p:sp>
          <p:nvSpPr>
            <p:cNvPr id="67604" name="Text Box 20"/>
            <p:cNvSpPr txBox="1">
              <a:spLocks noChangeArrowheads="1"/>
            </p:cNvSpPr>
            <p:nvPr/>
          </p:nvSpPr>
          <p:spPr bwMode="auto">
            <a:xfrm>
              <a:off x="2412130" y="5153507"/>
              <a:ext cx="914505" cy="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7605" name="Text Box 21"/>
          <p:cNvSpPr txBox="1">
            <a:spLocks noChangeArrowheads="1"/>
          </p:cNvSpPr>
          <p:nvPr/>
        </p:nvSpPr>
        <p:spPr bwMode="auto">
          <a:xfrm>
            <a:off x="8399463" y="2078038"/>
            <a:ext cx="1584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ea typeface="方正兰亭大黑_GBK" pitchFamily="2" charset="-122"/>
              </a:rPr>
              <a:t>销售额突破</a:t>
            </a:r>
          </a:p>
        </p:txBody>
      </p:sp>
      <p:sp>
        <p:nvSpPr>
          <p:cNvPr id="67606" name="Text Box 22"/>
          <p:cNvSpPr txBox="1">
            <a:spLocks noChangeArrowheads="1"/>
          </p:cNvSpPr>
          <p:nvPr/>
        </p:nvSpPr>
        <p:spPr bwMode="auto">
          <a:xfrm>
            <a:off x="5375275" y="2112963"/>
            <a:ext cx="1584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ea typeface="方正兰亭大黑_GBK" pitchFamily="2" charset="-122"/>
              </a:rPr>
              <a:t>加盟店超过</a:t>
            </a:r>
          </a:p>
        </p:txBody>
      </p:sp>
      <p:sp>
        <p:nvSpPr>
          <p:cNvPr id="67607" name="Text Box 23"/>
          <p:cNvSpPr txBox="1">
            <a:spLocks noChangeArrowheads="1"/>
          </p:cNvSpPr>
          <p:nvPr/>
        </p:nvSpPr>
        <p:spPr bwMode="auto">
          <a:xfrm>
            <a:off x="1990725" y="2078038"/>
            <a:ext cx="1800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ea typeface="方正兰亭大黑_GBK" pitchFamily="2" charset="-122"/>
              </a:rPr>
              <a:t>产品销售覆盖</a:t>
            </a:r>
          </a:p>
        </p:txBody>
      </p:sp>
      <p:sp>
        <p:nvSpPr>
          <p:cNvPr id="67608" name="Text Box 24"/>
          <p:cNvSpPr txBox="1">
            <a:spLocks noChangeArrowheads="1"/>
          </p:cNvSpPr>
          <p:nvPr/>
        </p:nvSpPr>
        <p:spPr bwMode="auto">
          <a:xfrm>
            <a:off x="8328025" y="2403475"/>
            <a:ext cx="18002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000">
                <a:solidFill>
                  <a:srgbClr val="006CB8"/>
                </a:solidFill>
                <a:latin typeface="方正兰亭大黑_GBK" pitchFamily="2" charset="-122"/>
                <a:ea typeface="方正兰亭大黑_GBK" pitchFamily="2" charset="-122"/>
              </a:rPr>
              <a:t>8</a:t>
            </a:r>
            <a:r>
              <a:rPr lang="zh-CN" altLang="en-US" sz="4000">
                <a:solidFill>
                  <a:srgbClr val="006CB8"/>
                </a:solidFill>
                <a:latin typeface="方正兰亭大黑_GBK" pitchFamily="2" charset="-122"/>
                <a:ea typeface="方正兰亭大黑_GBK" pitchFamily="2" charset="-122"/>
              </a:rPr>
              <a:t>个亿</a:t>
            </a:r>
          </a:p>
        </p:txBody>
      </p:sp>
      <p:sp>
        <p:nvSpPr>
          <p:cNvPr id="67609" name="Text Box 25"/>
          <p:cNvSpPr txBox="1">
            <a:spLocks noChangeArrowheads="1"/>
          </p:cNvSpPr>
          <p:nvPr/>
        </p:nvSpPr>
        <p:spPr bwMode="auto">
          <a:xfrm>
            <a:off x="5302250" y="2438400"/>
            <a:ext cx="18002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000">
                <a:solidFill>
                  <a:srgbClr val="006CB8"/>
                </a:solidFill>
                <a:latin typeface="方正兰亭大黑_GBK" pitchFamily="2" charset="-122"/>
                <a:ea typeface="方正兰亭大黑_GBK" pitchFamily="2" charset="-122"/>
              </a:rPr>
              <a:t>6</a:t>
            </a:r>
            <a:r>
              <a:rPr lang="zh-CN" altLang="en-US" sz="4000">
                <a:solidFill>
                  <a:srgbClr val="006CB8"/>
                </a:solidFill>
                <a:latin typeface="方正兰亭大黑_GBK" pitchFamily="2" charset="-122"/>
                <a:ea typeface="方正兰亭大黑_GBK" pitchFamily="2" charset="-122"/>
              </a:rPr>
              <a:t>千家</a:t>
            </a:r>
          </a:p>
        </p:txBody>
      </p:sp>
      <p:sp>
        <p:nvSpPr>
          <p:cNvPr id="67610" name="Text Box 26"/>
          <p:cNvSpPr txBox="1">
            <a:spLocks noChangeArrowheads="1"/>
          </p:cNvSpPr>
          <p:nvPr/>
        </p:nvSpPr>
        <p:spPr bwMode="auto">
          <a:xfrm>
            <a:off x="2063750" y="2438400"/>
            <a:ext cx="18002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000">
                <a:solidFill>
                  <a:srgbClr val="006CB8"/>
                </a:solidFill>
                <a:latin typeface="方正兰亭大黑_GBK" pitchFamily="2" charset="-122"/>
                <a:ea typeface="方正兰亭大黑_GBK" pitchFamily="2" charset="-122"/>
              </a:rPr>
              <a:t>5</a:t>
            </a:r>
            <a:r>
              <a:rPr lang="zh-CN" altLang="en-US" sz="4000">
                <a:solidFill>
                  <a:srgbClr val="006CB8"/>
                </a:solidFill>
                <a:latin typeface="方正兰亭大黑_GBK" pitchFamily="2" charset="-122"/>
                <a:ea typeface="方正兰亭大黑_GBK" pitchFamily="2" charset="-122"/>
              </a:rPr>
              <a:t>大洲</a:t>
            </a:r>
          </a:p>
        </p:txBody>
      </p:sp>
      <p:sp>
        <p:nvSpPr>
          <p:cNvPr id="67611" name="Rectangle 27"/>
          <p:cNvSpPr>
            <a:spLocks noChangeArrowheads="1"/>
          </p:cNvSpPr>
          <p:nvPr/>
        </p:nvSpPr>
        <p:spPr bwMode="auto">
          <a:xfrm>
            <a:off x="1919288" y="4549775"/>
            <a:ext cx="1944687" cy="168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添加文本内容添加文本内容添加文本添加文本内容添加文本内容添加文本内容添加文本</a:t>
            </a:r>
          </a:p>
        </p:txBody>
      </p:sp>
      <p:sp>
        <p:nvSpPr>
          <p:cNvPr id="67612" name="Rectangle 28"/>
          <p:cNvSpPr>
            <a:spLocks noChangeArrowheads="1"/>
          </p:cNvSpPr>
          <p:nvPr/>
        </p:nvSpPr>
        <p:spPr bwMode="auto">
          <a:xfrm>
            <a:off x="5159375" y="4549775"/>
            <a:ext cx="1944688" cy="168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添加文本内容添加文本内容添加文本添加文本内容添加文本内容添加文本内容添加文本</a:t>
            </a:r>
          </a:p>
        </p:txBody>
      </p:sp>
      <p:sp>
        <p:nvSpPr>
          <p:cNvPr id="67613" name="Rectangle 29"/>
          <p:cNvSpPr>
            <a:spLocks noChangeArrowheads="1"/>
          </p:cNvSpPr>
          <p:nvPr/>
        </p:nvSpPr>
        <p:spPr bwMode="auto">
          <a:xfrm>
            <a:off x="8255000" y="4581525"/>
            <a:ext cx="1944688" cy="168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添加文本内容添加文本内容添加文本添加文本内容添加文本内容添加文本内容添加文本</a:t>
            </a:r>
          </a:p>
        </p:txBody>
      </p:sp>
      <p:sp>
        <p:nvSpPr>
          <p:cNvPr id="67616" name="Rectangle 32"/>
          <p:cNvSpPr>
            <a:spLocks noChangeArrowheads="1"/>
          </p:cNvSpPr>
          <p:nvPr/>
        </p:nvSpPr>
        <p:spPr bwMode="auto">
          <a:xfrm>
            <a:off x="419100" y="298450"/>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展望未来</a:t>
            </a:r>
          </a:p>
        </p:txBody>
      </p:sp>
      <p:sp>
        <p:nvSpPr>
          <p:cNvPr id="67617" name="Rectangle 33"/>
          <p:cNvSpPr>
            <a:spLocks noChangeArrowheads="1"/>
          </p:cNvSpPr>
          <p:nvPr/>
        </p:nvSpPr>
        <p:spPr bwMode="auto">
          <a:xfrm>
            <a:off x="1990725" y="442913"/>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solidFill>
                  <a:schemeClr val="bg1"/>
                </a:solidFill>
                <a:latin typeface="方正正中黑简体" pitchFamily="2" charset="-122"/>
                <a:ea typeface="方正正中黑简体" pitchFamily="2" charset="-122"/>
              </a:rPr>
              <a:t> </a:t>
            </a:r>
            <a:r>
              <a:rPr lang="en-US" altLang="zh-CN" sz="2000" dirty="0">
                <a:latin typeface="方正正中黑简体" pitchFamily="2" charset="-122"/>
                <a:ea typeface="方正正中黑简体" pitchFamily="2" charset="-122"/>
              </a:rPr>
              <a:t>Intro Operation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7616"/>
                                        </p:tgtEl>
                                        <p:attrNameLst>
                                          <p:attrName>style.visibility</p:attrName>
                                        </p:attrNameLst>
                                      </p:cBhvr>
                                      <p:to>
                                        <p:strVal val="visible"/>
                                      </p:to>
                                    </p:set>
                                    <p:anim calcmode="lin" valueType="num">
                                      <p:cBhvr>
                                        <p:cTn id="7" dur="500" fill="hold"/>
                                        <p:tgtEl>
                                          <p:spTgt spid="676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7616"/>
                                        </p:tgtEl>
                                        <p:attrNameLst>
                                          <p:attrName>ppt_y</p:attrName>
                                        </p:attrNameLst>
                                      </p:cBhvr>
                                      <p:tavLst>
                                        <p:tav tm="0">
                                          <p:val>
                                            <p:strVal val="#ppt_y"/>
                                          </p:val>
                                        </p:tav>
                                        <p:tav tm="100000">
                                          <p:val>
                                            <p:strVal val="#ppt_y"/>
                                          </p:val>
                                        </p:tav>
                                      </p:tavLst>
                                    </p:anim>
                                    <p:anim calcmode="lin" valueType="num">
                                      <p:cBhvr>
                                        <p:cTn id="9" dur="500" fill="hold"/>
                                        <p:tgtEl>
                                          <p:spTgt spid="676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76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7616"/>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7617"/>
                                        </p:tgtEl>
                                        <p:attrNameLst>
                                          <p:attrName>style.visibility</p:attrName>
                                        </p:attrNameLst>
                                      </p:cBhvr>
                                      <p:to>
                                        <p:strVal val="visible"/>
                                      </p:to>
                                    </p:set>
                                    <p:anim calcmode="lin" valueType="num">
                                      <p:cBhvr>
                                        <p:cTn id="15" dur="500" fill="hold"/>
                                        <p:tgtEl>
                                          <p:spTgt spid="67617"/>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67617"/>
                                        </p:tgtEl>
                                        <p:attrNameLst>
                                          <p:attrName>ppt_y</p:attrName>
                                        </p:attrNameLst>
                                      </p:cBhvr>
                                      <p:tavLst>
                                        <p:tav tm="0">
                                          <p:val>
                                            <p:strVal val="#ppt_y"/>
                                          </p:val>
                                        </p:tav>
                                        <p:tav tm="100000">
                                          <p:val>
                                            <p:strVal val="#ppt_y"/>
                                          </p:val>
                                        </p:tav>
                                      </p:tavLst>
                                    </p:anim>
                                    <p:anim calcmode="lin" valueType="num">
                                      <p:cBhvr>
                                        <p:cTn id="17" dur="500" fill="hold"/>
                                        <p:tgtEl>
                                          <p:spTgt spid="67617"/>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6761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67617"/>
                                        </p:tgtEl>
                                      </p:cBhvr>
                                    </p:animEffect>
                                  </p:childTnLst>
                                </p:cTn>
                              </p:par>
                            </p:childTnLst>
                          </p:cTn>
                        </p:par>
                        <p:par>
                          <p:cTn id="20" fill="hold" nodeType="afterGroup">
                            <p:stCondLst>
                              <p:cond delay="1800"/>
                            </p:stCondLst>
                            <p:childTnLst>
                              <p:par>
                                <p:cTn id="21" presetID="42" presetClass="entr" presetSubtype="0" fill="hold" grpId="0" nodeType="afterEffect">
                                  <p:stCondLst>
                                    <p:cond delay="0"/>
                                  </p:stCondLst>
                                  <p:childTnLst>
                                    <p:set>
                                      <p:cBhvr>
                                        <p:cTn id="22" dur="1" fill="hold">
                                          <p:stCondLst>
                                            <p:cond delay="0"/>
                                          </p:stCondLst>
                                        </p:cTn>
                                        <p:tgtEl>
                                          <p:spTgt spid="67591"/>
                                        </p:tgtEl>
                                        <p:attrNameLst>
                                          <p:attrName>style.visibility</p:attrName>
                                        </p:attrNameLst>
                                      </p:cBhvr>
                                      <p:to>
                                        <p:strVal val="visible"/>
                                      </p:to>
                                    </p:set>
                                    <p:animEffect transition="in" filter="fade">
                                      <p:cBhvr>
                                        <p:cTn id="23" dur="500"/>
                                        <p:tgtEl>
                                          <p:spTgt spid="67591"/>
                                        </p:tgtEl>
                                      </p:cBhvr>
                                    </p:animEffect>
                                    <p:anim calcmode="lin" valueType="num">
                                      <p:cBhvr>
                                        <p:cTn id="24" dur="500" fill="hold"/>
                                        <p:tgtEl>
                                          <p:spTgt spid="67591"/>
                                        </p:tgtEl>
                                        <p:attrNameLst>
                                          <p:attrName>ppt_x</p:attrName>
                                        </p:attrNameLst>
                                      </p:cBhvr>
                                      <p:tavLst>
                                        <p:tav tm="0">
                                          <p:val>
                                            <p:strVal val="#ppt_x"/>
                                          </p:val>
                                        </p:tav>
                                        <p:tav tm="100000">
                                          <p:val>
                                            <p:strVal val="#ppt_x"/>
                                          </p:val>
                                        </p:tav>
                                      </p:tavLst>
                                    </p:anim>
                                    <p:anim calcmode="lin" valueType="num">
                                      <p:cBhvr>
                                        <p:cTn id="25" dur="500" fill="hold"/>
                                        <p:tgtEl>
                                          <p:spTgt spid="67591"/>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3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anim calcmode="lin" valueType="num">
                                      <p:cBhvr>
                                        <p:cTn id="30" dur="500" fill="hold"/>
                                        <p:tgtEl>
                                          <p:spTgt spid="18"/>
                                        </p:tgtEl>
                                        <p:attrNameLst>
                                          <p:attrName>ppt_x</p:attrName>
                                        </p:attrNameLst>
                                      </p:cBhvr>
                                      <p:tavLst>
                                        <p:tav tm="0">
                                          <p:val>
                                            <p:strVal val="#ppt_x"/>
                                          </p:val>
                                        </p:tav>
                                        <p:tav tm="100000">
                                          <p:val>
                                            <p:strVal val="#ppt_x"/>
                                          </p:val>
                                        </p:tav>
                                      </p:tavLst>
                                    </p:anim>
                                    <p:anim calcmode="lin" valueType="num">
                                      <p:cBhvr>
                                        <p:cTn id="31" dur="500" fill="hold"/>
                                        <p:tgtEl>
                                          <p:spTgt spid="18"/>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2800"/>
                            </p:stCondLst>
                            <p:childTnLst>
                              <p:par>
                                <p:cTn id="33" presetID="42" presetClass="entr" presetSubtype="0" fill="hold" grpId="0" nodeType="afterEffect">
                                  <p:stCondLst>
                                    <p:cond delay="0"/>
                                  </p:stCondLst>
                                  <p:childTnLst>
                                    <p:set>
                                      <p:cBhvr>
                                        <p:cTn id="34" dur="1" fill="hold">
                                          <p:stCondLst>
                                            <p:cond delay="0"/>
                                          </p:stCondLst>
                                        </p:cTn>
                                        <p:tgtEl>
                                          <p:spTgt spid="67596"/>
                                        </p:tgtEl>
                                        <p:attrNameLst>
                                          <p:attrName>style.visibility</p:attrName>
                                        </p:attrNameLst>
                                      </p:cBhvr>
                                      <p:to>
                                        <p:strVal val="visible"/>
                                      </p:to>
                                    </p:set>
                                    <p:animEffect transition="in" filter="fade">
                                      <p:cBhvr>
                                        <p:cTn id="35" dur="500"/>
                                        <p:tgtEl>
                                          <p:spTgt spid="67596"/>
                                        </p:tgtEl>
                                      </p:cBhvr>
                                    </p:animEffect>
                                    <p:anim calcmode="lin" valueType="num">
                                      <p:cBhvr>
                                        <p:cTn id="36" dur="500" fill="hold"/>
                                        <p:tgtEl>
                                          <p:spTgt spid="67596"/>
                                        </p:tgtEl>
                                        <p:attrNameLst>
                                          <p:attrName>ppt_x</p:attrName>
                                        </p:attrNameLst>
                                      </p:cBhvr>
                                      <p:tavLst>
                                        <p:tav tm="0">
                                          <p:val>
                                            <p:strVal val="#ppt_x"/>
                                          </p:val>
                                        </p:tav>
                                        <p:tav tm="100000">
                                          <p:val>
                                            <p:strVal val="#ppt_x"/>
                                          </p:val>
                                        </p:tav>
                                      </p:tavLst>
                                    </p:anim>
                                    <p:anim calcmode="lin" valueType="num">
                                      <p:cBhvr>
                                        <p:cTn id="37" dur="500" fill="hold"/>
                                        <p:tgtEl>
                                          <p:spTgt spid="67596"/>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3300"/>
                            </p:stCondLst>
                            <p:childTnLst>
                              <p:par>
                                <p:cTn id="39" presetID="42"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500"/>
                                        <p:tgtEl>
                                          <p:spTgt spid="2"/>
                                        </p:tgtEl>
                                      </p:cBhvr>
                                    </p:animEffect>
                                    <p:anim calcmode="lin" valueType="num">
                                      <p:cBhvr>
                                        <p:cTn id="42" dur="500" fill="hold"/>
                                        <p:tgtEl>
                                          <p:spTgt spid="2"/>
                                        </p:tgtEl>
                                        <p:attrNameLst>
                                          <p:attrName>ppt_x</p:attrName>
                                        </p:attrNameLst>
                                      </p:cBhvr>
                                      <p:tavLst>
                                        <p:tav tm="0">
                                          <p:val>
                                            <p:strVal val="#ppt_x"/>
                                          </p:val>
                                        </p:tav>
                                        <p:tav tm="100000">
                                          <p:val>
                                            <p:strVal val="#ppt_x"/>
                                          </p:val>
                                        </p:tav>
                                      </p:tavLst>
                                    </p:anim>
                                    <p:anim calcmode="lin" valueType="num">
                                      <p:cBhvr>
                                        <p:cTn id="43" dur="500" fill="hold"/>
                                        <p:tgtEl>
                                          <p:spTgt spid="2"/>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3800"/>
                            </p:stCondLst>
                            <p:childTnLst>
                              <p:par>
                                <p:cTn id="45" presetID="42" presetClass="entr" presetSubtype="0" fill="hold" grpId="0" nodeType="afterEffect">
                                  <p:stCondLst>
                                    <p:cond delay="0"/>
                                  </p:stCondLst>
                                  <p:childTnLst>
                                    <p:set>
                                      <p:cBhvr>
                                        <p:cTn id="46" dur="1" fill="hold">
                                          <p:stCondLst>
                                            <p:cond delay="0"/>
                                          </p:stCondLst>
                                        </p:cTn>
                                        <p:tgtEl>
                                          <p:spTgt spid="67601"/>
                                        </p:tgtEl>
                                        <p:attrNameLst>
                                          <p:attrName>style.visibility</p:attrName>
                                        </p:attrNameLst>
                                      </p:cBhvr>
                                      <p:to>
                                        <p:strVal val="visible"/>
                                      </p:to>
                                    </p:set>
                                    <p:animEffect transition="in" filter="fade">
                                      <p:cBhvr>
                                        <p:cTn id="47" dur="500"/>
                                        <p:tgtEl>
                                          <p:spTgt spid="67601"/>
                                        </p:tgtEl>
                                      </p:cBhvr>
                                    </p:animEffect>
                                    <p:anim calcmode="lin" valueType="num">
                                      <p:cBhvr>
                                        <p:cTn id="48" dur="500" fill="hold"/>
                                        <p:tgtEl>
                                          <p:spTgt spid="67601"/>
                                        </p:tgtEl>
                                        <p:attrNameLst>
                                          <p:attrName>ppt_x</p:attrName>
                                        </p:attrNameLst>
                                      </p:cBhvr>
                                      <p:tavLst>
                                        <p:tav tm="0">
                                          <p:val>
                                            <p:strVal val="#ppt_x"/>
                                          </p:val>
                                        </p:tav>
                                        <p:tav tm="100000">
                                          <p:val>
                                            <p:strVal val="#ppt_x"/>
                                          </p:val>
                                        </p:tav>
                                      </p:tavLst>
                                    </p:anim>
                                    <p:anim calcmode="lin" valueType="num">
                                      <p:cBhvr>
                                        <p:cTn id="49" dur="500" fill="hold"/>
                                        <p:tgtEl>
                                          <p:spTgt spid="67601"/>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4300"/>
                            </p:stCondLst>
                            <p:childTnLst>
                              <p:par>
                                <p:cTn id="51" presetID="42" presetClass="entr" presetSubtype="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anim calcmode="lin" valueType="num">
                                      <p:cBhvr>
                                        <p:cTn id="54" dur="500" fill="hold"/>
                                        <p:tgtEl>
                                          <p:spTgt spid="3"/>
                                        </p:tgtEl>
                                        <p:attrNameLst>
                                          <p:attrName>ppt_x</p:attrName>
                                        </p:attrNameLst>
                                      </p:cBhvr>
                                      <p:tavLst>
                                        <p:tav tm="0">
                                          <p:val>
                                            <p:strVal val="#ppt_x"/>
                                          </p:val>
                                        </p:tav>
                                        <p:tav tm="100000">
                                          <p:val>
                                            <p:strVal val="#ppt_x"/>
                                          </p:val>
                                        </p:tav>
                                      </p:tavLst>
                                    </p:anim>
                                    <p:anim calcmode="lin" valueType="num">
                                      <p:cBhvr>
                                        <p:cTn id="55" dur="500" fill="hold"/>
                                        <p:tgtEl>
                                          <p:spTgt spid="3"/>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4800"/>
                            </p:stCondLst>
                            <p:childTnLst>
                              <p:par>
                                <p:cTn id="57" presetID="49" presetClass="entr" presetSubtype="0" decel="100000" fill="hold" grpId="0" nodeType="afterEffect">
                                  <p:stCondLst>
                                    <p:cond delay="0"/>
                                  </p:stCondLst>
                                  <p:childTnLst>
                                    <p:set>
                                      <p:cBhvr>
                                        <p:cTn id="58" dur="1" fill="hold">
                                          <p:stCondLst>
                                            <p:cond delay="0"/>
                                          </p:stCondLst>
                                        </p:cTn>
                                        <p:tgtEl>
                                          <p:spTgt spid="67607"/>
                                        </p:tgtEl>
                                        <p:attrNameLst>
                                          <p:attrName>style.visibility</p:attrName>
                                        </p:attrNameLst>
                                      </p:cBhvr>
                                      <p:to>
                                        <p:strVal val="visible"/>
                                      </p:to>
                                    </p:set>
                                    <p:anim calcmode="lin" valueType="num">
                                      <p:cBhvr>
                                        <p:cTn id="59" dur="500" fill="hold"/>
                                        <p:tgtEl>
                                          <p:spTgt spid="67607"/>
                                        </p:tgtEl>
                                        <p:attrNameLst>
                                          <p:attrName>ppt_w</p:attrName>
                                        </p:attrNameLst>
                                      </p:cBhvr>
                                      <p:tavLst>
                                        <p:tav tm="0">
                                          <p:val>
                                            <p:fltVal val="0"/>
                                          </p:val>
                                        </p:tav>
                                        <p:tav tm="100000">
                                          <p:val>
                                            <p:strVal val="#ppt_w"/>
                                          </p:val>
                                        </p:tav>
                                      </p:tavLst>
                                    </p:anim>
                                    <p:anim calcmode="lin" valueType="num">
                                      <p:cBhvr>
                                        <p:cTn id="60" dur="500" fill="hold"/>
                                        <p:tgtEl>
                                          <p:spTgt spid="67607"/>
                                        </p:tgtEl>
                                        <p:attrNameLst>
                                          <p:attrName>ppt_h</p:attrName>
                                        </p:attrNameLst>
                                      </p:cBhvr>
                                      <p:tavLst>
                                        <p:tav tm="0">
                                          <p:val>
                                            <p:fltVal val="0"/>
                                          </p:val>
                                        </p:tav>
                                        <p:tav tm="100000">
                                          <p:val>
                                            <p:strVal val="#ppt_h"/>
                                          </p:val>
                                        </p:tav>
                                      </p:tavLst>
                                    </p:anim>
                                    <p:anim calcmode="lin" valueType="num">
                                      <p:cBhvr>
                                        <p:cTn id="61" dur="500" fill="hold"/>
                                        <p:tgtEl>
                                          <p:spTgt spid="67607"/>
                                        </p:tgtEl>
                                        <p:attrNameLst>
                                          <p:attrName>style.rotation</p:attrName>
                                        </p:attrNameLst>
                                      </p:cBhvr>
                                      <p:tavLst>
                                        <p:tav tm="0">
                                          <p:val>
                                            <p:fltVal val="360"/>
                                          </p:val>
                                        </p:tav>
                                        <p:tav tm="100000">
                                          <p:val>
                                            <p:fltVal val="0"/>
                                          </p:val>
                                        </p:tav>
                                      </p:tavLst>
                                    </p:anim>
                                    <p:animEffect transition="in" filter="fade">
                                      <p:cBhvr>
                                        <p:cTn id="62" dur="500"/>
                                        <p:tgtEl>
                                          <p:spTgt spid="67607"/>
                                        </p:tgtEl>
                                      </p:cBhvr>
                                    </p:animEffect>
                                  </p:childTnLst>
                                </p:cTn>
                              </p:par>
                              <p:par>
                                <p:cTn id="63" presetID="49" presetClass="entr" presetSubtype="0" decel="100000" fill="hold" grpId="0" nodeType="withEffect">
                                  <p:stCondLst>
                                    <p:cond delay="0"/>
                                  </p:stCondLst>
                                  <p:childTnLst>
                                    <p:set>
                                      <p:cBhvr>
                                        <p:cTn id="64" dur="1" fill="hold">
                                          <p:stCondLst>
                                            <p:cond delay="0"/>
                                          </p:stCondLst>
                                        </p:cTn>
                                        <p:tgtEl>
                                          <p:spTgt spid="67610"/>
                                        </p:tgtEl>
                                        <p:attrNameLst>
                                          <p:attrName>style.visibility</p:attrName>
                                        </p:attrNameLst>
                                      </p:cBhvr>
                                      <p:to>
                                        <p:strVal val="visible"/>
                                      </p:to>
                                    </p:set>
                                    <p:anim calcmode="lin" valueType="num">
                                      <p:cBhvr>
                                        <p:cTn id="65" dur="500" fill="hold"/>
                                        <p:tgtEl>
                                          <p:spTgt spid="67610"/>
                                        </p:tgtEl>
                                        <p:attrNameLst>
                                          <p:attrName>ppt_w</p:attrName>
                                        </p:attrNameLst>
                                      </p:cBhvr>
                                      <p:tavLst>
                                        <p:tav tm="0">
                                          <p:val>
                                            <p:fltVal val="0"/>
                                          </p:val>
                                        </p:tav>
                                        <p:tav tm="100000">
                                          <p:val>
                                            <p:strVal val="#ppt_w"/>
                                          </p:val>
                                        </p:tav>
                                      </p:tavLst>
                                    </p:anim>
                                    <p:anim calcmode="lin" valueType="num">
                                      <p:cBhvr>
                                        <p:cTn id="66" dur="500" fill="hold"/>
                                        <p:tgtEl>
                                          <p:spTgt spid="67610"/>
                                        </p:tgtEl>
                                        <p:attrNameLst>
                                          <p:attrName>ppt_h</p:attrName>
                                        </p:attrNameLst>
                                      </p:cBhvr>
                                      <p:tavLst>
                                        <p:tav tm="0">
                                          <p:val>
                                            <p:fltVal val="0"/>
                                          </p:val>
                                        </p:tav>
                                        <p:tav tm="100000">
                                          <p:val>
                                            <p:strVal val="#ppt_h"/>
                                          </p:val>
                                        </p:tav>
                                      </p:tavLst>
                                    </p:anim>
                                    <p:anim calcmode="lin" valueType="num">
                                      <p:cBhvr>
                                        <p:cTn id="67" dur="500" fill="hold"/>
                                        <p:tgtEl>
                                          <p:spTgt spid="67610"/>
                                        </p:tgtEl>
                                        <p:attrNameLst>
                                          <p:attrName>style.rotation</p:attrName>
                                        </p:attrNameLst>
                                      </p:cBhvr>
                                      <p:tavLst>
                                        <p:tav tm="0">
                                          <p:val>
                                            <p:fltVal val="360"/>
                                          </p:val>
                                        </p:tav>
                                        <p:tav tm="100000">
                                          <p:val>
                                            <p:fltVal val="0"/>
                                          </p:val>
                                        </p:tav>
                                      </p:tavLst>
                                    </p:anim>
                                    <p:animEffect transition="in" filter="fade">
                                      <p:cBhvr>
                                        <p:cTn id="68" dur="500"/>
                                        <p:tgtEl>
                                          <p:spTgt spid="67610"/>
                                        </p:tgtEl>
                                      </p:cBhvr>
                                    </p:animEffect>
                                  </p:childTnLst>
                                </p:cTn>
                              </p:par>
                            </p:childTnLst>
                          </p:cTn>
                        </p:par>
                        <p:par>
                          <p:cTn id="69" fill="hold" nodeType="afterGroup">
                            <p:stCondLst>
                              <p:cond delay="5300"/>
                            </p:stCondLst>
                            <p:childTnLst>
                              <p:par>
                                <p:cTn id="70" presetID="17" presetClass="entr" presetSubtype="10" fill="hold" grpId="0" nodeType="afterEffect">
                                  <p:stCondLst>
                                    <p:cond delay="0"/>
                                  </p:stCondLst>
                                  <p:childTnLst>
                                    <p:set>
                                      <p:cBhvr>
                                        <p:cTn id="71" dur="1" fill="hold">
                                          <p:stCondLst>
                                            <p:cond delay="0"/>
                                          </p:stCondLst>
                                        </p:cTn>
                                        <p:tgtEl>
                                          <p:spTgt spid="67611"/>
                                        </p:tgtEl>
                                        <p:attrNameLst>
                                          <p:attrName>style.visibility</p:attrName>
                                        </p:attrNameLst>
                                      </p:cBhvr>
                                      <p:to>
                                        <p:strVal val="visible"/>
                                      </p:to>
                                    </p:set>
                                    <p:anim calcmode="lin" valueType="num">
                                      <p:cBhvr>
                                        <p:cTn id="72" dur="500" fill="hold"/>
                                        <p:tgtEl>
                                          <p:spTgt spid="67611"/>
                                        </p:tgtEl>
                                        <p:attrNameLst>
                                          <p:attrName>ppt_w</p:attrName>
                                        </p:attrNameLst>
                                      </p:cBhvr>
                                      <p:tavLst>
                                        <p:tav tm="0">
                                          <p:val>
                                            <p:fltVal val="0"/>
                                          </p:val>
                                        </p:tav>
                                        <p:tav tm="100000">
                                          <p:val>
                                            <p:strVal val="#ppt_w"/>
                                          </p:val>
                                        </p:tav>
                                      </p:tavLst>
                                    </p:anim>
                                    <p:anim calcmode="lin" valueType="num">
                                      <p:cBhvr>
                                        <p:cTn id="73" dur="500" fill="hold"/>
                                        <p:tgtEl>
                                          <p:spTgt spid="67611"/>
                                        </p:tgtEl>
                                        <p:attrNameLst>
                                          <p:attrName>ppt_h</p:attrName>
                                        </p:attrNameLst>
                                      </p:cBhvr>
                                      <p:tavLst>
                                        <p:tav tm="0">
                                          <p:val>
                                            <p:strVal val="#ppt_h"/>
                                          </p:val>
                                        </p:tav>
                                        <p:tav tm="100000">
                                          <p:val>
                                            <p:strVal val="#ppt_h"/>
                                          </p:val>
                                        </p:tav>
                                      </p:tavLst>
                                    </p:anim>
                                  </p:childTnLst>
                                </p:cTn>
                              </p:par>
                            </p:childTnLst>
                          </p:cTn>
                        </p:par>
                        <p:par>
                          <p:cTn id="74" fill="hold" nodeType="afterGroup">
                            <p:stCondLst>
                              <p:cond delay="58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67606"/>
                                        </p:tgtEl>
                                        <p:attrNameLst>
                                          <p:attrName>style.visibility</p:attrName>
                                        </p:attrNameLst>
                                      </p:cBhvr>
                                      <p:to>
                                        <p:strVal val="visible"/>
                                      </p:to>
                                    </p:set>
                                    <p:anim calcmode="lin" valueType="num">
                                      <p:cBhvr>
                                        <p:cTn id="77" dur="500" fill="hold"/>
                                        <p:tgtEl>
                                          <p:spTgt spid="67606"/>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67606"/>
                                        </p:tgtEl>
                                        <p:attrNameLst>
                                          <p:attrName>ppt_y</p:attrName>
                                        </p:attrNameLst>
                                      </p:cBhvr>
                                      <p:tavLst>
                                        <p:tav tm="0">
                                          <p:val>
                                            <p:strVal val="#ppt_y"/>
                                          </p:val>
                                        </p:tav>
                                        <p:tav tm="100000">
                                          <p:val>
                                            <p:strVal val="#ppt_y"/>
                                          </p:val>
                                        </p:tav>
                                      </p:tavLst>
                                    </p:anim>
                                    <p:anim calcmode="lin" valueType="num">
                                      <p:cBhvr>
                                        <p:cTn id="79" dur="500" fill="hold"/>
                                        <p:tgtEl>
                                          <p:spTgt spid="67606"/>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67606"/>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67606"/>
                                        </p:tgtEl>
                                      </p:cBhvr>
                                    </p:animEffect>
                                  </p:childTnLst>
                                </p:cTn>
                              </p:par>
                              <p:par>
                                <p:cTn id="82" presetID="41" presetClass="entr" presetSubtype="0" fill="hold" grpId="0" nodeType="withEffect">
                                  <p:stCondLst>
                                    <p:cond delay="0"/>
                                  </p:stCondLst>
                                  <p:iterate type="lt">
                                    <p:tmPct val="10000"/>
                                  </p:iterate>
                                  <p:childTnLst>
                                    <p:set>
                                      <p:cBhvr>
                                        <p:cTn id="83" dur="1" fill="hold">
                                          <p:stCondLst>
                                            <p:cond delay="0"/>
                                          </p:stCondLst>
                                        </p:cTn>
                                        <p:tgtEl>
                                          <p:spTgt spid="67609"/>
                                        </p:tgtEl>
                                        <p:attrNameLst>
                                          <p:attrName>style.visibility</p:attrName>
                                        </p:attrNameLst>
                                      </p:cBhvr>
                                      <p:to>
                                        <p:strVal val="visible"/>
                                      </p:to>
                                    </p:set>
                                    <p:anim calcmode="lin" valueType="num">
                                      <p:cBhvr>
                                        <p:cTn id="84" dur="500" fill="hold"/>
                                        <p:tgtEl>
                                          <p:spTgt spid="67609"/>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67609"/>
                                        </p:tgtEl>
                                        <p:attrNameLst>
                                          <p:attrName>ppt_y</p:attrName>
                                        </p:attrNameLst>
                                      </p:cBhvr>
                                      <p:tavLst>
                                        <p:tav tm="0">
                                          <p:val>
                                            <p:strVal val="#ppt_y"/>
                                          </p:val>
                                        </p:tav>
                                        <p:tav tm="100000">
                                          <p:val>
                                            <p:strVal val="#ppt_y"/>
                                          </p:val>
                                        </p:tav>
                                      </p:tavLst>
                                    </p:anim>
                                    <p:anim calcmode="lin" valueType="num">
                                      <p:cBhvr>
                                        <p:cTn id="86" dur="500" fill="hold"/>
                                        <p:tgtEl>
                                          <p:spTgt spid="67609"/>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67609"/>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67609"/>
                                        </p:tgtEl>
                                      </p:cBhvr>
                                    </p:animEffect>
                                  </p:childTnLst>
                                </p:cTn>
                              </p:par>
                            </p:childTnLst>
                          </p:cTn>
                        </p:par>
                        <p:par>
                          <p:cTn id="89" fill="hold" nodeType="afterGroup">
                            <p:stCondLst>
                              <p:cond delay="6500"/>
                            </p:stCondLst>
                            <p:childTnLst>
                              <p:par>
                                <p:cTn id="90" presetID="2" presetClass="entr" presetSubtype="4" fill="hold" grpId="0" nodeType="afterEffect">
                                  <p:stCondLst>
                                    <p:cond delay="0"/>
                                  </p:stCondLst>
                                  <p:childTnLst>
                                    <p:set>
                                      <p:cBhvr>
                                        <p:cTn id="91" dur="1" fill="hold">
                                          <p:stCondLst>
                                            <p:cond delay="0"/>
                                          </p:stCondLst>
                                        </p:cTn>
                                        <p:tgtEl>
                                          <p:spTgt spid="67612"/>
                                        </p:tgtEl>
                                        <p:attrNameLst>
                                          <p:attrName>style.visibility</p:attrName>
                                        </p:attrNameLst>
                                      </p:cBhvr>
                                      <p:to>
                                        <p:strVal val="visible"/>
                                      </p:to>
                                    </p:set>
                                    <p:anim calcmode="lin" valueType="num">
                                      <p:cBhvr additive="base">
                                        <p:cTn id="92" dur="500" fill="hold"/>
                                        <p:tgtEl>
                                          <p:spTgt spid="67612"/>
                                        </p:tgtEl>
                                        <p:attrNameLst>
                                          <p:attrName>ppt_x</p:attrName>
                                        </p:attrNameLst>
                                      </p:cBhvr>
                                      <p:tavLst>
                                        <p:tav tm="0">
                                          <p:val>
                                            <p:strVal val="#ppt_x"/>
                                          </p:val>
                                        </p:tav>
                                        <p:tav tm="100000">
                                          <p:val>
                                            <p:strVal val="#ppt_x"/>
                                          </p:val>
                                        </p:tav>
                                      </p:tavLst>
                                    </p:anim>
                                    <p:anim calcmode="lin" valueType="num">
                                      <p:cBhvr additive="base">
                                        <p:cTn id="93" dur="500" fill="hold"/>
                                        <p:tgtEl>
                                          <p:spTgt spid="67612"/>
                                        </p:tgtEl>
                                        <p:attrNameLst>
                                          <p:attrName>ppt_y</p:attrName>
                                        </p:attrNameLst>
                                      </p:cBhvr>
                                      <p:tavLst>
                                        <p:tav tm="0">
                                          <p:val>
                                            <p:strVal val="1+#ppt_h/2"/>
                                          </p:val>
                                        </p:tav>
                                        <p:tav tm="100000">
                                          <p:val>
                                            <p:strVal val="#ppt_y"/>
                                          </p:val>
                                        </p:tav>
                                      </p:tavLst>
                                    </p:anim>
                                  </p:childTnLst>
                                </p:cTn>
                              </p:par>
                            </p:childTnLst>
                          </p:cTn>
                        </p:par>
                        <p:par>
                          <p:cTn id="94" fill="hold" nodeType="afterGroup">
                            <p:stCondLst>
                              <p:cond delay="7000"/>
                            </p:stCondLst>
                            <p:childTnLst>
                              <p:par>
                                <p:cTn id="95" presetID="30" presetClass="entr" presetSubtype="0" fill="hold" grpId="0" nodeType="afterEffect">
                                  <p:stCondLst>
                                    <p:cond delay="0"/>
                                  </p:stCondLst>
                                  <p:childTnLst>
                                    <p:set>
                                      <p:cBhvr>
                                        <p:cTn id="96" dur="1" fill="hold">
                                          <p:stCondLst>
                                            <p:cond delay="0"/>
                                          </p:stCondLst>
                                        </p:cTn>
                                        <p:tgtEl>
                                          <p:spTgt spid="67608"/>
                                        </p:tgtEl>
                                        <p:attrNameLst>
                                          <p:attrName>style.visibility</p:attrName>
                                        </p:attrNameLst>
                                      </p:cBhvr>
                                      <p:to>
                                        <p:strVal val="visible"/>
                                      </p:to>
                                    </p:set>
                                    <p:animEffect transition="in" filter="fade">
                                      <p:cBhvr>
                                        <p:cTn id="97" dur="800" decel="100000"/>
                                        <p:tgtEl>
                                          <p:spTgt spid="67608"/>
                                        </p:tgtEl>
                                      </p:cBhvr>
                                    </p:animEffect>
                                    <p:anim calcmode="lin" valueType="num">
                                      <p:cBhvr>
                                        <p:cTn id="98" dur="800" decel="100000" fill="hold"/>
                                        <p:tgtEl>
                                          <p:spTgt spid="67608"/>
                                        </p:tgtEl>
                                        <p:attrNameLst>
                                          <p:attrName>style.rotation</p:attrName>
                                        </p:attrNameLst>
                                      </p:cBhvr>
                                      <p:tavLst>
                                        <p:tav tm="0">
                                          <p:val>
                                            <p:fltVal val="-90"/>
                                          </p:val>
                                        </p:tav>
                                        <p:tav tm="100000">
                                          <p:val>
                                            <p:fltVal val="0"/>
                                          </p:val>
                                        </p:tav>
                                      </p:tavLst>
                                    </p:anim>
                                    <p:anim calcmode="lin" valueType="num">
                                      <p:cBhvr>
                                        <p:cTn id="99" dur="800" decel="100000" fill="hold"/>
                                        <p:tgtEl>
                                          <p:spTgt spid="67608"/>
                                        </p:tgtEl>
                                        <p:attrNameLst>
                                          <p:attrName>ppt_x</p:attrName>
                                        </p:attrNameLst>
                                      </p:cBhvr>
                                      <p:tavLst>
                                        <p:tav tm="0">
                                          <p:val>
                                            <p:strVal val="#ppt_x+0.4"/>
                                          </p:val>
                                        </p:tav>
                                        <p:tav tm="100000">
                                          <p:val>
                                            <p:strVal val="#ppt_x-0.05"/>
                                          </p:val>
                                        </p:tav>
                                      </p:tavLst>
                                    </p:anim>
                                    <p:anim calcmode="lin" valueType="num">
                                      <p:cBhvr>
                                        <p:cTn id="100" dur="800" decel="100000" fill="hold"/>
                                        <p:tgtEl>
                                          <p:spTgt spid="67608"/>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67608"/>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67608"/>
                                        </p:tgtEl>
                                        <p:attrNameLst>
                                          <p:attrName>ppt_y</p:attrName>
                                        </p:attrNameLst>
                                      </p:cBhvr>
                                      <p:tavLst>
                                        <p:tav tm="0">
                                          <p:val>
                                            <p:strVal val="#ppt_y+0.1"/>
                                          </p:val>
                                        </p:tav>
                                        <p:tav tm="100000">
                                          <p:val>
                                            <p:strVal val="#ppt_y"/>
                                          </p:val>
                                        </p:tav>
                                      </p:tavLst>
                                    </p:anim>
                                  </p:childTnLst>
                                </p:cTn>
                              </p:par>
                              <p:par>
                                <p:cTn id="103" presetID="30" presetClass="entr" presetSubtype="0" fill="hold" grpId="0" nodeType="withEffect">
                                  <p:stCondLst>
                                    <p:cond delay="0"/>
                                  </p:stCondLst>
                                  <p:childTnLst>
                                    <p:set>
                                      <p:cBhvr>
                                        <p:cTn id="104" dur="1" fill="hold">
                                          <p:stCondLst>
                                            <p:cond delay="0"/>
                                          </p:stCondLst>
                                        </p:cTn>
                                        <p:tgtEl>
                                          <p:spTgt spid="67605"/>
                                        </p:tgtEl>
                                        <p:attrNameLst>
                                          <p:attrName>style.visibility</p:attrName>
                                        </p:attrNameLst>
                                      </p:cBhvr>
                                      <p:to>
                                        <p:strVal val="visible"/>
                                      </p:to>
                                    </p:set>
                                    <p:animEffect transition="in" filter="fade">
                                      <p:cBhvr>
                                        <p:cTn id="105" dur="800" decel="100000"/>
                                        <p:tgtEl>
                                          <p:spTgt spid="67605"/>
                                        </p:tgtEl>
                                      </p:cBhvr>
                                    </p:animEffect>
                                    <p:anim calcmode="lin" valueType="num">
                                      <p:cBhvr>
                                        <p:cTn id="106" dur="800" decel="100000" fill="hold"/>
                                        <p:tgtEl>
                                          <p:spTgt spid="67605"/>
                                        </p:tgtEl>
                                        <p:attrNameLst>
                                          <p:attrName>style.rotation</p:attrName>
                                        </p:attrNameLst>
                                      </p:cBhvr>
                                      <p:tavLst>
                                        <p:tav tm="0">
                                          <p:val>
                                            <p:fltVal val="-90"/>
                                          </p:val>
                                        </p:tav>
                                        <p:tav tm="100000">
                                          <p:val>
                                            <p:fltVal val="0"/>
                                          </p:val>
                                        </p:tav>
                                      </p:tavLst>
                                    </p:anim>
                                    <p:anim calcmode="lin" valueType="num">
                                      <p:cBhvr>
                                        <p:cTn id="107" dur="800" decel="100000" fill="hold"/>
                                        <p:tgtEl>
                                          <p:spTgt spid="67605"/>
                                        </p:tgtEl>
                                        <p:attrNameLst>
                                          <p:attrName>ppt_x</p:attrName>
                                        </p:attrNameLst>
                                      </p:cBhvr>
                                      <p:tavLst>
                                        <p:tav tm="0">
                                          <p:val>
                                            <p:strVal val="#ppt_x+0.4"/>
                                          </p:val>
                                        </p:tav>
                                        <p:tav tm="100000">
                                          <p:val>
                                            <p:strVal val="#ppt_x-0.05"/>
                                          </p:val>
                                        </p:tav>
                                      </p:tavLst>
                                    </p:anim>
                                    <p:anim calcmode="lin" valueType="num">
                                      <p:cBhvr>
                                        <p:cTn id="108" dur="800" decel="100000" fill="hold"/>
                                        <p:tgtEl>
                                          <p:spTgt spid="67605"/>
                                        </p:tgtEl>
                                        <p:attrNameLst>
                                          <p:attrName>ppt_y</p:attrName>
                                        </p:attrNameLst>
                                      </p:cBhvr>
                                      <p:tavLst>
                                        <p:tav tm="0">
                                          <p:val>
                                            <p:strVal val="#ppt_y-0.4"/>
                                          </p:val>
                                        </p:tav>
                                        <p:tav tm="100000">
                                          <p:val>
                                            <p:strVal val="#ppt_y+0.1"/>
                                          </p:val>
                                        </p:tav>
                                      </p:tavLst>
                                    </p:anim>
                                    <p:anim calcmode="lin" valueType="num">
                                      <p:cBhvr>
                                        <p:cTn id="109" dur="200" accel="100000" fill="hold">
                                          <p:stCondLst>
                                            <p:cond delay="800"/>
                                          </p:stCondLst>
                                        </p:cTn>
                                        <p:tgtEl>
                                          <p:spTgt spid="67605"/>
                                        </p:tgtEl>
                                        <p:attrNameLst>
                                          <p:attrName>ppt_x</p:attrName>
                                        </p:attrNameLst>
                                      </p:cBhvr>
                                      <p:tavLst>
                                        <p:tav tm="0">
                                          <p:val>
                                            <p:strVal val="#ppt_x-0.05"/>
                                          </p:val>
                                        </p:tav>
                                        <p:tav tm="100000">
                                          <p:val>
                                            <p:strVal val="#ppt_x"/>
                                          </p:val>
                                        </p:tav>
                                      </p:tavLst>
                                    </p:anim>
                                    <p:anim calcmode="lin" valueType="num">
                                      <p:cBhvr>
                                        <p:cTn id="110" dur="200" accel="100000" fill="hold">
                                          <p:stCondLst>
                                            <p:cond delay="800"/>
                                          </p:stCondLst>
                                        </p:cTn>
                                        <p:tgtEl>
                                          <p:spTgt spid="67605"/>
                                        </p:tgtEl>
                                        <p:attrNameLst>
                                          <p:attrName>ppt_y</p:attrName>
                                        </p:attrNameLst>
                                      </p:cBhvr>
                                      <p:tavLst>
                                        <p:tav tm="0">
                                          <p:val>
                                            <p:strVal val="#ppt_y+0.1"/>
                                          </p:val>
                                        </p:tav>
                                        <p:tav tm="100000">
                                          <p:val>
                                            <p:strVal val="#ppt_y"/>
                                          </p:val>
                                        </p:tav>
                                      </p:tavLst>
                                    </p:anim>
                                  </p:childTnLst>
                                </p:cTn>
                              </p:par>
                            </p:childTnLst>
                          </p:cTn>
                        </p:par>
                        <p:par>
                          <p:cTn id="111" fill="hold" nodeType="afterGroup">
                            <p:stCondLst>
                              <p:cond delay="8000"/>
                            </p:stCondLst>
                            <p:childTnLst>
                              <p:par>
                                <p:cTn id="112" presetID="17" presetClass="entr" presetSubtype="10" fill="hold" grpId="0" nodeType="afterEffect">
                                  <p:stCondLst>
                                    <p:cond delay="0"/>
                                  </p:stCondLst>
                                  <p:childTnLst>
                                    <p:set>
                                      <p:cBhvr>
                                        <p:cTn id="113" dur="1" fill="hold">
                                          <p:stCondLst>
                                            <p:cond delay="0"/>
                                          </p:stCondLst>
                                        </p:cTn>
                                        <p:tgtEl>
                                          <p:spTgt spid="67613"/>
                                        </p:tgtEl>
                                        <p:attrNameLst>
                                          <p:attrName>style.visibility</p:attrName>
                                        </p:attrNameLst>
                                      </p:cBhvr>
                                      <p:to>
                                        <p:strVal val="visible"/>
                                      </p:to>
                                    </p:set>
                                    <p:anim calcmode="lin" valueType="num">
                                      <p:cBhvr>
                                        <p:cTn id="114" dur="500" fill="hold"/>
                                        <p:tgtEl>
                                          <p:spTgt spid="67613"/>
                                        </p:tgtEl>
                                        <p:attrNameLst>
                                          <p:attrName>ppt_w</p:attrName>
                                        </p:attrNameLst>
                                      </p:cBhvr>
                                      <p:tavLst>
                                        <p:tav tm="0">
                                          <p:val>
                                            <p:fltVal val="0"/>
                                          </p:val>
                                        </p:tav>
                                        <p:tav tm="100000">
                                          <p:val>
                                            <p:strVal val="#ppt_w"/>
                                          </p:val>
                                        </p:tav>
                                      </p:tavLst>
                                    </p:anim>
                                    <p:anim calcmode="lin" valueType="num">
                                      <p:cBhvr>
                                        <p:cTn id="115" dur="500" fill="hold"/>
                                        <p:tgtEl>
                                          <p:spTgt spid="676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91" grpId="0" animBg="1"/>
      <p:bldP spid="67596" grpId="0" animBg="1"/>
      <p:bldP spid="67601" grpId="0" animBg="1"/>
      <p:bldP spid="67605" grpId="0"/>
      <p:bldP spid="67606" grpId="0"/>
      <p:bldP spid="67607" grpId="0"/>
      <p:bldP spid="67608" grpId="0"/>
      <p:bldP spid="67609" grpId="0"/>
      <p:bldP spid="67610" grpId="0"/>
      <p:bldP spid="67611" grpId="0"/>
      <p:bldP spid="67612" grpId="0"/>
      <p:bldP spid="67613" grpId="0"/>
      <p:bldP spid="67616" grpId="0"/>
      <p:bldP spid="67617"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0170" name="Picture 58"/>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35863" y="1773238"/>
            <a:ext cx="4291012" cy="417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0116" name="Group 4"/>
          <p:cNvGrpSpPr>
            <a:grpSpLocks/>
          </p:cNvGrpSpPr>
          <p:nvPr/>
        </p:nvGrpSpPr>
        <p:grpSpPr bwMode="auto">
          <a:xfrm>
            <a:off x="1485900" y="4795838"/>
            <a:ext cx="1727200" cy="1547812"/>
            <a:chOff x="1118" y="2750"/>
            <a:chExt cx="1346" cy="1206"/>
          </a:xfrm>
        </p:grpSpPr>
        <p:sp>
          <p:nvSpPr>
            <p:cNvPr id="90117"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2"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0121" name="圆角矩形 4"/>
          <p:cNvSpPr>
            <a:spLocks noChangeArrowheads="1"/>
          </p:cNvSpPr>
          <p:nvPr/>
        </p:nvSpPr>
        <p:spPr bwMode="auto">
          <a:xfrm>
            <a:off x="3430588" y="5013325"/>
            <a:ext cx="7058025" cy="1008063"/>
          </a:xfrm>
          <a:prstGeom prst="roundRect">
            <a:avLst>
              <a:gd name="adj" fmla="val 10213"/>
            </a:avLst>
          </a:prstGeom>
          <a:solidFill>
            <a:srgbClr val="006CB8"/>
          </a:solidFill>
          <a:ln>
            <a:noFill/>
          </a:ln>
          <a:effectLst>
            <a:outerShdw dist="53882" dir="2700000" algn="ctr" rotWithShape="0">
              <a:srgbClr val="DDDDDD"/>
            </a:outerShdw>
          </a:effectLst>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sp>
        <p:nvSpPr>
          <p:cNvPr id="90122" name="Rectangle 10"/>
          <p:cNvSpPr>
            <a:spLocks noChangeArrowheads="1"/>
          </p:cNvSpPr>
          <p:nvPr/>
        </p:nvSpPr>
        <p:spPr bwMode="auto">
          <a:xfrm>
            <a:off x="1919288" y="5216525"/>
            <a:ext cx="5032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3</a:t>
            </a:r>
          </a:p>
        </p:txBody>
      </p:sp>
      <p:sp>
        <p:nvSpPr>
          <p:cNvPr id="90123" name="Rectangle 11"/>
          <p:cNvSpPr>
            <a:spLocks noChangeArrowheads="1"/>
          </p:cNvSpPr>
          <p:nvPr/>
        </p:nvSpPr>
        <p:spPr bwMode="auto">
          <a:xfrm>
            <a:off x="5086350" y="5046663"/>
            <a:ext cx="5183188"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solidFill>
                  <a:schemeClr val="bg1"/>
                </a:solidFill>
                <a:latin typeface="微软雅黑" pitchFamily="34" charset="-122"/>
                <a:ea typeface="微软雅黑" pitchFamily="34" charset="-122"/>
              </a:rPr>
              <a:t>添加文本内容</a:t>
            </a:r>
            <a:r>
              <a:rPr lang="zh-CN" altLang="en-US" sz="1400">
                <a:solidFill>
                  <a:schemeClr val="bg1"/>
                </a:solidFill>
                <a:ea typeface="微软雅黑" pitchFamily="34" charset="-122"/>
              </a:rPr>
              <a:t>添加文本内容添加文本内容添加文本内容添加文本内容添加文本内容添加文本内容添加文本内容</a:t>
            </a:r>
            <a:r>
              <a:rPr lang="en-US" altLang="zh-CN" sz="1400">
                <a:solidFill>
                  <a:schemeClr val="bg1"/>
                </a:solidFill>
                <a:ea typeface="微软雅黑" pitchFamily="34" charset="-122"/>
              </a:rPr>
              <a:t>`</a:t>
            </a:r>
          </a:p>
        </p:txBody>
      </p:sp>
      <p:sp>
        <p:nvSpPr>
          <p:cNvPr id="90124" name="圆角矩形 30"/>
          <p:cNvSpPr>
            <a:spLocks noChangeArrowheads="1"/>
          </p:cNvSpPr>
          <p:nvPr/>
        </p:nvSpPr>
        <p:spPr bwMode="auto">
          <a:xfrm>
            <a:off x="3429000" y="4992688"/>
            <a:ext cx="1468438" cy="1027112"/>
          </a:xfrm>
          <a:prstGeom prst="roundRect">
            <a:avLst>
              <a:gd name="adj" fmla="val 10213"/>
            </a:avLst>
          </a:prstGeom>
          <a:solidFill>
            <a:srgbClr val="C0C0C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nvGrpSpPr>
          <p:cNvPr id="90125" name="组合 23"/>
          <p:cNvGrpSpPr>
            <a:grpSpLocks/>
          </p:cNvGrpSpPr>
          <p:nvPr/>
        </p:nvGrpSpPr>
        <p:grpSpPr bwMode="auto">
          <a:xfrm>
            <a:off x="3252788" y="4581525"/>
            <a:ext cx="1760537" cy="1760538"/>
            <a:chOff x="3733576" y="3930057"/>
            <a:chExt cx="1800000" cy="1800000"/>
          </a:xfrm>
        </p:grpSpPr>
        <p:sp>
          <p:nvSpPr>
            <p:cNvPr id="3"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5"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0133" name="Text Box 21"/>
          <p:cNvSpPr txBox="1">
            <a:spLocks noChangeArrowheads="1"/>
          </p:cNvSpPr>
          <p:nvPr/>
        </p:nvSpPr>
        <p:spPr bwMode="auto">
          <a:xfrm>
            <a:off x="3717925" y="5281613"/>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主题</a:t>
            </a:r>
          </a:p>
        </p:txBody>
      </p:sp>
      <p:grpSp>
        <p:nvGrpSpPr>
          <p:cNvPr id="90134" name="Group 22"/>
          <p:cNvGrpSpPr>
            <a:grpSpLocks/>
          </p:cNvGrpSpPr>
          <p:nvPr/>
        </p:nvGrpSpPr>
        <p:grpSpPr bwMode="auto">
          <a:xfrm>
            <a:off x="1485900" y="3067050"/>
            <a:ext cx="1727200" cy="1547813"/>
            <a:chOff x="1118" y="2750"/>
            <a:chExt cx="1346" cy="1206"/>
          </a:xfrm>
        </p:grpSpPr>
        <p:sp>
          <p:nvSpPr>
            <p:cNvPr id="90135"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6"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0139" name="圆角矩形 4"/>
          <p:cNvSpPr>
            <a:spLocks noChangeArrowheads="1"/>
          </p:cNvSpPr>
          <p:nvPr/>
        </p:nvSpPr>
        <p:spPr bwMode="auto">
          <a:xfrm>
            <a:off x="3430588" y="3262313"/>
            <a:ext cx="7058025" cy="1008062"/>
          </a:xfrm>
          <a:prstGeom prst="roundRect">
            <a:avLst>
              <a:gd name="adj" fmla="val 10213"/>
            </a:avLst>
          </a:prstGeom>
          <a:solidFill>
            <a:srgbClr val="006CB8"/>
          </a:solidFill>
          <a:ln>
            <a:noFill/>
          </a:ln>
          <a:effectLst>
            <a:outerShdw dist="53882" dir="2700000" algn="ctr" rotWithShape="0">
              <a:srgbClr val="DDDDDD"/>
            </a:outerShdw>
          </a:effectLst>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sp>
        <p:nvSpPr>
          <p:cNvPr id="90140" name="Rectangle 28"/>
          <p:cNvSpPr>
            <a:spLocks noChangeArrowheads="1"/>
          </p:cNvSpPr>
          <p:nvPr/>
        </p:nvSpPr>
        <p:spPr bwMode="auto">
          <a:xfrm>
            <a:off x="1990725" y="3487738"/>
            <a:ext cx="498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2</a:t>
            </a:r>
          </a:p>
        </p:txBody>
      </p:sp>
      <p:sp>
        <p:nvSpPr>
          <p:cNvPr id="90141" name="Rectangle 29"/>
          <p:cNvSpPr>
            <a:spLocks noChangeArrowheads="1"/>
          </p:cNvSpPr>
          <p:nvPr/>
        </p:nvSpPr>
        <p:spPr bwMode="auto">
          <a:xfrm>
            <a:off x="5086350" y="3317875"/>
            <a:ext cx="5183188"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solidFill>
                  <a:schemeClr val="bg1"/>
                </a:solidFill>
                <a:latin typeface="微软雅黑" pitchFamily="34" charset="-122"/>
                <a:ea typeface="微软雅黑" pitchFamily="34" charset="-122"/>
              </a:rPr>
              <a:t>添加文本内容</a:t>
            </a:r>
            <a:r>
              <a:rPr lang="zh-CN" altLang="en-US" sz="1400">
                <a:solidFill>
                  <a:schemeClr val="bg1"/>
                </a:solidFill>
                <a:ea typeface="微软雅黑" pitchFamily="34" charset="-122"/>
              </a:rPr>
              <a:t>添加文本内容添加文本内容添加文本内容添加文本内容添加文本内容添加文本内容添加文本内容</a:t>
            </a:r>
          </a:p>
        </p:txBody>
      </p:sp>
      <p:sp>
        <p:nvSpPr>
          <p:cNvPr id="90142" name="圆角矩形 30"/>
          <p:cNvSpPr>
            <a:spLocks noChangeArrowheads="1"/>
          </p:cNvSpPr>
          <p:nvPr/>
        </p:nvSpPr>
        <p:spPr bwMode="auto">
          <a:xfrm>
            <a:off x="3429000" y="3263900"/>
            <a:ext cx="1468438" cy="1027113"/>
          </a:xfrm>
          <a:prstGeom prst="roundRect">
            <a:avLst>
              <a:gd name="adj" fmla="val 10213"/>
            </a:avLst>
          </a:prstGeom>
          <a:solidFill>
            <a:srgbClr val="C0C0C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nvGrpSpPr>
          <p:cNvPr id="90143" name="组合 23"/>
          <p:cNvGrpSpPr>
            <a:grpSpLocks/>
          </p:cNvGrpSpPr>
          <p:nvPr/>
        </p:nvGrpSpPr>
        <p:grpSpPr bwMode="auto">
          <a:xfrm>
            <a:off x="3252788" y="2852738"/>
            <a:ext cx="1760537" cy="1760537"/>
            <a:chOff x="3733576" y="3930057"/>
            <a:chExt cx="1800000" cy="1800000"/>
          </a:xfrm>
        </p:grpSpPr>
        <p:sp>
          <p:nvSpPr>
            <p:cNvPr id="7"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0151" name="Text Box 39"/>
          <p:cNvSpPr txBox="1">
            <a:spLocks noChangeArrowheads="1"/>
          </p:cNvSpPr>
          <p:nvPr/>
        </p:nvSpPr>
        <p:spPr bwMode="auto">
          <a:xfrm>
            <a:off x="3717925" y="3552825"/>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主题</a:t>
            </a:r>
          </a:p>
        </p:txBody>
      </p:sp>
      <p:grpSp>
        <p:nvGrpSpPr>
          <p:cNvPr id="90152" name="Group 40"/>
          <p:cNvGrpSpPr>
            <a:grpSpLocks/>
          </p:cNvGrpSpPr>
          <p:nvPr/>
        </p:nvGrpSpPr>
        <p:grpSpPr bwMode="auto">
          <a:xfrm>
            <a:off x="1485900" y="1289050"/>
            <a:ext cx="1727200" cy="1547813"/>
            <a:chOff x="1118" y="2750"/>
            <a:chExt cx="1346" cy="1206"/>
          </a:xfrm>
        </p:grpSpPr>
        <p:sp>
          <p:nvSpPr>
            <p:cNvPr id="90153"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18"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90157" name="圆角矩形 4"/>
          <p:cNvSpPr>
            <a:spLocks noChangeArrowheads="1"/>
          </p:cNvSpPr>
          <p:nvPr/>
        </p:nvSpPr>
        <p:spPr bwMode="auto">
          <a:xfrm>
            <a:off x="3430588" y="1484313"/>
            <a:ext cx="7058025" cy="1008062"/>
          </a:xfrm>
          <a:prstGeom prst="roundRect">
            <a:avLst>
              <a:gd name="adj" fmla="val 10213"/>
            </a:avLst>
          </a:prstGeom>
          <a:solidFill>
            <a:srgbClr val="006CB8"/>
          </a:solidFill>
          <a:ln>
            <a:noFill/>
          </a:ln>
          <a:effectLst>
            <a:outerShdw dist="53882" dir="2700000" algn="ctr" rotWithShape="0">
              <a:srgbClr val="DDDDDD"/>
            </a:outerShdw>
          </a:effectLst>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sp>
        <p:nvSpPr>
          <p:cNvPr id="90158" name="Rectangle 46"/>
          <p:cNvSpPr>
            <a:spLocks noChangeArrowheads="1"/>
          </p:cNvSpPr>
          <p:nvPr/>
        </p:nvSpPr>
        <p:spPr bwMode="auto">
          <a:xfrm>
            <a:off x="1990725" y="1709738"/>
            <a:ext cx="4397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1</a:t>
            </a:r>
          </a:p>
        </p:txBody>
      </p:sp>
      <p:sp>
        <p:nvSpPr>
          <p:cNvPr id="90159" name="Rectangle 47"/>
          <p:cNvSpPr>
            <a:spLocks noChangeArrowheads="1"/>
          </p:cNvSpPr>
          <p:nvPr/>
        </p:nvSpPr>
        <p:spPr bwMode="auto">
          <a:xfrm>
            <a:off x="5086350" y="1539875"/>
            <a:ext cx="5183188"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solidFill>
                  <a:schemeClr val="bg1"/>
                </a:solidFill>
                <a:latin typeface="微软雅黑" pitchFamily="34" charset="-122"/>
                <a:ea typeface="微软雅黑" pitchFamily="34" charset="-122"/>
              </a:rPr>
              <a:t>添加文本内容</a:t>
            </a:r>
            <a:r>
              <a:rPr lang="zh-CN" altLang="en-US" sz="1400">
                <a:solidFill>
                  <a:schemeClr val="bg1"/>
                </a:solidFill>
                <a:ea typeface="微软雅黑" pitchFamily="34" charset="-122"/>
              </a:rPr>
              <a:t>添加文本内容添加文本内容添加文本内容添加文本内容添加文本内容添加文本内容添加文本内容</a:t>
            </a:r>
          </a:p>
        </p:txBody>
      </p:sp>
      <p:sp>
        <p:nvSpPr>
          <p:cNvPr id="90160" name="圆角矩形 30"/>
          <p:cNvSpPr>
            <a:spLocks noChangeArrowheads="1"/>
          </p:cNvSpPr>
          <p:nvPr/>
        </p:nvSpPr>
        <p:spPr bwMode="auto">
          <a:xfrm>
            <a:off x="3429000" y="1485900"/>
            <a:ext cx="1468438" cy="1027113"/>
          </a:xfrm>
          <a:prstGeom prst="roundRect">
            <a:avLst>
              <a:gd name="adj" fmla="val 10213"/>
            </a:avLst>
          </a:prstGeom>
          <a:solidFill>
            <a:srgbClr val="C0C0C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nvGrpSpPr>
          <p:cNvPr id="90161" name="组合 23"/>
          <p:cNvGrpSpPr>
            <a:grpSpLocks/>
          </p:cNvGrpSpPr>
          <p:nvPr/>
        </p:nvGrpSpPr>
        <p:grpSpPr bwMode="auto">
          <a:xfrm>
            <a:off x="3252788" y="1074738"/>
            <a:ext cx="1760537" cy="1760537"/>
            <a:chOff x="3733576" y="3930057"/>
            <a:chExt cx="1800000" cy="1800000"/>
          </a:xfrm>
        </p:grpSpPr>
        <p:sp>
          <p:nvSpPr>
            <p:cNvPr id="25"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6"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7"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0169" name="Text Box 57"/>
          <p:cNvSpPr txBox="1">
            <a:spLocks noChangeArrowheads="1"/>
          </p:cNvSpPr>
          <p:nvPr/>
        </p:nvSpPr>
        <p:spPr bwMode="auto">
          <a:xfrm>
            <a:off x="3717925" y="1774825"/>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主题</a:t>
            </a:r>
          </a:p>
        </p:txBody>
      </p:sp>
      <p:sp>
        <p:nvSpPr>
          <p:cNvPr id="90173" name="Rectangle 61"/>
          <p:cNvSpPr>
            <a:spLocks noChangeArrowheads="1"/>
          </p:cNvSpPr>
          <p:nvPr/>
        </p:nvSpPr>
        <p:spPr bwMode="auto">
          <a:xfrm>
            <a:off x="371475" y="314325"/>
            <a:ext cx="1290428"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展望篇</a:t>
            </a:r>
          </a:p>
        </p:txBody>
      </p:sp>
      <p:sp>
        <p:nvSpPr>
          <p:cNvPr id="90174" name="Rectangle 62"/>
          <p:cNvSpPr>
            <a:spLocks noChangeArrowheads="1"/>
          </p:cNvSpPr>
          <p:nvPr/>
        </p:nvSpPr>
        <p:spPr bwMode="auto">
          <a:xfrm>
            <a:off x="1630363" y="442913"/>
            <a:ext cx="257283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中黑简体" pitchFamily="2" charset="-122"/>
                <a:ea typeface="方正正中黑简体" pitchFamily="2" charset="-122"/>
              </a:rPr>
              <a:t>Expectation article</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0173"/>
                                        </p:tgtEl>
                                        <p:attrNameLst>
                                          <p:attrName>style.visibility</p:attrName>
                                        </p:attrNameLst>
                                      </p:cBhvr>
                                      <p:to>
                                        <p:strVal val="visible"/>
                                      </p:to>
                                    </p:set>
                                    <p:anim calcmode="lin" valueType="num">
                                      <p:cBhvr>
                                        <p:cTn id="7" dur="500" fill="hold"/>
                                        <p:tgtEl>
                                          <p:spTgt spid="901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0173"/>
                                        </p:tgtEl>
                                        <p:attrNameLst>
                                          <p:attrName>ppt_y</p:attrName>
                                        </p:attrNameLst>
                                      </p:cBhvr>
                                      <p:tavLst>
                                        <p:tav tm="0">
                                          <p:val>
                                            <p:strVal val="#ppt_y"/>
                                          </p:val>
                                        </p:tav>
                                        <p:tav tm="100000">
                                          <p:val>
                                            <p:strVal val="#ppt_y"/>
                                          </p:val>
                                        </p:tav>
                                      </p:tavLst>
                                    </p:anim>
                                    <p:anim calcmode="lin" valueType="num">
                                      <p:cBhvr>
                                        <p:cTn id="9" dur="500" fill="hold"/>
                                        <p:tgtEl>
                                          <p:spTgt spid="901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01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0173"/>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0174"/>
                                        </p:tgtEl>
                                        <p:attrNameLst>
                                          <p:attrName>style.visibility</p:attrName>
                                        </p:attrNameLst>
                                      </p:cBhvr>
                                      <p:to>
                                        <p:strVal val="visible"/>
                                      </p:to>
                                    </p:set>
                                    <p:anim calcmode="lin" valueType="num">
                                      <p:cBhvr>
                                        <p:cTn id="15" dur="500" fill="hold"/>
                                        <p:tgtEl>
                                          <p:spTgt spid="9017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0174"/>
                                        </p:tgtEl>
                                        <p:attrNameLst>
                                          <p:attrName>ppt_y</p:attrName>
                                        </p:attrNameLst>
                                      </p:cBhvr>
                                      <p:tavLst>
                                        <p:tav tm="0">
                                          <p:val>
                                            <p:strVal val="#ppt_y"/>
                                          </p:val>
                                        </p:tav>
                                        <p:tav tm="100000">
                                          <p:val>
                                            <p:strVal val="#ppt_y"/>
                                          </p:val>
                                        </p:tav>
                                      </p:tavLst>
                                    </p:anim>
                                    <p:anim calcmode="lin" valueType="num">
                                      <p:cBhvr>
                                        <p:cTn id="17" dur="500" fill="hold"/>
                                        <p:tgtEl>
                                          <p:spTgt spid="9017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017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0174"/>
                                        </p:tgtEl>
                                      </p:cBhvr>
                                    </p:animEffect>
                                  </p:childTnLst>
                                </p:cTn>
                              </p:par>
                            </p:childTnLst>
                          </p:cTn>
                        </p:par>
                        <p:par>
                          <p:cTn id="20" fill="hold" nodeType="afterGroup">
                            <p:stCondLst>
                              <p:cond delay="1950"/>
                            </p:stCondLst>
                            <p:childTnLst>
                              <p:par>
                                <p:cTn id="21" presetID="2" presetClass="entr" presetSubtype="8" fill="hold" nodeType="afterEffect">
                                  <p:stCondLst>
                                    <p:cond delay="0"/>
                                  </p:stCondLst>
                                  <p:childTnLst>
                                    <p:set>
                                      <p:cBhvr>
                                        <p:cTn id="22" dur="1" fill="hold">
                                          <p:stCondLst>
                                            <p:cond delay="0"/>
                                          </p:stCondLst>
                                        </p:cTn>
                                        <p:tgtEl>
                                          <p:spTgt spid="90152"/>
                                        </p:tgtEl>
                                        <p:attrNameLst>
                                          <p:attrName>style.visibility</p:attrName>
                                        </p:attrNameLst>
                                      </p:cBhvr>
                                      <p:to>
                                        <p:strVal val="visible"/>
                                      </p:to>
                                    </p:set>
                                    <p:anim calcmode="lin" valueType="num">
                                      <p:cBhvr additive="base">
                                        <p:cTn id="23" dur="500" fill="hold"/>
                                        <p:tgtEl>
                                          <p:spTgt spid="90152"/>
                                        </p:tgtEl>
                                        <p:attrNameLst>
                                          <p:attrName>ppt_x</p:attrName>
                                        </p:attrNameLst>
                                      </p:cBhvr>
                                      <p:tavLst>
                                        <p:tav tm="0">
                                          <p:val>
                                            <p:strVal val="0-#ppt_w/2"/>
                                          </p:val>
                                        </p:tav>
                                        <p:tav tm="100000">
                                          <p:val>
                                            <p:strVal val="#ppt_x"/>
                                          </p:val>
                                        </p:tav>
                                      </p:tavLst>
                                    </p:anim>
                                    <p:anim calcmode="lin" valueType="num">
                                      <p:cBhvr additive="base">
                                        <p:cTn id="24" dur="500" fill="hold"/>
                                        <p:tgtEl>
                                          <p:spTgt spid="90152"/>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450"/>
                            </p:stCondLst>
                            <p:childTnLst>
                              <p:par>
                                <p:cTn id="26" presetID="2" presetClass="entr" presetSubtype="8" fill="hold" nodeType="afterEffect">
                                  <p:stCondLst>
                                    <p:cond delay="0"/>
                                  </p:stCondLst>
                                  <p:childTnLst>
                                    <p:set>
                                      <p:cBhvr>
                                        <p:cTn id="27" dur="1" fill="hold">
                                          <p:stCondLst>
                                            <p:cond delay="0"/>
                                          </p:stCondLst>
                                        </p:cTn>
                                        <p:tgtEl>
                                          <p:spTgt spid="90134"/>
                                        </p:tgtEl>
                                        <p:attrNameLst>
                                          <p:attrName>style.visibility</p:attrName>
                                        </p:attrNameLst>
                                      </p:cBhvr>
                                      <p:to>
                                        <p:strVal val="visible"/>
                                      </p:to>
                                    </p:set>
                                    <p:anim calcmode="lin" valueType="num">
                                      <p:cBhvr additive="base">
                                        <p:cTn id="28" dur="500" fill="hold"/>
                                        <p:tgtEl>
                                          <p:spTgt spid="90134"/>
                                        </p:tgtEl>
                                        <p:attrNameLst>
                                          <p:attrName>ppt_x</p:attrName>
                                        </p:attrNameLst>
                                      </p:cBhvr>
                                      <p:tavLst>
                                        <p:tav tm="0">
                                          <p:val>
                                            <p:strVal val="0-#ppt_w/2"/>
                                          </p:val>
                                        </p:tav>
                                        <p:tav tm="100000">
                                          <p:val>
                                            <p:strVal val="#ppt_x"/>
                                          </p:val>
                                        </p:tav>
                                      </p:tavLst>
                                    </p:anim>
                                    <p:anim calcmode="lin" valueType="num">
                                      <p:cBhvr additive="base">
                                        <p:cTn id="29" dur="500" fill="hold"/>
                                        <p:tgtEl>
                                          <p:spTgt spid="90134"/>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950"/>
                            </p:stCondLst>
                            <p:childTnLst>
                              <p:par>
                                <p:cTn id="31" presetID="2" presetClass="entr" presetSubtype="8" fill="hold" nodeType="afterEffect">
                                  <p:stCondLst>
                                    <p:cond delay="0"/>
                                  </p:stCondLst>
                                  <p:childTnLst>
                                    <p:set>
                                      <p:cBhvr>
                                        <p:cTn id="32" dur="1" fill="hold">
                                          <p:stCondLst>
                                            <p:cond delay="0"/>
                                          </p:stCondLst>
                                        </p:cTn>
                                        <p:tgtEl>
                                          <p:spTgt spid="90116"/>
                                        </p:tgtEl>
                                        <p:attrNameLst>
                                          <p:attrName>style.visibility</p:attrName>
                                        </p:attrNameLst>
                                      </p:cBhvr>
                                      <p:to>
                                        <p:strVal val="visible"/>
                                      </p:to>
                                    </p:set>
                                    <p:anim calcmode="lin" valueType="num">
                                      <p:cBhvr additive="base">
                                        <p:cTn id="33" dur="500" fill="hold"/>
                                        <p:tgtEl>
                                          <p:spTgt spid="90116"/>
                                        </p:tgtEl>
                                        <p:attrNameLst>
                                          <p:attrName>ppt_x</p:attrName>
                                        </p:attrNameLst>
                                      </p:cBhvr>
                                      <p:tavLst>
                                        <p:tav tm="0">
                                          <p:val>
                                            <p:strVal val="0-#ppt_w/2"/>
                                          </p:val>
                                        </p:tav>
                                        <p:tav tm="100000">
                                          <p:val>
                                            <p:strVal val="#ppt_x"/>
                                          </p:val>
                                        </p:tav>
                                      </p:tavLst>
                                    </p:anim>
                                    <p:anim calcmode="lin" valueType="num">
                                      <p:cBhvr additive="base">
                                        <p:cTn id="34" dur="500" fill="hold"/>
                                        <p:tgtEl>
                                          <p:spTgt spid="90116"/>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34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90122"/>
                                        </p:tgtEl>
                                        <p:attrNameLst>
                                          <p:attrName>style.visibility</p:attrName>
                                        </p:attrNameLst>
                                      </p:cBhvr>
                                      <p:to>
                                        <p:strVal val="visible"/>
                                      </p:to>
                                    </p:set>
                                    <p:anim calcmode="lin" valueType="num">
                                      <p:cBhvr>
                                        <p:cTn id="38" dur="500" fill="hold"/>
                                        <p:tgtEl>
                                          <p:spTgt spid="9012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90122"/>
                                        </p:tgtEl>
                                        <p:attrNameLst>
                                          <p:attrName>ppt_y</p:attrName>
                                        </p:attrNameLst>
                                      </p:cBhvr>
                                      <p:tavLst>
                                        <p:tav tm="0">
                                          <p:val>
                                            <p:strVal val="#ppt_y"/>
                                          </p:val>
                                        </p:tav>
                                        <p:tav tm="100000">
                                          <p:val>
                                            <p:strVal val="#ppt_y"/>
                                          </p:val>
                                        </p:tav>
                                      </p:tavLst>
                                    </p:anim>
                                    <p:anim calcmode="lin" valueType="num">
                                      <p:cBhvr>
                                        <p:cTn id="40" dur="500" fill="hold"/>
                                        <p:tgtEl>
                                          <p:spTgt spid="9012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9012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90122"/>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90140"/>
                                        </p:tgtEl>
                                        <p:attrNameLst>
                                          <p:attrName>style.visibility</p:attrName>
                                        </p:attrNameLst>
                                      </p:cBhvr>
                                      <p:to>
                                        <p:strVal val="visible"/>
                                      </p:to>
                                    </p:set>
                                    <p:anim calcmode="lin" valueType="num">
                                      <p:cBhvr>
                                        <p:cTn id="45" dur="500" fill="hold"/>
                                        <p:tgtEl>
                                          <p:spTgt spid="9014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90140"/>
                                        </p:tgtEl>
                                        <p:attrNameLst>
                                          <p:attrName>ppt_y</p:attrName>
                                        </p:attrNameLst>
                                      </p:cBhvr>
                                      <p:tavLst>
                                        <p:tav tm="0">
                                          <p:val>
                                            <p:strVal val="#ppt_y"/>
                                          </p:val>
                                        </p:tav>
                                        <p:tav tm="100000">
                                          <p:val>
                                            <p:strVal val="#ppt_y"/>
                                          </p:val>
                                        </p:tav>
                                      </p:tavLst>
                                    </p:anim>
                                    <p:anim calcmode="lin" valueType="num">
                                      <p:cBhvr>
                                        <p:cTn id="47" dur="500" fill="hold"/>
                                        <p:tgtEl>
                                          <p:spTgt spid="9014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9014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90140"/>
                                        </p:tgtEl>
                                      </p:cBhvr>
                                    </p:animEffect>
                                  </p:childTnLst>
                                </p:cTn>
                              </p:par>
                              <p:par>
                                <p:cTn id="50" presetID="41" presetClass="entr" presetSubtype="0" fill="hold" grpId="0" nodeType="withEffect">
                                  <p:stCondLst>
                                    <p:cond delay="0"/>
                                  </p:stCondLst>
                                  <p:iterate type="lt">
                                    <p:tmPct val="10000"/>
                                  </p:iterate>
                                  <p:childTnLst>
                                    <p:set>
                                      <p:cBhvr>
                                        <p:cTn id="51" dur="1" fill="hold">
                                          <p:stCondLst>
                                            <p:cond delay="0"/>
                                          </p:stCondLst>
                                        </p:cTn>
                                        <p:tgtEl>
                                          <p:spTgt spid="90158"/>
                                        </p:tgtEl>
                                        <p:attrNameLst>
                                          <p:attrName>style.visibility</p:attrName>
                                        </p:attrNameLst>
                                      </p:cBhvr>
                                      <p:to>
                                        <p:strVal val="visible"/>
                                      </p:to>
                                    </p:set>
                                    <p:anim calcmode="lin" valueType="num">
                                      <p:cBhvr>
                                        <p:cTn id="52" dur="500" fill="hold"/>
                                        <p:tgtEl>
                                          <p:spTgt spid="90158"/>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90158"/>
                                        </p:tgtEl>
                                        <p:attrNameLst>
                                          <p:attrName>ppt_y</p:attrName>
                                        </p:attrNameLst>
                                      </p:cBhvr>
                                      <p:tavLst>
                                        <p:tav tm="0">
                                          <p:val>
                                            <p:strVal val="#ppt_y"/>
                                          </p:val>
                                        </p:tav>
                                        <p:tav tm="100000">
                                          <p:val>
                                            <p:strVal val="#ppt_y"/>
                                          </p:val>
                                        </p:tav>
                                      </p:tavLst>
                                    </p:anim>
                                    <p:anim calcmode="lin" valueType="num">
                                      <p:cBhvr>
                                        <p:cTn id="54" dur="500" fill="hold"/>
                                        <p:tgtEl>
                                          <p:spTgt spid="90158"/>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90158"/>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90158"/>
                                        </p:tgtEl>
                                      </p:cBhvr>
                                    </p:animEffect>
                                  </p:childTnLst>
                                </p:cTn>
                              </p:par>
                            </p:childTnLst>
                          </p:cTn>
                        </p:par>
                        <p:par>
                          <p:cTn id="57" fill="hold" nodeType="afterGroup">
                            <p:stCondLst>
                              <p:cond delay="3950"/>
                            </p:stCondLst>
                            <p:childTnLst>
                              <p:par>
                                <p:cTn id="58" presetID="29" presetClass="entr" presetSubtype="0" fill="hold" grpId="0" nodeType="afterEffect">
                                  <p:stCondLst>
                                    <p:cond delay="0"/>
                                  </p:stCondLst>
                                  <p:childTnLst>
                                    <p:set>
                                      <p:cBhvr>
                                        <p:cTn id="59" dur="1" fill="hold">
                                          <p:stCondLst>
                                            <p:cond delay="0"/>
                                          </p:stCondLst>
                                        </p:cTn>
                                        <p:tgtEl>
                                          <p:spTgt spid="90124"/>
                                        </p:tgtEl>
                                        <p:attrNameLst>
                                          <p:attrName>style.visibility</p:attrName>
                                        </p:attrNameLst>
                                      </p:cBhvr>
                                      <p:to>
                                        <p:strVal val="visible"/>
                                      </p:to>
                                    </p:set>
                                    <p:anim calcmode="lin" valueType="num">
                                      <p:cBhvr>
                                        <p:cTn id="60" dur="1000" fill="hold"/>
                                        <p:tgtEl>
                                          <p:spTgt spid="90124"/>
                                        </p:tgtEl>
                                        <p:attrNameLst>
                                          <p:attrName>ppt_x</p:attrName>
                                        </p:attrNameLst>
                                      </p:cBhvr>
                                      <p:tavLst>
                                        <p:tav tm="0">
                                          <p:val>
                                            <p:strVal val="#ppt_x-.2"/>
                                          </p:val>
                                        </p:tav>
                                        <p:tav tm="100000">
                                          <p:val>
                                            <p:strVal val="#ppt_x"/>
                                          </p:val>
                                        </p:tav>
                                      </p:tavLst>
                                    </p:anim>
                                    <p:anim calcmode="lin" valueType="num">
                                      <p:cBhvr>
                                        <p:cTn id="61" dur="1000" fill="hold"/>
                                        <p:tgtEl>
                                          <p:spTgt spid="90124"/>
                                        </p:tgtEl>
                                        <p:attrNameLst>
                                          <p:attrName>ppt_y</p:attrName>
                                        </p:attrNameLst>
                                      </p:cBhvr>
                                      <p:tavLst>
                                        <p:tav tm="0">
                                          <p:val>
                                            <p:strVal val="#ppt_y"/>
                                          </p:val>
                                        </p:tav>
                                        <p:tav tm="100000">
                                          <p:val>
                                            <p:strVal val="#ppt_y"/>
                                          </p:val>
                                        </p:tav>
                                      </p:tavLst>
                                    </p:anim>
                                    <p:animEffect transition="in" filter="wipe(right)" prLst="gradientSize: 0.1">
                                      <p:cBhvr>
                                        <p:cTn id="62" dur="1000"/>
                                        <p:tgtEl>
                                          <p:spTgt spid="90124"/>
                                        </p:tgtEl>
                                      </p:cBhvr>
                                    </p:animEffect>
                                  </p:childTnLst>
                                </p:cTn>
                              </p:par>
                              <p:par>
                                <p:cTn id="63" presetID="29" presetClass="entr" presetSubtype="0" fill="hold" nodeType="withEffect">
                                  <p:stCondLst>
                                    <p:cond delay="0"/>
                                  </p:stCondLst>
                                  <p:childTnLst>
                                    <p:set>
                                      <p:cBhvr>
                                        <p:cTn id="64" dur="1" fill="hold">
                                          <p:stCondLst>
                                            <p:cond delay="0"/>
                                          </p:stCondLst>
                                        </p:cTn>
                                        <p:tgtEl>
                                          <p:spTgt spid="90125"/>
                                        </p:tgtEl>
                                        <p:attrNameLst>
                                          <p:attrName>style.visibility</p:attrName>
                                        </p:attrNameLst>
                                      </p:cBhvr>
                                      <p:to>
                                        <p:strVal val="visible"/>
                                      </p:to>
                                    </p:set>
                                    <p:anim calcmode="lin" valueType="num">
                                      <p:cBhvr>
                                        <p:cTn id="65" dur="1000" fill="hold"/>
                                        <p:tgtEl>
                                          <p:spTgt spid="90125"/>
                                        </p:tgtEl>
                                        <p:attrNameLst>
                                          <p:attrName>ppt_x</p:attrName>
                                        </p:attrNameLst>
                                      </p:cBhvr>
                                      <p:tavLst>
                                        <p:tav tm="0">
                                          <p:val>
                                            <p:strVal val="#ppt_x-.2"/>
                                          </p:val>
                                        </p:tav>
                                        <p:tav tm="100000">
                                          <p:val>
                                            <p:strVal val="#ppt_x"/>
                                          </p:val>
                                        </p:tav>
                                      </p:tavLst>
                                    </p:anim>
                                    <p:anim calcmode="lin" valueType="num">
                                      <p:cBhvr>
                                        <p:cTn id="66" dur="1000" fill="hold"/>
                                        <p:tgtEl>
                                          <p:spTgt spid="90125"/>
                                        </p:tgtEl>
                                        <p:attrNameLst>
                                          <p:attrName>ppt_y</p:attrName>
                                        </p:attrNameLst>
                                      </p:cBhvr>
                                      <p:tavLst>
                                        <p:tav tm="0">
                                          <p:val>
                                            <p:strVal val="#ppt_y"/>
                                          </p:val>
                                        </p:tav>
                                        <p:tav tm="100000">
                                          <p:val>
                                            <p:strVal val="#ppt_y"/>
                                          </p:val>
                                        </p:tav>
                                      </p:tavLst>
                                    </p:anim>
                                    <p:animEffect transition="in" filter="wipe(right)" prLst="gradientSize: 0.1">
                                      <p:cBhvr>
                                        <p:cTn id="67" dur="1000"/>
                                        <p:tgtEl>
                                          <p:spTgt spid="90125"/>
                                        </p:tgtEl>
                                      </p:cBhvr>
                                    </p:animEffect>
                                  </p:childTnLst>
                                </p:cTn>
                              </p:par>
                              <p:par>
                                <p:cTn id="68" presetID="29" presetClass="entr" presetSubtype="0" fill="hold" grpId="0" nodeType="withEffect">
                                  <p:stCondLst>
                                    <p:cond delay="0"/>
                                  </p:stCondLst>
                                  <p:childTnLst>
                                    <p:set>
                                      <p:cBhvr>
                                        <p:cTn id="69" dur="1" fill="hold">
                                          <p:stCondLst>
                                            <p:cond delay="0"/>
                                          </p:stCondLst>
                                        </p:cTn>
                                        <p:tgtEl>
                                          <p:spTgt spid="90133"/>
                                        </p:tgtEl>
                                        <p:attrNameLst>
                                          <p:attrName>style.visibility</p:attrName>
                                        </p:attrNameLst>
                                      </p:cBhvr>
                                      <p:to>
                                        <p:strVal val="visible"/>
                                      </p:to>
                                    </p:set>
                                    <p:anim calcmode="lin" valueType="num">
                                      <p:cBhvr>
                                        <p:cTn id="70" dur="1000" fill="hold"/>
                                        <p:tgtEl>
                                          <p:spTgt spid="90133"/>
                                        </p:tgtEl>
                                        <p:attrNameLst>
                                          <p:attrName>ppt_x</p:attrName>
                                        </p:attrNameLst>
                                      </p:cBhvr>
                                      <p:tavLst>
                                        <p:tav tm="0">
                                          <p:val>
                                            <p:strVal val="#ppt_x-.2"/>
                                          </p:val>
                                        </p:tav>
                                        <p:tav tm="100000">
                                          <p:val>
                                            <p:strVal val="#ppt_x"/>
                                          </p:val>
                                        </p:tav>
                                      </p:tavLst>
                                    </p:anim>
                                    <p:anim calcmode="lin" valueType="num">
                                      <p:cBhvr>
                                        <p:cTn id="71" dur="1000" fill="hold"/>
                                        <p:tgtEl>
                                          <p:spTgt spid="90133"/>
                                        </p:tgtEl>
                                        <p:attrNameLst>
                                          <p:attrName>ppt_y</p:attrName>
                                        </p:attrNameLst>
                                      </p:cBhvr>
                                      <p:tavLst>
                                        <p:tav tm="0">
                                          <p:val>
                                            <p:strVal val="#ppt_y"/>
                                          </p:val>
                                        </p:tav>
                                        <p:tav tm="100000">
                                          <p:val>
                                            <p:strVal val="#ppt_y"/>
                                          </p:val>
                                        </p:tav>
                                      </p:tavLst>
                                    </p:anim>
                                    <p:animEffect transition="in" filter="wipe(right)" prLst="gradientSize: 0.1">
                                      <p:cBhvr>
                                        <p:cTn id="72" dur="1000"/>
                                        <p:tgtEl>
                                          <p:spTgt spid="90133"/>
                                        </p:tgtEl>
                                      </p:cBhvr>
                                    </p:animEffect>
                                  </p:childTnLst>
                                </p:cTn>
                              </p:par>
                              <p:par>
                                <p:cTn id="73" presetID="29" presetClass="entr" presetSubtype="0" fill="hold" grpId="0" nodeType="withEffect">
                                  <p:stCondLst>
                                    <p:cond delay="0"/>
                                  </p:stCondLst>
                                  <p:childTnLst>
                                    <p:set>
                                      <p:cBhvr>
                                        <p:cTn id="74" dur="1" fill="hold">
                                          <p:stCondLst>
                                            <p:cond delay="0"/>
                                          </p:stCondLst>
                                        </p:cTn>
                                        <p:tgtEl>
                                          <p:spTgt spid="90142"/>
                                        </p:tgtEl>
                                        <p:attrNameLst>
                                          <p:attrName>style.visibility</p:attrName>
                                        </p:attrNameLst>
                                      </p:cBhvr>
                                      <p:to>
                                        <p:strVal val="visible"/>
                                      </p:to>
                                    </p:set>
                                    <p:anim calcmode="lin" valueType="num">
                                      <p:cBhvr>
                                        <p:cTn id="75" dur="1000" fill="hold"/>
                                        <p:tgtEl>
                                          <p:spTgt spid="90142"/>
                                        </p:tgtEl>
                                        <p:attrNameLst>
                                          <p:attrName>ppt_x</p:attrName>
                                        </p:attrNameLst>
                                      </p:cBhvr>
                                      <p:tavLst>
                                        <p:tav tm="0">
                                          <p:val>
                                            <p:strVal val="#ppt_x-.2"/>
                                          </p:val>
                                        </p:tav>
                                        <p:tav tm="100000">
                                          <p:val>
                                            <p:strVal val="#ppt_x"/>
                                          </p:val>
                                        </p:tav>
                                      </p:tavLst>
                                    </p:anim>
                                    <p:anim calcmode="lin" valueType="num">
                                      <p:cBhvr>
                                        <p:cTn id="76" dur="1000" fill="hold"/>
                                        <p:tgtEl>
                                          <p:spTgt spid="90142"/>
                                        </p:tgtEl>
                                        <p:attrNameLst>
                                          <p:attrName>ppt_y</p:attrName>
                                        </p:attrNameLst>
                                      </p:cBhvr>
                                      <p:tavLst>
                                        <p:tav tm="0">
                                          <p:val>
                                            <p:strVal val="#ppt_y"/>
                                          </p:val>
                                        </p:tav>
                                        <p:tav tm="100000">
                                          <p:val>
                                            <p:strVal val="#ppt_y"/>
                                          </p:val>
                                        </p:tav>
                                      </p:tavLst>
                                    </p:anim>
                                    <p:animEffect transition="in" filter="wipe(right)" prLst="gradientSize: 0.1">
                                      <p:cBhvr>
                                        <p:cTn id="77" dur="1000"/>
                                        <p:tgtEl>
                                          <p:spTgt spid="90142"/>
                                        </p:tgtEl>
                                      </p:cBhvr>
                                    </p:animEffect>
                                  </p:childTnLst>
                                </p:cTn>
                              </p:par>
                              <p:par>
                                <p:cTn id="78" presetID="29" presetClass="entr" presetSubtype="0" fill="hold" nodeType="withEffect">
                                  <p:stCondLst>
                                    <p:cond delay="0"/>
                                  </p:stCondLst>
                                  <p:childTnLst>
                                    <p:set>
                                      <p:cBhvr>
                                        <p:cTn id="79" dur="1" fill="hold">
                                          <p:stCondLst>
                                            <p:cond delay="0"/>
                                          </p:stCondLst>
                                        </p:cTn>
                                        <p:tgtEl>
                                          <p:spTgt spid="90143"/>
                                        </p:tgtEl>
                                        <p:attrNameLst>
                                          <p:attrName>style.visibility</p:attrName>
                                        </p:attrNameLst>
                                      </p:cBhvr>
                                      <p:to>
                                        <p:strVal val="visible"/>
                                      </p:to>
                                    </p:set>
                                    <p:anim calcmode="lin" valueType="num">
                                      <p:cBhvr>
                                        <p:cTn id="80" dur="1000" fill="hold"/>
                                        <p:tgtEl>
                                          <p:spTgt spid="90143"/>
                                        </p:tgtEl>
                                        <p:attrNameLst>
                                          <p:attrName>ppt_x</p:attrName>
                                        </p:attrNameLst>
                                      </p:cBhvr>
                                      <p:tavLst>
                                        <p:tav tm="0">
                                          <p:val>
                                            <p:strVal val="#ppt_x-.2"/>
                                          </p:val>
                                        </p:tav>
                                        <p:tav tm="100000">
                                          <p:val>
                                            <p:strVal val="#ppt_x"/>
                                          </p:val>
                                        </p:tav>
                                      </p:tavLst>
                                    </p:anim>
                                    <p:anim calcmode="lin" valueType="num">
                                      <p:cBhvr>
                                        <p:cTn id="81" dur="1000" fill="hold"/>
                                        <p:tgtEl>
                                          <p:spTgt spid="90143"/>
                                        </p:tgtEl>
                                        <p:attrNameLst>
                                          <p:attrName>ppt_y</p:attrName>
                                        </p:attrNameLst>
                                      </p:cBhvr>
                                      <p:tavLst>
                                        <p:tav tm="0">
                                          <p:val>
                                            <p:strVal val="#ppt_y"/>
                                          </p:val>
                                        </p:tav>
                                        <p:tav tm="100000">
                                          <p:val>
                                            <p:strVal val="#ppt_y"/>
                                          </p:val>
                                        </p:tav>
                                      </p:tavLst>
                                    </p:anim>
                                    <p:animEffect transition="in" filter="wipe(right)" prLst="gradientSize: 0.1">
                                      <p:cBhvr>
                                        <p:cTn id="82" dur="1000"/>
                                        <p:tgtEl>
                                          <p:spTgt spid="90143"/>
                                        </p:tgtEl>
                                      </p:cBhvr>
                                    </p:animEffect>
                                  </p:childTnLst>
                                </p:cTn>
                              </p:par>
                              <p:par>
                                <p:cTn id="83" presetID="29" presetClass="entr" presetSubtype="0" fill="hold" grpId="0" nodeType="withEffect">
                                  <p:stCondLst>
                                    <p:cond delay="0"/>
                                  </p:stCondLst>
                                  <p:childTnLst>
                                    <p:set>
                                      <p:cBhvr>
                                        <p:cTn id="84" dur="1" fill="hold">
                                          <p:stCondLst>
                                            <p:cond delay="0"/>
                                          </p:stCondLst>
                                        </p:cTn>
                                        <p:tgtEl>
                                          <p:spTgt spid="90151"/>
                                        </p:tgtEl>
                                        <p:attrNameLst>
                                          <p:attrName>style.visibility</p:attrName>
                                        </p:attrNameLst>
                                      </p:cBhvr>
                                      <p:to>
                                        <p:strVal val="visible"/>
                                      </p:to>
                                    </p:set>
                                    <p:anim calcmode="lin" valueType="num">
                                      <p:cBhvr>
                                        <p:cTn id="85" dur="1000" fill="hold"/>
                                        <p:tgtEl>
                                          <p:spTgt spid="90151"/>
                                        </p:tgtEl>
                                        <p:attrNameLst>
                                          <p:attrName>ppt_x</p:attrName>
                                        </p:attrNameLst>
                                      </p:cBhvr>
                                      <p:tavLst>
                                        <p:tav tm="0">
                                          <p:val>
                                            <p:strVal val="#ppt_x-.2"/>
                                          </p:val>
                                        </p:tav>
                                        <p:tav tm="100000">
                                          <p:val>
                                            <p:strVal val="#ppt_x"/>
                                          </p:val>
                                        </p:tav>
                                      </p:tavLst>
                                    </p:anim>
                                    <p:anim calcmode="lin" valueType="num">
                                      <p:cBhvr>
                                        <p:cTn id="86" dur="1000" fill="hold"/>
                                        <p:tgtEl>
                                          <p:spTgt spid="90151"/>
                                        </p:tgtEl>
                                        <p:attrNameLst>
                                          <p:attrName>ppt_y</p:attrName>
                                        </p:attrNameLst>
                                      </p:cBhvr>
                                      <p:tavLst>
                                        <p:tav tm="0">
                                          <p:val>
                                            <p:strVal val="#ppt_y"/>
                                          </p:val>
                                        </p:tav>
                                        <p:tav tm="100000">
                                          <p:val>
                                            <p:strVal val="#ppt_y"/>
                                          </p:val>
                                        </p:tav>
                                      </p:tavLst>
                                    </p:anim>
                                    <p:animEffect transition="in" filter="wipe(right)" prLst="gradientSize: 0.1">
                                      <p:cBhvr>
                                        <p:cTn id="87" dur="1000"/>
                                        <p:tgtEl>
                                          <p:spTgt spid="90151"/>
                                        </p:tgtEl>
                                      </p:cBhvr>
                                    </p:animEffect>
                                  </p:childTnLst>
                                </p:cTn>
                              </p:par>
                              <p:par>
                                <p:cTn id="88" presetID="29" presetClass="entr" presetSubtype="0" fill="hold" grpId="0" nodeType="withEffect">
                                  <p:stCondLst>
                                    <p:cond delay="0"/>
                                  </p:stCondLst>
                                  <p:childTnLst>
                                    <p:set>
                                      <p:cBhvr>
                                        <p:cTn id="89" dur="1" fill="hold">
                                          <p:stCondLst>
                                            <p:cond delay="0"/>
                                          </p:stCondLst>
                                        </p:cTn>
                                        <p:tgtEl>
                                          <p:spTgt spid="90160"/>
                                        </p:tgtEl>
                                        <p:attrNameLst>
                                          <p:attrName>style.visibility</p:attrName>
                                        </p:attrNameLst>
                                      </p:cBhvr>
                                      <p:to>
                                        <p:strVal val="visible"/>
                                      </p:to>
                                    </p:set>
                                    <p:anim calcmode="lin" valueType="num">
                                      <p:cBhvr>
                                        <p:cTn id="90" dur="1000" fill="hold"/>
                                        <p:tgtEl>
                                          <p:spTgt spid="90160"/>
                                        </p:tgtEl>
                                        <p:attrNameLst>
                                          <p:attrName>ppt_x</p:attrName>
                                        </p:attrNameLst>
                                      </p:cBhvr>
                                      <p:tavLst>
                                        <p:tav tm="0">
                                          <p:val>
                                            <p:strVal val="#ppt_x-.2"/>
                                          </p:val>
                                        </p:tav>
                                        <p:tav tm="100000">
                                          <p:val>
                                            <p:strVal val="#ppt_x"/>
                                          </p:val>
                                        </p:tav>
                                      </p:tavLst>
                                    </p:anim>
                                    <p:anim calcmode="lin" valueType="num">
                                      <p:cBhvr>
                                        <p:cTn id="91" dur="1000" fill="hold"/>
                                        <p:tgtEl>
                                          <p:spTgt spid="90160"/>
                                        </p:tgtEl>
                                        <p:attrNameLst>
                                          <p:attrName>ppt_y</p:attrName>
                                        </p:attrNameLst>
                                      </p:cBhvr>
                                      <p:tavLst>
                                        <p:tav tm="0">
                                          <p:val>
                                            <p:strVal val="#ppt_y"/>
                                          </p:val>
                                        </p:tav>
                                        <p:tav tm="100000">
                                          <p:val>
                                            <p:strVal val="#ppt_y"/>
                                          </p:val>
                                        </p:tav>
                                      </p:tavLst>
                                    </p:anim>
                                    <p:animEffect transition="in" filter="wipe(right)" prLst="gradientSize: 0.1">
                                      <p:cBhvr>
                                        <p:cTn id="92" dur="1000"/>
                                        <p:tgtEl>
                                          <p:spTgt spid="90160"/>
                                        </p:tgtEl>
                                      </p:cBhvr>
                                    </p:animEffect>
                                  </p:childTnLst>
                                </p:cTn>
                              </p:par>
                              <p:par>
                                <p:cTn id="93" presetID="29" presetClass="entr" presetSubtype="0" fill="hold" nodeType="withEffect">
                                  <p:stCondLst>
                                    <p:cond delay="0"/>
                                  </p:stCondLst>
                                  <p:childTnLst>
                                    <p:set>
                                      <p:cBhvr>
                                        <p:cTn id="94" dur="1" fill="hold">
                                          <p:stCondLst>
                                            <p:cond delay="0"/>
                                          </p:stCondLst>
                                        </p:cTn>
                                        <p:tgtEl>
                                          <p:spTgt spid="90161"/>
                                        </p:tgtEl>
                                        <p:attrNameLst>
                                          <p:attrName>style.visibility</p:attrName>
                                        </p:attrNameLst>
                                      </p:cBhvr>
                                      <p:to>
                                        <p:strVal val="visible"/>
                                      </p:to>
                                    </p:set>
                                    <p:anim calcmode="lin" valueType="num">
                                      <p:cBhvr>
                                        <p:cTn id="95" dur="1000" fill="hold"/>
                                        <p:tgtEl>
                                          <p:spTgt spid="90161"/>
                                        </p:tgtEl>
                                        <p:attrNameLst>
                                          <p:attrName>ppt_x</p:attrName>
                                        </p:attrNameLst>
                                      </p:cBhvr>
                                      <p:tavLst>
                                        <p:tav tm="0">
                                          <p:val>
                                            <p:strVal val="#ppt_x-.2"/>
                                          </p:val>
                                        </p:tav>
                                        <p:tav tm="100000">
                                          <p:val>
                                            <p:strVal val="#ppt_x"/>
                                          </p:val>
                                        </p:tav>
                                      </p:tavLst>
                                    </p:anim>
                                    <p:anim calcmode="lin" valueType="num">
                                      <p:cBhvr>
                                        <p:cTn id="96" dur="1000" fill="hold"/>
                                        <p:tgtEl>
                                          <p:spTgt spid="90161"/>
                                        </p:tgtEl>
                                        <p:attrNameLst>
                                          <p:attrName>ppt_y</p:attrName>
                                        </p:attrNameLst>
                                      </p:cBhvr>
                                      <p:tavLst>
                                        <p:tav tm="0">
                                          <p:val>
                                            <p:strVal val="#ppt_y"/>
                                          </p:val>
                                        </p:tav>
                                        <p:tav tm="100000">
                                          <p:val>
                                            <p:strVal val="#ppt_y"/>
                                          </p:val>
                                        </p:tav>
                                      </p:tavLst>
                                    </p:anim>
                                    <p:animEffect transition="in" filter="wipe(right)" prLst="gradientSize: 0.1">
                                      <p:cBhvr>
                                        <p:cTn id="97" dur="1000"/>
                                        <p:tgtEl>
                                          <p:spTgt spid="90161"/>
                                        </p:tgtEl>
                                      </p:cBhvr>
                                    </p:animEffect>
                                  </p:childTnLst>
                                </p:cTn>
                              </p:par>
                              <p:par>
                                <p:cTn id="98" presetID="29" presetClass="entr" presetSubtype="0" fill="hold" grpId="0" nodeType="withEffect">
                                  <p:stCondLst>
                                    <p:cond delay="0"/>
                                  </p:stCondLst>
                                  <p:childTnLst>
                                    <p:set>
                                      <p:cBhvr>
                                        <p:cTn id="99" dur="1" fill="hold">
                                          <p:stCondLst>
                                            <p:cond delay="0"/>
                                          </p:stCondLst>
                                        </p:cTn>
                                        <p:tgtEl>
                                          <p:spTgt spid="90169"/>
                                        </p:tgtEl>
                                        <p:attrNameLst>
                                          <p:attrName>style.visibility</p:attrName>
                                        </p:attrNameLst>
                                      </p:cBhvr>
                                      <p:to>
                                        <p:strVal val="visible"/>
                                      </p:to>
                                    </p:set>
                                    <p:anim calcmode="lin" valueType="num">
                                      <p:cBhvr>
                                        <p:cTn id="100" dur="1000" fill="hold"/>
                                        <p:tgtEl>
                                          <p:spTgt spid="90169"/>
                                        </p:tgtEl>
                                        <p:attrNameLst>
                                          <p:attrName>ppt_x</p:attrName>
                                        </p:attrNameLst>
                                      </p:cBhvr>
                                      <p:tavLst>
                                        <p:tav tm="0">
                                          <p:val>
                                            <p:strVal val="#ppt_x-.2"/>
                                          </p:val>
                                        </p:tav>
                                        <p:tav tm="100000">
                                          <p:val>
                                            <p:strVal val="#ppt_x"/>
                                          </p:val>
                                        </p:tav>
                                      </p:tavLst>
                                    </p:anim>
                                    <p:anim calcmode="lin" valueType="num">
                                      <p:cBhvr>
                                        <p:cTn id="101" dur="1000" fill="hold"/>
                                        <p:tgtEl>
                                          <p:spTgt spid="90169"/>
                                        </p:tgtEl>
                                        <p:attrNameLst>
                                          <p:attrName>ppt_y</p:attrName>
                                        </p:attrNameLst>
                                      </p:cBhvr>
                                      <p:tavLst>
                                        <p:tav tm="0">
                                          <p:val>
                                            <p:strVal val="#ppt_y"/>
                                          </p:val>
                                        </p:tav>
                                        <p:tav tm="100000">
                                          <p:val>
                                            <p:strVal val="#ppt_y"/>
                                          </p:val>
                                        </p:tav>
                                      </p:tavLst>
                                    </p:anim>
                                    <p:animEffect transition="in" filter="wipe(right)" prLst="gradientSize: 0.1">
                                      <p:cBhvr>
                                        <p:cTn id="102" dur="1000"/>
                                        <p:tgtEl>
                                          <p:spTgt spid="90169"/>
                                        </p:tgtEl>
                                      </p:cBhvr>
                                    </p:animEffect>
                                  </p:childTnLst>
                                </p:cTn>
                              </p:par>
                            </p:childTnLst>
                          </p:cTn>
                        </p:par>
                        <p:par>
                          <p:cTn id="103" fill="hold" nodeType="afterGroup">
                            <p:stCondLst>
                              <p:cond delay="4950"/>
                            </p:stCondLst>
                            <p:childTnLst>
                              <p:par>
                                <p:cTn id="104" presetID="18" presetClass="entr" presetSubtype="6" fill="hold" grpId="0" nodeType="afterEffect">
                                  <p:stCondLst>
                                    <p:cond delay="0"/>
                                  </p:stCondLst>
                                  <p:childTnLst>
                                    <p:set>
                                      <p:cBhvr>
                                        <p:cTn id="105" dur="1" fill="hold">
                                          <p:stCondLst>
                                            <p:cond delay="0"/>
                                          </p:stCondLst>
                                        </p:cTn>
                                        <p:tgtEl>
                                          <p:spTgt spid="90157"/>
                                        </p:tgtEl>
                                        <p:attrNameLst>
                                          <p:attrName>style.visibility</p:attrName>
                                        </p:attrNameLst>
                                      </p:cBhvr>
                                      <p:to>
                                        <p:strVal val="visible"/>
                                      </p:to>
                                    </p:set>
                                    <p:animEffect transition="in" filter="strips(downRight)">
                                      <p:cBhvr>
                                        <p:cTn id="106" dur="500"/>
                                        <p:tgtEl>
                                          <p:spTgt spid="90157"/>
                                        </p:tgtEl>
                                      </p:cBhvr>
                                    </p:animEffect>
                                  </p:childTnLst>
                                </p:cTn>
                              </p:par>
                            </p:childTnLst>
                          </p:cTn>
                        </p:par>
                        <p:par>
                          <p:cTn id="107" fill="hold" nodeType="afterGroup">
                            <p:stCondLst>
                              <p:cond delay="5450"/>
                            </p:stCondLst>
                            <p:childTnLst>
                              <p:par>
                                <p:cTn id="108" presetID="18" presetClass="entr" presetSubtype="6" fill="hold" grpId="0" nodeType="afterEffect">
                                  <p:stCondLst>
                                    <p:cond delay="0"/>
                                  </p:stCondLst>
                                  <p:childTnLst>
                                    <p:set>
                                      <p:cBhvr>
                                        <p:cTn id="109" dur="1" fill="hold">
                                          <p:stCondLst>
                                            <p:cond delay="0"/>
                                          </p:stCondLst>
                                        </p:cTn>
                                        <p:tgtEl>
                                          <p:spTgt spid="90139"/>
                                        </p:tgtEl>
                                        <p:attrNameLst>
                                          <p:attrName>style.visibility</p:attrName>
                                        </p:attrNameLst>
                                      </p:cBhvr>
                                      <p:to>
                                        <p:strVal val="visible"/>
                                      </p:to>
                                    </p:set>
                                    <p:animEffect transition="in" filter="strips(downRight)">
                                      <p:cBhvr>
                                        <p:cTn id="110" dur="500"/>
                                        <p:tgtEl>
                                          <p:spTgt spid="90139"/>
                                        </p:tgtEl>
                                      </p:cBhvr>
                                    </p:animEffect>
                                  </p:childTnLst>
                                </p:cTn>
                              </p:par>
                            </p:childTnLst>
                          </p:cTn>
                        </p:par>
                        <p:par>
                          <p:cTn id="111" fill="hold" nodeType="afterGroup">
                            <p:stCondLst>
                              <p:cond delay="5950"/>
                            </p:stCondLst>
                            <p:childTnLst>
                              <p:par>
                                <p:cTn id="112" presetID="18" presetClass="entr" presetSubtype="6" fill="hold" grpId="0" nodeType="afterEffect">
                                  <p:stCondLst>
                                    <p:cond delay="0"/>
                                  </p:stCondLst>
                                  <p:childTnLst>
                                    <p:set>
                                      <p:cBhvr>
                                        <p:cTn id="113" dur="1" fill="hold">
                                          <p:stCondLst>
                                            <p:cond delay="0"/>
                                          </p:stCondLst>
                                        </p:cTn>
                                        <p:tgtEl>
                                          <p:spTgt spid="90121"/>
                                        </p:tgtEl>
                                        <p:attrNameLst>
                                          <p:attrName>style.visibility</p:attrName>
                                        </p:attrNameLst>
                                      </p:cBhvr>
                                      <p:to>
                                        <p:strVal val="visible"/>
                                      </p:to>
                                    </p:set>
                                    <p:animEffect transition="in" filter="strips(downRight)">
                                      <p:cBhvr>
                                        <p:cTn id="114" dur="500"/>
                                        <p:tgtEl>
                                          <p:spTgt spid="90121"/>
                                        </p:tgtEl>
                                      </p:cBhvr>
                                    </p:animEffect>
                                  </p:childTnLst>
                                </p:cTn>
                              </p:par>
                            </p:childTnLst>
                          </p:cTn>
                        </p:par>
                        <p:par>
                          <p:cTn id="115" fill="hold" nodeType="afterGroup">
                            <p:stCondLst>
                              <p:cond delay="6450"/>
                            </p:stCondLst>
                            <p:childTnLst>
                              <p:par>
                                <p:cTn id="116" presetID="29" presetClass="entr" presetSubtype="0" fill="hold" grpId="0" nodeType="afterEffect">
                                  <p:stCondLst>
                                    <p:cond delay="0"/>
                                  </p:stCondLst>
                                  <p:childTnLst>
                                    <p:set>
                                      <p:cBhvr>
                                        <p:cTn id="117" dur="1" fill="hold">
                                          <p:stCondLst>
                                            <p:cond delay="0"/>
                                          </p:stCondLst>
                                        </p:cTn>
                                        <p:tgtEl>
                                          <p:spTgt spid="90123"/>
                                        </p:tgtEl>
                                        <p:attrNameLst>
                                          <p:attrName>style.visibility</p:attrName>
                                        </p:attrNameLst>
                                      </p:cBhvr>
                                      <p:to>
                                        <p:strVal val="visible"/>
                                      </p:to>
                                    </p:set>
                                    <p:anim calcmode="lin" valueType="num">
                                      <p:cBhvr>
                                        <p:cTn id="118" dur="1000" fill="hold"/>
                                        <p:tgtEl>
                                          <p:spTgt spid="90123"/>
                                        </p:tgtEl>
                                        <p:attrNameLst>
                                          <p:attrName>ppt_x</p:attrName>
                                        </p:attrNameLst>
                                      </p:cBhvr>
                                      <p:tavLst>
                                        <p:tav tm="0">
                                          <p:val>
                                            <p:strVal val="#ppt_x-.2"/>
                                          </p:val>
                                        </p:tav>
                                        <p:tav tm="100000">
                                          <p:val>
                                            <p:strVal val="#ppt_x"/>
                                          </p:val>
                                        </p:tav>
                                      </p:tavLst>
                                    </p:anim>
                                    <p:anim calcmode="lin" valueType="num">
                                      <p:cBhvr>
                                        <p:cTn id="119" dur="1000" fill="hold"/>
                                        <p:tgtEl>
                                          <p:spTgt spid="90123"/>
                                        </p:tgtEl>
                                        <p:attrNameLst>
                                          <p:attrName>ppt_y</p:attrName>
                                        </p:attrNameLst>
                                      </p:cBhvr>
                                      <p:tavLst>
                                        <p:tav tm="0">
                                          <p:val>
                                            <p:strVal val="#ppt_y"/>
                                          </p:val>
                                        </p:tav>
                                        <p:tav tm="100000">
                                          <p:val>
                                            <p:strVal val="#ppt_y"/>
                                          </p:val>
                                        </p:tav>
                                      </p:tavLst>
                                    </p:anim>
                                    <p:animEffect transition="in" filter="wipe(right)" prLst="gradientSize: 0.1">
                                      <p:cBhvr>
                                        <p:cTn id="120" dur="1000"/>
                                        <p:tgtEl>
                                          <p:spTgt spid="90123"/>
                                        </p:tgtEl>
                                      </p:cBhvr>
                                    </p:animEffect>
                                  </p:childTnLst>
                                </p:cTn>
                              </p:par>
                              <p:par>
                                <p:cTn id="121" presetID="29" presetClass="entr" presetSubtype="0" fill="hold" grpId="0" nodeType="withEffect">
                                  <p:stCondLst>
                                    <p:cond delay="0"/>
                                  </p:stCondLst>
                                  <p:childTnLst>
                                    <p:set>
                                      <p:cBhvr>
                                        <p:cTn id="122" dur="1" fill="hold">
                                          <p:stCondLst>
                                            <p:cond delay="0"/>
                                          </p:stCondLst>
                                        </p:cTn>
                                        <p:tgtEl>
                                          <p:spTgt spid="90141"/>
                                        </p:tgtEl>
                                        <p:attrNameLst>
                                          <p:attrName>style.visibility</p:attrName>
                                        </p:attrNameLst>
                                      </p:cBhvr>
                                      <p:to>
                                        <p:strVal val="visible"/>
                                      </p:to>
                                    </p:set>
                                    <p:anim calcmode="lin" valueType="num">
                                      <p:cBhvr>
                                        <p:cTn id="123" dur="1000" fill="hold"/>
                                        <p:tgtEl>
                                          <p:spTgt spid="90141"/>
                                        </p:tgtEl>
                                        <p:attrNameLst>
                                          <p:attrName>ppt_x</p:attrName>
                                        </p:attrNameLst>
                                      </p:cBhvr>
                                      <p:tavLst>
                                        <p:tav tm="0">
                                          <p:val>
                                            <p:strVal val="#ppt_x-.2"/>
                                          </p:val>
                                        </p:tav>
                                        <p:tav tm="100000">
                                          <p:val>
                                            <p:strVal val="#ppt_x"/>
                                          </p:val>
                                        </p:tav>
                                      </p:tavLst>
                                    </p:anim>
                                    <p:anim calcmode="lin" valueType="num">
                                      <p:cBhvr>
                                        <p:cTn id="124" dur="1000" fill="hold"/>
                                        <p:tgtEl>
                                          <p:spTgt spid="90141"/>
                                        </p:tgtEl>
                                        <p:attrNameLst>
                                          <p:attrName>ppt_y</p:attrName>
                                        </p:attrNameLst>
                                      </p:cBhvr>
                                      <p:tavLst>
                                        <p:tav tm="0">
                                          <p:val>
                                            <p:strVal val="#ppt_y"/>
                                          </p:val>
                                        </p:tav>
                                        <p:tav tm="100000">
                                          <p:val>
                                            <p:strVal val="#ppt_y"/>
                                          </p:val>
                                        </p:tav>
                                      </p:tavLst>
                                    </p:anim>
                                    <p:animEffect transition="in" filter="wipe(right)" prLst="gradientSize: 0.1">
                                      <p:cBhvr>
                                        <p:cTn id="125" dur="1000"/>
                                        <p:tgtEl>
                                          <p:spTgt spid="90141"/>
                                        </p:tgtEl>
                                      </p:cBhvr>
                                    </p:animEffect>
                                  </p:childTnLst>
                                </p:cTn>
                              </p:par>
                              <p:par>
                                <p:cTn id="126" presetID="29" presetClass="entr" presetSubtype="0" fill="hold" grpId="0" nodeType="withEffect">
                                  <p:stCondLst>
                                    <p:cond delay="0"/>
                                  </p:stCondLst>
                                  <p:childTnLst>
                                    <p:set>
                                      <p:cBhvr>
                                        <p:cTn id="127" dur="1" fill="hold">
                                          <p:stCondLst>
                                            <p:cond delay="0"/>
                                          </p:stCondLst>
                                        </p:cTn>
                                        <p:tgtEl>
                                          <p:spTgt spid="90159"/>
                                        </p:tgtEl>
                                        <p:attrNameLst>
                                          <p:attrName>style.visibility</p:attrName>
                                        </p:attrNameLst>
                                      </p:cBhvr>
                                      <p:to>
                                        <p:strVal val="visible"/>
                                      </p:to>
                                    </p:set>
                                    <p:anim calcmode="lin" valueType="num">
                                      <p:cBhvr>
                                        <p:cTn id="128" dur="1000" fill="hold"/>
                                        <p:tgtEl>
                                          <p:spTgt spid="90159"/>
                                        </p:tgtEl>
                                        <p:attrNameLst>
                                          <p:attrName>ppt_x</p:attrName>
                                        </p:attrNameLst>
                                      </p:cBhvr>
                                      <p:tavLst>
                                        <p:tav tm="0">
                                          <p:val>
                                            <p:strVal val="#ppt_x-.2"/>
                                          </p:val>
                                        </p:tav>
                                        <p:tav tm="100000">
                                          <p:val>
                                            <p:strVal val="#ppt_x"/>
                                          </p:val>
                                        </p:tav>
                                      </p:tavLst>
                                    </p:anim>
                                    <p:anim calcmode="lin" valueType="num">
                                      <p:cBhvr>
                                        <p:cTn id="129" dur="1000" fill="hold"/>
                                        <p:tgtEl>
                                          <p:spTgt spid="90159"/>
                                        </p:tgtEl>
                                        <p:attrNameLst>
                                          <p:attrName>ppt_y</p:attrName>
                                        </p:attrNameLst>
                                      </p:cBhvr>
                                      <p:tavLst>
                                        <p:tav tm="0">
                                          <p:val>
                                            <p:strVal val="#ppt_y"/>
                                          </p:val>
                                        </p:tav>
                                        <p:tav tm="100000">
                                          <p:val>
                                            <p:strVal val="#ppt_y"/>
                                          </p:val>
                                        </p:tav>
                                      </p:tavLst>
                                    </p:anim>
                                    <p:animEffect transition="in" filter="wipe(right)" prLst="gradientSize: 0.1">
                                      <p:cBhvr>
                                        <p:cTn id="130" dur="1000"/>
                                        <p:tgtEl>
                                          <p:spTgt spid="90159"/>
                                        </p:tgtEl>
                                      </p:cBhvr>
                                    </p:animEffect>
                                  </p:childTnLst>
                                </p:cTn>
                              </p:par>
                              <p:par>
                                <p:cTn id="131" presetID="12" presetClass="entr" presetSubtype="2" fill="hold" nodeType="withEffect">
                                  <p:stCondLst>
                                    <p:cond delay="0"/>
                                  </p:stCondLst>
                                  <p:childTnLst>
                                    <p:set>
                                      <p:cBhvr>
                                        <p:cTn id="132" dur="1" fill="hold">
                                          <p:stCondLst>
                                            <p:cond delay="0"/>
                                          </p:stCondLst>
                                        </p:cTn>
                                        <p:tgtEl>
                                          <p:spTgt spid="90170"/>
                                        </p:tgtEl>
                                        <p:attrNameLst>
                                          <p:attrName>style.visibility</p:attrName>
                                        </p:attrNameLst>
                                      </p:cBhvr>
                                      <p:to>
                                        <p:strVal val="visible"/>
                                      </p:to>
                                    </p:set>
                                    <p:animEffect transition="in" filter="slide(fromRight)">
                                      <p:cBhvr>
                                        <p:cTn id="133" dur="500"/>
                                        <p:tgtEl>
                                          <p:spTgt spid="90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1" grpId="0" animBg="1"/>
      <p:bldP spid="90122" grpId="0"/>
      <p:bldP spid="90123" grpId="0"/>
      <p:bldP spid="90124" grpId="0" animBg="1"/>
      <p:bldP spid="90133" grpId="0"/>
      <p:bldP spid="90139" grpId="0" animBg="1"/>
      <p:bldP spid="90140" grpId="0"/>
      <p:bldP spid="90141" grpId="0"/>
      <p:bldP spid="90142" grpId="0" animBg="1"/>
      <p:bldP spid="90151" grpId="0"/>
      <p:bldP spid="90157" grpId="0" animBg="1"/>
      <p:bldP spid="90158" grpId="0"/>
      <p:bldP spid="90159" grpId="0"/>
      <p:bldP spid="90160" grpId="0" animBg="1"/>
      <p:bldP spid="90169" grpId="0"/>
      <p:bldP spid="90173" grpId="0"/>
      <p:bldP spid="90174"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1140" name="Group 4"/>
          <p:cNvGrpSpPr>
            <a:grpSpLocks/>
          </p:cNvGrpSpPr>
          <p:nvPr/>
        </p:nvGrpSpPr>
        <p:grpSpPr bwMode="auto">
          <a:xfrm>
            <a:off x="2422525" y="2039938"/>
            <a:ext cx="3240088" cy="3241675"/>
            <a:chOff x="75" y="1525"/>
            <a:chExt cx="1859" cy="1860"/>
          </a:xfrm>
        </p:grpSpPr>
        <p:grpSp>
          <p:nvGrpSpPr>
            <p:cNvPr id="91141" name="组合 33"/>
            <p:cNvGrpSpPr>
              <a:grpSpLocks/>
            </p:cNvGrpSpPr>
            <p:nvPr/>
          </p:nvGrpSpPr>
          <p:grpSpPr bwMode="auto">
            <a:xfrm>
              <a:off x="120" y="1573"/>
              <a:ext cx="1814" cy="1812"/>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623341" y="4093833"/>
                <a:ext cx="115764" cy="403641"/>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91152" name="组合 4"/>
            <p:cNvGrpSpPr>
              <a:grpSpLocks/>
            </p:cNvGrpSpPr>
            <p:nvPr/>
          </p:nvGrpSpPr>
          <p:grpSpPr bwMode="auto">
            <a:xfrm>
              <a:off x="75" y="1525"/>
              <a:ext cx="1815" cy="1815"/>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800278" cy="1800364"/>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91160" name="Group 24"/>
          <p:cNvGrpSpPr>
            <a:grpSpLocks/>
          </p:cNvGrpSpPr>
          <p:nvPr/>
        </p:nvGrpSpPr>
        <p:grpSpPr bwMode="auto">
          <a:xfrm>
            <a:off x="4511675" y="1628775"/>
            <a:ext cx="1584325" cy="1419225"/>
            <a:chOff x="1118" y="2750"/>
            <a:chExt cx="1346" cy="1206"/>
          </a:xfrm>
        </p:grpSpPr>
        <p:sp>
          <p:nvSpPr>
            <p:cNvPr id="91161"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2"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91165" name="Group 29"/>
          <p:cNvGrpSpPr>
            <a:grpSpLocks/>
          </p:cNvGrpSpPr>
          <p:nvPr/>
        </p:nvGrpSpPr>
        <p:grpSpPr bwMode="auto">
          <a:xfrm>
            <a:off x="5178425" y="3021013"/>
            <a:ext cx="1584325" cy="1419225"/>
            <a:chOff x="1118" y="2750"/>
            <a:chExt cx="1346" cy="1206"/>
          </a:xfrm>
        </p:grpSpPr>
        <p:sp>
          <p:nvSpPr>
            <p:cNvPr id="91166"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3"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91170" name="Group 34"/>
          <p:cNvGrpSpPr>
            <a:grpSpLocks/>
          </p:cNvGrpSpPr>
          <p:nvPr/>
        </p:nvGrpSpPr>
        <p:grpSpPr bwMode="auto">
          <a:xfrm>
            <a:off x="4511675" y="4416425"/>
            <a:ext cx="1584325" cy="1419225"/>
            <a:chOff x="1118" y="2750"/>
            <a:chExt cx="1346" cy="1206"/>
          </a:xfrm>
        </p:grpSpPr>
        <p:sp>
          <p:nvSpPr>
            <p:cNvPr id="91171"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18"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54" name="圆角矩形 53"/>
          <p:cNvSpPr/>
          <p:nvPr/>
        </p:nvSpPr>
        <p:spPr>
          <a:xfrm>
            <a:off x="571788" y="2998734"/>
            <a:ext cx="1391797" cy="139217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1178" name="Rectangle 42"/>
          <p:cNvSpPr>
            <a:spLocks noChangeArrowheads="1"/>
          </p:cNvSpPr>
          <p:nvPr/>
        </p:nvSpPr>
        <p:spPr bwMode="auto">
          <a:xfrm>
            <a:off x="6165850" y="1773238"/>
            <a:ext cx="5183188"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添加文本内容添加文本内容添加文本内容添加文本内容添加文本内容添加文本内容添加文本内容添加文本内容添加文本内容添加文本内容添加文本内容</a:t>
            </a:r>
          </a:p>
        </p:txBody>
      </p:sp>
      <p:sp>
        <p:nvSpPr>
          <p:cNvPr id="91179" name="Rectangle 43"/>
          <p:cNvSpPr>
            <a:spLocks noChangeArrowheads="1"/>
          </p:cNvSpPr>
          <p:nvPr/>
        </p:nvSpPr>
        <p:spPr bwMode="auto">
          <a:xfrm>
            <a:off x="6742113" y="3151188"/>
            <a:ext cx="5183187"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添加文本内容添加文本内容添加文本内容添加文本内容添加文本内容添加文本内容添加文本内容添加文本内容添加文本内容添加文本内容添加文本内容</a:t>
            </a:r>
          </a:p>
        </p:txBody>
      </p:sp>
      <p:sp>
        <p:nvSpPr>
          <p:cNvPr id="91180" name="Rectangle 44"/>
          <p:cNvSpPr>
            <a:spLocks noChangeArrowheads="1"/>
          </p:cNvSpPr>
          <p:nvPr/>
        </p:nvSpPr>
        <p:spPr bwMode="auto">
          <a:xfrm>
            <a:off x="6022975" y="4518025"/>
            <a:ext cx="5183188"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添加文本内容添加文本内容添加文本内容添加文本内容添加文本内容添加文本内容添加文本内容添加文本内容添加文本内容添加文本内容添加文本内容</a:t>
            </a:r>
          </a:p>
        </p:txBody>
      </p:sp>
      <p:sp>
        <p:nvSpPr>
          <p:cNvPr id="91181" name="Rectangle 45"/>
          <p:cNvSpPr>
            <a:spLocks noChangeArrowheads="1"/>
          </p:cNvSpPr>
          <p:nvPr/>
        </p:nvSpPr>
        <p:spPr bwMode="auto">
          <a:xfrm>
            <a:off x="866775" y="3376613"/>
            <a:ext cx="69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添加</a:t>
            </a:r>
          </a:p>
          <a:p>
            <a:r>
              <a:rPr lang="zh-CN" altLang="en-US" sz="2000">
                <a:solidFill>
                  <a:srgbClr val="006CB8"/>
                </a:solidFill>
                <a:latin typeface="方正兰亭大黑_GBK" pitchFamily="2" charset="-122"/>
                <a:ea typeface="方正兰亭大黑_GBK" pitchFamily="2" charset="-122"/>
              </a:rPr>
              <a:t>内容</a:t>
            </a:r>
          </a:p>
        </p:txBody>
      </p:sp>
      <p:sp>
        <p:nvSpPr>
          <p:cNvPr id="91182" name="Rectangle 46"/>
          <p:cNvSpPr>
            <a:spLocks noChangeArrowheads="1"/>
          </p:cNvSpPr>
          <p:nvPr/>
        </p:nvSpPr>
        <p:spPr bwMode="auto">
          <a:xfrm>
            <a:off x="3287713" y="2832100"/>
            <a:ext cx="15113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添加文本内容添加文本内容添加文本内容</a:t>
            </a:r>
          </a:p>
        </p:txBody>
      </p:sp>
      <p:sp>
        <p:nvSpPr>
          <p:cNvPr id="91183" name="Rectangle 47"/>
          <p:cNvSpPr>
            <a:spLocks noChangeArrowheads="1"/>
          </p:cNvSpPr>
          <p:nvPr/>
        </p:nvSpPr>
        <p:spPr bwMode="auto">
          <a:xfrm>
            <a:off x="4943475" y="1995488"/>
            <a:ext cx="4397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1</a:t>
            </a:r>
          </a:p>
        </p:txBody>
      </p:sp>
      <p:sp>
        <p:nvSpPr>
          <p:cNvPr id="91184" name="Rectangle 48"/>
          <p:cNvSpPr>
            <a:spLocks noChangeArrowheads="1"/>
          </p:cNvSpPr>
          <p:nvPr/>
        </p:nvSpPr>
        <p:spPr bwMode="auto">
          <a:xfrm>
            <a:off x="5591175" y="3408363"/>
            <a:ext cx="498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2</a:t>
            </a:r>
          </a:p>
        </p:txBody>
      </p:sp>
      <p:sp>
        <p:nvSpPr>
          <p:cNvPr id="91185" name="Rectangle 49"/>
          <p:cNvSpPr>
            <a:spLocks noChangeArrowheads="1"/>
          </p:cNvSpPr>
          <p:nvPr/>
        </p:nvSpPr>
        <p:spPr bwMode="auto">
          <a:xfrm>
            <a:off x="4943475" y="4803775"/>
            <a:ext cx="503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3</a:t>
            </a:r>
          </a:p>
        </p:txBody>
      </p:sp>
      <p:sp>
        <p:nvSpPr>
          <p:cNvPr id="91186" name="Line 548"/>
          <p:cNvSpPr>
            <a:spLocks noChangeShapeType="1"/>
          </p:cNvSpPr>
          <p:nvPr/>
        </p:nvSpPr>
        <p:spPr bwMode="auto">
          <a:xfrm flipH="1">
            <a:off x="2062163" y="3767138"/>
            <a:ext cx="360362"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91187" name="Rectangle 51"/>
          <p:cNvSpPr>
            <a:spLocks noChangeArrowheads="1"/>
          </p:cNvSpPr>
          <p:nvPr/>
        </p:nvSpPr>
        <p:spPr bwMode="auto">
          <a:xfrm>
            <a:off x="371475" y="314325"/>
            <a:ext cx="1290428"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展望篇</a:t>
            </a:r>
          </a:p>
        </p:txBody>
      </p:sp>
      <p:sp>
        <p:nvSpPr>
          <p:cNvPr id="91188" name="Rectangle 52"/>
          <p:cNvSpPr>
            <a:spLocks noChangeArrowheads="1"/>
          </p:cNvSpPr>
          <p:nvPr/>
        </p:nvSpPr>
        <p:spPr bwMode="auto">
          <a:xfrm>
            <a:off x="1630363" y="442913"/>
            <a:ext cx="257283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中黑简体" pitchFamily="2" charset="-122"/>
                <a:ea typeface="方正正中黑简体" pitchFamily="2" charset="-122"/>
              </a:rPr>
              <a:t>Expectation article</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187"/>
                                        </p:tgtEl>
                                        <p:attrNameLst>
                                          <p:attrName>style.visibility</p:attrName>
                                        </p:attrNameLst>
                                      </p:cBhvr>
                                      <p:to>
                                        <p:strVal val="visible"/>
                                      </p:to>
                                    </p:set>
                                    <p:anim calcmode="lin" valueType="num">
                                      <p:cBhvr>
                                        <p:cTn id="7" dur="500" fill="hold"/>
                                        <p:tgtEl>
                                          <p:spTgt spid="9118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187"/>
                                        </p:tgtEl>
                                        <p:attrNameLst>
                                          <p:attrName>ppt_y</p:attrName>
                                        </p:attrNameLst>
                                      </p:cBhvr>
                                      <p:tavLst>
                                        <p:tav tm="0">
                                          <p:val>
                                            <p:strVal val="#ppt_y"/>
                                          </p:val>
                                        </p:tav>
                                        <p:tav tm="100000">
                                          <p:val>
                                            <p:strVal val="#ppt_y"/>
                                          </p:val>
                                        </p:tav>
                                      </p:tavLst>
                                    </p:anim>
                                    <p:anim calcmode="lin" valueType="num">
                                      <p:cBhvr>
                                        <p:cTn id="9" dur="500" fill="hold"/>
                                        <p:tgtEl>
                                          <p:spTgt spid="9118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18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187"/>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1188"/>
                                        </p:tgtEl>
                                        <p:attrNameLst>
                                          <p:attrName>style.visibility</p:attrName>
                                        </p:attrNameLst>
                                      </p:cBhvr>
                                      <p:to>
                                        <p:strVal val="visible"/>
                                      </p:to>
                                    </p:set>
                                    <p:anim calcmode="lin" valueType="num">
                                      <p:cBhvr>
                                        <p:cTn id="15" dur="500" fill="hold"/>
                                        <p:tgtEl>
                                          <p:spTgt spid="9118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1188"/>
                                        </p:tgtEl>
                                        <p:attrNameLst>
                                          <p:attrName>ppt_y</p:attrName>
                                        </p:attrNameLst>
                                      </p:cBhvr>
                                      <p:tavLst>
                                        <p:tav tm="0">
                                          <p:val>
                                            <p:strVal val="#ppt_y"/>
                                          </p:val>
                                        </p:tav>
                                        <p:tav tm="100000">
                                          <p:val>
                                            <p:strVal val="#ppt_y"/>
                                          </p:val>
                                        </p:tav>
                                      </p:tavLst>
                                    </p:anim>
                                    <p:anim calcmode="lin" valueType="num">
                                      <p:cBhvr>
                                        <p:cTn id="17" dur="500" fill="hold"/>
                                        <p:tgtEl>
                                          <p:spTgt spid="9118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118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1188"/>
                                        </p:tgtEl>
                                      </p:cBhvr>
                                    </p:animEffect>
                                  </p:childTnLst>
                                </p:cTn>
                              </p:par>
                            </p:childTnLst>
                          </p:cTn>
                        </p:par>
                        <p:par>
                          <p:cTn id="20" fill="hold" nodeType="afterGroup">
                            <p:stCondLst>
                              <p:cond delay="1950"/>
                            </p:stCondLst>
                            <p:childTnLst>
                              <p:par>
                                <p:cTn id="21" presetID="2" presetClass="entr" presetSubtype="8"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0-#ppt_w/2"/>
                                          </p:val>
                                        </p:tav>
                                        <p:tav tm="100000">
                                          <p:val>
                                            <p:strVal val="#ppt_x"/>
                                          </p:val>
                                        </p:tav>
                                      </p:tavLst>
                                    </p:anim>
                                    <p:anim calcmode="lin" valueType="num">
                                      <p:cBhvr additive="base">
                                        <p:cTn id="24" dur="500" fill="hold"/>
                                        <p:tgtEl>
                                          <p:spTgt spid="54"/>
                                        </p:tgtEl>
                                        <p:attrNameLst>
                                          <p:attrName>ppt_y</p:attrName>
                                        </p:attrNameLst>
                                      </p:cBhvr>
                                      <p:tavLst>
                                        <p:tav tm="0">
                                          <p:val>
                                            <p:strVal val="#ppt_y"/>
                                          </p:val>
                                        </p:tav>
                                        <p:tav tm="100000">
                                          <p:val>
                                            <p:strVal val="#ppt_y"/>
                                          </p:val>
                                        </p:tav>
                                      </p:tavLst>
                                    </p:anim>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91181"/>
                                        </p:tgtEl>
                                        <p:attrNameLst>
                                          <p:attrName>style.visibility</p:attrName>
                                        </p:attrNameLst>
                                      </p:cBhvr>
                                      <p:to>
                                        <p:strVal val="visible"/>
                                      </p:to>
                                    </p:set>
                                    <p:anim calcmode="lin" valueType="num">
                                      <p:cBhvr>
                                        <p:cTn id="27" dur="500" fill="hold"/>
                                        <p:tgtEl>
                                          <p:spTgt spid="91181"/>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1181"/>
                                        </p:tgtEl>
                                        <p:attrNameLst>
                                          <p:attrName>ppt_y</p:attrName>
                                        </p:attrNameLst>
                                      </p:cBhvr>
                                      <p:tavLst>
                                        <p:tav tm="0">
                                          <p:val>
                                            <p:strVal val="#ppt_y"/>
                                          </p:val>
                                        </p:tav>
                                        <p:tav tm="100000">
                                          <p:val>
                                            <p:strVal val="#ppt_y"/>
                                          </p:val>
                                        </p:tav>
                                      </p:tavLst>
                                    </p:anim>
                                    <p:anim calcmode="lin" valueType="num">
                                      <p:cBhvr>
                                        <p:cTn id="29" dur="500" fill="hold"/>
                                        <p:tgtEl>
                                          <p:spTgt spid="91181"/>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1181"/>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1181"/>
                                        </p:tgtEl>
                                      </p:cBhvr>
                                    </p:animEffect>
                                  </p:childTnLst>
                                </p:cTn>
                              </p:par>
                            </p:childTnLst>
                          </p:cTn>
                        </p:par>
                        <p:par>
                          <p:cTn id="32" fill="hold" nodeType="afterGroup">
                            <p:stCondLst>
                              <p:cond delay="2600"/>
                            </p:stCondLst>
                            <p:childTnLst>
                              <p:par>
                                <p:cTn id="33" presetID="18" presetClass="entr" presetSubtype="12" fill="hold" grpId="0" nodeType="afterEffect">
                                  <p:stCondLst>
                                    <p:cond delay="0"/>
                                  </p:stCondLst>
                                  <p:childTnLst>
                                    <p:set>
                                      <p:cBhvr>
                                        <p:cTn id="34" dur="1" fill="hold">
                                          <p:stCondLst>
                                            <p:cond delay="0"/>
                                          </p:stCondLst>
                                        </p:cTn>
                                        <p:tgtEl>
                                          <p:spTgt spid="91186"/>
                                        </p:tgtEl>
                                        <p:attrNameLst>
                                          <p:attrName>style.visibility</p:attrName>
                                        </p:attrNameLst>
                                      </p:cBhvr>
                                      <p:to>
                                        <p:strVal val="visible"/>
                                      </p:to>
                                    </p:set>
                                    <p:animEffect transition="in" filter="strips(downLeft)">
                                      <p:cBhvr>
                                        <p:cTn id="35" dur="500"/>
                                        <p:tgtEl>
                                          <p:spTgt spid="91186"/>
                                        </p:tgtEl>
                                      </p:cBhvr>
                                    </p:animEffect>
                                  </p:childTnLst>
                                </p:cTn>
                              </p:par>
                            </p:childTnLst>
                          </p:cTn>
                        </p:par>
                        <p:par>
                          <p:cTn id="36" fill="hold" nodeType="afterGroup">
                            <p:stCondLst>
                              <p:cond delay="3100"/>
                            </p:stCondLst>
                            <p:childTnLst>
                              <p:par>
                                <p:cTn id="37" presetID="6" presetClass="entr" presetSubtype="32" fill="hold" nodeType="afterEffect">
                                  <p:stCondLst>
                                    <p:cond delay="0"/>
                                  </p:stCondLst>
                                  <p:childTnLst>
                                    <p:set>
                                      <p:cBhvr>
                                        <p:cTn id="38" dur="1" fill="hold">
                                          <p:stCondLst>
                                            <p:cond delay="0"/>
                                          </p:stCondLst>
                                        </p:cTn>
                                        <p:tgtEl>
                                          <p:spTgt spid="91140"/>
                                        </p:tgtEl>
                                        <p:attrNameLst>
                                          <p:attrName>style.visibility</p:attrName>
                                        </p:attrNameLst>
                                      </p:cBhvr>
                                      <p:to>
                                        <p:strVal val="visible"/>
                                      </p:to>
                                    </p:set>
                                    <p:animEffect transition="in" filter="circle(out)">
                                      <p:cBhvr>
                                        <p:cTn id="39" dur="2000"/>
                                        <p:tgtEl>
                                          <p:spTgt spid="91140"/>
                                        </p:tgtEl>
                                      </p:cBhvr>
                                    </p:animEffect>
                                  </p:childTnLst>
                                </p:cTn>
                              </p:par>
                            </p:childTnLst>
                          </p:cTn>
                        </p:par>
                        <p:par>
                          <p:cTn id="40" fill="hold" nodeType="afterGroup">
                            <p:stCondLst>
                              <p:cond delay="5100"/>
                            </p:stCondLst>
                            <p:childTnLst>
                              <p:par>
                                <p:cTn id="41" presetID="16" presetClass="entr" presetSubtype="26" fill="hold" grpId="0" nodeType="afterEffect">
                                  <p:stCondLst>
                                    <p:cond delay="0"/>
                                  </p:stCondLst>
                                  <p:childTnLst>
                                    <p:set>
                                      <p:cBhvr>
                                        <p:cTn id="42" dur="1" fill="hold">
                                          <p:stCondLst>
                                            <p:cond delay="0"/>
                                          </p:stCondLst>
                                        </p:cTn>
                                        <p:tgtEl>
                                          <p:spTgt spid="91182"/>
                                        </p:tgtEl>
                                        <p:attrNameLst>
                                          <p:attrName>style.visibility</p:attrName>
                                        </p:attrNameLst>
                                      </p:cBhvr>
                                      <p:to>
                                        <p:strVal val="visible"/>
                                      </p:to>
                                    </p:set>
                                    <p:animEffect transition="in" filter="barn(inHorizontal)">
                                      <p:cBhvr>
                                        <p:cTn id="43" dur="500"/>
                                        <p:tgtEl>
                                          <p:spTgt spid="91182"/>
                                        </p:tgtEl>
                                      </p:cBhvr>
                                    </p:animEffect>
                                  </p:childTnLst>
                                </p:cTn>
                              </p:par>
                            </p:childTnLst>
                          </p:cTn>
                        </p:par>
                        <p:par>
                          <p:cTn id="44" fill="hold" nodeType="afterGroup">
                            <p:stCondLst>
                              <p:cond delay="5600"/>
                            </p:stCondLst>
                            <p:childTnLst>
                              <p:par>
                                <p:cTn id="45" presetID="29" presetClass="entr" presetSubtype="0" fill="hold" nodeType="afterEffect">
                                  <p:stCondLst>
                                    <p:cond delay="0"/>
                                  </p:stCondLst>
                                  <p:childTnLst>
                                    <p:set>
                                      <p:cBhvr>
                                        <p:cTn id="46" dur="1" fill="hold">
                                          <p:stCondLst>
                                            <p:cond delay="0"/>
                                          </p:stCondLst>
                                        </p:cTn>
                                        <p:tgtEl>
                                          <p:spTgt spid="91170"/>
                                        </p:tgtEl>
                                        <p:attrNameLst>
                                          <p:attrName>style.visibility</p:attrName>
                                        </p:attrNameLst>
                                      </p:cBhvr>
                                      <p:to>
                                        <p:strVal val="visible"/>
                                      </p:to>
                                    </p:set>
                                    <p:anim calcmode="lin" valueType="num">
                                      <p:cBhvr>
                                        <p:cTn id="47" dur="500" fill="hold"/>
                                        <p:tgtEl>
                                          <p:spTgt spid="91170"/>
                                        </p:tgtEl>
                                        <p:attrNameLst>
                                          <p:attrName>ppt_x</p:attrName>
                                        </p:attrNameLst>
                                      </p:cBhvr>
                                      <p:tavLst>
                                        <p:tav tm="0">
                                          <p:val>
                                            <p:strVal val="#ppt_x-.2"/>
                                          </p:val>
                                        </p:tav>
                                        <p:tav tm="100000">
                                          <p:val>
                                            <p:strVal val="#ppt_x"/>
                                          </p:val>
                                        </p:tav>
                                      </p:tavLst>
                                    </p:anim>
                                    <p:anim calcmode="lin" valueType="num">
                                      <p:cBhvr>
                                        <p:cTn id="48" dur="500" fill="hold"/>
                                        <p:tgtEl>
                                          <p:spTgt spid="91170"/>
                                        </p:tgtEl>
                                        <p:attrNameLst>
                                          <p:attrName>ppt_y</p:attrName>
                                        </p:attrNameLst>
                                      </p:cBhvr>
                                      <p:tavLst>
                                        <p:tav tm="0">
                                          <p:val>
                                            <p:strVal val="#ppt_y"/>
                                          </p:val>
                                        </p:tav>
                                        <p:tav tm="100000">
                                          <p:val>
                                            <p:strVal val="#ppt_y"/>
                                          </p:val>
                                        </p:tav>
                                      </p:tavLst>
                                    </p:anim>
                                    <p:animEffect transition="in" filter="wipe(right)" prLst="gradientSize: 0.1">
                                      <p:cBhvr>
                                        <p:cTn id="49" dur="500"/>
                                        <p:tgtEl>
                                          <p:spTgt spid="91170"/>
                                        </p:tgtEl>
                                      </p:cBhvr>
                                    </p:animEffect>
                                  </p:childTnLst>
                                </p:cTn>
                              </p:par>
                            </p:childTnLst>
                          </p:cTn>
                        </p:par>
                        <p:par>
                          <p:cTn id="50" fill="hold" nodeType="afterGroup">
                            <p:stCondLst>
                              <p:cond delay="6100"/>
                            </p:stCondLst>
                            <p:childTnLst>
                              <p:par>
                                <p:cTn id="51" presetID="29" presetClass="entr" presetSubtype="0" fill="hold" nodeType="afterEffect">
                                  <p:stCondLst>
                                    <p:cond delay="0"/>
                                  </p:stCondLst>
                                  <p:childTnLst>
                                    <p:set>
                                      <p:cBhvr>
                                        <p:cTn id="52" dur="1" fill="hold">
                                          <p:stCondLst>
                                            <p:cond delay="0"/>
                                          </p:stCondLst>
                                        </p:cTn>
                                        <p:tgtEl>
                                          <p:spTgt spid="91165"/>
                                        </p:tgtEl>
                                        <p:attrNameLst>
                                          <p:attrName>style.visibility</p:attrName>
                                        </p:attrNameLst>
                                      </p:cBhvr>
                                      <p:to>
                                        <p:strVal val="visible"/>
                                      </p:to>
                                    </p:set>
                                    <p:anim calcmode="lin" valueType="num">
                                      <p:cBhvr>
                                        <p:cTn id="53" dur="500" fill="hold"/>
                                        <p:tgtEl>
                                          <p:spTgt spid="91165"/>
                                        </p:tgtEl>
                                        <p:attrNameLst>
                                          <p:attrName>ppt_x</p:attrName>
                                        </p:attrNameLst>
                                      </p:cBhvr>
                                      <p:tavLst>
                                        <p:tav tm="0">
                                          <p:val>
                                            <p:strVal val="#ppt_x-.2"/>
                                          </p:val>
                                        </p:tav>
                                        <p:tav tm="100000">
                                          <p:val>
                                            <p:strVal val="#ppt_x"/>
                                          </p:val>
                                        </p:tav>
                                      </p:tavLst>
                                    </p:anim>
                                    <p:anim calcmode="lin" valueType="num">
                                      <p:cBhvr>
                                        <p:cTn id="54" dur="500" fill="hold"/>
                                        <p:tgtEl>
                                          <p:spTgt spid="91165"/>
                                        </p:tgtEl>
                                        <p:attrNameLst>
                                          <p:attrName>ppt_y</p:attrName>
                                        </p:attrNameLst>
                                      </p:cBhvr>
                                      <p:tavLst>
                                        <p:tav tm="0">
                                          <p:val>
                                            <p:strVal val="#ppt_y"/>
                                          </p:val>
                                        </p:tav>
                                        <p:tav tm="100000">
                                          <p:val>
                                            <p:strVal val="#ppt_y"/>
                                          </p:val>
                                        </p:tav>
                                      </p:tavLst>
                                    </p:anim>
                                    <p:animEffect transition="in" filter="wipe(right)" prLst="gradientSize: 0.1">
                                      <p:cBhvr>
                                        <p:cTn id="55" dur="500"/>
                                        <p:tgtEl>
                                          <p:spTgt spid="91165"/>
                                        </p:tgtEl>
                                      </p:cBhvr>
                                    </p:animEffect>
                                  </p:childTnLst>
                                </p:cTn>
                              </p:par>
                            </p:childTnLst>
                          </p:cTn>
                        </p:par>
                        <p:par>
                          <p:cTn id="56" fill="hold" nodeType="afterGroup">
                            <p:stCondLst>
                              <p:cond delay="6600"/>
                            </p:stCondLst>
                            <p:childTnLst>
                              <p:par>
                                <p:cTn id="57" presetID="29" presetClass="entr" presetSubtype="0" fill="hold" nodeType="afterEffect">
                                  <p:stCondLst>
                                    <p:cond delay="0"/>
                                  </p:stCondLst>
                                  <p:childTnLst>
                                    <p:set>
                                      <p:cBhvr>
                                        <p:cTn id="58" dur="1" fill="hold">
                                          <p:stCondLst>
                                            <p:cond delay="0"/>
                                          </p:stCondLst>
                                        </p:cTn>
                                        <p:tgtEl>
                                          <p:spTgt spid="91160"/>
                                        </p:tgtEl>
                                        <p:attrNameLst>
                                          <p:attrName>style.visibility</p:attrName>
                                        </p:attrNameLst>
                                      </p:cBhvr>
                                      <p:to>
                                        <p:strVal val="visible"/>
                                      </p:to>
                                    </p:set>
                                    <p:anim calcmode="lin" valueType="num">
                                      <p:cBhvr>
                                        <p:cTn id="59" dur="500" fill="hold"/>
                                        <p:tgtEl>
                                          <p:spTgt spid="91160"/>
                                        </p:tgtEl>
                                        <p:attrNameLst>
                                          <p:attrName>ppt_x</p:attrName>
                                        </p:attrNameLst>
                                      </p:cBhvr>
                                      <p:tavLst>
                                        <p:tav tm="0">
                                          <p:val>
                                            <p:strVal val="#ppt_x-.2"/>
                                          </p:val>
                                        </p:tav>
                                        <p:tav tm="100000">
                                          <p:val>
                                            <p:strVal val="#ppt_x"/>
                                          </p:val>
                                        </p:tav>
                                      </p:tavLst>
                                    </p:anim>
                                    <p:anim calcmode="lin" valueType="num">
                                      <p:cBhvr>
                                        <p:cTn id="60" dur="500" fill="hold"/>
                                        <p:tgtEl>
                                          <p:spTgt spid="91160"/>
                                        </p:tgtEl>
                                        <p:attrNameLst>
                                          <p:attrName>ppt_y</p:attrName>
                                        </p:attrNameLst>
                                      </p:cBhvr>
                                      <p:tavLst>
                                        <p:tav tm="0">
                                          <p:val>
                                            <p:strVal val="#ppt_y"/>
                                          </p:val>
                                        </p:tav>
                                        <p:tav tm="100000">
                                          <p:val>
                                            <p:strVal val="#ppt_y"/>
                                          </p:val>
                                        </p:tav>
                                      </p:tavLst>
                                    </p:anim>
                                    <p:animEffect transition="in" filter="wipe(right)" prLst="gradientSize: 0.1">
                                      <p:cBhvr>
                                        <p:cTn id="61" dur="500"/>
                                        <p:tgtEl>
                                          <p:spTgt spid="91160"/>
                                        </p:tgtEl>
                                      </p:cBhvr>
                                    </p:animEffect>
                                  </p:childTnLst>
                                </p:cTn>
                              </p:par>
                            </p:childTnLst>
                          </p:cTn>
                        </p:par>
                        <p:par>
                          <p:cTn id="62" fill="hold" nodeType="afterGroup">
                            <p:stCondLst>
                              <p:cond delay="7100"/>
                            </p:stCondLst>
                            <p:childTnLst>
                              <p:par>
                                <p:cTn id="63" presetID="14" presetClass="entr" presetSubtype="10" fill="hold" grpId="0" nodeType="afterEffect">
                                  <p:stCondLst>
                                    <p:cond delay="0"/>
                                  </p:stCondLst>
                                  <p:childTnLst>
                                    <p:set>
                                      <p:cBhvr>
                                        <p:cTn id="64" dur="1" fill="hold">
                                          <p:stCondLst>
                                            <p:cond delay="0"/>
                                          </p:stCondLst>
                                        </p:cTn>
                                        <p:tgtEl>
                                          <p:spTgt spid="91183"/>
                                        </p:tgtEl>
                                        <p:attrNameLst>
                                          <p:attrName>style.visibility</p:attrName>
                                        </p:attrNameLst>
                                      </p:cBhvr>
                                      <p:to>
                                        <p:strVal val="visible"/>
                                      </p:to>
                                    </p:set>
                                    <p:animEffect transition="in" filter="randombar(horizontal)">
                                      <p:cBhvr>
                                        <p:cTn id="65" dur="500"/>
                                        <p:tgtEl>
                                          <p:spTgt spid="91183"/>
                                        </p:tgtEl>
                                      </p:cBhvr>
                                    </p:animEffect>
                                  </p:childTnLst>
                                </p:cTn>
                              </p:par>
                            </p:childTnLst>
                          </p:cTn>
                        </p:par>
                        <p:par>
                          <p:cTn id="66" fill="hold" nodeType="afterGroup">
                            <p:stCondLst>
                              <p:cond delay="7600"/>
                            </p:stCondLst>
                            <p:childTnLst>
                              <p:par>
                                <p:cTn id="67" presetID="14" presetClass="entr" presetSubtype="10" fill="hold" grpId="0" nodeType="afterEffect">
                                  <p:stCondLst>
                                    <p:cond delay="0"/>
                                  </p:stCondLst>
                                  <p:childTnLst>
                                    <p:set>
                                      <p:cBhvr>
                                        <p:cTn id="68" dur="1" fill="hold">
                                          <p:stCondLst>
                                            <p:cond delay="0"/>
                                          </p:stCondLst>
                                        </p:cTn>
                                        <p:tgtEl>
                                          <p:spTgt spid="91184"/>
                                        </p:tgtEl>
                                        <p:attrNameLst>
                                          <p:attrName>style.visibility</p:attrName>
                                        </p:attrNameLst>
                                      </p:cBhvr>
                                      <p:to>
                                        <p:strVal val="visible"/>
                                      </p:to>
                                    </p:set>
                                    <p:animEffect transition="in" filter="randombar(horizontal)">
                                      <p:cBhvr>
                                        <p:cTn id="69" dur="500"/>
                                        <p:tgtEl>
                                          <p:spTgt spid="91184"/>
                                        </p:tgtEl>
                                      </p:cBhvr>
                                    </p:animEffect>
                                  </p:childTnLst>
                                </p:cTn>
                              </p:par>
                            </p:childTnLst>
                          </p:cTn>
                        </p:par>
                        <p:par>
                          <p:cTn id="70" fill="hold" nodeType="afterGroup">
                            <p:stCondLst>
                              <p:cond delay="8100"/>
                            </p:stCondLst>
                            <p:childTnLst>
                              <p:par>
                                <p:cTn id="71" presetID="14" presetClass="entr" presetSubtype="10" fill="hold" grpId="0" nodeType="afterEffect">
                                  <p:stCondLst>
                                    <p:cond delay="0"/>
                                  </p:stCondLst>
                                  <p:childTnLst>
                                    <p:set>
                                      <p:cBhvr>
                                        <p:cTn id="72" dur="1" fill="hold">
                                          <p:stCondLst>
                                            <p:cond delay="0"/>
                                          </p:stCondLst>
                                        </p:cTn>
                                        <p:tgtEl>
                                          <p:spTgt spid="91185"/>
                                        </p:tgtEl>
                                        <p:attrNameLst>
                                          <p:attrName>style.visibility</p:attrName>
                                        </p:attrNameLst>
                                      </p:cBhvr>
                                      <p:to>
                                        <p:strVal val="visible"/>
                                      </p:to>
                                    </p:set>
                                    <p:animEffect transition="in" filter="randombar(horizontal)">
                                      <p:cBhvr>
                                        <p:cTn id="73" dur="500"/>
                                        <p:tgtEl>
                                          <p:spTgt spid="91185"/>
                                        </p:tgtEl>
                                      </p:cBhvr>
                                    </p:animEffect>
                                  </p:childTnLst>
                                </p:cTn>
                              </p:par>
                            </p:childTnLst>
                          </p:cTn>
                        </p:par>
                        <p:par>
                          <p:cTn id="74" fill="hold" nodeType="afterGroup">
                            <p:stCondLst>
                              <p:cond delay="8600"/>
                            </p:stCondLst>
                            <p:childTnLst>
                              <p:par>
                                <p:cTn id="75" presetID="29" presetClass="entr" presetSubtype="0" fill="hold" grpId="0" nodeType="afterEffect">
                                  <p:stCondLst>
                                    <p:cond delay="0"/>
                                  </p:stCondLst>
                                  <p:childTnLst>
                                    <p:set>
                                      <p:cBhvr>
                                        <p:cTn id="76" dur="1" fill="hold">
                                          <p:stCondLst>
                                            <p:cond delay="0"/>
                                          </p:stCondLst>
                                        </p:cTn>
                                        <p:tgtEl>
                                          <p:spTgt spid="91180"/>
                                        </p:tgtEl>
                                        <p:attrNameLst>
                                          <p:attrName>style.visibility</p:attrName>
                                        </p:attrNameLst>
                                      </p:cBhvr>
                                      <p:to>
                                        <p:strVal val="visible"/>
                                      </p:to>
                                    </p:set>
                                    <p:anim calcmode="lin" valueType="num">
                                      <p:cBhvr>
                                        <p:cTn id="77" dur="1000" fill="hold"/>
                                        <p:tgtEl>
                                          <p:spTgt spid="91180"/>
                                        </p:tgtEl>
                                        <p:attrNameLst>
                                          <p:attrName>ppt_x</p:attrName>
                                        </p:attrNameLst>
                                      </p:cBhvr>
                                      <p:tavLst>
                                        <p:tav tm="0">
                                          <p:val>
                                            <p:strVal val="#ppt_x-.2"/>
                                          </p:val>
                                        </p:tav>
                                        <p:tav tm="100000">
                                          <p:val>
                                            <p:strVal val="#ppt_x"/>
                                          </p:val>
                                        </p:tav>
                                      </p:tavLst>
                                    </p:anim>
                                    <p:anim calcmode="lin" valueType="num">
                                      <p:cBhvr>
                                        <p:cTn id="78" dur="1000" fill="hold"/>
                                        <p:tgtEl>
                                          <p:spTgt spid="91180"/>
                                        </p:tgtEl>
                                        <p:attrNameLst>
                                          <p:attrName>ppt_y</p:attrName>
                                        </p:attrNameLst>
                                      </p:cBhvr>
                                      <p:tavLst>
                                        <p:tav tm="0">
                                          <p:val>
                                            <p:strVal val="#ppt_y"/>
                                          </p:val>
                                        </p:tav>
                                        <p:tav tm="100000">
                                          <p:val>
                                            <p:strVal val="#ppt_y"/>
                                          </p:val>
                                        </p:tav>
                                      </p:tavLst>
                                    </p:anim>
                                    <p:animEffect transition="in" filter="wipe(right)" prLst="gradientSize: 0.1">
                                      <p:cBhvr>
                                        <p:cTn id="79" dur="1000"/>
                                        <p:tgtEl>
                                          <p:spTgt spid="91180"/>
                                        </p:tgtEl>
                                      </p:cBhvr>
                                    </p:animEffect>
                                  </p:childTnLst>
                                </p:cTn>
                              </p:par>
                              <p:par>
                                <p:cTn id="80" presetID="29" presetClass="entr" presetSubtype="0" fill="hold" grpId="0" nodeType="withEffect">
                                  <p:stCondLst>
                                    <p:cond delay="0"/>
                                  </p:stCondLst>
                                  <p:childTnLst>
                                    <p:set>
                                      <p:cBhvr>
                                        <p:cTn id="81" dur="1" fill="hold">
                                          <p:stCondLst>
                                            <p:cond delay="0"/>
                                          </p:stCondLst>
                                        </p:cTn>
                                        <p:tgtEl>
                                          <p:spTgt spid="91179"/>
                                        </p:tgtEl>
                                        <p:attrNameLst>
                                          <p:attrName>style.visibility</p:attrName>
                                        </p:attrNameLst>
                                      </p:cBhvr>
                                      <p:to>
                                        <p:strVal val="visible"/>
                                      </p:to>
                                    </p:set>
                                    <p:anim calcmode="lin" valueType="num">
                                      <p:cBhvr>
                                        <p:cTn id="82" dur="1000" fill="hold"/>
                                        <p:tgtEl>
                                          <p:spTgt spid="91179"/>
                                        </p:tgtEl>
                                        <p:attrNameLst>
                                          <p:attrName>ppt_x</p:attrName>
                                        </p:attrNameLst>
                                      </p:cBhvr>
                                      <p:tavLst>
                                        <p:tav tm="0">
                                          <p:val>
                                            <p:strVal val="#ppt_x-.2"/>
                                          </p:val>
                                        </p:tav>
                                        <p:tav tm="100000">
                                          <p:val>
                                            <p:strVal val="#ppt_x"/>
                                          </p:val>
                                        </p:tav>
                                      </p:tavLst>
                                    </p:anim>
                                    <p:anim calcmode="lin" valueType="num">
                                      <p:cBhvr>
                                        <p:cTn id="83" dur="1000" fill="hold"/>
                                        <p:tgtEl>
                                          <p:spTgt spid="91179"/>
                                        </p:tgtEl>
                                        <p:attrNameLst>
                                          <p:attrName>ppt_y</p:attrName>
                                        </p:attrNameLst>
                                      </p:cBhvr>
                                      <p:tavLst>
                                        <p:tav tm="0">
                                          <p:val>
                                            <p:strVal val="#ppt_y"/>
                                          </p:val>
                                        </p:tav>
                                        <p:tav tm="100000">
                                          <p:val>
                                            <p:strVal val="#ppt_y"/>
                                          </p:val>
                                        </p:tav>
                                      </p:tavLst>
                                    </p:anim>
                                    <p:animEffect transition="in" filter="wipe(right)" prLst="gradientSize: 0.1">
                                      <p:cBhvr>
                                        <p:cTn id="84" dur="1000"/>
                                        <p:tgtEl>
                                          <p:spTgt spid="91179"/>
                                        </p:tgtEl>
                                      </p:cBhvr>
                                    </p:animEffect>
                                  </p:childTnLst>
                                </p:cTn>
                              </p:par>
                              <p:par>
                                <p:cTn id="85" presetID="29" presetClass="entr" presetSubtype="0" fill="hold" grpId="0" nodeType="withEffect">
                                  <p:stCondLst>
                                    <p:cond delay="0"/>
                                  </p:stCondLst>
                                  <p:childTnLst>
                                    <p:set>
                                      <p:cBhvr>
                                        <p:cTn id="86" dur="1" fill="hold">
                                          <p:stCondLst>
                                            <p:cond delay="0"/>
                                          </p:stCondLst>
                                        </p:cTn>
                                        <p:tgtEl>
                                          <p:spTgt spid="91178"/>
                                        </p:tgtEl>
                                        <p:attrNameLst>
                                          <p:attrName>style.visibility</p:attrName>
                                        </p:attrNameLst>
                                      </p:cBhvr>
                                      <p:to>
                                        <p:strVal val="visible"/>
                                      </p:to>
                                    </p:set>
                                    <p:anim calcmode="lin" valueType="num">
                                      <p:cBhvr>
                                        <p:cTn id="87" dur="1000" fill="hold"/>
                                        <p:tgtEl>
                                          <p:spTgt spid="91178"/>
                                        </p:tgtEl>
                                        <p:attrNameLst>
                                          <p:attrName>ppt_x</p:attrName>
                                        </p:attrNameLst>
                                      </p:cBhvr>
                                      <p:tavLst>
                                        <p:tav tm="0">
                                          <p:val>
                                            <p:strVal val="#ppt_x-.2"/>
                                          </p:val>
                                        </p:tav>
                                        <p:tav tm="100000">
                                          <p:val>
                                            <p:strVal val="#ppt_x"/>
                                          </p:val>
                                        </p:tav>
                                      </p:tavLst>
                                    </p:anim>
                                    <p:anim calcmode="lin" valueType="num">
                                      <p:cBhvr>
                                        <p:cTn id="88" dur="1000" fill="hold"/>
                                        <p:tgtEl>
                                          <p:spTgt spid="91178"/>
                                        </p:tgtEl>
                                        <p:attrNameLst>
                                          <p:attrName>ppt_y</p:attrName>
                                        </p:attrNameLst>
                                      </p:cBhvr>
                                      <p:tavLst>
                                        <p:tav tm="0">
                                          <p:val>
                                            <p:strVal val="#ppt_y"/>
                                          </p:val>
                                        </p:tav>
                                        <p:tav tm="100000">
                                          <p:val>
                                            <p:strVal val="#ppt_y"/>
                                          </p:val>
                                        </p:tav>
                                      </p:tavLst>
                                    </p:anim>
                                    <p:animEffect transition="in" filter="wipe(right)" prLst="gradientSize: 0.1">
                                      <p:cBhvr>
                                        <p:cTn id="89" dur="1000"/>
                                        <p:tgtEl>
                                          <p:spTgt spid="91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78" grpId="0"/>
      <p:bldP spid="91179" grpId="0"/>
      <p:bldP spid="91180" grpId="0"/>
      <p:bldP spid="91181" grpId="0"/>
      <p:bldP spid="91182" grpId="0"/>
      <p:bldP spid="91183" grpId="0"/>
      <p:bldP spid="91184" grpId="0"/>
      <p:bldP spid="91185" grpId="0"/>
      <p:bldP spid="91186" grpId="0" animBg="1"/>
      <p:bldP spid="91187" grpId="0"/>
      <p:bldP spid="91188"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 name="Freeform 23"/>
          <p:cNvSpPr>
            <a:spLocks/>
          </p:cNvSpPr>
          <p:nvPr/>
        </p:nvSpPr>
        <p:spPr bwMode="auto">
          <a:xfrm>
            <a:off x="995564" y="1847510"/>
            <a:ext cx="1835608"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2" name="Freeform 23"/>
          <p:cNvSpPr>
            <a:spLocks/>
          </p:cNvSpPr>
          <p:nvPr/>
        </p:nvSpPr>
        <p:spPr bwMode="auto">
          <a:xfrm>
            <a:off x="3156152" y="1847510"/>
            <a:ext cx="1835607"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3" name="Freeform 23"/>
          <p:cNvSpPr>
            <a:spLocks/>
          </p:cNvSpPr>
          <p:nvPr/>
        </p:nvSpPr>
        <p:spPr bwMode="auto">
          <a:xfrm>
            <a:off x="5245302" y="1847510"/>
            <a:ext cx="1835607"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4" name="Freeform 23"/>
          <p:cNvSpPr>
            <a:spLocks/>
          </p:cNvSpPr>
          <p:nvPr/>
        </p:nvSpPr>
        <p:spPr bwMode="auto">
          <a:xfrm>
            <a:off x="7404302" y="1847510"/>
            <a:ext cx="1835607"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5" name="Freeform 23"/>
          <p:cNvSpPr>
            <a:spLocks/>
          </p:cNvSpPr>
          <p:nvPr/>
        </p:nvSpPr>
        <p:spPr bwMode="auto">
          <a:xfrm>
            <a:off x="9493452" y="1847510"/>
            <a:ext cx="1835607"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94227" name="Rectangle 19"/>
          <p:cNvSpPr>
            <a:spLocks noChangeArrowheads="1"/>
          </p:cNvSpPr>
          <p:nvPr/>
        </p:nvSpPr>
        <p:spPr bwMode="auto">
          <a:xfrm>
            <a:off x="1271588" y="4178300"/>
            <a:ext cx="9864725" cy="148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a:t>
            </a:r>
            <a:r>
              <a:rPr lang="zh-CN" altLang="en-US">
                <a:ea typeface="微软雅黑" pitchFamily="34" charset="-122"/>
              </a:rPr>
              <a:t>添加文本内容添加文本内容添加文本内容添加文本内容添加文本内容添加文本内容添加文本</a:t>
            </a:r>
          </a:p>
          <a:p>
            <a:endParaRPr lang="en-US" altLang="zh-CN" sz="1600">
              <a:ea typeface="微软雅黑" pitchFamily="34" charset="-122"/>
            </a:endParaRPr>
          </a:p>
        </p:txBody>
      </p:sp>
      <p:sp>
        <p:nvSpPr>
          <p:cNvPr id="94228" name="Rectangle 20"/>
          <p:cNvSpPr>
            <a:spLocks noChangeArrowheads="1"/>
          </p:cNvSpPr>
          <p:nvPr/>
        </p:nvSpPr>
        <p:spPr bwMode="auto">
          <a:xfrm>
            <a:off x="1343025"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新机遇</a:t>
            </a:r>
          </a:p>
        </p:txBody>
      </p:sp>
      <p:sp>
        <p:nvSpPr>
          <p:cNvPr id="94229" name="Rectangle 21"/>
          <p:cNvSpPr>
            <a:spLocks noChangeArrowheads="1"/>
          </p:cNvSpPr>
          <p:nvPr/>
        </p:nvSpPr>
        <p:spPr bwMode="auto">
          <a:xfrm>
            <a:off x="3525838"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新市场</a:t>
            </a:r>
          </a:p>
        </p:txBody>
      </p:sp>
      <p:sp>
        <p:nvSpPr>
          <p:cNvPr id="94230" name="Rectangle 22"/>
          <p:cNvSpPr>
            <a:spLocks noChangeArrowheads="1"/>
          </p:cNvSpPr>
          <p:nvPr/>
        </p:nvSpPr>
        <p:spPr bwMode="auto">
          <a:xfrm>
            <a:off x="5613400"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新项目</a:t>
            </a:r>
          </a:p>
        </p:txBody>
      </p:sp>
      <p:sp>
        <p:nvSpPr>
          <p:cNvPr id="94231" name="Rectangle 23"/>
          <p:cNvSpPr>
            <a:spLocks noChangeArrowheads="1"/>
          </p:cNvSpPr>
          <p:nvPr/>
        </p:nvSpPr>
        <p:spPr bwMode="auto">
          <a:xfrm>
            <a:off x="7773988"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新模式</a:t>
            </a:r>
          </a:p>
        </p:txBody>
      </p:sp>
      <p:sp>
        <p:nvSpPr>
          <p:cNvPr id="94232" name="Rectangle 24"/>
          <p:cNvSpPr>
            <a:spLocks noChangeArrowheads="1"/>
          </p:cNvSpPr>
          <p:nvPr/>
        </p:nvSpPr>
        <p:spPr bwMode="auto">
          <a:xfrm>
            <a:off x="9861550"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新思路</a:t>
            </a:r>
          </a:p>
        </p:txBody>
      </p:sp>
      <p:pic>
        <p:nvPicPr>
          <p:cNvPr id="94233"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2630488" y="3468688"/>
            <a:ext cx="649287" cy="630237"/>
          </a:xfrm>
          <a:prstGeom prst="rect">
            <a:avLst/>
          </a:prstGeom>
          <a:noFill/>
          <a:extLst>
            <a:ext uri="{909E8E84-426E-40DD-AFC4-6F175D3DCCD1}">
              <a14:hiddenFill xmlns:a14="http://schemas.microsoft.com/office/drawing/2010/main">
                <a:solidFill>
                  <a:srgbClr val="FFFFFF"/>
                </a:solidFill>
              </a14:hiddenFill>
            </a:ext>
          </a:extLst>
        </p:spPr>
      </p:pic>
      <p:pic>
        <p:nvPicPr>
          <p:cNvPr id="94234"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4789488" y="3468688"/>
            <a:ext cx="649287" cy="630237"/>
          </a:xfrm>
          <a:prstGeom prst="rect">
            <a:avLst/>
          </a:prstGeom>
          <a:noFill/>
          <a:extLst>
            <a:ext uri="{909E8E84-426E-40DD-AFC4-6F175D3DCCD1}">
              <a14:hiddenFill xmlns:a14="http://schemas.microsoft.com/office/drawing/2010/main">
                <a:solidFill>
                  <a:srgbClr val="FFFFFF"/>
                </a:solidFill>
              </a14:hiddenFill>
            </a:ext>
          </a:extLst>
        </p:spPr>
      </p:pic>
      <p:pic>
        <p:nvPicPr>
          <p:cNvPr id="94235"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6878638" y="3468688"/>
            <a:ext cx="649287" cy="630237"/>
          </a:xfrm>
          <a:prstGeom prst="rect">
            <a:avLst/>
          </a:prstGeom>
          <a:noFill/>
          <a:extLst>
            <a:ext uri="{909E8E84-426E-40DD-AFC4-6F175D3DCCD1}">
              <a14:hiddenFill xmlns:a14="http://schemas.microsoft.com/office/drawing/2010/main">
                <a:solidFill>
                  <a:srgbClr val="FFFFFF"/>
                </a:solidFill>
              </a14:hiddenFill>
            </a:ext>
          </a:extLst>
        </p:spPr>
      </p:pic>
      <p:pic>
        <p:nvPicPr>
          <p:cNvPr id="94236"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9182100" y="3468688"/>
            <a:ext cx="649287" cy="630238"/>
          </a:xfrm>
          <a:prstGeom prst="rect">
            <a:avLst/>
          </a:prstGeom>
          <a:noFill/>
          <a:extLst>
            <a:ext uri="{909E8E84-426E-40DD-AFC4-6F175D3DCCD1}">
              <a14:hiddenFill xmlns:a14="http://schemas.microsoft.com/office/drawing/2010/main">
                <a:solidFill>
                  <a:srgbClr val="FFFFFF"/>
                </a:solidFill>
              </a14:hiddenFill>
            </a:ext>
          </a:extLst>
        </p:spPr>
      </p:pic>
      <p:sp>
        <p:nvSpPr>
          <p:cNvPr id="94237" name="Rectangle 29"/>
          <p:cNvSpPr>
            <a:spLocks noChangeArrowheads="1"/>
          </p:cNvSpPr>
          <p:nvPr/>
        </p:nvSpPr>
        <p:spPr bwMode="auto">
          <a:xfrm>
            <a:off x="371475" y="314325"/>
            <a:ext cx="1290428"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展望篇</a:t>
            </a:r>
          </a:p>
        </p:txBody>
      </p:sp>
      <p:sp>
        <p:nvSpPr>
          <p:cNvPr id="94238" name="Rectangle 30"/>
          <p:cNvSpPr>
            <a:spLocks noChangeArrowheads="1"/>
          </p:cNvSpPr>
          <p:nvPr/>
        </p:nvSpPr>
        <p:spPr bwMode="auto">
          <a:xfrm>
            <a:off x="1630363" y="442913"/>
            <a:ext cx="257283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中黑简体" pitchFamily="2" charset="-122"/>
                <a:ea typeface="方正正中黑简体" pitchFamily="2" charset="-122"/>
              </a:rPr>
              <a:t>Expectation article</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4237"/>
                                        </p:tgtEl>
                                        <p:attrNameLst>
                                          <p:attrName>style.visibility</p:attrName>
                                        </p:attrNameLst>
                                      </p:cBhvr>
                                      <p:to>
                                        <p:strVal val="visible"/>
                                      </p:to>
                                    </p:set>
                                    <p:anim calcmode="lin" valueType="num">
                                      <p:cBhvr>
                                        <p:cTn id="7" dur="500" fill="hold"/>
                                        <p:tgtEl>
                                          <p:spTgt spid="9423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4237"/>
                                        </p:tgtEl>
                                        <p:attrNameLst>
                                          <p:attrName>ppt_y</p:attrName>
                                        </p:attrNameLst>
                                      </p:cBhvr>
                                      <p:tavLst>
                                        <p:tav tm="0">
                                          <p:val>
                                            <p:strVal val="#ppt_y"/>
                                          </p:val>
                                        </p:tav>
                                        <p:tav tm="100000">
                                          <p:val>
                                            <p:strVal val="#ppt_y"/>
                                          </p:val>
                                        </p:tav>
                                      </p:tavLst>
                                    </p:anim>
                                    <p:anim calcmode="lin" valueType="num">
                                      <p:cBhvr>
                                        <p:cTn id="9" dur="500" fill="hold"/>
                                        <p:tgtEl>
                                          <p:spTgt spid="9423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423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4237"/>
                                        </p:tgtEl>
                                      </p:cBhvr>
                                    </p:animEffect>
                                  </p:childTnLst>
                                </p:cTn>
                              </p:par>
                            </p:childTnLst>
                          </p:cTn>
                        </p:par>
                        <p:par>
                          <p:cTn id="12" fill="hold" nodeType="afterGroup">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4238"/>
                                        </p:tgtEl>
                                        <p:attrNameLst>
                                          <p:attrName>style.visibility</p:attrName>
                                        </p:attrNameLst>
                                      </p:cBhvr>
                                      <p:to>
                                        <p:strVal val="visible"/>
                                      </p:to>
                                    </p:set>
                                    <p:anim calcmode="lin" valueType="num">
                                      <p:cBhvr>
                                        <p:cTn id="15" dur="500" fill="hold"/>
                                        <p:tgtEl>
                                          <p:spTgt spid="9423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4238"/>
                                        </p:tgtEl>
                                        <p:attrNameLst>
                                          <p:attrName>ppt_y</p:attrName>
                                        </p:attrNameLst>
                                      </p:cBhvr>
                                      <p:tavLst>
                                        <p:tav tm="0">
                                          <p:val>
                                            <p:strVal val="#ppt_y"/>
                                          </p:val>
                                        </p:tav>
                                        <p:tav tm="100000">
                                          <p:val>
                                            <p:strVal val="#ppt_y"/>
                                          </p:val>
                                        </p:tav>
                                      </p:tavLst>
                                    </p:anim>
                                    <p:anim calcmode="lin" valueType="num">
                                      <p:cBhvr>
                                        <p:cTn id="17" dur="500" fill="hold"/>
                                        <p:tgtEl>
                                          <p:spTgt spid="9423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423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4238"/>
                                        </p:tgtEl>
                                      </p:cBhvr>
                                    </p:animEffect>
                                  </p:childTnLst>
                                </p:cTn>
                              </p:par>
                            </p:childTnLst>
                          </p:cTn>
                        </p:par>
                        <p:par>
                          <p:cTn id="20" fill="hold" nodeType="afterGroup">
                            <p:stCondLst>
                              <p:cond delay="1950"/>
                            </p:stCondLst>
                            <p:childTnLst>
                              <p:par>
                                <p:cTn id="21" presetID="42" presetClass="entr" presetSubtype="0" fill="hold" nodeType="afterEffect">
                                  <p:stCondLst>
                                    <p:cond delay="0"/>
                                  </p:stCondLst>
                                  <p:childTnLst>
                                    <p:set>
                                      <p:cBhvr>
                                        <p:cTn id="22" dur="1" fill="hold">
                                          <p:stCondLst>
                                            <p:cond delay="0"/>
                                          </p:stCondLst>
                                        </p:cTn>
                                        <p:tgtEl>
                                          <p:spTgt spid="102"/>
                                        </p:tgtEl>
                                        <p:attrNameLst>
                                          <p:attrName>style.visibility</p:attrName>
                                        </p:attrNameLst>
                                      </p:cBhvr>
                                      <p:to>
                                        <p:strVal val="visible"/>
                                      </p:to>
                                    </p:set>
                                    <p:animEffect transition="in" filter="fade">
                                      <p:cBhvr>
                                        <p:cTn id="23" dur="1000"/>
                                        <p:tgtEl>
                                          <p:spTgt spid="102"/>
                                        </p:tgtEl>
                                      </p:cBhvr>
                                    </p:animEffect>
                                    <p:anim calcmode="lin" valueType="num">
                                      <p:cBhvr>
                                        <p:cTn id="24" dur="1000" fill="hold"/>
                                        <p:tgtEl>
                                          <p:spTgt spid="102"/>
                                        </p:tgtEl>
                                        <p:attrNameLst>
                                          <p:attrName>ppt_x</p:attrName>
                                        </p:attrNameLst>
                                      </p:cBhvr>
                                      <p:tavLst>
                                        <p:tav tm="0">
                                          <p:val>
                                            <p:strVal val="#ppt_x"/>
                                          </p:val>
                                        </p:tav>
                                        <p:tav tm="100000">
                                          <p:val>
                                            <p:strVal val="#ppt_x"/>
                                          </p:val>
                                        </p:tav>
                                      </p:tavLst>
                                    </p:anim>
                                    <p:anim calcmode="lin" valueType="num">
                                      <p:cBhvr>
                                        <p:cTn id="25" dur="1000" fill="hold"/>
                                        <p:tgtEl>
                                          <p:spTgt spid="10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2950"/>
                            </p:stCondLst>
                            <p:childTnLst>
                              <p:par>
                                <p:cTn id="47" presetID="47" presetClass="entr" presetSubtype="0" fill="hold" nodeType="afterEffect">
                                  <p:stCondLst>
                                    <p:cond delay="0"/>
                                  </p:stCondLst>
                                  <p:childTnLst>
                                    <p:set>
                                      <p:cBhvr>
                                        <p:cTn id="48" dur="1" fill="hold">
                                          <p:stCondLst>
                                            <p:cond delay="0"/>
                                          </p:stCondLst>
                                        </p:cTn>
                                        <p:tgtEl>
                                          <p:spTgt spid="94233"/>
                                        </p:tgtEl>
                                        <p:attrNameLst>
                                          <p:attrName>style.visibility</p:attrName>
                                        </p:attrNameLst>
                                      </p:cBhvr>
                                      <p:to>
                                        <p:strVal val="visible"/>
                                      </p:to>
                                    </p:set>
                                    <p:animEffect transition="in" filter="fade">
                                      <p:cBhvr>
                                        <p:cTn id="49" dur="500"/>
                                        <p:tgtEl>
                                          <p:spTgt spid="94233"/>
                                        </p:tgtEl>
                                      </p:cBhvr>
                                    </p:animEffect>
                                    <p:anim calcmode="lin" valueType="num">
                                      <p:cBhvr>
                                        <p:cTn id="50" dur="500" fill="hold"/>
                                        <p:tgtEl>
                                          <p:spTgt spid="94233"/>
                                        </p:tgtEl>
                                        <p:attrNameLst>
                                          <p:attrName>ppt_x</p:attrName>
                                        </p:attrNameLst>
                                      </p:cBhvr>
                                      <p:tavLst>
                                        <p:tav tm="0">
                                          <p:val>
                                            <p:strVal val="#ppt_x"/>
                                          </p:val>
                                        </p:tav>
                                        <p:tav tm="100000">
                                          <p:val>
                                            <p:strVal val="#ppt_x"/>
                                          </p:val>
                                        </p:tav>
                                      </p:tavLst>
                                    </p:anim>
                                    <p:anim calcmode="lin" valueType="num">
                                      <p:cBhvr>
                                        <p:cTn id="51" dur="500" fill="hold"/>
                                        <p:tgtEl>
                                          <p:spTgt spid="94233"/>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94234"/>
                                        </p:tgtEl>
                                        <p:attrNameLst>
                                          <p:attrName>style.visibility</p:attrName>
                                        </p:attrNameLst>
                                      </p:cBhvr>
                                      <p:to>
                                        <p:strVal val="visible"/>
                                      </p:to>
                                    </p:set>
                                    <p:animEffect transition="in" filter="fade">
                                      <p:cBhvr>
                                        <p:cTn id="54" dur="500"/>
                                        <p:tgtEl>
                                          <p:spTgt spid="94234"/>
                                        </p:tgtEl>
                                      </p:cBhvr>
                                    </p:animEffect>
                                    <p:anim calcmode="lin" valueType="num">
                                      <p:cBhvr>
                                        <p:cTn id="55" dur="500" fill="hold"/>
                                        <p:tgtEl>
                                          <p:spTgt spid="94234"/>
                                        </p:tgtEl>
                                        <p:attrNameLst>
                                          <p:attrName>ppt_x</p:attrName>
                                        </p:attrNameLst>
                                      </p:cBhvr>
                                      <p:tavLst>
                                        <p:tav tm="0">
                                          <p:val>
                                            <p:strVal val="#ppt_x"/>
                                          </p:val>
                                        </p:tav>
                                        <p:tav tm="100000">
                                          <p:val>
                                            <p:strVal val="#ppt_x"/>
                                          </p:val>
                                        </p:tav>
                                      </p:tavLst>
                                    </p:anim>
                                    <p:anim calcmode="lin" valueType="num">
                                      <p:cBhvr>
                                        <p:cTn id="56" dur="500" fill="hold"/>
                                        <p:tgtEl>
                                          <p:spTgt spid="94234"/>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94235"/>
                                        </p:tgtEl>
                                        <p:attrNameLst>
                                          <p:attrName>style.visibility</p:attrName>
                                        </p:attrNameLst>
                                      </p:cBhvr>
                                      <p:to>
                                        <p:strVal val="visible"/>
                                      </p:to>
                                    </p:set>
                                    <p:animEffect transition="in" filter="fade">
                                      <p:cBhvr>
                                        <p:cTn id="59" dur="500"/>
                                        <p:tgtEl>
                                          <p:spTgt spid="94235"/>
                                        </p:tgtEl>
                                      </p:cBhvr>
                                    </p:animEffect>
                                    <p:anim calcmode="lin" valueType="num">
                                      <p:cBhvr>
                                        <p:cTn id="60" dur="500" fill="hold"/>
                                        <p:tgtEl>
                                          <p:spTgt spid="94235"/>
                                        </p:tgtEl>
                                        <p:attrNameLst>
                                          <p:attrName>ppt_x</p:attrName>
                                        </p:attrNameLst>
                                      </p:cBhvr>
                                      <p:tavLst>
                                        <p:tav tm="0">
                                          <p:val>
                                            <p:strVal val="#ppt_x"/>
                                          </p:val>
                                        </p:tav>
                                        <p:tav tm="100000">
                                          <p:val>
                                            <p:strVal val="#ppt_x"/>
                                          </p:val>
                                        </p:tav>
                                      </p:tavLst>
                                    </p:anim>
                                    <p:anim calcmode="lin" valueType="num">
                                      <p:cBhvr>
                                        <p:cTn id="61" dur="500" fill="hold"/>
                                        <p:tgtEl>
                                          <p:spTgt spid="94235"/>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94236"/>
                                        </p:tgtEl>
                                        <p:attrNameLst>
                                          <p:attrName>style.visibility</p:attrName>
                                        </p:attrNameLst>
                                      </p:cBhvr>
                                      <p:to>
                                        <p:strVal val="visible"/>
                                      </p:to>
                                    </p:set>
                                    <p:animEffect transition="in" filter="fade">
                                      <p:cBhvr>
                                        <p:cTn id="64" dur="500"/>
                                        <p:tgtEl>
                                          <p:spTgt spid="94236"/>
                                        </p:tgtEl>
                                      </p:cBhvr>
                                    </p:animEffect>
                                    <p:anim calcmode="lin" valueType="num">
                                      <p:cBhvr>
                                        <p:cTn id="65" dur="500" fill="hold"/>
                                        <p:tgtEl>
                                          <p:spTgt spid="94236"/>
                                        </p:tgtEl>
                                        <p:attrNameLst>
                                          <p:attrName>ppt_x</p:attrName>
                                        </p:attrNameLst>
                                      </p:cBhvr>
                                      <p:tavLst>
                                        <p:tav tm="0">
                                          <p:val>
                                            <p:strVal val="#ppt_x"/>
                                          </p:val>
                                        </p:tav>
                                        <p:tav tm="100000">
                                          <p:val>
                                            <p:strVal val="#ppt_x"/>
                                          </p:val>
                                        </p:tav>
                                      </p:tavLst>
                                    </p:anim>
                                    <p:anim calcmode="lin" valueType="num">
                                      <p:cBhvr>
                                        <p:cTn id="66" dur="500" fill="hold"/>
                                        <p:tgtEl>
                                          <p:spTgt spid="94236"/>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3450"/>
                            </p:stCondLst>
                            <p:childTnLst>
                              <p:par>
                                <p:cTn id="68" presetID="42" presetClass="entr" presetSubtype="0" fill="hold" grpId="0" nodeType="afterEffect">
                                  <p:stCondLst>
                                    <p:cond delay="0"/>
                                  </p:stCondLst>
                                  <p:childTnLst>
                                    <p:set>
                                      <p:cBhvr>
                                        <p:cTn id="69" dur="1" fill="hold">
                                          <p:stCondLst>
                                            <p:cond delay="0"/>
                                          </p:stCondLst>
                                        </p:cTn>
                                        <p:tgtEl>
                                          <p:spTgt spid="94232"/>
                                        </p:tgtEl>
                                        <p:attrNameLst>
                                          <p:attrName>style.visibility</p:attrName>
                                        </p:attrNameLst>
                                      </p:cBhvr>
                                      <p:to>
                                        <p:strVal val="visible"/>
                                      </p:to>
                                    </p:set>
                                    <p:animEffect transition="in" filter="fade">
                                      <p:cBhvr>
                                        <p:cTn id="70" dur="1000"/>
                                        <p:tgtEl>
                                          <p:spTgt spid="94232"/>
                                        </p:tgtEl>
                                      </p:cBhvr>
                                    </p:animEffect>
                                    <p:anim calcmode="lin" valueType="num">
                                      <p:cBhvr>
                                        <p:cTn id="71" dur="1000" fill="hold"/>
                                        <p:tgtEl>
                                          <p:spTgt spid="94232"/>
                                        </p:tgtEl>
                                        <p:attrNameLst>
                                          <p:attrName>ppt_x</p:attrName>
                                        </p:attrNameLst>
                                      </p:cBhvr>
                                      <p:tavLst>
                                        <p:tav tm="0">
                                          <p:val>
                                            <p:strVal val="#ppt_x"/>
                                          </p:val>
                                        </p:tav>
                                        <p:tav tm="100000">
                                          <p:val>
                                            <p:strVal val="#ppt_x"/>
                                          </p:val>
                                        </p:tav>
                                      </p:tavLst>
                                    </p:anim>
                                    <p:anim calcmode="lin" valueType="num">
                                      <p:cBhvr>
                                        <p:cTn id="72" dur="1000" fill="hold"/>
                                        <p:tgtEl>
                                          <p:spTgt spid="9423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94231"/>
                                        </p:tgtEl>
                                        <p:attrNameLst>
                                          <p:attrName>style.visibility</p:attrName>
                                        </p:attrNameLst>
                                      </p:cBhvr>
                                      <p:to>
                                        <p:strVal val="visible"/>
                                      </p:to>
                                    </p:set>
                                    <p:animEffect transition="in" filter="fade">
                                      <p:cBhvr>
                                        <p:cTn id="75" dur="1000"/>
                                        <p:tgtEl>
                                          <p:spTgt spid="94231"/>
                                        </p:tgtEl>
                                      </p:cBhvr>
                                    </p:animEffect>
                                    <p:anim calcmode="lin" valueType="num">
                                      <p:cBhvr>
                                        <p:cTn id="76" dur="1000" fill="hold"/>
                                        <p:tgtEl>
                                          <p:spTgt spid="94231"/>
                                        </p:tgtEl>
                                        <p:attrNameLst>
                                          <p:attrName>ppt_x</p:attrName>
                                        </p:attrNameLst>
                                      </p:cBhvr>
                                      <p:tavLst>
                                        <p:tav tm="0">
                                          <p:val>
                                            <p:strVal val="#ppt_x"/>
                                          </p:val>
                                        </p:tav>
                                        <p:tav tm="100000">
                                          <p:val>
                                            <p:strVal val="#ppt_x"/>
                                          </p:val>
                                        </p:tav>
                                      </p:tavLst>
                                    </p:anim>
                                    <p:anim calcmode="lin" valueType="num">
                                      <p:cBhvr>
                                        <p:cTn id="77" dur="1000" fill="hold"/>
                                        <p:tgtEl>
                                          <p:spTgt spid="9423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94230"/>
                                        </p:tgtEl>
                                        <p:attrNameLst>
                                          <p:attrName>style.visibility</p:attrName>
                                        </p:attrNameLst>
                                      </p:cBhvr>
                                      <p:to>
                                        <p:strVal val="visible"/>
                                      </p:to>
                                    </p:set>
                                    <p:animEffect transition="in" filter="fade">
                                      <p:cBhvr>
                                        <p:cTn id="80" dur="1000"/>
                                        <p:tgtEl>
                                          <p:spTgt spid="94230"/>
                                        </p:tgtEl>
                                      </p:cBhvr>
                                    </p:animEffect>
                                    <p:anim calcmode="lin" valueType="num">
                                      <p:cBhvr>
                                        <p:cTn id="81" dur="1000" fill="hold"/>
                                        <p:tgtEl>
                                          <p:spTgt spid="94230"/>
                                        </p:tgtEl>
                                        <p:attrNameLst>
                                          <p:attrName>ppt_x</p:attrName>
                                        </p:attrNameLst>
                                      </p:cBhvr>
                                      <p:tavLst>
                                        <p:tav tm="0">
                                          <p:val>
                                            <p:strVal val="#ppt_x"/>
                                          </p:val>
                                        </p:tav>
                                        <p:tav tm="100000">
                                          <p:val>
                                            <p:strVal val="#ppt_x"/>
                                          </p:val>
                                        </p:tav>
                                      </p:tavLst>
                                    </p:anim>
                                    <p:anim calcmode="lin" valueType="num">
                                      <p:cBhvr>
                                        <p:cTn id="82" dur="1000" fill="hold"/>
                                        <p:tgtEl>
                                          <p:spTgt spid="9423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94229"/>
                                        </p:tgtEl>
                                        <p:attrNameLst>
                                          <p:attrName>style.visibility</p:attrName>
                                        </p:attrNameLst>
                                      </p:cBhvr>
                                      <p:to>
                                        <p:strVal val="visible"/>
                                      </p:to>
                                    </p:set>
                                    <p:animEffect transition="in" filter="fade">
                                      <p:cBhvr>
                                        <p:cTn id="85" dur="1000"/>
                                        <p:tgtEl>
                                          <p:spTgt spid="94229"/>
                                        </p:tgtEl>
                                      </p:cBhvr>
                                    </p:animEffect>
                                    <p:anim calcmode="lin" valueType="num">
                                      <p:cBhvr>
                                        <p:cTn id="86" dur="1000" fill="hold"/>
                                        <p:tgtEl>
                                          <p:spTgt spid="94229"/>
                                        </p:tgtEl>
                                        <p:attrNameLst>
                                          <p:attrName>ppt_x</p:attrName>
                                        </p:attrNameLst>
                                      </p:cBhvr>
                                      <p:tavLst>
                                        <p:tav tm="0">
                                          <p:val>
                                            <p:strVal val="#ppt_x"/>
                                          </p:val>
                                        </p:tav>
                                        <p:tav tm="100000">
                                          <p:val>
                                            <p:strVal val="#ppt_x"/>
                                          </p:val>
                                        </p:tav>
                                      </p:tavLst>
                                    </p:anim>
                                    <p:anim calcmode="lin" valueType="num">
                                      <p:cBhvr>
                                        <p:cTn id="87" dur="1000" fill="hold"/>
                                        <p:tgtEl>
                                          <p:spTgt spid="94229"/>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94228"/>
                                        </p:tgtEl>
                                        <p:attrNameLst>
                                          <p:attrName>style.visibility</p:attrName>
                                        </p:attrNameLst>
                                      </p:cBhvr>
                                      <p:to>
                                        <p:strVal val="visible"/>
                                      </p:to>
                                    </p:set>
                                    <p:animEffect transition="in" filter="fade">
                                      <p:cBhvr>
                                        <p:cTn id="90" dur="1000"/>
                                        <p:tgtEl>
                                          <p:spTgt spid="94228"/>
                                        </p:tgtEl>
                                      </p:cBhvr>
                                    </p:animEffect>
                                    <p:anim calcmode="lin" valueType="num">
                                      <p:cBhvr>
                                        <p:cTn id="91" dur="1000" fill="hold"/>
                                        <p:tgtEl>
                                          <p:spTgt spid="94228"/>
                                        </p:tgtEl>
                                        <p:attrNameLst>
                                          <p:attrName>ppt_x</p:attrName>
                                        </p:attrNameLst>
                                      </p:cBhvr>
                                      <p:tavLst>
                                        <p:tav tm="0">
                                          <p:val>
                                            <p:strVal val="#ppt_x"/>
                                          </p:val>
                                        </p:tav>
                                        <p:tav tm="100000">
                                          <p:val>
                                            <p:strVal val="#ppt_x"/>
                                          </p:val>
                                        </p:tav>
                                      </p:tavLst>
                                    </p:anim>
                                    <p:anim calcmode="lin" valueType="num">
                                      <p:cBhvr>
                                        <p:cTn id="92" dur="1000" fill="hold"/>
                                        <p:tgtEl>
                                          <p:spTgt spid="94228"/>
                                        </p:tgtEl>
                                        <p:attrNameLst>
                                          <p:attrName>ppt_y</p:attrName>
                                        </p:attrNameLst>
                                      </p:cBhvr>
                                      <p:tavLst>
                                        <p:tav tm="0">
                                          <p:val>
                                            <p:strVal val="#ppt_y+.1"/>
                                          </p:val>
                                        </p:tav>
                                        <p:tav tm="100000">
                                          <p:val>
                                            <p:strVal val="#ppt_y"/>
                                          </p:val>
                                        </p:tav>
                                      </p:tavLst>
                                    </p:anim>
                                  </p:childTnLst>
                                </p:cTn>
                              </p:par>
                            </p:childTnLst>
                          </p:cTn>
                        </p:par>
                        <p:par>
                          <p:cTn id="93" fill="hold" nodeType="afterGroup">
                            <p:stCondLst>
                              <p:cond delay="4450"/>
                            </p:stCondLst>
                            <p:childTnLst>
                              <p:par>
                                <p:cTn id="94" presetID="50" presetClass="entr" presetSubtype="0" decel="100000" fill="hold" nodeType="afterEffect">
                                  <p:stCondLst>
                                    <p:cond delay="0"/>
                                  </p:stCondLst>
                                  <p:childTnLst>
                                    <p:set>
                                      <p:cBhvr>
                                        <p:cTn id="95" dur="1" fill="hold">
                                          <p:stCondLst>
                                            <p:cond delay="0"/>
                                          </p:stCondLst>
                                        </p:cTn>
                                        <p:tgtEl>
                                          <p:spTgt spid="94227">
                                            <p:txEl>
                                              <p:pRg st="0" end="0"/>
                                            </p:txEl>
                                          </p:spTgt>
                                        </p:tgtEl>
                                        <p:attrNameLst>
                                          <p:attrName>style.visibility</p:attrName>
                                        </p:attrNameLst>
                                      </p:cBhvr>
                                      <p:to>
                                        <p:strVal val="visible"/>
                                      </p:to>
                                    </p:set>
                                    <p:anim calcmode="lin" valueType="num">
                                      <p:cBhvr>
                                        <p:cTn id="96" dur="1000" fill="hold"/>
                                        <p:tgtEl>
                                          <p:spTgt spid="94227">
                                            <p:txEl>
                                              <p:pRg st="0" end="0"/>
                                            </p:txEl>
                                          </p:spTgt>
                                        </p:tgtEl>
                                        <p:attrNameLst>
                                          <p:attrName>ppt_w</p:attrName>
                                        </p:attrNameLst>
                                      </p:cBhvr>
                                      <p:tavLst>
                                        <p:tav tm="0">
                                          <p:val>
                                            <p:strVal val="#ppt_w+.3"/>
                                          </p:val>
                                        </p:tav>
                                        <p:tav tm="100000">
                                          <p:val>
                                            <p:strVal val="#ppt_w"/>
                                          </p:val>
                                        </p:tav>
                                      </p:tavLst>
                                    </p:anim>
                                    <p:anim calcmode="lin" valueType="num">
                                      <p:cBhvr>
                                        <p:cTn id="97" dur="1000" fill="hold"/>
                                        <p:tgtEl>
                                          <p:spTgt spid="94227">
                                            <p:txEl>
                                              <p:pRg st="0" end="0"/>
                                            </p:txEl>
                                          </p:spTgt>
                                        </p:tgtEl>
                                        <p:attrNameLst>
                                          <p:attrName>ppt_h</p:attrName>
                                        </p:attrNameLst>
                                      </p:cBhvr>
                                      <p:tavLst>
                                        <p:tav tm="0">
                                          <p:val>
                                            <p:strVal val="#ppt_h"/>
                                          </p:val>
                                        </p:tav>
                                        <p:tav tm="100000">
                                          <p:val>
                                            <p:strVal val="#ppt_h"/>
                                          </p:val>
                                        </p:tav>
                                      </p:tavLst>
                                    </p:anim>
                                    <p:animEffect transition="in" filter="fade">
                                      <p:cBhvr>
                                        <p:cTn id="98" dur="1000"/>
                                        <p:tgtEl>
                                          <p:spTgt spid="942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28" grpId="0"/>
      <p:bldP spid="94229" grpId="0"/>
      <p:bldP spid="94230" grpId="0"/>
      <p:bldP spid="94231" grpId="0"/>
      <p:bldP spid="94232" grpId="0"/>
      <p:bldP spid="94237" grpId="0"/>
      <p:bldP spid="94238"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728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52638" y="1527175"/>
            <a:ext cx="294640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5"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37163" y="1531938"/>
            <a:ext cx="2940050" cy="185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6"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412163" y="1527175"/>
            <a:ext cx="294005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7" name="Picture 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690813" y="3676650"/>
            <a:ext cx="1644650" cy="227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8" name="Picture 8"/>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197850" y="3676650"/>
            <a:ext cx="1641475" cy="227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9" name="Picture 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313488" y="3676650"/>
            <a:ext cx="1641475" cy="227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0" name="Picture 10"/>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03738" y="3676650"/>
            <a:ext cx="1641475" cy="227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7291" name="Rectangle 11"/>
          <p:cNvSpPr>
            <a:spLocks noChangeArrowheads="1"/>
          </p:cNvSpPr>
          <p:nvPr/>
        </p:nvSpPr>
        <p:spPr bwMode="auto">
          <a:xfrm>
            <a:off x="404813" y="338251"/>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ea typeface="方正正大黑简体" pitchFamily="2" charset="-122"/>
              </a:rPr>
              <a:t>企业资质</a:t>
            </a:r>
          </a:p>
        </p:txBody>
      </p:sp>
      <p:sp>
        <p:nvSpPr>
          <p:cNvPr id="97292" name="Rectangle 12"/>
          <p:cNvSpPr>
            <a:spLocks noChangeArrowheads="1"/>
          </p:cNvSpPr>
          <p:nvPr/>
        </p:nvSpPr>
        <p:spPr bwMode="auto">
          <a:xfrm>
            <a:off x="1990725" y="476250"/>
            <a:ext cx="4535488"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dirty="0" err="1">
                <a:latin typeface="方正正大黑简体" pitchFamily="2" charset="-122"/>
                <a:ea typeface="方正正大黑简体" pitchFamily="2" charset="-122"/>
              </a:rPr>
              <a:t>CertificateCertification</a:t>
            </a:r>
            <a:endParaRPr lang="en-US" altLang="zh-CN" sz="2000" dirty="0">
              <a:latin typeface="方正正大黑简体" pitchFamily="2" charset="-122"/>
              <a:ea typeface="方正正大黑简体" pitchFamily="2" charset="-122"/>
            </a:endParaRPr>
          </a:p>
        </p:txBody>
      </p:sp>
      <p:pic>
        <p:nvPicPr>
          <p:cNvPr id="97293" name="Picture 13"/>
          <p:cNvPicPr>
            <a:picLocks noChangeAspect="1" noChangeArrowheads="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055225" y="4437063"/>
            <a:ext cx="1878013"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4" name="Picture 14"/>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77875" y="3700463"/>
            <a:ext cx="1690688"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5" name="Picture 15"/>
          <p:cNvPicPr>
            <a:picLocks noChangeAspect="1" noChangeArrowheads="1"/>
          </p:cNvPicPr>
          <p:nvPr/>
        </p:nvPicPr>
        <p:blipFill>
          <a:blip r:embed="rId11"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04813" y="1628775"/>
            <a:ext cx="1298575" cy="157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7291"/>
                                        </p:tgtEl>
                                        <p:attrNameLst>
                                          <p:attrName>style.visibility</p:attrName>
                                        </p:attrNameLst>
                                      </p:cBhvr>
                                      <p:to>
                                        <p:strVal val="visible"/>
                                      </p:to>
                                    </p:set>
                                    <p:anim calcmode="lin" valueType="num">
                                      <p:cBhvr>
                                        <p:cTn id="7" dur="500" fill="hold"/>
                                        <p:tgtEl>
                                          <p:spTgt spid="972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7291"/>
                                        </p:tgtEl>
                                        <p:attrNameLst>
                                          <p:attrName>ppt_y</p:attrName>
                                        </p:attrNameLst>
                                      </p:cBhvr>
                                      <p:tavLst>
                                        <p:tav tm="0">
                                          <p:val>
                                            <p:strVal val="#ppt_y"/>
                                          </p:val>
                                        </p:tav>
                                        <p:tav tm="100000">
                                          <p:val>
                                            <p:strVal val="#ppt_y"/>
                                          </p:val>
                                        </p:tav>
                                      </p:tavLst>
                                    </p:anim>
                                    <p:anim calcmode="lin" valueType="num">
                                      <p:cBhvr>
                                        <p:cTn id="9" dur="500" fill="hold"/>
                                        <p:tgtEl>
                                          <p:spTgt spid="972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72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7291"/>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7292"/>
                                        </p:tgtEl>
                                        <p:attrNameLst>
                                          <p:attrName>style.visibility</p:attrName>
                                        </p:attrNameLst>
                                      </p:cBhvr>
                                      <p:to>
                                        <p:strVal val="visible"/>
                                      </p:to>
                                    </p:set>
                                    <p:anim calcmode="lin" valueType="num">
                                      <p:cBhvr>
                                        <p:cTn id="15" dur="500" fill="hold"/>
                                        <p:tgtEl>
                                          <p:spTgt spid="9729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7292"/>
                                        </p:tgtEl>
                                        <p:attrNameLst>
                                          <p:attrName>ppt_y</p:attrName>
                                        </p:attrNameLst>
                                      </p:cBhvr>
                                      <p:tavLst>
                                        <p:tav tm="0">
                                          <p:val>
                                            <p:strVal val="#ppt_y"/>
                                          </p:val>
                                        </p:tav>
                                        <p:tav tm="100000">
                                          <p:val>
                                            <p:strVal val="#ppt_y"/>
                                          </p:val>
                                        </p:tav>
                                      </p:tavLst>
                                    </p:anim>
                                    <p:anim calcmode="lin" valueType="num">
                                      <p:cBhvr>
                                        <p:cTn id="17" dur="500" fill="hold"/>
                                        <p:tgtEl>
                                          <p:spTgt spid="9729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729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7292"/>
                                        </p:tgtEl>
                                      </p:cBhvr>
                                    </p:animEffect>
                                  </p:childTnLst>
                                </p:cTn>
                              </p:par>
                            </p:childTnLst>
                          </p:cTn>
                        </p:par>
                        <p:par>
                          <p:cTn id="20" fill="hold" nodeType="afterGroup">
                            <p:stCondLst>
                              <p:cond delay="2300"/>
                            </p:stCondLst>
                            <p:childTnLst>
                              <p:par>
                                <p:cTn id="21" presetID="30" presetClass="entr" presetSubtype="0" fill="hold" nodeType="afterEffect">
                                  <p:stCondLst>
                                    <p:cond delay="0"/>
                                  </p:stCondLst>
                                  <p:childTnLst>
                                    <p:set>
                                      <p:cBhvr>
                                        <p:cTn id="22" dur="1" fill="hold">
                                          <p:stCondLst>
                                            <p:cond delay="0"/>
                                          </p:stCondLst>
                                        </p:cTn>
                                        <p:tgtEl>
                                          <p:spTgt spid="97295"/>
                                        </p:tgtEl>
                                        <p:attrNameLst>
                                          <p:attrName>style.visibility</p:attrName>
                                        </p:attrNameLst>
                                      </p:cBhvr>
                                      <p:to>
                                        <p:strVal val="visible"/>
                                      </p:to>
                                    </p:set>
                                    <p:animEffect transition="in" filter="fade">
                                      <p:cBhvr>
                                        <p:cTn id="23" dur="400" decel="100000"/>
                                        <p:tgtEl>
                                          <p:spTgt spid="97295"/>
                                        </p:tgtEl>
                                      </p:cBhvr>
                                    </p:animEffect>
                                    <p:anim calcmode="lin" valueType="num">
                                      <p:cBhvr>
                                        <p:cTn id="24" dur="400" decel="100000" fill="hold"/>
                                        <p:tgtEl>
                                          <p:spTgt spid="97295"/>
                                        </p:tgtEl>
                                        <p:attrNameLst>
                                          <p:attrName>style.rotation</p:attrName>
                                        </p:attrNameLst>
                                      </p:cBhvr>
                                      <p:tavLst>
                                        <p:tav tm="0">
                                          <p:val>
                                            <p:fltVal val="-90"/>
                                          </p:val>
                                        </p:tav>
                                        <p:tav tm="100000">
                                          <p:val>
                                            <p:fltVal val="0"/>
                                          </p:val>
                                        </p:tav>
                                      </p:tavLst>
                                    </p:anim>
                                    <p:anim calcmode="lin" valueType="num">
                                      <p:cBhvr>
                                        <p:cTn id="25" dur="400" decel="100000" fill="hold"/>
                                        <p:tgtEl>
                                          <p:spTgt spid="97295"/>
                                        </p:tgtEl>
                                        <p:attrNameLst>
                                          <p:attrName>ppt_x</p:attrName>
                                        </p:attrNameLst>
                                      </p:cBhvr>
                                      <p:tavLst>
                                        <p:tav tm="0">
                                          <p:val>
                                            <p:strVal val="#ppt_x+0.4"/>
                                          </p:val>
                                        </p:tav>
                                        <p:tav tm="100000">
                                          <p:val>
                                            <p:strVal val="#ppt_x-0.05"/>
                                          </p:val>
                                        </p:tav>
                                      </p:tavLst>
                                    </p:anim>
                                    <p:anim calcmode="lin" valueType="num">
                                      <p:cBhvr>
                                        <p:cTn id="26" dur="400" decel="100000" fill="hold"/>
                                        <p:tgtEl>
                                          <p:spTgt spid="97295"/>
                                        </p:tgtEl>
                                        <p:attrNameLst>
                                          <p:attrName>ppt_y</p:attrName>
                                        </p:attrNameLst>
                                      </p:cBhvr>
                                      <p:tavLst>
                                        <p:tav tm="0">
                                          <p:val>
                                            <p:strVal val="#ppt_y-0.4"/>
                                          </p:val>
                                        </p:tav>
                                        <p:tav tm="100000">
                                          <p:val>
                                            <p:strVal val="#ppt_y+0.1"/>
                                          </p:val>
                                        </p:tav>
                                      </p:tavLst>
                                    </p:anim>
                                    <p:anim calcmode="lin" valueType="num">
                                      <p:cBhvr>
                                        <p:cTn id="27" dur="100" accel="100000" fill="hold">
                                          <p:stCondLst>
                                            <p:cond delay="400"/>
                                          </p:stCondLst>
                                        </p:cTn>
                                        <p:tgtEl>
                                          <p:spTgt spid="97295"/>
                                        </p:tgtEl>
                                        <p:attrNameLst>
                                          <p:attrName>ppt_x</p:attrName>
                                        </p:attrNameLst>
                                      </p:cBhvr>
                                      <p:tavLst>
                                        <p:tav tm="0">
                                          <p:val>
                                            <p:strVal val="#ppt_x-0.05"/>
                                          </p:val>
                                        </p:tav>
                                        <p:tav tm="100000">
                                          <p:val>
                                            <p:strVal val="#ppt_x"/>
                                          </p:val>
                                        </p:tav>
                                      </p:tavLst>
                                    </p:anim>
                                    <p:anim calcmode="lin" valueType="num">
                                      <p:cBhvr>
                                        <p:cTn id="28" dur="100" accel="100000" fill="hold">
                                          <p:stCondLst>
                                            <p:cond delay="400"/>
                                          </p:stCondLst>
                                        </p:cTn>
                                        <p:tgtEl>
                                          <p:spTgt spid="97295"/>
                                        </p:tgtEl>
                                        <p:attrNameLst>
                                          <p:attrName>ppt_y</p:attrName>
                                        </p:attrNameLst>
                                      </p:cBhvr>
                                      <p:tavLst>
                                        <p:tav tm="0">
                                          <p:val>
                                            <p:strVal val="#ppt_y+0.1"/>
                                          </p:val>
                                        </p:tav>
                                        <p:tav tm="100000">
                                          <p:val>
                                            <p:strVal val="#ppt_y"/>
                                          </p:val>
                                        </p:tav>
                                      </p:tavLst>
                                    </p:anim>
                                  </p:childTnLst>
                                </p:cTn>
                              </p:par>
                              <p:par>
                                <p:cTn id="29" presetID="54" presetClass="entr" presetSubtype="0" accel="100000" fill="hold" nodeType="withEffect">
                                  <p:stCondLst>
                                    <p:cond delay="0"/>
                                  </p:stCondLst>
                                  <p:childTnLst>
                                    <p:set>
                                      <p:cBhvr>
                                        <p:cTn id="30" dur="1" fill="hold">
                                          <p:stCondLst>
                                            <p:cond delay="0"/>
                                          </p:stCondLst>
                                        </p:cTn>
                                        <p:tgtEl>
                                          <p:spTgt spid="97293"/>
                                        </p:tgtEl>
                                        <p:attrNameLst>
                                          <p:attrName>style.visibility</p:attrName>
                                        </p:attrNameLst>
                                      </p:cBhvr>
                                      <p:to>
                                        <p:strVal val="visible"/>
                                      </p:to>
                                    </p:set>
                                    <p:anim calcmode="lin" valueType="num">
                                      <p:cBhvr>
                                        <p:cTn id="31" dur="500" fill="hold"/>
                                        <p:tgtEl>
                                          <p:spTgt spid="97293"/>
                                        </p:tgtEl>
                                        <p:attrNameLst>
                                          <p:attrName>ppt_w</p:attrName>
                                        </p:attrNameLst>
                                      </p:cBhvr>
                                      <p:tavLst>
                                        <p:tav tm="0">
                                          <p:val>
                                            <p:strVal val="#ppt_w*0.05"/>
                                          </p:val>
                                        </p:tav>
                                        <p:tav tm="100000">
                                          <p:val>
                                            <p:strVal val="#ppt_w"/>
                                          </p:val>
                                        </p:tav>
                                      </p:tavLst>
                                    </p:anim>
                                    <p:anim calcmode="lin" valueType="num">
                                      <p:cBhvr>
                                        <p:cTn id="32" dur="500" fill="hold"/>
                                        <p:tgtEl>
                                          <p:spTgt spid="97293"/>
                                        </p:tgtEl>
                                        <p:attrNameLst>
                                          <p:attrName>ppt_h</p:attrName>
                                        </p:attrNameLst>
                                      </p:cBhvr>
                                      <p:tavLst>
                                        <p:tav tm="0">
                                          <p:val>
                                            <p:strVal val="#ppt_h"/>
                                          </p:val>
                                        </p:tav>
                                        <p:tav tm="100000">
                                          <p:val>
                                            <p:strVal val="#ppt_h"/>
                                          </p:val>
                                        </p:tav>
                                      </p:tavLst>
                                    </p:anim>
                                    <p:anim calcmode="lin" valueType="num">
                                      <p:cBhvr>
                                        <p:cTn id="33" dur="500" fill="hold"/>
                                        <p:tgtEl>
                                          <p:spTgt spid="97293"/>
                                        </p:tgtEl>
                                        <p:attrNameLst>
                                          <p:attrName>ppt_x</p:attrName>
                                        </p:attrNameLst>
                                      </p:cBhvr>
                                      <p:tavLst>
                                        <p:tav tm="0">
                                          <p:val>
                                            <p:strVal val="#ppt_x-.2"/>
                                          </p:val>
                                        </p:tav>
                                        <p:tav tm="100000">
                                          <p:val>
                                            <p:strVal val="#ppt_x"/>
                                          </p:val>
                                        </p:tav>
                                      </p:tavLst>
                                    </p:anim>
                                    <p:anim calcmode="lin" valueType="num">
                                      <p:cBhvr>
                                        <p:cTn id="34" dur="500" fill="hold"/>
                                        <p:tgtEl>
                                          <p:spTgt spid="97293"/>
                                        </p:tgtEl>
                                        <p:attrNameLst>
                                          <p:attrName>ppt_y</p:attrName>
                                        </p:attrNameLst>
                                      </p:cBhvr>
                                      <p:tavLst>
                                        <p:tav tm="0">
                                          <p:val>
                                            <p:strVal val="#ppt_y"/>
                                          </p:val>
                                        </p:tav>
                                        <p:tav tm="100000">
                                          <p:val>
                                            <p:strVal val="#ppt_y"/>
                                          </p:val>
                                        </p:tav>
                                      </p:tavLst>
                                    </p:anim>
                                    <p:animEffect transition="in" filter="fade">
                                      <p:cBhvr>
                                        <p:cTn id="35" dur="500"/>
                                        <p:tgtEl>
                                          <p:spTgt spid="97293"/>
                                        </p:tgtEl>
                                      </p:cBhvr>
                                    </p:animEffect>
                                  </p:childTnLst>
                                </p:cTn>
                              </p:par>
                            </p:childTnLst>
                          </p:cTn>
                        </p:par>
                        <p:par>
                          <p:cTn id="36" fill="hold" nodeType="afterGroup">
                            <p:stCondLst>
                              <p:cond delay="2800"/>
                            </p:stCondLst>
                            <p:childTnLst>
                              <p:par>
                                <p:cTn id="37" presetID="26" presetClass="entr" presetSubtype="0" fill="hold" nodeType="afterEffect">
                                  <p:stCondLst>
                                    <p:cond delay="0"/>
                                  </p:stCondLst>
                                  <p:childTnLst>
                                    <p:set>
                                      <p:cBhvr>
                                        <p:cTn id="38" dur="1" fill="hold">
                                          <p:stCondLst>
                                            <p:cond delay="0"/>
                                          </p:stCondLst>
                                        </p:cTn>
                                        <p:tgtEl>
                                          <p:spTgt spid="97284"/>
                                        </p:tgtEl>
                                        <p:attrNameLst>
                                          <p:attrName>style.visibility</p:attrName>
                                        </p:attrNameLst>
                                      </p:cBhvr>
                                      <p:to>
                                        <p:strVal val="visible"/>
                                      </p:to>
                                    </p:set>
                                    <p:animEffect transition="in" filter="wipe(down)">
                                      <p:cBhvr>
                                        <p:cTn id="39" dur="145">
                                          <p:stCondLst>
                                            <p:cond delay="0"/>
                                          </p:stCondLst>
                                        </p:cTn>
                                        <p:tgtEl>
                                          <p:spTgt spid="97284"/>
                                        </p:tgtEl>
                                      </p:cBhvr>
                                    </p:animEffect>
                                    <p:anim calcmode="lin" valueType="num">
                                      <p:cBhvr>
                                        <p:cTn id="40" dur="456" tmFilter="0,0; 0.14,0.36; 0.43,0.73; 0.71,0.91; 1.0,1.0">
                                          <p:stCondLst>
                                            <p:cond delay="0"/>
                                          </p:stCondLst>
                                        </p:cTn>
                                        <p:tgtEl>
                                          <p:spTgt spid="97284"/>
                                        </p:tgtEl>
                                        <p:attrNameLst>
                                          <p:attrName>ppt_x</p:attrName>
                                        </p:attrNameLst>
                                      </p:cBhvr>
                                      <p:tavLst>
                                        <p:tav tm="0">
                                          <p:val>
                                            <p:strVal val="#ppt_x-0.25"/>
                                          </p:val>
                                        </p:tav>
                                        <p:tav tm="100000">
                                          <p:val>
                                            <p:strVal val="#ppt_x"/>
                                          </p:val>
                                        </p:tav>
                                      </p:tavLst>
                                    </p:anim>
                                    <p:anim calcmode="lin" valueType="num">
                                      <p:cBhvr>
                                        <p:cTn id="41" dur="166" tmFilter="0.0,0.0; 0.25,0.07; 0.50,0.2; 0.75,0.467; 1.0,1.0">
                                          <p:stCondLst>
                                            <p:cond delay="0"/>
                                          </p:stCondLst>
                                        </p:cTn>
                                        <p:tgtEl>
                                          <p:spTgt spid="97284"/>
                                        </p:tgtEl>
                                        <p:attrNameLst>
                                          <p:attrName>ppt_y</p:attrName>
                                        </p:attrNameLst>
                                      </p:cBhvr>
                                      <p:tavLst>
                                        <p:tav tm="0" fmla="#ppt_y-sin(pi*$)/3">
                                          <p:val>
                                            <p:fltVal val="0.5"/>
                                          </p:val>
                                        </p:tav>
                                        <p:tav tm="100000">
                                          <p:val>
                                            <p:fltVal val="1"/>
                                          </p:val>
                                        </p:tav>
                                      </p:tavLst>
                                    </p:anim>
                                    <p:anim calcmode="lin" valueType="num">
                                      <p:cBhvr>
                                        <p:cTn id="42" dur="166" tmFilter="0, 0; 0.125,0.2665; 0.25,0.4; 0.375,0.465; 0.5,0.5;  0.625,0.535; 0.75,0.6; 0.875,0.7335; 1,1">
                                          <p:stCondLst>
                                            <p:cond delay="166"/>
                                          </p:stCondLst>
                                        </p:cTn>
                                        <p:tgtEl>
                                          <p:spTgt spid="97284"/>
                                        </p:tgtEl>
                                        <p:attrNameLst>
                                          <p:attrName>ppt_y</p:attrName>
                                        </p:attrNameLst>
                                      </p:cBhvr>
                                      <p:tavLst>
                                        <p:tav tm="0" fmla="#ppt_y-sin(pi*$)/9">
                                          <p:val>
                                            <p:fltVal val="0"/>
                                          </p:val>
                                        </p:tav>
                                        <p:tav tm="100000">
                                          <p:val>
                                            <p:fltVal val="1"/>
                                          </p:val>
                                        </p:tav>
                                      </p:tavLst>
                                    </p:anim>
                                    <p:anim calcmode="lin" valueType="num">
                                      <p:cBhvr>
                                        <p:cTn id="43" dur="83" tmFilter="0, 0; 0.125,0.2665; 0.25,0.4; 0.375,0.465; 0.5,0.5;  0.625,0.535; 0.75,0.6; 0.875,0.7335; 1,1">
                                          <p:stCondLst>
                                            <p:cond delay="331"/>
                                          </p:stCondLst>
                                        </p:cTn>
                                        <p:tgtEl>
                                          <p:spTgt spid="97284"/>
                                        </p:tgtEl>
                                        <p:attrNameLst>
                                          <p:attrName>ppt_y</p:attrName>
                                        </p:attrNameLst>
                                      </p:cBhvr>
                                      <p:tavLst>
                                        <p:tav tm="0" fmla="#ppt_y-sin(pi*$)/27">
                                          <p:val>
                                            <p:fltVal val="0"/>
                                          </p:val>
                                        </p:tav>
                                        <p:tav tm="100000">
                                          <p:val>
                                            <p:fltVal val="1"/>
                                          </p:val>
                                        </p:tav>
                                      </p:tavLst>
                                    </p:anim>
                                    <p:anim calcmode="lin" valueType="num">
                                      <p:cBhvr>
                                        <p:cTn id="44" dur="41" tmFilter="0, 0; 0.125,0.2665; 0.25,0.4; 0.375,0.465; 0.5,0.5;  0.625,0.535; 0.75,0.6; 0.875,0.7335; 1,1">
                                          <p:stCondLst>
                                            <p:cond delay="414"/>
                                          </p:stCondLst>
                                        </p:cTn>
                                        <p:tgtEl>
                                          <p:spTgt spid="97284"/>
                                        </p:tgtEl>
                                        <p:attrNameLst>
                                          <p:attrName>ppt_y</p:attrName>
                                        </p:attrNameLst>
                                      </p:cBhvr>
                                      <p:tavLst>
                                        <p:tav tm="0" fmla="#ppt_y-sin(pi*$)/81">
                                          <p:val>
                                            <p:fltVal val="0"/>
                                          </p:val>
                                        </p:tav>
                                        <p:tav tm="100000">
                                          <p:val>
                                            <p:fltVal val="1"/>
                                          </p:val>
                                        </p:tav>
                                      </p:tavLst>
                                    </p:anim>
                                    <p:animScale>
                                      <p:cBhvr>
                                        <p:cTn id="45" dur="7">
                                          <p:stCondLst>
                                            <p:cond delay="162"/>
                                          </p:stCondLst>
                                        </p:cTn>
                                        <p:tgtEl>
                                          <p:spTgt spid="97284"/>
                                        </p:tgtEl>
                                      </p:cBhvr>
                                      <p:to x="100000" y="60000"/>
                                    </p:animScale>
                                    <p:animScale>
                                      <p:cBhvr>
                                        <p:cTn id="46" dur="41" decel="50000">
                                          <p:stCondLst>
                                            <p:cond delay="169"/>
                                          </p:stCondLst>
                                        </p:cTn>
                                        <p:tgtEl>
                                          <p:spTgt spid="97284"/>
                                        </p:tgtEl>
                                      </p:cBhvr>
                                      <p:to x="100000" y="100000"/>
                                    </p:animScale>
                                    <p:animScale>
                                      <p:cBhvr>
                                        <p:cTn id="47" dur="7">
                                          <p:stCondLst>
                                            <p:cond delay="328"/>
                                          </p:stCondLst>
                                        </p:cTn>
                                        <p:tgtEl>
                                          <p:spTgt spid="97284"/>
                                        </p:tgtEl>
                                      </p:cBhvr>
                                      <p:to x="100000" y="80000"/>
                                    </p:animScale>
                                    <p:animScale>
                                      <p:cBhvr>
                                        <p:cTn id="48" dur="41" decel="50000">
                                          <p:stCondLst>
                                            <p:cond delay="335"/>
                                          </p:stCondLst>
                                        </p:cTn>
                                        <p:tgtEl>
                                          <p:spTgt spid="97284"/>
                                        </p:tgtEl>
                                      </p:cBhvr>
                                      <p:to x="100000" y="100000"/>
                                    </p:animScale>
                                    <p:animScale>
                                      <p:cBhvr>
                                        <p:cTn id="49" dur="7">
                                          <p:stCondLst>
                                            <p:cond delay="410"/>
                                          </p:stCondLst>
                                        </p:cTn>
                                        <p:tgtEl>
                                          <p:spTgt spid="97284"/>
                                        </p:tgtEl>
                                      </p:cBhvr>
                                      <p:to x="100000" y="90000"/>
                                    </p:animScale>
                                    <p:animScale>
                                      <p:cBhvr>
                                        <p:cTn id="50" dur="41" decel="50000">
                                          <p:stCondLst>
                                            <p:cond delay="417"/>
                                          </p:stCondLst>
                                        </p:cTn>
                                        <p:tgtEl>
                                          <p:spTgt spid="97284"/>
                                        </p:tgtEl>
                                      </p:cBhvr>
                                      <p:to x="100000" y="100000"/>
                                    </p:animScale>
                                    <p:animScale>
                                      <p:cBhvr>
                                        <p:cTn id="51" dur="7">
                                          <p:stCondLst>
                                            <p:cond delay="452"/>
                                          </p:stCondLst>
                                        </p:cTn>
                                        <p:tgtEl>
                                          <p:spTgt spid="97284"/>
                                        </p:tgtEl>
                                      </p:cBhvr>
                                      <p:to x="100000" y="95000"/>
                                    </p:animScale>
                                    <p:animScale>
                                      <p:cBhvr>
                                        <p:cTn id="52" dur="41" decel="50000">
                                          <p:stCondLst>
                                            <p:cond delay="458"/>
                                          </p:stCondLst>
                                        </p:cTn>
                                        <p:tgtEl>
                                          <p:spTgt spid="97284"/>
                                        </p:tgtEl>
                                      </p:cBhvr>
                                      <p:to x="100000" y="100000"/>
                                    </p:animScale>
                                  </p:childTnLst>
                                </p:cTn>
                              </p:par>
                            </p:childTnLst>
                          </p:cTn>
                        </p:par>
                        <p:par>
                          <p:cTn id="53" fill="hold" nodeType="afterGroup">
                            <p:stCondLst>
                              <p:cond delay="3299"/>
                            </p:stCondLst>
                            <p:childTnLst>
                              <p:par>
                                <p:cTn id="54" presetID="26" presetClass="entr" presetSubtype="0" fill="hold" nodeType="afterEffect">
                                  <p:stCondLst>
                                    <p:cond delay="0"/>
                                  </p:stCondLst>
                                  <p:childTnLst>
                                    <p:set>
                                      <p:cBhvr>
                                        <p:cTn id="55" dur="1" fill="hold">
                                          <p:stCondLst>
                                            <p:cond delay="0"/>
                                          </p:stCondLst>
                                        </p:cTn>
                                        <p:tgtEl>
                                          <p:spTgt spid="97285"/>
                                        </p:tgtEl>
                                        <p:attrNameLst>
                                          <p:attrName>style.visibility</p:attrName>
                                        </p:attrNameLst>
                                      </p:cBhvr>
                                      <p:to>
                                        <p:strVal val="visible"/>
                                      </p:to>
                                    </p:set>
                                    <p:animEffect transition="in" filter="wipe(down)">
                                      <p:cBhvr>
                                        <p:cTn id="56" dur="145">
                                          <p:stCondLst>
                                            <p:cond delay="0"/>
                                          </p:stCondLst>
                                        </p:cTn>
                                        <p:tgtEl>
                                          <p:spTgt spid="97285"/>
                                        </p:tgtEl>
                                      </p:cBhvr>
                                    </p:animEffect>
                                    <p:anim calcmode="lin" valueType="num">
                                      <p:cBhvr>
                                        <p:cTn id="57" dur="456" tmFilter="0,0; 0.14,0.36; 0.43,0.73; 0.71,0.91; 1.0,1.0">
                                          <p:stCondLst>
                                            <p:cond delay="0"/>
                                          </p:stCondLst>
                                        </p:cTn>
                                        <p:tgtEl>
                                          <p:spTgt spid="97285"/>
                                        </p:tgtEl>
                                        <p:attrNameLst>
                                          <p:attrName>ppt_x</p:attrName>
                                        </p:attrNameLst>
                                      </p:cBhvr>
                                      <p:tavLst>
                                        <p:tav tm="0">
                                          <p:val>
                                            <p:strVal val="#ppt_x-0.25"/>
                                          </p:val>
                                        </p:tav>
                                        <p:tav tm="100000">
                                          <p:val>
                                            <p:strVal val="#ppt_x"/>
                                          </p:val>
                                        </p:tav>
                                      </p:tavLst>
                                    </p:anim>
                                    <p:anim calcmode="lin" valueType="num">
                                      <p:cBhvr>
                                        <p:cTn id="58" dur="166" tmFilter="0.0,0.0; 0.25,0.07; 0.50,0.2; 0.75,0.467; 1.0,1.0">
                                          <p:stCondLst>
                                            <p:cond delay="0"/>
                                          </p:stCondLst>
                                        </p:cTn>
                                        <p:tgtEl>
                                          <p:spTgt spid="97285"/>
                                        </p:tgtEl>
                                        <p:attrNameLst>
                                          <p:attrName>ppt_y</p:attrName>
                                        </p:attrNameLst>
                                      </p:cBhvr>
                                      <p:tavLst>
                                        <p:tav tm="0" fmla="#ppt_y-sin(pi*$)/3">
                                          <p:val>
                                            <p:fltVal val="0.5"/>
                                          </p:val>
                                        </p:tav>
                                        <p:tav tm="100000">
                                          <p:val>
                                            <p:fltVal val="1"/>
                                          </p:val>
                                        </p:tav>
                                      </p:tavLst>
                                    </p:anim>
                                    <p:anim calcmode="lin" valueType="num">
                                      <p:cBhvr>
                                        <p:cTn id="59" dur="166" tmFilter="0, 0; 0.125,0.2665; 0.25,0.4; 0.375,0.465; 0.5,0.5;  0.625,0.535; 0.75,0.6; 0.875,0.7335; 1,1">
                                          <p:stCondLst>
                                            <p:cond delay="166"/>
                                          </p:stCondLst>
                                        </p:cTn>
                                        <p:tgtEl>
                                          <p:spTgt spid="97285"/>
                                        </p:tgtEl>
                                        <p:attrNameLst>
                                          <p:attrName>ppt_y</p:attrName>
                                        </p:attrNameLst>
                                      </p:cBhvr>
                                      <p:tavLst>
                                        <p:tav tm="0" fmla="#ppt_y-sin(pi*$)/9">
                                          <p:val>
                                            <p:fltVal val="0"/>
                                          </p:val>
                                        </p:tav>
                                        <p:tav tm="100000">
                                          <p:val>
                                            <p:fltVal val="1"/>
                                          </p:val>
                                        </p:tav>
                                      </p:tavLst>
                                    </p:anim>
                                    <p:anim calcmode="lin" valueType="num">
                                      <p:cBhvr>
                                        <p:cTn id="60" dur="83" tmFilter="0, 0; 0.125,0.2665; 0.25,0.4; 0.375,0.465; 0.5,0.5;  0.625,0.535; 0.75,0.6; 0.875,0.7335; 1,1">
                                          <p:stCondLst>
                                            <p:cond delay="331"/>
                                          </p:stCondLst>
                                        </p:cTn>
                                        <p:tgtEl>
                                          <p:spTgt spid="97285"/>
                                        </p:tgtEl>
                                        <p:attrNameLst>
                                          <p:attrName>ppt_y</p:attrName>
                                        </p:attrNameLst>
                                      </p:cBhvr>
                                      <p:tavLst>
                                        <p:tav tm="0" fmla="#ppt_y-sin(pi*$)/27">
                                          <p:val>
                                            <p:fltVal val="0"/>
                                          </p:val>
                                        </p:tav>
                                        <p:tav tm="100000">
                                          <p:val>
                                            <p:fltVal val="1"/>
                                          </p:val>
                                        </p:tav>
                                      </p:tavLst>
                                    </p:anim>
                                    <p:anim calcmode="lin" valueType="num">
                                      <p:cBhvr>
                                        <p:cTn id="61" dur="41" tmFilter="0, 0; 0.125,0.2665; 0.25,0.4; 0.375,0.465; 0.5,0.5;  0.625,0.535; 0.75,0.6; 0.875,0.7335; 1,1">
                                          <p:stCondLst>
                                            <p:cond delay="414"/>
                                          </p:stCondLst>
                                        </p:cTn>
                                        <p:tgtEl>
                                          <p:spTgt spid="97285"/>
                                        </p:tgtEl>
                                        <p:attrNameLst>
                                          <p:attrName>ppt_y</p:attrName>
                                        </p:attrNameLst>
                                      </p:cBhvr>
                                      <p:tavLst>
                                        <p:tav tm="0" fmla="#ppt_y-sin(pi*$)/81">
                                          <p:val>
                                            <p:fltVal val="0"/>
                                          </p:val>
                                        </p:tav>
                                        <p:tav tm="100000">
                                          <p:val>
                                            <p:fltVal val="1"/>
                                          </p:val>
                                        </p:tav>
                                      </p:tavLst>
                                    </p:anim>
                                    <p:animScale>
                                      <p:cBhvr>
                                        <p:cTn id="62" dur="7">
                                          <p:stCondLst>
                                            <p:cond delay="162"/>
                                          </p:stCondLst>
                                        </p:cTn>
                                        <p:tgtEl>
                                          <p:spTgt spid="97285"/>
                                        </p:tgtEl>
                                      </p:cBhvr>
                                      <p:to x="100000" y="60000"/>
                                    </p:animScale>
                                    <p:animScale>
                                      <p:cBhvr>
                                        <p:cTn id="63" dur="41" decel="50000">
                                          <p:stCondLst>
                                            <p:cond delay="169"/>
                                          </p:stCondLst>
                                        </p:cTn>
                                        <p:tgtEl>
                                          <p:spTgt spid="97285"/>
                                        </p:tgtEl>
                                      </p:cBhvr>
                                      <p:to x="100000" y="100000"/>
                                    </p:animScale>
                                    <p:animScale>
                                      <p:cBhvr>
                                        <p:cTn id="64" dur="7">
                                          <p:stCondLst>
                                            <p:cond delay="328"/>
                                          </p:stCondLst>
                                        </p:cTn>
                                        <p:tgtEl>
                                          <p:spTgt spid="97285"/>
                                        </p:tgtEl>
                                      </p:cBhvr>
                                      <p:to x="100000" y="80000"/>
                                    </p:animScale>
                                    <p:animScale>
                                      <p:cBhvr>
                                        <p:cTn id="65" dur="41" decel="50000">
                                          <p:stCondLst>
                                            <p:cond delay="335"/>
                                          </p:stCondLst>
                                        </p:cTn>
                                        <p:tgtEl>
                                          <p:spTgt spid="97285"/>
                                        </p:tgtEl>
                                      </p:cBhvr>
                                      <p:to x="100000" y="100000"/>
                                    </p:animScale>
                                    <p:animScale>
                                      <p:cBhvr>
                                        <p:cTn id="66" dur="7">
                                          <p:stCondLst>
                                            <p:cond delay="410"/>
                                          </p:stCondLst>
                                        </p:cTn>
                                        <p:tgtEl>
                                          <p:spTgt spid="97285"/>
                                        </p:tgtEl>
                                      </p:cBhvr>
                                      <p:to x="100000" y="90000"/>
                                    </p:animScale>
                                    <p:animScale>
                                      <p:cBhvr>
                                        <p:cTn id="67" dur="41" decel="50000">
                                          <p:stCondLst>
                                            <p:cond delay="417"/>
                                          </p:stCondLst>
                                        </p:cTn>
                                        <p:tgtEl>
                                          <p:spTgt spid="97285"/>
                                        </p:tgtEl>
                                      </p:cBhvr>
                                      <p:to x="100000" y="100000"/>
                                    </p:animScale>
                                    <p:animScale>
                                      <p:cBhvr>
                                        <p:cTn id="68" dur="7">
                                          <p:stCondLst>
                                            <p:cond delay="452"/>
                                          </p:stCondLst>
                                        </p:cTn>
                                        <p:tgtEl>
                                          <p:spTgt spid="97285"/>
                                        </p:tgtEl>
                                      </p:cBhvr>
                                      <p:to x="100000" y="95000"/>
                                    </p:animScale>
                                    <p:animScale>
                                      <p:cBhvr>
                                        <p:cTn id="69" dur="41" decel="50000">
                                          <p:stCondLst>
                                            <p:cond delay="458"/>
                                          </p:stCondLst>
                                        </p:cTn>
                                        <p:tgtEl>
                                          <p:spTgt spid="97285"/>
                                        </p:tgtEl>
                                      </p:cBhvr>
                                      <p:to x="100000" y="100000"/>
                                    </p:animScale>
                                  </p:childTnLst>
                                </p:cTn>
                              </p:par>
                            </p:childTnLst>
                          </p:cTn>
                        </p:par>
                        <p:par>
                          <p:cTn id="70" fill="hold" nodeType="afterGroup">
                            <p:stCondLst>
                              <p:cond delay="3798"/>
                            </p:stCondLst>
                            <p:childTnLst>
                              <p:par>
                                <p:cTn id="71" presetID="26" presetClass="entr" presetSubtype="0" fill="hold" nodeType="afterEffect">
                                  <p:stCondLst>
                                    <p:cond delay="0"/>
                                  </p:stCondLst>
                                  <p:childTnLst>
                                    <p:set>
                                      <p:cBhvr>
                                        <p:cTn id="72" dur="1" fill="hold">
                                          <p:stCondLst>
                                            <p:cond delay="0"/>
                                          </p:stCondLst>
                                        </p:cTn>
                                        <p:tgtEl>
                                          <p:spTgt spid="97286"/>
                                        </p:tgtEl>
                                        <p:attrNameLst>
                                          <p:attrName>style.visibility</p:attrName>
                                        </p:attrNameLst>
                                      </p:cBhvr>
                                      <p:to>
                                        <p:strVal val="visible"/>
                                      </p:to>
                                    </p:set>
                                    <p:animEffect transition="in" filter="wipe(down)">
                                      <p:cBhvr>
                                        <p:cTn id="73" dur="145">
                                          <p:stCondLst>
                                            <p:cond delay="0"/>
                                          </p:stCondLst>
                                        </p:cTn>
                                        <p:tgtEl>
                                          <p:spTgt spid="97286"/>
                                        </p:tgtEl>
                                      </p:cBhvr>
                                    </p:animEffect>
                                    <p:anim calcmode="lin" valueType="num">
                                      <p:cBhvr>
                                        <p:cTn id="74" dur="456" tmFilter="0,0; 0.14,0.36; 0.43,0.73; 0.71,0.91; 1.0,1.0">
                                          <p:stCondLst>
                                            <p:cond delay="0"/>
                                          </p:stCondLst>
                                        </p:cTn>
                                        <p:tgtEl>
                                          <p:spTgt spid="97286"/>
                                        </p:tgtEl>
                                        <p:attrNameLst>
                                          <p:attrName>ppt_x</p:attrName>
                                        </p:attrNameLst>
                                      </p:cBhvr>
                                      <p:tavLst>
                                        <p:tav tm="0">
                                          <p:val>
                                            <p:strVal val="#ppt_x-0.25"/>
                                          </p:val>
                                        </p:tav>
                                        <p:tav tm="100000">
                                          <p:val>
                                            <p:strVal val="#ppt_x"/>
                                          </p:val>
                                        </p:tav>
                                      </p:tavLst>
                                    </p:anim>
                                    <p:anim calcmode="lin" valueType="num">
                                      <p:cBhvr>
                                        <p:cTn id="75" dur="166" tmFilter="0.0,0.0; 0.25,0.07; 0.50,0.2; 0.75,0.467; 1.0,1.0">
                                          <p:stCondLst>
                                            <p:cond delay="0"/>
                                          </p:stCondLst>
                                        </p:cTn>
                                        <p:tgtEl>
                                          <p:spTgt spid="97286"/>
                                        </p:tgtEl>
                                        <p:attrNameLst>
                                          <p:attrName>ppt_y</p:attrName>
                                        </p:attrNameLst>
                                      </p:cBhvr>
                                      <p:tavLst>
                                        <p:tav tm="0" fmla="#ppt_y-sin(pi*$)/3">
                                          <p:val>
                                            <p:fltVal val="0.5"/>
                                          </p:val>
                                        </p:tav>
                                        <p:tav tm="100000">
                                          <p:val>
                                            <p:fltVal val="1"/>
                                          </p:val>
                                        </p:tav>
                                      </p:tavLst>
                                    </p:anim>
                                    <p:anim calcmode="lin" valueType="num">
                                      <p:cBhvr>
                                        <p:cTn id="76" dur="166" tmFilter="0, 0; 0.125,0.2665; 0.25,0.4; 0.375,0.465; 0.5,0.5;  0.625,0.535; 0.75,0.6; 0.875,0.7335; 1,1">
                                          <p:stCondLst>
                                            <p:cond delay="166"/>
                                          </p:stCondLst>
                                        </p:cTn>
                                        <p:tgtEl>
                                          <p:spTgt spid="97286"/>
                                        </p:tgtEl>
                                        <p:attrNameLst>
                                          <p:attrName>ppt_y</p:attrName>
                                        </p:attrNameLst>
                                      </p:cBhvr>
                                      <p:tavLst>
                                        <p:tav tm="0" fmla="#ppt_y-sin(pi*$)/9">
                                          <p:val>
                                            <p:fltVal val="0"/>
                                          </p:val>
                                        </p:tav>
                                        <p:tav tm="100000">
                                          <p:val>
                                            <p:fltVal val="1"/>
                                          </p:val>
                                        </p:tav>
                                      </p:tavLst>
                                    </p:anim>
                                    <p:anim calcmode="lin" valueType="num">
                                      <p:cBhvr>
                                        <p:cTn id="77" dur="83" tmFilter="0, 0; 0.125,0.2665; 0.25,0.4; 0.375,0.465; 0.5,0.5;  0.625,0.535; 0.75,0.6; 0.875,0.7335; 1,1">
                                          <p:stCondLst>
                                            <p:cond delay="331"/>
                                          </p:stCondLst>
                                        </p:cTn>
                                        <p:tgtEl>
                                          <p:spTgt spid="97286"/>
                                        </p:tgtEl>
                                        <p:attrNameLst>
                                          <p:attrName>ppt_y</p:attrName>
                                        </p:attrNameLst>
                                      </p:cBhvr>
                                      <p:tavLst>
                                        <p:tav tm="0" fmla="#ppt_y-sin(pi*$)/27">
                                          <p:val>
                                            <p:fltVal val="0"/>
                                          </p:val>
                                        </p:tav>
                                        <p:tav tm="100000">
                                          <p:val>
                                            <p:fltVal val="1"/>
                                          </p:val>
                                        </p:tav>
                                      </p:tavLst>
                                    </p:anim>
                                    <p:anim calcmode="lin" valueType="num">
                                      <p:cBhvr>
                                        <p:cTn id="78" dur="41" tmFilter="0, 0; 0.125,0.2665; 0.25,0.4; 0.375,0.465; 0.5,0.5;  0.625,0.535; 0.75,0.6; 0.875,0.7335; 1,1">
                                          <p:stCondLst>
                                            <p:cond delay="414"/>
                                          </p:stCondLst>
                                        </p:cTn>
                                        <p:tgtEl>
                                          <p:spTgt spid="97286"/>
                                        </p:tgtEl>
                                        <p:attrNameLst>
                                          <p:attrName>ppt_y</p:attrName>
                                        </p:attrNameLst>
                                      </p:cBhvr>
                                      <p:tavLst>
                                        <p:tav tm="0" fmla="#ppt_y-sin(pi*$)/81">
                                          <p:val>
                                            <p:fltVal val="0"/>
                                          </p:val>
                                        </p:tav>
                                        <p:tav tm="100000">
                                          <p:val>
                                            <p:fltVal val="1"/>
                                          </p:val>
                                        </p:tav>
                                      </p:tavLst>
                                    </p:anim>
                                    <p:animScale>
                                      <p:cBhvr>
                                        <p:cTn id="79" dur="7">
                                          <p:stCondLst>
                                            <p:cond delay="162"/>
                                          </p:stCondLst>
                                        </p:cTn>
                                        <p:tgtEl>
                                          <p:spTgt spid="97286"/>
                                        </p:tgtEl>
                                      </p:cBhvr>
                                      <p:to x="100000" y="60000"/>
                                    </p:animScale>
                                    <p:animScale>
                                      <p:cBhvr>
                                        <p:cTn id="80" dur="41" decel="50000">
                                          <p:stCondLst>
                                            <p:cond delay="169"/>
                                          </p:stCondLst>
                                        </p:cTn>
                                        <p:tgtEl>
                                          <p:spTgt spid="97286"/>
                                        </p:tgtEl>
                                      </p:cBhvr>
                                      <p:to x="100000" y="100000"/>
                                    </p:animScale>
                                    <p:animScale>
                                      <p:cBhvr>
                                        <p:cTn id="81" dur="7">
                                          <p:stCondLst>
                                            <p:cond delay="328"/>
                                          </p:stCondLst>
                                        </p:cTn>
                                        <p:tgtEl>
                                          <p:spTgt spid="97286"/>
                                        </p:tgtEl>
                                      </p:cBhvr>
                                      <p:to x="100000" y="80000"/>
                                    </p:animScale>
                                    <p:animScale>
                                      <p:cBhvr>
                                        <p:cTn id="82" dur="41" decel="50000">
                                          <p:stCondLst>
                                            <p:cond delay="335"/>
                                          </p:stCondLst>
                                        </p:cTn>
                                        <p:tgtEl>
                                          <p:spTgt spid="97286"/>
                                        </p:tgtEl>
                                      </p:cBhvr>
                                      <p:to x="100000" y="100000"/>
                                    </p:animScale>
                                    <p:animScale>
                                      <p:cBhvr>
                                        <p:cTn id="83" dur="7">
                                          <p:stCondLst>
                                            <p:cond delay="410"/>
                                          </p:stCondLst>
                                        </p:cTn>
                                        <p:tgtEl>
                                          <p:spTgt spid="97286"/>
                                        </p:tgtEl>
                                      </p:cBhvr>
                                      <p:to x="100000" y="90000"/>
                                    </p:animScale>
                                    <p:animScale>
                                      <p:cBhvr>
                                        <p:cTn id="84" dur="41" decel="50000">
                                          <p:stCondLst>
                                            <p:cond delay="417"/>
                                          </p:stCondLst>
                                        </p:cTn>
                                        <p:tgtEl>
                                          <p:spTgt spid="97286"/>
                                        </p:tgtEl>
                                      </p:cBhvr>
                                      <p:to x="100000" y="100000"/>
                                    </p:animScale>
                                    <p:animScale>
                                      <p:cBhvr>
                                        <p:cTn id="85" dur="7">
                                          <p:stCondLst>
                                            <p:cond delay="452"/>
                                          </p:stCondLst>
                                        </p:cTn>
                                        <p:tgtEl>
                                          <p:spTgt spid="97286"/>
                                        </p:tgtEl>
                                      </p:cBhvr>
                                      <p:to x="100000" y="95000"/>
                                    </p:animScale>
                                    <p:animScale>
                                      <p:cBhvr>
                                        <p:cTn id="86" dur="41" decel="50000">
                                          <p:stCondLst>
                                            <p:cond delay="458"/>
                                          </p:stCondLst>
                                        </p:cTn>
                                        <p:tgtEl>
                                          <p:spTgt spid="97286"/>
                                        </p:tgtEl>
                                      </p:cBhvr>
                                      <p:to x="100000" y="100000"/>
                                    </p:animScale>
                                  </p:childTnLst>
                                </p:cTn>
                              </p:par>
                            </p:childTnLst>
                          </p:cTn>
                        </p:par>
                        <p:par>
                          <p:cTn id="87" fill="hold" nodeType="afterGroup">
                            <p:stCondLst>
                              <p:cond delay="4297"/>
                            </p:stCondLst>
                            <p:childTnLst>
                              <p:par>
                                <p:cTn id="88" presetID="26" presetClass="entr" presetSubtype="0" fill="hold" nodeType="afterEffect">
                                  <p:stCondLst>
                                    <p:cond delay="0"/>
                                  </p:stCondLst>
                                  <p:childTnLst>
                                    <p:set>
                                      <p:cBhvr>
                                        <p:cTn id="89" dur="1" fill="hold">
                                          <p:stCondLst>
                                            <p:cond delay="0"/>
                                          </p:stCondLst>
                                        </p:cTn>
                                        <p:tgtEl>
                                          <p:spTgt spid="97287"/>
                                        </p:tgtEl>
                                        <p:attrNameLst>
                                          <p:attrName>style.visibility</p:attrName>
                                        </p:attrNameLst>
                                      </p:cBhvr>
                                      <p:to>
                                        <p:strVal val="visible"/>
                                      </p:to>
                                    </p:set>
                                    <p:animEffect transition="in" filter="wipe(down)">
                                      <p:cBhvr>
                                        <p:cTn id="90" dur="145">
                                          <p:stCondLst>
                                            <p:cond delay="0"/>
                                          </p:stCondLst>
                                        </p:cTn>
                                        <p:tgtEl>
                                          <p:spTgt spid="97287"/>
                                        </p:tgtEl>
                                      </p:cBhvr>
                                    </p:animEffect>
                                    <p:anim calcmode="lin" valueType="num">
                                      <p:cBhvr>
                                        <p:cTn id="91" dur="456" tmFilter="0,0; 0.14,0.36; 0.43,0.73; 0.71,0.91; 1.0,1.0">
                                          <p:stCondLst>
                                            <p:cond delay="0"/>
                                          </p:stCondLst>
                                        </p:cTn>
                                        <p:tgtEl>
                                          <p:spTgt spid="97287"/>
                                        </p:tgtEl>
                                        <p:attrNameLst>
                                          <p:attrName>ppt_x</p:attrName>
                                        </p:attrNameLst>
                                      </p:cBhvr>
                                      <p:tavLst>
                                        <p:tav tm="0">
                                          <p:val>
                                            <p:strVal val="#ppt_x-0.25"/>
                                          </p:val>
                                        </p:tav>
                                        <p:tav tm="100000">
                                          <p:val>
                                            <p:strVal val="#ppt_x"/>
                                          </p:val>
                                        </p:tav>
                                      </p:tavLst>
                                    </p:anim>
                                    <p:anim calcmode="lin" valueType="num">
                                      <p:cBhvr>
                                        <p:cTn id="92" dur="166" tmFilter="0.0,0.0; 0.25,0.07; 0.50,0.2; 0.75,0.467; 1.0,1.0">
                                          <p:stCondLst>
                                            <p:cond delay="0"/>
                                          </p:stCondLst>
                                        </p:cTn>
                                        <p:tgtEl>
                                          <p:spTgt spid="97287"/>
                                        </p:tgtEl>
                                        <p:attrNameLst>
                                          <p:attrName>ppt_y</p:attrName>
                                        </p:attrNameLst>
                                      </p:cBhvr>
                                      <p:tavLst>
                                        <p:tav tm="0" fmla="#ppt_y-sin(pi*$)/3">
                                          <p:val>
                                            <p:fltVal val="0.5"/>
                                          </p:val>
                                        </p:tav>
                                        <p:tav tm="100000">
                                          <p:val>
                                            <p:fltVal val="1"/>
                                          </p:val>
                                        </p:tav>
                                      </p:tavLst>
                                    </p:anim>
                                    <p:anim calcmode="lin" valueType="num">
                                      <p:cBhvr>
                                        <p:cTn id="93" dur="166" tmFilter="0, 0; 0.125,0.2665; 0.25,0.4; 0.375,0.465; 0.5,0.5;  0.625,0.535; 0.75,0.6; 0.875,0.7335; 1,1">
                                          <p:stCondLst>
                                            <p:cond delay="166"/>
                                          </p:stCondLst>
                                        </p:cTn>
                                        <p:tgtEl>
                                          <p:spTgt spid="97287"/>
                                        </p:tgtEl>
                                        <p:attrNameLst>
                                          <p:attrName>ppt_y</p:attrName>
                                        </p:attrNameLst>
                                      </p:cBhvr>
                                      <p:tavLst>
                                        <p:tav tm="0" fmla="#ppt_y-sin(pi*$)/9">
                                          <p:val>
                                            <p:fltVal val="0"/>
                                          </p:val>
                                        </p:tav>
                                        <p:tav tm="100000">
                                          <p:val>
                                            <p:fltVal val="1"/>
                                          </p:val>
                                        </p:tav>
                                      </p:tavLst>
                                    </p:anim>
                                    <p:anim calcmode="lin" valueType="num">
                                      <p:cBhvr>
                                        <p:cTn id="94" dur="83" tmFilter="0, 0; 0.125,0.2665; 0.25,0.4; 0.375,0.465; 0.5,0.5;  0.625,0.535; 0.75,0.6; 0.875,0.7335; 1,1">
                                          <p:stCondLst>
                                            <p:cond delay="331"/>
                                          </p:stCondLst>
                                        </p:cTn>
                                        <p:tgtEl>
                                          <p:spTgt spid="97287"/>
                                        </p:tgtEl>
                                        <p:attrNameLst>
                                          <p:attrName>ppt_y</p:attrName>
                                        </p:attrNameLst>
                                      </p:cBhvr>
                                      <p:tavLst>
                                        <p:tav tm="0" fmla="#ppt_y-sin(pi*$)/27">
                                          <p:val>
                                            <p:fltVal val="0"/>
                                          </p:val>
                                        </p:tav>
                                        <p:tav tm="100000">
                                          <p:val>
                                            <p:fltVal val="1"/>
                                          </p:val>
                                        </p:tav>
                                      </p:tavLst>
                                    </p:anim>
                                    <p:anim calcmode="lin" valueType="num">
                                      <p:cBhvr>
                                        <p:cTn id="95" dur="41" tmFilter="0, 0; 0.125,0.2665; 0.25,0.4; 0.375,0.465; 0.5,0.5;  0.625,0.535; 0.75,0.6; 0.875,0.7335; 1,1">
                                          <p:stCondLst>
                                            <p:cond delay="414"/>
                                          </p:stCondLst>
                                        </p:cTn>
                                        <p:tgtEl>
                                          <p:spTgt spid="97287"/>
                                        </p:tgtEl>
                                        <p:attrNameLst>
                                          <p:attrName>ppt_y</p:attrName>
                                        </p:attrNameLst>
                                      </p:cBhvr>
                                      <p:tavLst>
                                        <p:tav tm="0" fmla="#ppt_y-sin(pi*$)/81">
                                          <p:val>
                                            <p:fltVal val="0"/>
                                          </p:val>
                                        </p:tav>
                                        <p:tav tm="100000">
                                          <p:val>
                                            <p:fltVal val="1"/>
                                          </p:val>
                                        </p:tav>
                                      </p:tavLst>
                                    </p:anim>
                                    <p:animScale>
                                      <p:cBhvr>
                                        <p:cTn id="96" dur="7">
                                          <p:stCondLst>
                                            <p:cond delay="162"/>
                                          </p:stCondLst>
                                        </p:cTn>
                                        <p:tgtEl>
                                          <p:spTgt spid="97287"/>
                                        </p:tgtEl>
                                      </p:cBhvr>
                                      <p:to x="100000" y="60000"/>
                                    </p:animScale>
                                    <p:animScale>
                                      <p:cBhvr>
                                        <p:cTn id="97" dur="41" decel="50000">
                                          <p:stCondLst>
                                            <p:cond delay="169"/>
                                          </p:stCondLst>
                                        </p:cTn>
                                        <p:tgtEl>
                                          <p:spTgt spid="97287"/>
                                        </p:tgtEl>
                                      </p:cBhvr>
                                      <p:to x="100000" y="100000"/>
                                    </p:animScale>
                                    <p:animScale>
                                      <p:cBhvr>
                                        <p:cTn id="98" dur="7">
                                          <p:stCondLst>
                                            <p:cond delay="328"/>
                                          </p:stCondLst>
                                        </p:cTn>
                                        <p:tgtEl>
                                          <p:spTgt spid="97287"/>
                                        </p:tgtEl>
                                      </p:cBhvr>
                                      <p:to x="100000" y="80000"/>
                                    </p:animScale>
                                    <p:animScale>
                                      <p:cBhvr>
                                        <p:cTn id="99" dur="41" decel="50000">
                                          <p:stCondLst>
                                            <p:cond delay="335"/>
                                          </p:stCondLst>
                                        </p:cTn>
                                        <p:tgtEl>
                                          <p:spTgt spid="97287"/>
                                        </p:tgtEl>
                                      </p:cBhvr>
                                      <p:to x="100000" y="100000"/>
                                    </p:animScale>
                                    <p:animScale>
                                      <p:cBhvr>
                                        <p:cTn id="100" dur="7">
                                          <p:stCondLst>
                                            <p:cond delay="410"/>
                                          </p:stCondLst>
                                        </p:cTn>
                                        <p:tgtEl>
                                          <p:spTgt spid="97287"/>
                                        </p:tgtEl>
                                      </p:cBhvr>
                                      <p:to x="100000" y="90000"/>
                                    </p:animScale>
                                    <p:animScale>
                                      <p:cBhvr>
                                        <p:cTn id="101" dur="41" decel="50000">
                                          <p:stCondLst>
                                            <p:cond delay="417"/>
                                          </p:stCondLst>
                                        </p:cTn>
                                        <p:tgtEl>
                                          <p:spTgt spid="97287"/>
                                        </p:tgtEl>
                                      </p:cBhvr>
                                      <p:to x="100000" y="100000"/>
                                    </p:animScale>
                                    <p:animScale>
                                      <p:cBhvr>
                                        <p:cTn id="102" dur="7">
                                          <p:stCondLst>
                                            <p:cond delay="452"/>
                                          </p:stCondLst>
                                        </p:cTn>
                                        <p:tgtEl>
                                          <p:spTgt spid="97287"/>
                                        </p:tgtEl>
                                      </p:cBhvr>
                                      <p:to x="100000" y="95000"/>
                                    </p:animScale>
                                    <p:animScale>
                                      <p:cBhvr>
                                        <p:cTn id="103" dur="41" decel="50000">
                                          <p:stCondLst>
                                            <p:cond delay="458"/>
                                          </p:stCondLst>
                                        </p:cTn>
                                        <p:tgtEl>
                                          <p:spTgt spid="97287"/>
                                        </p:tgtEl>
                                      </p:cBhvr>
                                      <p:to x="100000" y="100000"/>
                                    </p:animScale>
                                  </p:childTnLst>
                                </p:cTn>
                              </p:par>
                            </p:childTnLst>
                          </p:cTn>
                        </p:par>
                        <p:par>
                          <p:cTn id="104" fill="hold" nodeType="afterGroup">
                            <p:stCondLst>
                              <p:cond delay="4796"/>
                            </p:stCondLst>
                            <p:childTnLst>
                              <p:par>
                                <p:cTn id="105" presetID="26" presetClass="entr" presetSubtype="0" fill="hold" nodeType="afterEffect">
                                  <p:stCondLst>
                                    <p:cond delay="0"/>
                                  </p:stCondLst>
                                  <p:childTnLst>
                                    <p:set>
                                      <p:cBhvr>
                                        <p:cTn id="106" dur="1" fill="hold">
                                          <p:stCondLst>
                                            <p:cond delay="0"/>
                                          </p:stCondLst>
                                        </p:cTn>
                                        <p:tgtEl>
                                          <p:spTgt spid="97288"/>
                                        </p:tgtEl>
                                        <p:attrNameLst>
                                          <p:attrName>style.visibility</p:attrName>
                                        </p:attrNameLst>
                                      </p:cBhvr>
                                      <p:to>
                                        <p:strVal val="visible"/>
                                      </p:to>
                                    </p:set>
                                    <p:animEffect transition="in" filter="wipe(down)">
                                      <p:cBhvr>
                                        <p:cTn id="107" dur="145">
                                          <p:stCondLst>
                                            <p:cond delay="0"/>
                                          </p:stCondLst>
                                        </p:cTn>
                                        <p:tgtEl>
                                          <p:spTgt spid="97288"/>
                                        </p:tgtEl>
                                      </p:cBhvr>
                                    </p:animEffect>
                                    <p:anim calcmode="lin" valueType="num">
                                      <p:cBhvr>
                                        <p:cTn id="108" dur="456" tmFilter="0,0; 0.14,0.36; 0.43,0.73; 0.71,0.91; 1.0,1.0">
                                          <p:stCondLst>
                                            <p:cond delay="0"/>
                                          </p:stCondLst>
                                        </p:cTn>
                                        <p:tgtEl>
                                          <p:spTgt spid="97288"/>
                                        </p:tgtEl>
                                        <p:attrNameLst>
                                          <p:attrName>ppt_x</p:attrName>
                                        </p:attrNameLst>
                                      </p:cBhvr>
                                      <p:tavLst>
                                        <p:tav tm="0">
                                          <p:val>
                                            <p:strVal val="#ppt_x-0.25"/>
                                          </p:val>
                                        </p:tav>
                                        <p:tav tm="100000">
                                          <p:val>
                                            <p:strVal val="#ppt_x"/>
                                          </p:val>
                                        </p:tav>
                                      </p:tavLst>
                                    </p:anim>
                                    <p:anim calcmode="lin" valueType="num">
                                      <p:cBhvr>
                                        <p:cTn id="109" dur="166" tmFilter="0.0,0.0; 0.25,0.07; 0.50,0.2; 0.75,0.467; 1.0,1.0">
                                          <p:stCondLst>
                                            <p:cond delay="0"/>
                                          </p:stCondLst>
                                        </p:cTn>
                                        <p:tgtEl>
                                          <p:spTgt spid="97288"/>
                                        </p:tgtEl>
                                        <p:attrNameLst>
                                          <p:attrName>ppt_y</p:attrName>
                                        </p:attrNameLst>
                                      </p:cBhvr>
                                      <p:tavLst>
                                        <p:tav tm="0" fmla="#ppt_y-sin(pi*$)/3">
                                          <p:val>
                                            <p:fltVal val="0.5"/>
                                          </p:val>
                                        </p:tav>
                                        <p:tav tm="100000">
                                          <p:val>
                                            <p:fltVal val="1"/>
                                          </p:val>
                                        </p:tav>
                                      </p:tavLst>
                                    </p:anim>
                                    <p:anim calcmode="lin" valueType="num">
                                      <p:cBhvr>
                                        <p:cTn id="110" dur="166" tmFilter="0, 0; 0.125,0.2665; 0.25,0.4; 0.375,0.465; 0.5,0.5;  0.625,0.535; 0.75,0.6; 0.875,0.7335; 1,1">
                                          <p:stCondLst>
                                            <p:cond delay="166"/>
                                          </p:stCondLst>
                                        </p:cTn>
                                        <p:tgtEl>
                                          <p:spTgt spid="97288"/>
                                        </p:tgtEl>
                                        <p:attrNameLst>
                                          <p:attrName>ppt_y</p:attrName>
                                        </p:attrNameLst>
                                      </p:cBhvr>
                                      <p:tavLst>
                                        <p:tav tm="0" fmla="#ppt_y-sin(pi*$)/9">
                                          <p:val>
                                            <p:fltVal val="0"/>
                                          </p:val>
                                        </p:tav>
                                        <p:tav tm="100000">
                                          <p:val>
                                            <p:fltVal val="1"/>
                                          </p:val>
                                        </p:tav>
                                      </p:tavLst>
                                    </p:anim>
                                    <p:anim calcmode="lin" valueType="num">
                                      <p:cBhvr>
                                        <p:cTn id="111" dur="83" tmFilter="0, 0; 0.125,0.2665; 0.25,0.4; 0.375,0.465; 0.5,0.5;  0.625,0.535; 0.75,0.6; 0.875,0.7335; 1,1">
                                          <p:stCondLst>
                                            <p:cond delay="331"/>
                                          </p:stCondLst>
                                        </p:cTn>
                                        <p:tgtEl>
                                          <p:spTgt spid="97288"/>
                                        </p:tgtEl>
                                        <p:attrNameLst>
                                          <p:attrName>ppt_y</p:attrName>
                                        </p:attrNameLst>
                                      </p:cBhvr>
                                      <p:tavLst>
                                        <p:tav tm="0" fmla="#ppt_y-sin(pi*$)/27">
                                          <p:val>
                                            <p:fltVal val="0"/>
                                          </p:val>
                                        </p:tav>
                                        <p:tav tm="100000">
                                          <p:val>
                                            <p:fltVal val="1"/>
                                          </p:val>
                                        </p:tav>
                                      </p:tavLst>
                                    </p:anim>
                                    <p:anim calcmode="lin" valueType="num">
                                      <p:cBhvr>
                                        <p:cTn id="112" dur="41" tmFilter="0, 0; 0.125,0.2665; 0.25,0.4; 0.375,0.465; 0.5,0.5;  0.625,0.535; 0.75,0.6; 0.875,0.7335; 1,1">
                                          <p:stCondLst>
                                            <p:cond delay="414"/>
                                          </p:stCondLst>
                                        </p:cTn>
                                        <p:tgtEl>
                                          <p:spTgt spid="97288"/>
                                        </p:tgtEl>
                                        <p:attrNameLst>
                                          <p:attrName>ppt_y</p:attrName>
                                        </p:attrNameLst>
                                      </p:cBhvr>
                                      <p:tavLst>
                                        <p:tav tm="0" fmla="#ppt_y-sin(pi*$)/81">
                                          <p:val>
                                            <p:fltVal val="0"/>
                                          </p:val>
                                        </p:tav>
                                        <p:tav tm="100000">
                                          <p:val>
                                            <p:fltVal val="1"/>
                                          </p:val>
                                        </p:tav>
                                      </p:tavLst>
                                    </p:anim>
                                    <p:animScale>
                                      <p:cBhvr>
                                        <p:cTn id="113" dur="7">
                                          <p:stCondLst>
                                            <p:cond delay="162"/>
                                          </p:stCondLst>
                                        </p:cTn>
                                        <p:tgtEl>
                                          <p:spTgt spid="97288"/>
                                        </p:tgtEl>
                                      </p:cBhvr>
                                      <p:to x="100000" y="60000"/>
                                    </p:animScale>
                                    <p:animScale>
                                      <p:cBhvr>
                                        <p:cTn id="114" dur="41" decel="50000">
                                          <p:stCondLst>
                                            <p:cond delay="169"/>
                                          </p:stCondLst>
                                        </p:cTn>
                                        <p:tgtEl>
                                          <p:spTgt spid="97288"/>
                                        </p:tgtEl>
                                      </p:cBhvr>
                                      <p:to x="100000" y="100000"/>
                                    </p:animScale>
                                    <p:animScale>
                                      <p:cBhvr>
                                        <p:cTn id="115" dur="7">
                                          <p:stCondLst>
                                            <p:cond delay="328"/>
                                          </p:stCondLst>
                                        </p:cTn>
                                        <p:tgtEl>
                                          <p:spTgt spid="97288"/>
                                        </p:tgtEl>
                                      </p:cBhvr>
                                      <p:to x="100000" y="80000"/>
                                    </p:animScale>
                                    <p:animScale>
                                      <p:cBhvr>
                                        <p:cTn id="116" dur="41" decel="50000">
                                          <p:stCondLst>
                                            <p:cond delay="335"/>
                                          </p:stCondLst>
                                        </p:cTn>
                                        <p:tgtEl>
                                          <p:spTgt spid="97288"/>
                                        </p:tgtEl>
                                      </p:cBhvr>
                                      <p:to x="100000" y="100000"/>
                                    </p:animScale>
                                    <p:animScale>
                                      <p:cBhvr>
                                        <p:cTn id="117" dur="7">
                                          <p:stCondLst>
                                            <p:cond delay="410"/>
                                          </p:stCondLst>
                                        </p:cTn>
                                        <p:tgtEl>
                                          <p:spTgt spid="97288"/>
                                        </p:tgtEl>
                                      </p:cBhvr>
                                      <p:to x="100000" y="90000"/>
                                    </p:animScale>
                                    <p:animScale>
                                      <p:cBhvr>
                                        <p:cTn id="118" dur="41" decel="50000">
                                          <p:stCondLst>
                                            <p:cond delay="417"/>
                                          </p:stCondLst>
                                        </p:cTn>
                                        <p:tgtEl>
                                          <p:spTgt spid="97288"/>
                                        </p:tgtEl>
                                      </p:cBhvr>
                                      <p:to x="100000" y="100000"/>
                                    </p:animScale>
                                    <p:animScale>
                                      <p:cBhvr>
                                        <p:cTn id="119" dur="7">
                                          <p:stCondLst>
                                            <p:cond delay="452"/>
                                          </p:stCondLst>
                                        </p:cTn>
                                        <p:tgtEl>
                                          <p:spTgt spid="97288"/>
                                        </p:tgtEl>
                                      </p:cBhvr>
                                      <p:to x="100000" y="95000"/>
                                    </p:animScale>
                                    <p:animScale>
                                      <p:cBhvr>
                                        <p:cTn id="120" dur="41" decel="50000">
                                          <p:stCondLst>
                                            <p:cond delay="458"/>
                                          </p:stCondLst>
                                        </p:cTn>
                                        <p:tgtEl>
                                          <p:spTgt spid="97288"/>
                                        </p:tgtEl>
                                      </p:cBhvr>
                                      <p:to x="100000" y="100000"/>
                                    </p:animScale>
                                  </p:childTnLst>
                                </p:cTn>
                              </p:par>
                            </p:childTnLst>
                          </p:cTn>
                        </p:par>
                        <p:par>
                          <p:cTn id="121" fill="hold" nodeType="afterGroup">
                            <p:stCondLst>
                              <p:cond delay="5295"/>
                            </p:stCondLst>
                            <p:childTnLst>
                              <p:par>
                                <p:cTn id="122" presetID="26" presetClass="entr" presetSubtype="0" fill="hold" nodeType="afterEffect">
                                  <p:stCondLst>
                                    <p:cond delay="0"/>
                                  </p:stCondLst>
                                  <p:childTnLst>
                                    <p:set>
                                      <p:cBhvr>
                                        <p:cTn id="123" dur="1" fill="hold">
                                          <p:stCondLst>
                                            <p:cond delay="0"/>
                                          </p:stCondLst>
                                        </p:cTn>
                                        <p:tgtEl>
                                          <p:spTgt spid="97289"/>
                                        </p:tgtEl>
                                        <p:attrNameLst>
                                          <p:attrName>style.visibility</p:attrName>
                                        </p:attrNameLst>
                                      </p:cBhvr>
                                      <p:to>
                                        <p:strVal val="visible"/>
                                      </p:to>
                                    </p:set>
                                    <p:animEffect transition="in" filter="wipe(down)">
                                      <p:cBhvr>
                                        <p:cTn id="124" dur="145">
                                          <p:stCondLst>
                                            <p:cond delay="0"/>
                                          </p:stCondLst>
                                        </p:cTn>
                                        <p:tgtEl>
                                          <p:spTgt spid="97289"/>
                                        </p:tgtEl>
                                      </p:cBhvr>
                                    </p:animEffect>
                                    <p:anim calcmode="lin" valueType="num">
                                      <p:cBhvr>
                                        <p:cTn id="125" dur="456" tmFilter="0,0; 0.14,0.36; 0.43,0.73; 0.71,0.91; 1.0,1.0">
                                          <p:stCondLst>
                                            <p:cond delay="0"/>
                                          </p:stCondLst>
                                        </p:cTn>
                                        <p:tgtEl>
                                          <p:spTgt spid="97289"/>
                                        </p:tgtEl>
                                        <p:attrNameLst>
                                          <p:attrName>ppt_x</p:attrName>
                                        </p:attrNameLst>
                                      </p:cBhvr>
                                      <p:tavLst>
                                        <p:tav tm="0">
                                          <p:val>
                                            <p:strVal val="#ppt_x-0.25"/>
                                          </p:val>
                                        </p:tav>
                                        <p:tav tm="100000">
                                          <p:val>
                                            <p:strVal val="#ppt_x"/>
                                          </p:val>
                                        </p:tav>
                                      </p:tavLst>
                                    </p:anim>
                                    <p:anim calcmode="lin" valueType="num">
                                      <p:cBhvr>
                                        <p:cTn id="126" dur="166" tmFilter="0.0,0.0; 0.25,0.07; 0.50,0.2; 0.75,0.467; 1.0,1.0">
                                          <p:stCondLst>
                                            <p:cond delay="0"/>
                                          </p:stCondLst>
                                        </p:cTn>
                                        <p:tgtEl>
                                          <p:spTgt spid="97289"/>
                                        </p:tgtEl>
                                        <p:attrNameLst>
                                          <p:attrName>ppt_y</p:attrName>
                                        </p:attrNameLst>
                                      </p:cBhvr>
                                      <p:tavLst>
                                        <p:tav tm="0" fmla="#ppt_y-sin(pi*$)/3">
                                          <p:val>
                                            <p:fltVal val="0.5"/>
                                          </p:val>
                                        </p:tav>
                                        <p:tav tm="100000">
                                          <p:val>
                                            <p:fltVal val="1"/>
                                          </p:val>
                                        </p:tav>
                                      </p:tavLst>
                                    </p:anim>
                                    <p:anim calcmode="lin" valueType="num">
                                      <p:cBhvr>
                                        <p:cTn id="127" dur="166" tmFilter="0, 0; 0.125,0.2665; 0.25,0.4; 0.375,0.465; 0.5,0.5;  0.625,0.535; 0.75,0.6; 0.875,0.7335; 1,1">
                                          <p:stCondLst>
                                            <p:cond delay="166"/>
                                          </p:stCondLst>
                                        </p:cTn>
                                        <p:tgtEl>
                                          <p:spTgt spid="97289"/>
                                        </p:tgtEl>
                                        <p:attrNameLst>
                                          <p:attrName>ppt_y</p:attrName>
                                        </p:attrNameLst>
                                      </p:cBhvr>
                                      <p:tavLst>
                                        <p:tav tm="0" fmla="#ppt_y-sin(pi*$)/9">
                                          <p:val>
                                            <p:fltVal val="0"/>
                                          </p:val>
                                        </p:tav>
                                        <p:tav tm="100000">
                                          <p:val>
                                            <p:fltVal val="1"/>
                                          </p:val>
                                        </p:tav>
                                      </p:tavLst>
                                    </p:anim>
                                    <p:anim calcmode="lin" valueType="num">
                                      <p:cBhvr>
                                        <p:cTn id="128" dur="83" tmFilter="0, 0; 0.125,0.2665; 0.25,0.4; 0.375,0.465; 0.5,0.5;  0.625,0.535; 0.75,0.6; 0.875,0.7335; 1,1">
                                          <p:stCondLst>
                                            <p:cond delay="331"/>
                                          </p:stCondLst>
                                        </p:cTn>
                                        <p:tgtEl>
                                          <p:spTgt spid="97289"/>
                                        </p:tgtEl>
                                        <p:attrNameLst>
                                          <p:attrName>ppt_y</p:attrName>
                                        </p:attrNameLst>
                                      </p:cBhvr>
                                      <p:tavLst>
                                        <p:tav tm="0" fmla="#ppt_y-sin(pi*$)/27">
                                          <p:val>
                                            <p:fltVal val="0"/>
                                          </p:val>
                                        </p:tav>
                                        <p:tav tm="100000">
                                          <p:val>
                                            <p:fltVal val="1"/>
                                          </p:val>
                                        </p:tav>
                                      </p:tavLst>
                                    </p:anim>
                                    <p:anim calcmode="lin" valueType="num">
                                      <p:cBhvr>
                                        <p:cTn id="129" dur="41" tmFilter="0, 0; 0.125,0.2665; 0.25,0.4; 0.375,0.465; 0.5,0.5;  0.625,0.535; 0.75,0.6; 0.875,0.7335; 1,1">
                                          <p:stCondLst>
                                            <p:cond delay="414"/>
                                          </p:stCondLst>
                                        </p:cTn>
                                        <p:tgtEl>
                                          <p:spTgt spid="97289"/>
                                        </p:tgtEl>
                                        <p:attrNameLst>
                                          <p:attrName>ppt_y</p:attrName>
                                        </p:attrNameLst>
                                      </p:cBhvr>
                                      <p:tavLst>
                                        <p:tav tm="0" fmla="#ppt_y-sin(pi*$)/81">
                                          <p:val>
                                            <p:fltVal val="0"/>
                                          </p:val>
                                        </p:tav>
                                        <p:tav tm="100000">
                                          <p:val>
                                            <p:fltVal val="1"/>
                                          </p:val>
                                        </p:tav>
                                      </p:tavLst>
                                    </p:anim>
                                    <p:animScale>
                                      <p:cBhvr>
                                        <p:cTn id="130" dur="7">
                                          <p:stCondLst>
                                            <p:cond delay="162"/>
                                          </p:stCondLst>
                                        </p:cTn>
                                        <p:tgtEl>
                                          <p:spTgt spid="97289"/>
                                        </p:tgtEl>
                                      </p:cBhvr>
                                      <p:to x="100000" y="60000"/>
                                    </p:animScale>
                                    <p:animScale>
                                      <p:cBhvr>
                                        <p:cTn id="131" dur="41" decel="50000">
                                          <p:stCondLst>
                                            <p:cond delay="169"/>
                                          </p:stCondLst>
                                        </p:cTn>
                                        <p:tgtEl>
                                          <p:spTgt spid="97289"/>
                                        </p:tgtEl>
                                      </p:cBhvr>
                                      <p:to x="100000" y="100000"/>
                                    </p:animScale>
                                    <p:animScale>
                                      <p:cBhvr>
                                        <p:cTn id="132" dur="7">
                                          <p:stCondLst>
                                            <p:cond delay="328"/>
                                          </p:stCondLst>
                                        </p:cTn>
                                        <p:tgtEl>
                                          <p:spTgt spid="97289"/>
                                        </p:tgtEl>
                                      </p:cBhvr>
                                      <p:to x="100000" y="80000"/>
                                    </p:animScale>
                                    <p:animScale>
                                      <p:cBhvr>
                                        <p:cTn id="133" dur="41" decel="50000">
                                          <p:stCondLst>
                                            <p:cond delay="335"/>
                                          </p:stCondLst>
                                        </p:cTn>
                                        <p:tgtEl>
                                          <p:spTgt spid="97289"/>
                                        </p:tgtEl>
                                      </p:cBhvr>
                                      <p:to x="100000" y="100000"/>
                                    </p:animScale>
                                    <p:animScale>
                                      <p:cBhvr>
                                        <p:cTn id="134" dur="7">
                                          <p:stCondLst>
                                            <p:cond delay="410"/>
                                          </p:stCondLst>
                                        </p:cTn>
                                        <p:tgtEl>
                                          <p:spTgt spid="97289"/>
                                        </p:tgtEl>
                                      </p:cBhvr>
                                      <p:to x="100000" y="90000"/>
                                    </p:animScale>
                                    <p:animScale>
                                      <p:cBhvr>
                                        <p:cTn id="135" dur="41" decel="50000">
                                          <p:stCondLst>
                                            <p:cond delay="417"/>
                                          </p:stCondLst>
                                        </p:cTn>
                                        <p:tgtEl>
                                          <p:spTgt spid="97289"/>
                                        </p:tgtEl>
                                      </p:cBhvr>
                                      <p:to x="100000" y="100000"/>
                                    </p:animScale>
                                    <p:animScale>
                                      <p:cBhvr>
                                        <p:cTn id="136" dur="7">
                                          <p:stCondLst>
                                            <p:cond delay="452"/>
                                          </p:stCondLst>
                                        </p:cTn>
                                        <p:tgtEl>
                                          <p:spTgt spid="97289"/>
                                        </p:tgtEl>
                                      </p:cBhvr>
                                      <p:to x="100000" y="95000"/>
                                    </p:animScale>
                                    <p:animScale>
                                      <p:cBhvr>
                                        <p:cTn id="137" dur="41" decel="50000">
                                          <p:stCondLst>
                                            <p:cond delay="458"/>
                                          </p:stCondLst>
                                        </p:cTn>
                                        <p:tgtEl>
                                          <p:spTgt spid="97289"/>
                                        </p:tgtEl>
                                      </p:cBhvr>
                                      <p:to x="100000" y="100000"/>
                                    </p:animScale>
                                  </p:childTnLst>
                                </p:cTn>
                              </p:par>
                            </p:childTnLst>
                          </p:cTn>
                        </p:par>
                        <p:par>
                          <p:cTn id="138" fill="hold" nodeType="afterGroup">
                            <p:stCondLst>
                              <p:cond delay="5794"/>
                            </p:stCondLst>
                            <p:childTnLst>
                              <p:par>
                                <p:cTn id="139" presetID="26" presetClass="entr" presetSubtype="0" fill="hold" nodeType="afterEffect">
                                  <p:stCondLst>
                                    <p:cond delay="0"/>
                                  </p:stCondLst>
                                  <p:childTnLst>
                                    <p:set>
                                      <p:cBhvr>
                                        <p:cTn id="140" dur="1" fill="hold">
                                          <p:stCondLst>
                                            <p:cond delay="0"/>
                                          </p:stCondLst>
                                        </p:cTn>
                                        <p:tgtEl>
                                          <p:spTgt spid="97290"/>
                                        </p:tgtEl>
                                        <p:attrNameLst>
                                          <p:attrName>style.visibility</p:attrName>
                                        </p:attrNameLst>
                                      </p:cBhvr>
                                      <p:to>
                                        <p:strVal val="visible"/>
                                      </p:to>
                                    </p:set>
                                    <p:animEffect transition="in" filter="wipe(down)">
                                      <p:cBhvr>
                                        <p:cTn id="141" dur="145">
                                          <p:stCondLst>
                                            <p:cond delay="0"/>
                                          </p:stCondLst>
                                        </p:cTn>
                                        <p:tgtEl>
                                          <p:spTgt spid="97290"/>
                                        </p:tgtEl>
                                      </p:cBhvr>
                                    </p:animEffect>
                                    <p:anim calcmode="lin" valueType="num">
                                      <p:cBhvr>
                                        <p:cTn id="142" dur="456" tmFilter="0,0; 0.14,0.36; 0.43,0.73; 0.71,0.91; 1.0,1.0">
                                          <p:stCondLst>
                                            <p:cond delay="0"/>
                                          </p:stCondLst>
                                        </p:cTn>
                                        <p:tgtEl>
                                          <p:spTgt spid="97290"/>
                                        </p:tgtEl>
                                        <p:attrNameLst>
                                          <p:attrName>ppt_x</p:attrName>
                                        </p:attrNameLst>
                                      </p:cBhvr>
                                      <p:tavLst>
                                        <p:tav tm="0">
                                          <p:val>
                                            <p:strVal val="#ppt_x-0.25"/>
                                          </p:val>
                                        </p:tav>
                                        <p:tav tm="100000">
                                          <p:val>
                                            <p:strVal val="#ppt_x"/>
                                          </p:val>
                                        </p:tav>
                                      </p:tavLst>
                                    </p:anim>
                                    <p:anim calcmode="lin" valueType="num">
                                      <p:cBhvr>
                                        <p:cTn id="143" dur="166" tmFilter="0.0,0.0; 0.25,0.07; 0.50,0.2; 0.75,0.467; 1.0,1.0">
                                          <p:stCondLst>
                                            <p:cond delay="0"/>
                                          </p:stCondLst>
                                        </p:cTn>
                                        <p:tgtEl>
                                          <p:spTgt spid="97290"/>
                                        </p:tgtEl>
                                        <p:attrNameLst>
                                          <p:attrName>ppt_y</p:attrName>
                                        </p:attrNameLst>
                                      </p:cBhvr>
                                      <p:tavLst>
                                        <p:tav tm="0" fmla="#ppt_y-sin(pi*$)/3">
                                          <p:val>
                                            <p:fltVal val="0.5"/>
                                          </p:val>
                                        </p:tav>
                                        <p:tav tm="100000">
                                          <p:val>
                                            <p:fltVal val="1"/>
                                          </p:val>
                                        </p:tav>
                                      </p:tavLst>
                                    </p:anim>
                                    <p:anim calcmode="lin" valueType="num">
                                      <p:cBhvr>
                                        <p:cTn id="144" dur="166" tmFilter="0, 0; 0.125,0.2665; 0.25,0.4; 0.375,0.465; 0.5,0.5;  0.625,0.535; 0.75,0.6; 0.875,0.7335; 1,1">
                                          <p:stCondLst>
                                            <p:cond delay="166"/>
                                          </p:stCondLst>
                                        </p:cTn>
                                        <p:tgtEl>
                                          <p:spTgt spid="97290"/>
                                        </p:tgtEl>
                                        <p:attrNameLst>
                                          <p:attrName>ppt_y</p:attrName>
                                        </p:attrNameLst>
                                      </p:cBhvr>
                                      <p:tavLst>
                                        <p:tav tm="0" fmla="#ppt_y-sin(pi*$)/9">
                                          <p:val>
                                            <p:fltVal val="0"/>
                                          </p:val>
                                        </p:tav>
                                        <p:tav tm="100000">
                                          <p:val>
                                            <p:fltVal val="1"/>
                                          </p:val>
                                        </p:tav>
                                      </p:tavLst>
                                    </p:anim>
                                    <p:anim calcmode="lin" valueType="num">
                                      <p:cBhvr>
                                        <p:cTn id="145" dur="83" tmFilter="0, 0; 0.125,0.2665; 0.25,0.4; 0.375,0.465; 0.5,0.5;  0.625,0.535; 0.75,0.6; 0.875,0.7335; 1,1">
                                          <p:stCondLst>
                                            <p:cond delay="331"/>
                                          </p:stCondLst>
                                        </p:cTn>
                                        <p:tgtEl>
                                          <p:spTgt spid="97290"/>
                                        </p:tgtEl>
                                        <p:attrNameLst>
                                          <p:attrName>ppt_y</p:attrName>
                                        </p:attrNameLst>
                                      </p:cBhvr>
                                      <p:tavLst>
                                        <p:tav tm="0" fmla="#ppt_y-sin(pi*$)/27">
                                          <p:val>
                                            <p:fltVal val="0"/>
                                          </p:val>
                                        </p:tav>
                                        <p:tav tm="100000">
                                          <p:val>
                                            <p:fltVal val="1"/>
                                          </p:val>
                                        </p:tav>
                                      </p:tavLst>
                                    </p:anim>
                                    <p:anim calcmode="lin" valueType="num">
                                      <p:cBhvr>
                                        <p:cTn id="146" dur="41" tmFilter="0, 0; 0.125,0.2665; 0.25,0.4; 0.375,0.465; 0.5,0.5;  0.625,0.535; 0.75,0.6; 0.875,0.7335; 1,1">
                                          <p:stCondLst>
                                            <p:cond delay="414"/>
                                          </p:stCondLst>
                                        </p:cTn>
                                        <p:tgtEl>
                                          <p:spTgt spid="97290"/>
                                        </p:tgtEl>
                                        <p:attrNameLst>
                                          <p:attrName>ppt_y</p:attrName>
                                        </p:attrNameLst>
                                      </p:cBhvr>
                                      <p:tavLst>
                                        <p:tav tm="0" fmla="#ppt_y-sin(pi*$)/81">
                                          <p:val>
                                            <p:fltVal val="0"/>
                                          </p:val>
                                        </p:tav>
                                        <p:tav tm="100000">
                                          <p:val>
                                            <p:fltVal val="1"/>
                                          </p:val>
                                        </p:tav>
                                      </p:tavLst>
                                    </p:anim>
                                    <p:animScale>
                                      <p:cBhvr>
                                        <p:cTn id="147" dur="7">
                                          <p:stCondLst>
                                            <p:cond delay="162"/>
                                          </p:stCondLst>
                                        </p:cTn>
                                        <p:tgtEl>
                                          <p:spTgt spid="97290"/>
                                        </p:tgtEl>
                                      </p:cBhvr>
                                      <p:to x="100000" y="60000"/>
                                    </p:animScale>
                                    <p:animScale>
                                      <p:cBhvr>
                                        <p:cTn id="148" dur="41" decel="50000">
                                          <p:stCondLst>
                                            <p:cond delay="169"/>
                                          </p:stCondLst>
                                        </p:cTn>
                                        <p:tgtEl>
                                          <p:spTgt spid="97290"/>
                                        </p:tgtEl>
                                      </p:cBhvr>
                                      <p:to x="100000" y="100000"/>
                                    </p:animScale>
                                    <p:animScale>
                                      <p:cBhvr>
                                        <p:cTn id="149" dur="7">
                                          <p:stCondLst>
                                            <p:cond delay="328"/>
                                          </p:stCondLst>
                                        </p:cTn>
                                        <p:tgtEl>
                                          <p:spTgt spid="97290"/>
                                        </p:tgtEl>
                                      </p:cBhvr>
                                      <p:to x="100000" y="80000"/>
                                    </p:animScale>
                                    <p:animScale>
                                      <p:cBhvr>
                                        <p:cTn id="150" dur="41" decel="50000">
                                          <p:stCondLst>
                                            <p:cond delay="335"/>
                                          </p:stCondLst>
                                        </p:cTn>
                                        <p:tgtEl>
                                          <p:spTgt spid="97290"/>
                                        </p:tgtEl>
                                      </p:cBhvr>
                                      <p:to x="100000" y="100000"/>
                                    </p:animScale>
                                    <p:animScale>
                                      <p:cBhvr>
                                        <p:cTn id="151" dur="7">
                                          <p:stCondLst>
                                            <p:cond delay="410"/>
                                          </p:stCondLst>
                                        </p:cTn>
                                        <p:tgtEl>
                                          <p:spTgt spid="97290"/>
                                        </p:tgtEl>
                                      </p:cBhvr>
                                      <p:to x="100000" y="90000"/>
                                    </p:animScale>
                                    <p:animScale>
                                      <p:cBhvr>
                                        <p:cTn id="152" dur="41" decel="50000">
                                          <p:stCondLst>
                                            <p:cond delay="417"/>
                                          </p:stCondLst>
                                        </p:cTn>
                                        <p:tgtEl>
                                          <p:spTgt spid="97290"/>
                                        </p:tgtEl>
                                      </p:cBhvr>
                                      <p:to x="100000" y="100000"/>
                                    </p:animScale>
                                    <p:animScale>
                                      <p:cBhvr>
                                        <p:cTn id="153" dur="7">
                                          <p:stCondLst>
                                            <p:cond delay="452"/>
                                          </p:stCondLst>
                                        </p:cTn>
                                        <p:tgtEl>
                                          <p:spTgt spid="97290"/>
                                        </p:tgtEl>
                                      </p:cBhvr>
                                      <p:to x="100000" y="95000"/>
                                    </p:animScale>
                                    <p:animScale>
                                      <p:cBhvr>
                                        <p:cTn id="154" dur="41" decel="50000">
                                          <p:stCondLst>
                                            <p:cond delay="458"/>
                                          </p:stCondLst>
                                        </p:cTn>
                                        <p:tgtEl>
                                          <p:spTgt spid="97290"/>
                                        </p:tgtEl>
                                      </p:cBhvr>
                                      <p:to x="100000" y="100000"/>
                                    </p:animScale>
                                  </p:childTnLst>
                                </p:cTn>
                              </p:par>
                            </p:childTnLst>
                          </p:cTn>
                        </p:par>
                        <p:par>
                          <p:cTn id="155" fill="hold" nodeType="afterGroup">
                            <p:stCondLst>
                              <p:cond delay="6293"/>
                            </p:stCondLst>
                            <p:childTnLst>
                              <p:par>
                                <p:cTn id="156" presetID="30" presetClass="entr" presetSubtype="0" fill="hold" nodeType="afterEffect">
                                  <p:stCondLst>
                                    <p:cond delay="0"/>
                                  </p:stCondLst>
                                  <p:childTnLst>
                                    <p:set>
                                      <p:cBhvr>
                                        <p:cTn id="157" dur="1" fill="hold">
                                          <p:stCondLst>
                                            <p:cond delay="0"/>
                                          </p:stCondLst>
                                        </p:cTn>
                                        <p:tgtEl>
                                          <p:spTgt spid="97294"/>
                                        </p:tgtEl>
                                        <p:attrNameLst>
                                          <p:attrName>style.visibility</p:attrName>
                                        </p:attrNameLst>
                                      </p:cBhvr>
                                      <p:to>
                                        <p:strVal val="visible"/>
                                      </p:to>
                                    </p:set>
                                    <p:animEffect transition="in" filter="fade">
                                      <p:cBhvr>
                                        <p:cTn id="158" dur="400" decel="100000"/>
                                        <p:tgtEl>
                                          <p:spTgt spid="97294"/>
                                        </p:tgtEl>
                                      </p:cBhvr>
                                    </p:animEffect>
                                    <p:anim calcmode="lin" valueType="num">
                                      <p:cBhvr>
                                        <p:cTn id="159" dur="400" decel="100000" fill="hold"/>
                                        <p:tgtEl>
                                          <p:spTgt spid="97294"/>
                                        </p:tgtEl>
                                        <p:attrNameLst>
                                          <p:attrName>style.rotation</p:attrName>
                                        </p:attrNameLst>
                                      </p:cBhvr>
                                      <p:tavLst>
                                        <p:tav tm="0">
                                          <p:val>
                                            <p:fltVal val="-90"/>
                                          </p:val>
                                        </p:tav>
                                        <p:tav tm="100000">
                                          <p:val>
                                            <p:fltVal val="0"/>
                                          </p:val>
                                        </p:tav>
                                      </p:tavLst>
                                    </p:anim>
                                    <p:anim calcmode="lin" valueType="num">
                                      <p:cBhvr>
                                        <p:cTn id="160" dur="400" decel="100000" fill="hold"/>
                                        <p:tgtEl>
                                          <p:spTgt spid="97294"/>
                                        </p:tgtEl>
                                        <p:attrNameLst>
                                          <p:attrName>ppt_x</p:attrName>
                                        </p:attrNameLst>
                                      </p:cBhvr>
                                      <p:tavLst>
                                        <p:tav tm="0">
                                          <p:val>
                                            <p:strVal val="#ppt_x+0.4"/>
                                          </p:val>
                                        </p:tav>
                                        <p:tav tm="100000">
                                          <p:val>
                                            <p:strVal val="#ppt_x-0.05"/>
                                          </p:val>
                                        </p:tav>
                                      </p:tavLst>
                                    </p:anim>
                                    <p:anim calcmode="lin" valueType="num">
                                      <p:cBhvr>
                                        <p:cTn id="161" dur="400" decel="100000" fill="hold"/>
                                        <p:tgtEl>
                                          <p:spTgt spid="97294"/>
                                        </p:tgtEl>
                                        <p:attrNameLst>
                                          <p:attrName>ppt_y</p:attrName>
                                        </p:attrNameLst>
                                      </p:cBhvr>
                                      <p:tavLst>
                                        <p:tav tm="0">
                                          <p:val>
                                            <p:strVal val="#ppt_y-0.4"/>
                                          </p:val>
                                        </p:tav>
                                        <p:tav tm="100000">
                                          <p:val>
                                            <p:strVal val="#ppt_y+0.1"/>
                                          </p:val>
                                        </p:tav>
                                      </p:tavLst>
                                    </p:anim>
                                    <p:anim calcmode="lin" valueType="num">
                                      <p:cBhvr>
                                        <p:cTn id="162" dur="100" accel="100000" fill="hold">
                                          <p:stCondLst>
                                            <p:cond delay="400"/>
                                          </p:stCondLst>
                                        </p:cTn>
                                        <p:tgtEl>
                                          <p:spTgt spid="97294"/>
                                        </p:tgtEl>
                                        <p:attrNameLst>
                                          <p:attrName>ppt_x</p:attrName>
                                        </p:attrNameLst>
                                      </p:cBhvr>
                                      <p:tavLst>
                                        <p:tav tm="0">
                                          <p:val>
                                            <p:strVal val="#ppt_x-0.05"/>
                                          </p:val>
                                        </p:tav>
                                        <p:tav tm="100000">
                                          <p:val>
                                            <p:strVal val="#ppt_x"/>
                                          </p:val>
                                        </p:tav>
                                      </p:tavLst>
                                    </p:anim>
                                    <p:anim calcmode="lin" valueType="num">
                                      <p:cBhvr>
                                        <p:cTn id="163" dur="100" accel="100000" fill="hold">
                                          <p:stCondLst>
                                            <p:cond delay="400"/>
                                          </p:stCondLst>
                                        </p:cTn>
                                        <p:tgtEl>
                                          <p:spTgt spid="9729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91" grpId="0"/>
      <p:bldP spid="9729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AutoShape 6"/>
          <p:cNvSpPr>
            <a:spLocks noChangeArrowheads="1"/>
          </p:cNvSpPr>
          <p:nvPr/>
        </p:nvSpPr>
        <p:spPr bwMode="auto">
          <a:xfrm>
            <a:off x="1270000" y="1246188"/>
            <a:ext cx="3744913" cy="3559175"/>
          </a:xfrm>
          <a:prstGeom prst="pentagon">
            <a:avLst/>
          </a:prstGeom>
          <a:noFill/>
          <a:ln w="254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84999" name="Picture 7"/>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382713" y="1204913"/>
            <a:ext cx="1831975" cy="183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5000" name="组合 4"/>
          <p:cNvGrpSpPr>
            <a:grpSpLocks/>
          </p:cNvGrpSpPr>
          <p:nvPr/>
        </p:nvGrpSpPr>
        <p:grpSpPr bwMode="auto">
          <a:xfrm>
            <a:off x="1055688" y="844550"/>
            <a:ext cx="2528887" cy="2530475"/>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85008" name="组合 33"/>
          <p:cNvGrpSpPr>
            <a:grpSpLocks/>
          </p:cNvGrpSpPr>
          <p:nvPr/>
        </p:nvGrpSpPr>
        <p:grpSpPr bwMode="auto">
          <a:xfrm>
            <a:off x="9983788" y="4371975"/>
            <a:ext cx="649287" cy="785813"/>
            <a:chOff x="1749531" y="3647927"/>
            <a:chExt cx="1987536" cy="2411346"/>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4000">
                <a:solidFill>
                  <a:srgbClr val="FFFFFF"/>
                </a:solidFill>
                <a:latin typeface="Impact" pitchFamily="34" charset="0"/>
                <a:ea typeface="方正超粗黑简体"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395844" y="4091226"/>
              <a:ext cx="563703" cy="1968047"/>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sp>
        <p:nvSpPr>
          <p:cNvPr id="85019" name="Rectangle 27"/>
          <p:cNvSpPr>
            <a:spLocks noChangeArrowheads="1"/>
          </p:cNvSpPr>
          <p:nvPr/>
        </p:nvSpPr>
        <p:spPr bwMode="auto">
          <a:xfrm>
            <a:off x="6455222" y="2177256"/>
            <a:ext cx="590468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6000" dirty="0">
                <a:solidFill>
                  <a:srgbClr val="006CB8"/>
                </a:solidFill>
                <a:latin typeface="Batang" panose="02030600000101010101" pitchFamily="18" charset="-127"/>
                <a:ea typeface="Batang" panose="02030600000101010101" pitchFamily="18" charset="-127"/>
              </a:rPr>
              <a:t>THANKS</a:t>
            </a:r>
          </a:p>
        </p:txBody>
      </p:sp>
      <p:sp>
        <p:nvSpPr>
          <p:cNvPr id="85020" name="Rectangle 28"/>
          <p:cNvSpPr>
            <a:spLocks noChangeArrowheads="1"/>
          </p:cNvSpPr>
          <p:nvPr/>
        </p:nvSpPr>
        <p:spPr bwMode="auto">
          <a:xfrm>
            <a:off x="6697189" y="3112472"/>
            <a:ext cx="44640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6000" dirty="0">
                <a:solidFill>
                  <a:srgbClr val="333333"/>
                </a:solidFill>
                <a:latin typeface="微软雅黑" panose="020B0503020204020204" pitchFamily="34" charset="-122"/>
                <a:ea typeface="微软雅黑" panose="020B0503020204020204" pitchFamily="34" charset="-122"/>
              </a:rPr>
              <a:t>谢谢观看</a:t>
            </a:r>
          </a:p>
        </p:txBody>
      </p:sp>
      <p:pic>
        <p:nvPicPr>
          <p:cNvPr id="85021" name="圆角矩形 53"/>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2724228">
            <a:off x="2486025" y="4454525"/>
            <a:ext cx="649288" cy="630238"/>
          </a:xfrm>
          <a:prstGeom prst="rect">
            <a:avLst/>
          </a:prstGeom>
          <a:noFill/>
          <a:extLst>
            <a:ext uri="{909E8E84-426E-40DD-AFC4-6F175D3DCCD1}">
              <a14:hiddenFill xmlns:a14="http://schemas.microsoft.com/office/drawing/2010/main">
                <a:solidFill>
                  <a:srgbClr val="FFFFFF"/>
                </a:solidFill>
              </a14:hiddenFill>
            </a:ext>
          </a:extLst>
        </p:spPr>
      </p:pic>
      <p:sp>
        <p:nvSpPr>
          <p:cNvPr id="102" name="Freeform 23"/>
          <p:cNvSpPr>
            <a:spLocks/>
          </p:cNvSpPr>
          <p:nvPr/>
        </p:nvSpPr>
        <p:spPr bwMode="auto">
          <a:xfrm>
            <a:off x="4594565" y="2944077"/>
            <a:ext cx="480823" cy="429581"/>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7" name="Oval 53"/>
          <p:cNvSpPr>
            <a:spLocks noChangeArrowheads="1"/>
          </p:cNvSpPr>
          <p:nvPr/>
        </p:nvSpPr>
        <p:spPr bwMode="auto">
          <a:xfrm>
            <a:off x="1106804" y="3706234"/>
            <a:ext cx="1048058" cy="1042091"/>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4062921" y="1692673"/>
            <a:ext cx="683281" cy="67934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5031" name="组合 54"/>
          <p:cNvGrpSpPr>
            <a:grpSpLocks/>
          </p:cNvGrpSpPr>
          <p:nvPr/>
        </p:nvGrpSpPr>
        <p:grpSpPr bwMode="auto">
          <a:xfrm>
            <a:off x="5664200" y="2284413"/>
            <a:ext cx="863600" cy="792162"/>
            <a:chOff x="4619504" y="2380975"/>
            <a:chExt cx="3138274" cy="3138274"/>
          </a:xfrm>
        </p:grpSpPr>
        <p:grpSp>
          <p:nvGrpSpPr>
            <p:cNvPr id="3" name="椭圆 56"/>
            <p:cNvGrpSpPr>
              <a:grpSpLocks/>
            </p:cNvGrpSpPr>
            <p:nvPr/>
          </p:nvGrpSpPr>
          <p:grpSpPr bwMode="auto">
            <a:xfrm>
              <a:off x="4603676" y="2372160"/>
              <a:ext cx="3169927" cy="3155901"/>
              <a:chOff x="5407152" y="2743200"/>
              <a:chExt cx="1377696" cy="1371600"/>
            </a:xfrm>
          </p:grpSpPr>
          <p:pic>
            <p:nvPicPr>
              <p:cNvPr id="85033" name="椭圆 56"/>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034" name="Text Box 42"/>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85035"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grpSp>
        <p:nvGrpSpPr>
          <p:cNvPr id="85036" name="Group 44"/>
          <p:cNvGrpSpPr>
            <a:grpSpLocks/>
          </p:cNvGrpSpPr>
          <p:nvPr/>
        </p:nvGrpSpPr>
        <p:grpSpPr bwMode="auto">
          <a:xfrm>
            <a:off x="3143250" y="3500438"/>
            <a:ext cx="2355850" cy="2365375"/>
            <a:chOff x="3840" y="1570"/>
            <a:chExt cx="1770" cy="1776"/>
          </a:xfrm>
        </p:grpSpPr>
        <p:grpSp>
          <p:nvGrpSpPr>
            <p:cNvPr id="85037" name="组合 54"/>
            <p:cNvGrpSpPr>
              <a:grpSpLocks/>
            </p:cNvGrpSpPr>
            <p:nvPr/>
          </p:nvGrpSpPr>
          <p:grpSpPr bwMode="auto">
            <a:xfrm>
              <a:off x="4334" y="1994"/>
              <a:ext cx="776" cy="776"/>
              <a:chOff x="4619504" y="2380975"/>
              <a:chExt cx="3138274" cy="3138274"/>
            </a:xfrm>
          </p:grpSpPr>
          <p:grpSp>
            <p:nvGrpSpPr>
              <p:cNvPr id="4" name="椭圆 56"/>
              <p:cNvGrpSpPr>
                <a:grpSpLocks/>
              </p:cNvGrpSpPr>
              <p:nvPr/>
            </p:nvGrpSpPr>
            <p:grpSpPr bwMode="auto">
              <a:xfrm>
                <a:off x="4603676" y="2372160"/>
                <a:ext cx="3169927" cy="3155901"/>
                <a:chOff x="5407152" y="2743200"/>
                <a:chExt cx="1377696" cy="1371600"/>
              </a:xfrm>
            </p:grpSpPr>
            <p:pic>
              <p:nvPicPr>
                <p:cNvPr id="85039" name="椭圆 56"/>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040" name="Text Box 48"/>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85041"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grpSp>
          <p:nvGrpSpPr>
            <p:cNvPr id="21"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26" name="Freeform 15"/>
              <p:cNvSpPr>
                <a:spLocks/>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headEnd/>
                <a:tailEnd/>
              </a:ln>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43" name="椭圆 8"/>
              <p:cNvSpPr/>
              <p:nvPr/>
            </p:nvSpPr>
            <p:spPr>
              <a:xfrm>
                <a:off x="10243307" y="-165867"/>
                <a:ext cx="963827" cy="963827"/>
              </a:xfrm>
              <a:prstGeom prst="ellipse">
                <a:avLst/>
              </a:prstGeom>
              <a:solidFill>
                <a:srgbClr val="9FC628"/>
              </a:solidFill>
              <a:ln w="136525">
                <a:gradFill>
                  <a:gsLst>
                    <a:gs pos="0">
                      <a:srgbClr val="C9C7C8"/>
                    </a:gs>
                    <a:gs pos="100000">
                      <a:srgbClr val="F9F9F8"/>
                    </a:gs>
                  </a:gsLst>
                  <a:lin ang="5400000" scaled="1"/>
                </a:gradFill>
              </a:ln>
              <a:effectLst>
                <a:innerShdw blurRad="215900" dist="88900" dir="162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5043" name="组合 54"/>
            <p:cNvGrpSpPr>
              <a:grpSpLocks/>
            </p:cNvGrpSpPr>
            <p:nvPr/>
          </p:nvGrpSpPr>
          <p:grpSpPr bwMode="auto">
            <a:xfrm>
              <a:off x="4289" y="1949"/>
              <a:ext cx="866" cy="866"/>
              <a:chOff x="4619504" y="2380975"/>
              <a:chExt cx="3138274" cy="3138274"/>
            </a:xfrm>
          </p:grpSpPr>
          <p:grpSp>
            <p:nvGrpSpPr>
              <p:cNvPr id="57" name="椭圆 56"/>
              <p:cNvGrpSpPr>
                <a:grpSpLocks/>
              </p:cNvGrpSpPr>
              <p:nvPr/>
            </p:nvGrpSpPr>
            <p:grpSpPr bwMode="auto">
              <a:xfrm>
                <a:off x="4603676" y="2372160"/>
                <a:ext cx="3169927" cy="3155901"/>
                <a:chOff x="5407152" y="2743200"/>
                <a:chExt cx="1377696" cy="1371600"/>
              </a:xfrm>
            </p:grpSpPr>
            <p:pic>
              <p:nvPicPr>
                <p:cNvPr id="85045" name="椭圆 56"/>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046" name="Text Box 54"/>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85047"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grpSp>
      <p:pic>
        <p:nvPicPr>
          <p:cNvPr id="85048" name="Picture 56"/>
          <p:cNvPicPr>
            <a:picLocks noChangeAspect="1" noChangeArrowheads="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487025" y="4581525"/>
            <a:ext cx="1512837" cy="1929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4998"/>
                                        </p:tgtEl>
                                        <p:attrNameLst>
                                          <p:attrName>style.visibility</p:attrName>
                                        </p:attrNameLst>
                                      </p:cBhvr>
                                      <p:to>
                                        <p:strVal val="visible"/>
                                      </p:to>
                                    </p:set>
                                    <p:anim calcmode="lin" valueType="num">
                                      <p:cBhvr>
                                        <p:cTn id="7" dur="500" fill="hold"/>
                                        <p:tgtEl>
                                          <p:spTgt spid="84998"/>
                                        </p:tgtEl>
                                        <p:attrNameLst>
                                          <p:attrName>ppt_w</p:attrName>
                                        </p:attrNameLst>
                                      </p:cBhvr>
                                      <p:tavLst>
                                        <p:tav tm="0">
                                          <p:val>
                                            <p:fltVal val="0"/>
                                          </p:val>
                                        </p:tav>
                                        <p:tav tm="100000">
                                          <p:val>
                                            <p:strVal val="#ppt_w"/>
                                          </p:val>
                                        </p:tav>
                                      </p:tavLst>
                                    </p:anim>
                                    <p:anim calcmode="lin" valueType="num">
                                      <p:cBhvr>
                                        <p:cTn id="8" dur="500" fill="hold"/>
                                        <p:tgtEl>
                                          <p:spTgt spid="84998"/>
                                        </p:tgtEl>
                                        <p:attrNameLst>
                                          <p:attrName>ppt_h</p:attrName>
                                        </p:attrNameLst>
                                      </p:cBhvr>
                                      <p:tavLst>
                                        <p:tav tm="0">
                                          <p:val>
                                            <p:strVal val="#ppt_h"/>
                                          </p:val>
                                        </p:tav>
                                        <p:tav tm="100000">
                                          <p:val>
                                            <p:strVal val="#ppt_h"/>
                                          </p:val>
                                        </p:tav>
                                      </p:tavLst>
                                    </p:anim>
                                  </p:childTnLst>
                                </p:cTn>
                              </p:par>
                              <p:par>
                                <p:cTn id="9" presetID="12" presetClass="entr" presetSubtype="4" fill="hold" nodeType="withEffect">
                                  <p:stCondLst>
                                    <p:cond delay="0"/>
                                  </p:stCondLst>
                                  <p:childTnLst>
                                    <p:set>
                                      <p:cBhvr>
                                        <p:cTn id="10" dur="1" fill="hold">
                                          <p:stCondLst>
                                            <p:cond delay="0"/>
                                          </p:stCondLst>
                                        </p:cTn>
                                        <p:tgtEl>
                                          <p:spTgt spid="84999"/>
                                        </p:tgtEl>
                                        <p:attrNameLst>
                                          <p:attrName>style.visibility</p:attrName>
                                        </p:attrNameLst>
                                      </p:cBhvr>
                                      <p:to>
                                        <p:strVal val="visible"/>
                                      </p:to>
                                    </p:set>
                                    <p:animEffect transition="in" filter="slide(fromBottom)">
                                      <p:cBhvr>
                                        <p:cTn id="11" dur="500"/>
                                        <p:tgtEl>
                                          <p:spTgt spid="84999"/>
                                        </p:tgtEl>
                                      </p:cBhvr>
                                    </p:animEffect>
                                  </p:childTnLst>
                                </p:cTn>
                              </p:par>
                              <p:par>
                                <p:cTn id="12" presetID="12" presetClass="entr" presetSubtype="4" fill="hold" nodeType="withEffect">
                                  <p:stCondLst>
                                    <p:cond delay="0"/>
                                  </p:stCondLst>
                                  <p:childTnLst>
                                    <p:set>
                                      <p:cBhvr>
                                        <p:cTn id="13" dur="1" fill="hold">
                                          <p:stCondLst>
                                            <p:cond delay="0"/>
                                          </p:stCondLst>
                                        </p:cTn>
                                        <p:tgtEl>
                                          <p:spTgt spid="85000"/>
                                        </p:tgtEl>
                                        <p:attrNameLst>
                                          <p:attrName>style.visibility</p:attrName>
                                        </p:attrNameLst>
                                      </p:cBhvr>
                                      <p:to>
                                        <p:strVal val="visible"/>
                                      </p:to>
                                    </p:set>
                                    <p:animEffect transition="in" filter="slide(fromBottom)">
                                      <p:cBhvr>
                                        <p:cTn id="14" dur="500"/>
                                        <p:tgtEl>
                                          <p:spTgt spid="85000"/>
                                        </p:tgtEl>
                                      </p:cBhvr>
                                    </p:animEffect>
                                  </p:childTnLst>
                                </p:cTn>
                              </p:par>
                              <p:par>
                                <p:cTn id="15" presetID="12" presetClass="entr" presetSubtype="4" fill="hold" nodeType="withEffect">
                                  <p:stCondLst>
                                    <p:cond delay="0"/>
                                  </p:stCondLst>
                                  <p:childTnLst>
                                    <p:set>
                                      <p:cBhvr>
                                        <p:cTn id="16" dur="1" fill="hold">
                                          <p:stCondLst>
                                            <p:cond delay="0"/>
                                          </p:stCondLst>
                                        </p:cTn>
                                        <p:tgtEl>
                                          <p:spTgt spid="85021"/>
                                        </p:tgtEl>
                                        <p:attrNameLst>
                                          <p:attrName>style.visibility</p:attrName>
                                        </p:attrNameLst>
                                      </p:cBhvr>
                                      <p:to>
                                        <p:strVal val="visible"/>
                                      </p:to>
                                    </p:set>
                                    <p:animEffect transition="in" filter="slide(fromBottom)">
                                      <p:cBhvr>
                                        <p:cTn id="17" dur="500"/>
                                        <p:tgtEl>
                                          <p:spTgt spid="85021"/>
                                        </p:tgtEl>
                                      </p:cBhvr>
                                    </p:animEffect>
                                  </p:childTnLst>
                                </p:cTn>
                              </p:par>
                              <p:par>
                                <p:cTn id="18" presetID="12" presetClass="entr" presetSubtype="4" fill="hold" nodeType="with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slide(fromBottom)">
                                      <p:cBhvr>
                                        <p:cTn id="20" dur="500"/>
                                        <p:tgtEl>
                                          <p:spTgt spid="102"/>
                                        </p:tgtEl>
                                      </p:cBhvr>
                                    </p:animEffect>
                                  </p:childTnLst>
                                </p:cTn>
                              </p:par>
                              <p:par>
                                <p:cTn id="21" presetID="1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slide(fromBottom)">
                                      <p:cBhvr>
                                        <p:cTn id="23" dur="500"/>
                                        <p:tgtEl>
                                          <p:spTgt spid="17"/>
                                        </p:tgtEl>
                                      </p:cBhvr>
                                    </p:animEffect>
                                  </p:childTnLst>
                                </p:cTn>
                              </p:par>
                              <p:par>
                                <p:cTn id="24" presetID="12" presetClass="entr" presetSubtype="4"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slide(fromBottom)">
                                      <p:cBhvr>
                                        <p:cTn id="26" dur="500"/>
                                        <p:tgtEl>
                                          <p:spTgt spid="2"/>
                                        </p:tgtEl>
                                      </p:cBhvr>
                                    </p:animEffect>
                                  </p:childTnLst>
                                </p:cTn>
                              </p:par>
                              <p:par>
                                <p:cTn id="27" presetID="12" presetClass="entr" presetSubtype="4" fill="hold" nodeType="withEffect">
                                  <p:stCondLst>
                                    <p:cond delay="0"/>
                                  </p:stCondLst>
                                  <p:childTnLst>
                                    <p:set>
                                      <p:cBhvr>
                                        <p:cTn id="28" dur="1" fill="hold">
                                          <p:stCondLst>
                                            <p:cond delay="0"/>
                                          </p:stCondLst>
                                        </p:cTn>
                                        <p:tgtEl>
                                          <p:spTgt spid="85031"/>
                                        </p:tgtEl>
                                        <p:attrNameLst>
                                          <p:attrName>style.visibility</p:attrName>
                                        </p:attrNameLst>
                                      </p:cBhvr>
                                      <p:to>
                                        <p:strVal val="visible"/>
                                      </p:to>
                                    </p:set>
                                    <p:animEffect transition="in" filter="slide(fromBottom)">
                                      <p:cBhvr>
                                        <p:cTn id="29" dur="500"/>
                                        <p:tgtEl>
                                          <p:spTgt spid="85031"/>
                                        </p:tgtEl>
                                      </p:cBhvr>
                                    </p:animEffect>
                                  </p:childTnLst>
                                </p:cTn>
                              </p:par>
                              <p:par>
                                <p:cTn id="30" presetID="12" presetClass="entr" presetSubtype="4" fill="hold" nodeType="withEffect">
                                  <p:stCondLst>
                                    <p:cond delay="0"/>
                                  </p:stCondLst>
                                  <p:childTnLst>
                                    <p:set>
                                      <p:cBhvr>
                                        <p:cTn id="31" dur="1" fill="hold">
                                          <p:stCondLst>
                                            <p:cond delay="0"/>
                                          </p:stCondLst>
                                        </p:cTn>
                                        <p:tgtEl>
                                          <p:spTgt spid="85036"/>
                                        </p:tgtEl>
                                        <p:attrNameLst>
                                          <p:attrName>style.visibility</p:attrName>
                                        </p:attrNameLst>
                                      </p:cBhvr>
                                      <p:to>
                                        <p:strVal val="visible"/>
                                      </p:to>
                                    </p:set>
                                    <p:animEffect transition="in" filter="slide(fromBottom)">
                                      <p:cBhvr>
                                        <p:cTn id="32" dur="500"/>
                                        <p:tgtEl>
                                          <p:spTgt spid="85036"/>
                                        </p:tgtEl>
                                      </p:cBhvr>
                                    </p:animEffect>
                                  </p:childTnLst>
                                </p:cTn>
                              </p:par>
                            </p:childTnLst>
                          </p:cTn>
                        </p:par>
                        <p:par>
                          <p:cTn id="33" fill="hold" nodeType="afterGroup">
                            <p:stCondLst>
                              <p:cond delay="500"/>
                            </p:stCondLst>
                            <p:childTnLst>
                              <p:par>
                                <p:cTn id="34" presetID="26" presetClass="entr" presetSubtype="0" fill="hold" grpId="0" nodeType="afterEffect">
                                  <p:stCondLst>
                                    <p:cond delay="0"/>
                                  </p:stCondLst>
                                  <p:childTnLst>
                                    <p:set>
                                      <p:cBhvr>
                                        <p:cTn id="35" dur="1" fill="hold">
                                          <p:stCondLst>
                                            <p:cond delay="0"/>
                                          </p:stCondLst>
                                        </p:cTn>
                                        <p:tgtEl>
                                          <p:spTgt spid="85020"/>
                                        </p:tgtEl>
                                        <p:attrNameLst>
                                          <p:attrName>style.visibility</p:attrName>
                                        </p:attrNameLst>
                                      </p:cBhvr>
                                      <p:to>
                                        <p:strVal val="visible"/>
                                      </p:to>
                                    </p:set>
                                    <p:animEffect transition="in" filter="wipe(down)">
                                      <p:cBhvr>
                                        <p:cTn id="36" dur="580">
                                          <p:stCondLst>
                                            <p:cond delay="0"/>
                                          </p:stCondLst>
                                        </p:cTn>
                                        <p:tgtEl>
                                          <p:spTgt spid="85020"/>
                                        </p:tgtEl>
                                      </p:cBhvr>
                                    </p:animEffect>
                                    <p:anim calcmode="lin" valueType="num">
                                      <p:cBhvr>
                                        <p:cTn id="37" dur="1822" tmFilter="0,0; 0.14,0.36; 0.43,0.73; 0.71,0.91; 1.0,1.0">
                                          <p:stCondLst>
                                            <p:cond delay="0"/>
                                          </p:stCondLst>
                                        </p:cTn>
                                        <p:tgtEl>
                                          <p:spTgt spid="85020"/>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85020"/>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85020"/>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85020"/>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85020"/>
                                        </p:tgtEl>
                                        <p:attrNameLst>
                                          <p:attrName>ppt_y</p:attrName>
                                        </p:attrNameLst>
                                      </p:cBhvr>
                                      <p:tavLst>
                                        <p:tav tm="0" fmla="#ppt_y-sin(pi*$)/81">
                                          <p:val>
                                            <p:fltVal val="0"/>
                                          </p:val>
                                        </p:tav>
                                        <p:tav tm="100000">
                                          <p:val>
                                            <p:fltVal val="1"/>
                                          </p:val>
                                        </p:tav>
                                      </p:tavLst>
                                    </p:anim>
                                    <p:animScale>
                                      <p:cBhvr>
                                        <p:cTn id="42" dur="26">
                                          <p:stCondLst>
                                            <p:cond delay="650"/>
                                          </p:stCondLst>
                                        </p:cTn>
                                        <p:tgtEl>
                                          <p:spTgt spid="85020"/>
                                        </p:tgtEl>
                                      </p:cBhvr>
                                      <p:to x="100000" y="60000"/>
                                    </p:animScale>
                                    <p:animScale>
                                      <p:cBhvr>
                                        <p:cTn id="43" dur="166" decel="50000">
                                          <p:stCondLst>
                                            <p:cond delay="676"/>
                                          </p:stCondLst>
                                        </p:cTn>
                                        <p:tgtEl>
                                          <p:spTgt spid="85020"/>
                                        </p:tgtEl>
                                      </p:cBhvr>
                                      <p:to x="100000" y="100000"/>
                                    </p:animScale>
                                    <p:animScale>
                                      <p:cBhvr>
                                        <p:cTn id="44" dur="26">
                                          <p:stCondLst>
                                            <p:cond delay="1312"/>
                                          </p:stCondLst>
                                        </p:cTn>
                                        <p:tgtEl>
                                          <p:spTgt spid="85020"/>
                                        </p:tgtEl>
                                      </p:cBhvr>
                                      <p:to x="100000" y="80000"/>
                                    </p:animScale>
                                    <p:animScale>
                                      <p:cBhvr>
                                        <p:cTn id="45" dur="166" decel="50000">
                                          <p:stCondLst>
                                            <p:cond delay="1338"/>
                                          </p:stCondLst>
                                        </p:cTn>
                                        <p:tgtEl>
                                          <p:spTgt spid="85020"/>
                                        </p:tgtEl>
                                      </p:cBhvr>
                                      <p:to x="100000" y="100000"/>
                                    </p:animScale>
                                    <p:animScale>
                                      <p:cBhvr>
                                        <p:cTn id="46" dur="26">
                                          <p:stCondLst>
                                            <p:cond delay="1642"/>
                                          </p:stCondLst>
                                        </p:cTn>
                                        <p:tgtEl>
                                          <p:spTgt spid="85020"/>
                                        </p:tgtEl>
                                      </p:cBhvr>
                                      <p:to x="100000" y="90000"/>
                                    </p:animScale>
                                    <p:animScale>
                                      <p:cBhvr>
                                        <p:cTn id="47" dur="166" decel="50000">
                                          <p:stCondLst>
                                            <p:cond delay="1668"/>
                                          </p:stCondLst>
                                        </p:cTn>
                                        <p:tgtEl>
                                          <p:spTgt spid="85020"/>
                                        </p:tgtEl>
                                      </p:cBhvr>
                                      <p:to x="100000" y="100000"/>
                                    </p:animScale>
                                    <p:animScale>
                                      <p:cBhvr>
                                        <p:cTn id="48" dur="26">
                                          <p:stCondLst>
                                            <p:cond delay="1808"/>
                                          </p:stCondLst>
                                        </p:cTn>
                                        <p:tgtEl>
                                          <p:spTgt spid="85020"/>
                                        </p:tgtEl>
                                      </p:cBhvr>
                                      <p:to x="100000" y="95000"/>
                                    </p:animScale>
                                    <p:animScale>
                                      <p:cBhvr>
                                        <p:cTn id="49" dur="166" decel="50000">
                                          <p:stCondLst>
                                            <p:cond delay="1834"/>
                                          </p:stCondLst>
                                        </p:cTn>
                                        <p:tgtEl>
                                          <p:spTgt spid="85020"/>
                                        </p:tgtEl>
                                      </p:cBhvr>
                                      <p:to x="100000" y="100000"/>
                                    </p:animScale>
                                  </p:childTnLst>
                                </p:cTn>
                              </p:par>
                              <p:par>
                                <p:cTn id="50" presetID="26" presetClass="entr" presetSubtype="0" fill="hold" grpId="0" nodeType="withEffect">
                                  <p:stCondLst>
                                    <p:cond delay="0"/>
                                  </p:stCondLst>
                                  <p:childTnLst>
                                    <p:set>
                                      <p:cBhvr>
                                        <p:cTn id="51" dur="1" fill="hold">
                                          <p:stCondLst>
                                            <p:cond delay="0"/>
                                          </p:stCondLst>
                                        </p:cTn>
                                        <p:tgtEl>
                                          <p:spTgt spid="85019"/>
                                        </p:tgtEl>
                                        <p:attrNameLst>
                                          <p:attrName>style.visibility</p:attrName>
                                        </p:attrNameLst>
                                      </p:cBhvr>
                                      <p:to>
                                        <p:strVal val="visible"/>
                                      </p:to>
                                    </p:set>
                                    <p:animEffect transition="in" filter="wipe(down)">
                                      <p:cBhvr>
                                        <p:cTn id="52" dur="580">
                                          <p:stCondLst>
                                            <p:cond delay="0"/>
                                          </p:stCondLst>
                                        </p:cTn>
                                        <p:tgtEl>
                                          <p:spTgt spid="85019"/>
                                        </p:tgtEl>
                                      </p:cBhvr>
                                    </p:animEffect>
                                    <p:anim calcmode="lin" valueType="num">
                                      <p:cBhvr>
                                        <p:cTn id="53" dur="1822" tmFilter="0,0; 0.14,0.36; 0.43,0.73; 0.71,0.91; 1.0,1.0">
                                          <p:stCondLst>
                                            <p:cond delay="0"/>
                                          </p:stCondLst>
                                        </p:cTn>
                                        <p:tgtEl>
                                          <p:spTgt spid="85019"/>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85019"/>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85019"/>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85019"/>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85019"/>
                                        </p:tgtEl>
                                        <p:attrNameLst>
                                          <p:attrName>ppt_y</p:attrName>
                                        </p:attrNameLst>
                                      </p:cBhvr>
                                      <p:tavLst>
                                        <p:tav tm="0" fmla="#ppt_y-sin(pi*$)/81">
                                          <p:val>
                                            <p:fltVal val="0"/>
                                          </p:val>
                                        </p:tav>
                                        <p:tav tm="100000">
                                          <p:val>
                                            <p:fltVal val="1"/>
                                          </p:val>
                                        </p:tav>
                                      </p:tavLst>
                                    </p:anim>
                                    <p:animScale>
                                      <p:cBhvr>
                                        <p:cTn id="58" dur="26">
                                          <p:stCondLst>
                                            <p:cond delay="650"/>
                                          </p:stCondLst>
                                        </p:cTn>
                                        <p:tgtEl>
                                          <p:spTgt spid="85019"/>
                                        </p:tgtEl>
                                      </p:cBhvr>
                                      <p:to x="100000" y="60000"/>
                                    </p:animScale>
                                    <p:animScale>
                                      <p:cBhvr>
                                        <p:cTn id="59" dur="166" decel="50000">
                                          <p:stCondLst>
                                            <p:cond delay="676"/>
                                          </p:stCondLst>
                                        </p:cTn>
                                        <p:tgtEl>
                                          <p:spTgt spid="85019"/>
                                        </p:tgtEl>
                                      </p:cBhvr>
                                      <p:to x="100000" y="100000"/>
                                    </p:animScale>
                                    <p:animScale>
                                      <p:cBhvr>
                                        <p:cTn id="60" dur="26">
                                          <p:stCondLst>
                                            <p:cond delay="1312"/>
                                          </p:stCondLst>
                                        </p:cTn>
                                        <p:tgtEl>
                                          <p:spTgt spid="85019"/>
                                        </p:tgtEl>
                                      </p:cBhvr>
                                      <p:to x="100000" y="80000"/>
                                    </p:animScale>
                                    <p:animScale>
                                      <p:cBhvr>
                                        <p:cTn id="61" dur="166" decel="50000">
                                          <p:stCondLst>
                                            <p:cond delay="1338"/>
                                          </p:stCondLst>
                                        </p:cTn>
                                        <p:tgtEl>
                                          <p:spTgt spid="85019"/>
                                        </p:tgtEl>
                                      </p:cBhvr>
                                      <p:to x="100000" y="100000"/>
                                    </p:animScale>
                                    <p:animScale>
                                      <p:cBhvr>
                                        <p:cTn id="62" dur="26">
                                          <p:stCondLst>
                                            <p:cond delay="1642"/>
                                          </p:stCondLst>
                                        </p:cTn>
                                        <p:tgtEl>
                                          <p:spTgt spid="85019"/>
                                        </p:tgtEl>
                                      </p:cBhvr>
                                      <p:to x="100000" y="90000"/>
                                    </p:animScale>
                                    <p:animScale>
                                      <p:cBhvr>
                                        <p:cTn id="63" dur="166" decel="50000">
                                          <p:stCondLst>
                                            <p:cond delay="1668"/>
                                          </p:stCondLst>
                                        </p:cTn>
                                        <p:tgtEl>
                                          <p:spTgt spid="85019"/>
                                        </p:tgtEl>
                                      </p:cBhvr>
                                      <p:to x="100000" y="100000"/>
                                    </p:animScale>
                                    <p:animScale>
                                      <p:cBhvr>
                                        <p:cTn id="64" dur="26">
                                          <p:stCondLst>
                                            <p:cond delay="1808"/>
                                          </p:stCondLst>
                                        </p:cTn>
                                        <p:tgtEl>
                                          <p:spTgt spid="85019"/>
                                        </p:tgtEl>
                                      </p:cBhvr>
                                      <p:to x="100000" y="95000"/>
                                    </p:animScale>
                                    <p:animScale>
                                      <p:cBhvr>
                                        <p:cTn id="65" dur="166" decel="50000">
                                          <p:stCondLst>
                                            <p:cond delay="1834"/>
                                          </p:stCondLst>
                                        </p:cTn>
                                        <p:tgtEl>
                                          <p:spTgt spid="85019"/>
                                        </p:tgtEl>
                                      </p:cBhvr>
                                      <p:to x="100000" y="100000"/>
                                    </p:animScale>
                                  </p:childTnLst>
                                </p:cTn>
                              </p:par>
                              <p:par>
                                <p:cTn id="66" presetID="34" presetClass="entr" presetSubtype="0" fill="hold" nodeType="withEffect">
                                  <p:stCondLst>
                                    <p:cond delay="0"/>
                                  </p:stCondLst>
                                  <p:childTnLst>
                                    <p:set>
                                      <p:cBhvr>
                                        <p:cTn id="67" dur="1" fill="hold">
                                          <p:stCondLst>
                                            <p:cond delay="0"/>
                                          </p:stCondLst>
                                        </p:cTn>
                                        <p:tgtEl>
                                          <p:spTgt spid="85008"/>
                                        </p:tgtEl>
                                        <p:attrNameLst>
                                          <p:attrName>style.visibility</p:attrName>
                                        </p:attrNameLst>
                                      </p:cBhvr>
                                      <p:to>
                                        <p:strVal val="visible"/>
                                      </p:to>
                                    </p:set>
                                    <p:anim from="(-#ppt_w/2)" to="(#ppt_x)" calcmode="lin" valueType="num">
                                      <p:cBhvr>
                                        <p:cTn id="68" dur="600" fill="hold">
                                          <p:stCondLst>
                                            <p:cond delay="0"/>
                                          </p:stCondLst>
                                        </p:cTn>
                                        <p:tgtEl>
                                          <p:spTgt spid="85008"/>
                                        </p:tgtEl>
                                        <p:attrNameLst>
                                          <p:attrName>ppt_x</p:attrName>
                                        </p:attrNameLst>
                                      </p:cBhvr>
                                    </p:anim>
                                    <p:anim from="0" to="-1.0" calcmode="lin" valueType="num">
                                      <p:cBhvr>
                                        <p:cTn id="69" dur="200" decel="50000" autoRev="1" fill="hold">
                                          <p:stCondLst>
                                            <p:cond delay="600"/>
                                          </p:stCondLst>
                                        </p:cTn>
                                        <p:tgtEl>
                                          <p:spTgt spid="85008"/>
                                        </p:tgtEl>
                                        <p:attrNameLst>
                                          <p:attrName>xshear</p:attrName>
                                        </p:attrNameLst>
                                      </p:cBhvr>
                                    </p:anim>
                                    <p:animScale>
                                      <p:cBhvr>
                                        <p:cTn id="70" dur="200" decel="100000" autoRev="1" fill="hold">
                                          <p:stCondLst>
                                            <p:cond delay="600"/>
                                          </p:stCondLst>
                                        </p:cTn>
                                        <p:tgtEl>
                                          <p:spTgt spid="85008"/>
                                        </p:tgtEl>
                                      </p:cBhvr>
                                      <p:from x="100000" y="100000"/>
                                      <p:to x="80000" y="100000"/>
                                    </p:animScale>
                                    <p:anim by="(#ppt_h/3+#ppt_w*0.1)" calcmode="lin" valueType="num">
                                      <p:cBhvr additive="sum">
                                        <p:cTn id="71" dur="200" decel="100000" autoRev="1" fill="hold">
                                          <p:stCondLst>
                                            <p:cond delay="600"/>
                                          </p:stCondLst>
                                        </p:cTn>
                                        <p:tgtEl>
                                          <p:spTgt spid="85008"/>
                                        </p:tgtEl>
                                        <p:attrNameLst>
                                          <p:attrName>ppt_x</p:attrName>
                                        </p:attrNameLst>
                                      </p:cBhvr>
                                    </p:anim>
                                  </p:childTnLst>
                                </p:cTn>
                              </p:par>
                            </p:childTnLst>
                          </p:cTn>
                        </p:par>
                        <p:par>
                          <p:cTn id="72" fill="hold" nodeType="afterGroup">
                            <p:stCondLst>
                              <p:cond delay="2500"/>
                            </p:stCondLst>
                            <p:childTnLst>
                              <p:par>
                                <p:cTn id="73" presetID="30" presetClass="entr" presetSubtype="0" fill="hold" nodeType="afterEffect">
                                  <p:stCondLst>
                                    <p:cond delay="0"/>
                                  </p:stCondLst>
                                  <p:childTnLst>
                                    <p:set>
                                      <p:cBhvr>
                                        <p:cTn id="74" dur="1" fill="hold">
                                          <p:stCondLst>
                                            <p:cond delay="0"/>
                                          </p:stCondLst>
                                        </p:cTn>
                                        <p:tgtEl>
                                          <p:spTgt spid="85048"/>
                                        </p:tgtEl>
                                        <p:attrNameLst>
                                          <p:attrName>style.visibility</p:attrName>
                                        </p:attrNameLst>
                                      </p:cBhvr>
                                      <p:to>
                                        <p:strVal val="visible"/>
                                      </p:to>
                                    </p:set>
                                    <p:animEffect transition="in" filter="fade">
                                      <p:cBhvr>
                                        <p:cTn id="75" dur="400" decel="100000"/>
                                        <p:tgtEl>
                                          <p:spTgt spid="85048"/>
                                        </p:tgtEl>
                                      </p:cBhvr>
                                    </p:animEffect>
                                    <p:anim calcmode="lin" valueType="num">
                                      <p:cBhvr>
                                        <p:cTn id="76" dur="400" decel="100000" fill="hold"/>
                                        <p:tgtEl>
                                          <p:spTgt spid="85048"/>
                                        </p:tgtEl>
                                        <p:attrNameLst>
                                          <p:attrName>style.rotation</p:attrName>
                                        </p:attrNameLst>
                                      </p:cBhvr>
                                      <p:tavLst>
                                        <p:tav tm="0">
                                          <p:val>
                                            <p:fltVal val="-90"/>
                                          </p:val>
                                        </p:tav>
                                        <p:tav tm="100000">
                                          <p:val>
                                            <p:fltVal val="0"/>
                                          </p:val>
                                        </p:tav>
                                      </p:tavLst>
                                    </p:anim>
                                    <p:anim calcmode="lin" valueType="num">
                                      <p:cBhvr>
                                        <p:cTn id="77" dur="400" decel="100000" fill="hold"/>
                                        <p:tgtEl>
                                          <p:spTgt spid="85048"/>
                                        </p:tgtEl>
                                        <p:attrNameLst>
                                          <p:attrName>ppt_x</p:attrName>
                                        </p:attrNameLst>
                                      </p:cBhvr>
                                      <p:tavLst>
                                        <p:tav tm="0">
                                          <p:val>
                                            <p:strVal val="#ppt_x+0.4"/>
                                          </p:val>
                                        </p:tav>
                                        <p:tav tm="100000">
                                          <p:val>
                                            <p:strVal val="#ppt_x-0.05"/>
                                          </p:val>
                                        </p:tav>
                                      </p:tavLst>
                                    </p:anim>
                                    <p:anim calcmode="lin" valueType="num">
                                      <p:cBhvr>
                                        <p:cTn id="78" dur="400" decel="100000" fill="hold"/>
                                        <p:tgtEl>
                                          <p:spTgt spid="85048"/>
                                        </p:tgtEl>
                                        <p:attrNameLst>
                                          <p:attrName>ppt_y</p:attrName>
                                        </p:attrNameLst>
                                      </p:cBhvr>
                                      <p:tavLst>
                                        <p:tav tm="0">
                                          <p:val>
                                            <p:strVal val="#ppt_y-0.4"/>
                                          </p:val>
                                        </p:tav>
                                        <p:tav tm="100000">
                                          <p:val>
                                            <p:strVal val="#ppt_y+0.1"/>
                                          </p:val>
                                        </p:tav>
                                      </p:tavLst>
                                    </p:anim>
                                    <p:anim calcmode="lin" valueType="num">
                                      <p:cBhvr>
                                        <p:cTn id="79" dur="100" accel="100000" fill="hold">
                                          <p:stCondLst>
                                            <p:cond delay="400"/>
                                          </p:stCondLst>
                                        </p:cTn>
                                        <p:tgtEl>
                                          <p:spTgt spid="85048"/>
                                        </p:tgtEl>
                                        <p:attrNameLst>
                                          <p:attrName>ppt_x</p:attrName>
                                        </p:attrNameLst>
                                      </p:cBhvr>
                                      <p:tavLst>
                                        <p:tav tm="0">
                                          <p:val>
                                            <p:strVal val="#ppt_x-0.05"/>
                                          </p:val>
                                        </p:tav>
                                        <p:tav tm="100000">
                                          <p:val>
                                            <p:strVal val="#ppt_x"/>
                                          </p:val>
                                        </p:tav>
                                      </p:tavLst>
                                    </p:anim>
                                    <p:anim calcmode="lin" valueType="num">
                                      <p:cBhvr>
                                        <p:cTn id="80" dur="100" accel="100000" fill="hold">
                                          <p:stCondLst>
                                            <p:cond delay="400"/>
                                          </p:stCondLst>
                                        </p:cTn>
                                        <p:tgtEl>
                                          <p:spTgt spid="8504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8" grpId="0" animBg="1"/>
      <p:bldP spid="85019" grpId="0"/>
      <p:bldP spid="850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7115"/>
            <a:ext cx="8606318"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0413"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180"/>
            <a:ext cx="10280846" cy="2681772"/>
          </a:xfrm>
          <a:prstGeom prst="rect">
            <a:avLst/>
          </a:prstGeom>
          <a:noFill/>
          <a:ln>
            <a:noFill/>
          </a:ln>
        </p:spPr>
      </p:pic>
      <p:sp>
        <p:nvSpPr>
          <p:cNvPr id="15" name="Rectangle 3"/>
          <p:cNvSpPr>
            <a:spLocks noChangeArrowheads="1"/>
          </p:cNvSpPr>
          <p:nvPr/>
        </p:nvSpPr>
        <p:spPr bwMode="auto">
          <a:xfrm>
            <a:off x="624338" y="3097348"/>
            <a:ext cx="547087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7348"/>
            <a:ext cx="547087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5274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55305" name="Picture 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4963" y="1412875"/>
            <a:ext cx="6959600" cy="359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306" name="Rectangle 10"/>
          <p:cNvSpPr>
            <a:spLocks noChangeArrowheads="1"/>
          </p:cNvSpPr>
          <p:nvPr/>
        </p:nvSpPr>
        <p:spPr bwMode="auto">
          <a:xfrm>
            <a:off x="406400" y="333375"/>
            <a:ext cx="1708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3000" dirty="0">
                <a:ea typeface="方正正大黑简体" pitchFamily="2" charset="-122"/>
              </a:rPr>
              <a:t>企业简介</a:t>
            </a:r>
          </a:p>
        </p:txBody>
      </p:sp>
      <p:sp>
        <p:nvSpPr>
          <p:cNvPr id="55307" name="Rectangle 11"/>
          <p:cNvSpPr>
            <a:spLocks noChangeArrowheads="1"/>
          </p:cNvSpPr>
          <p:nvPr/>
        </p:nvSpPr>
        <p:spPr bwMode="auto">
          <a:xfrm>
            <a:off x="2062163" y="455613"/>
            <a:ext cx="28777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000" dirty="0">
                <a:latin typeface="方正正大黑简体" pitchFamily="2" charset="-122"/>
                <a:ea typeface="方正正大黑简体" pitchFamily="2" charset="-122"/>
              </a:rPr>
              <a:t>Business introduction</a:t>
            </a:r>
          </a:p>
        </p:txBody>
      </p:sp>
      <p:sp>
        <p:nvSpPr>
          <p:cNvPr id="55309" name="Rectangle 13"/>
          <p:cNvSpPr>
            <a:spLocks noChangeArrowheads="1"/>
          </p:cNvSpPr>
          <p:nvPr/>
        </p:nvSpPr>
        <p:spPr bwMode="auto">
          <a:xfrm>
            <a:off x="7535863" y="2033588"/>
            <a:ext cx="4248150" cy="2325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sz="1400">
                <a:latin typeface="微软雅黑" pitchFamily="34" charset="-122"/>
                <a:ea typeface="微软雅黑" pitchFamily="34" charset="-122"/>
              </a:rPr>
              <a:t>       </a:t>
            </a:r>
            <a:r>
              <a:rPr lang="zh-CN" altLang="en-US" sz="1400">
                <a:latin typeface="微软雅黑" pitchFamily="34" charset="-122"/>
                <a:ea typeface="微软雅黑" pitchFamily="34" charset="-122"/>
              </a:rPr>
              <a:t>添加您的文本内容添加您的文本内容添加您的文本内容添加您的文本内容添加您的文本内容添加您的文本内容添加您的文本内容添加您的文本内容添加您的文本内容添加您的文本内容</a:t>
            </a:r>
          </a:p>
          <a:p>
            <a:pPr>
              <a:lnSpc>
                <a:spcPct val="150000"/>
              </a:lnSpc>
            </a:pPr>
            <a:r>
              <a:rPr lang="zh-CN" altLang="en-US" sz="1400">
                <a:latin typeface="微软雅黑" pitchFamily="34" charset="-122"/>
                <a:ea typeface="微软雅黑" pitchFamily="34" charset="-122"/>
              </a:rPr>
              <a:t>       添加您的文本内容添加您的文本内容添加您的文本内容添加您的文本内容添加您的文本内容添加您的文本内容添加您的文本内容添加您的文本内容</a:t>
            </a:r>
          </a:p>
        </p:txBody>
      </p:sp>
      <p:sp>
        <p:nvSpPr>
          <p:cNvPr id="55310" name="Rectangle 14"/>
          <p:cNvSpPr>
            <a:spLocks noChangeArrowheads="1"/>
          </p:cNvSpPr>
          <p:nvPr/>
        </p:nvSpPr>
        <p:spPr bwMode="auto">
          <a:xfrm>
            <a:off x="7535863" y="1484313"/>
            <a:ext cx="3024187" cy="540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en-US" sz="2200" b="1" dirty="0" smtClean="0">
                <a:latin typeface="微软雅黑" pitchFamily="34" charset="-122"/>
                <a:ea typeface="微软雅黑" pitchFamily="34" charset="-122"/>
              </a:rPr>
              <a:t>神</a:t>
            </a:r>
            <a:r>
              <a:rPr lang="zh-CN" altLang="en-US" sz="2200" b="1" dirty="0">
                <a:latin typeface="微软雅黑" pitchFamily="34" charset="-122"/>
                <a:ea typeface="微软雅黑" pitchFamily="34" charset="-122"/>
              </a:rPr>
              <a:t>马公司简介</a:t>
            </a:r>
          </a:p>
        </p:txBody>
      </p:sp>
      <p:pic>
        <p:nvPicPr>
          <p:cNvPr id="55311"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08888" y="4652963"/>
            <a:ext cx="1943100" cy="14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12" name="Picture 1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694863" y="4652963"/>
            <a:ext cx="1857375"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14" name="Picture 18"/>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34963" y="5300663"/>
            <a:ext cx="1978025"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15" name="Picture 19"/>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71750" y="5300663"/>
            <a:ext cx="1978025"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17" name="Picture 21" descr="4"/>
          <p:cNvPicPr>
            <a:picLocks noChangeAspect="1" noChangeArrowheads="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086350" y="5084763"/>
            <a:ext cx="1871663" cy="1238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afterEffect">
                                  <p:stCondLst>
                                    <p:cond delay="0"/>
                                  </p:stCondLst>
                                  <p:childTnLst>
                                    <p:set>
                                      <p:cBhvr>
                                        <p:cTn id="6" dur="1" fill="hold">
                                          <p:stCondLst>
                                            <p:cond delay="0"/>
                                          </p:stCondLst>
                                        </p:cTn>
                                        <p:tgtEl>
                                          <p:spTgt spid="55305"/>
                                        </p:tgtEl>
                                        <p:attrNameLst>
                                          <p:attrName>style.visibility</p:attrName>
                                        </p:attrNameLst>
                                      </p:cBhvr>
                                      <p:to>
                                        <p:strVal val="visible"/>
                                      </p:to>
                                    </p:set>
                                    <p:anim calcmode="lin" valueType="num">
                                      <p:cBhvr>
                                        <p:cTn id="7" dur="1000" fill="hold"/>
                                        <p:tgtEl>
                                          <p:spTgt spid="55305"/>
                                        </p:tgtEl>
                                        <p:attrNameLst>
                                          <p:attrName>ppt_x</p:attrName>
                                        </p:attrNameLst>
                                      </p:cBhvr>
                                      <p:tavLst>
                                        <p:tav tm="0">
                                          <p:val>
                                            <p:strVal val="#ppt_x-.2"/>
                                          </p:val>
                                        </p:tav>
                                        <p:tav tm="100000">
                                          <p:val>
                                            <p:strVal val="#ppt_x"/>
                                          </p:val>
                                        </p:tav>
                                      </p:tavLst>
                                    </p:anim>
                                    <p:anim calcmode="lin" valueType="num">
                                      <p:cBhvr>
                                        <p:cTn id="8" dur="1000" fill="hold"/>
                                        <p:tgtEl>
                                          <p:spTgt spid="5530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5305"/>
                                        </p:tgtEl>
                                      </p:cBhvr>
                                    </p:animEffect>
                                  </p:childTnLst>
                                </p:cTn>
                              </p:par>
                            </p:childTnLst>
                          </p:cTn>
                        </p:par>
                        <p:par>
                          <p:cTn id="10" fill="hold" nodeType="afterGroup">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55306"/>
                                        </p:tgtEl>
                                        <p:attrNameLst>
                                          <p:attrName>style.visibility</p:attrName>
                                        </p:attrNameLst>
                                      </p:cBhvr>
                                      <p:to>
                                        <p:strVal val="visible"/>
                                      </p:to>
                                    </p:set>
                                    <p:anim calcmode="lin" valueType="num">
                                      <p:cBhvr>
                                        <p:cTn id="13" dur="500" fill="hold"/>
                                        <p:tgtEl>
                                          <p:spTgt spid="5530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55306"/>
                                        </p:tgtEl>
                                        <p:attrNameLst>
                                          <p:attrName>ppt_y</p:attrName>
                                        </p:attrNameLst>
                                      </p:cBhvr>
                                      <p:tavLst>
                                        <p:tav tm="0">
                                          <p:val>
                                            <p:strVal val="#ppt_y"/>
                                          </p:val>
                                        </p:tav>
                                        <p:tav tm="100000">
                                          <p:val>
                                            <p:strVal val="#ppt_y"/>
                                          </p:val>
                                        </p:tav>
                                      </p:tavLst>
                                    </p:anim>
                                    <p:anim calcmode="lin" valueType="num">
                                      <p:cBhvr>
                                        <p:cTn id="15" dur="500" fill="hold"/>
                                        <p:tgtEl>
                                          <p:spTgt spid="5530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5530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55306"/>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55307"/>
                                        </p:tgtEl>
                                        <p:attrNameLst>
                                          <p:attrName>style.visibility</p:attrName>
                                        </p:attrNameLst>
                                      </p:cBhvr>
                                      <p:to>
                                        <p:strVal val="visible"/>
                                      </p:to>
                                    </p:set>
                                    <p:anim calcmode="lin" valueType="num">
                                      <p:cBhvr>
                                        <p:cTn id="20" dur="500" fill="hold"/>
                                        <p:tgtEl>
                                          <p:spTgt spid="5530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5307"/>
                                        </p:tgtEl>
                                        <p:attrNameLst>
                                          <p:attrName>ppt_y</p:attrName>
                                        </p:attrNameLst>
                                      </p:cBhvr>
                                      <p:tavLst>
                                        <p:tav tm="0">
                                          <p:val>
                                            <p:strVal val="#ppt_y"/>
                                          </p:val>
                                        </p:tav>
                                        <p:tav tm="100000">
                                          <p:val>
                                            <p:strVal val="#ppt_y"/>
                                          </p:val>
                                        </p:tav>
                                      </p:tavLst>
                                    </p:anim>
                                    <p:anim calcmode="lin" valueType="num">
                                      <p:cBhvr>
                                        <p:cTn id="22" dur="500" fill="hold"/>
                                        <p:tgtEl>
                                          <p:spTgt spid="5530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530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5307"/>
                                        </p:tgtEl>
                                      </p:cBhvr>
                                    </p:animEffect>
                                  </p:childTnLst>
                                </p:cTn>
                              </p:par>
                            </p:childTnLst>
                          </p:cTn>
                        </p:par>
                        <p:par>
                          <p:cTn id="25" fill="hold" nodeType="afterGroup">
                            <p:stCondLst>
                              <p:cond delay="2450"/>
                            </p:stCondLst>
                            <p:childTnLst>
                              <p:par>
                                <p:cTn id="26" presetID="18" presetClass="entr" presetSubtype="6" fill="hold" nodeType="afterEffect">
                                  <p:stCondLst>
                                    <p:cond delay="0"/>
                                  </p:stCondLst>
                                  <p:childTnLst>
                                    <p:set>
                                      <p:cBhvr>
                                        <p:cTn id="27" dur="1" fill="hold">
                                          <p:stCondLst>
                                            <p:cond delay="0"/>
                                          </p:stCondLst>
                                        </p:cTn>
                                        <p:tgtEl>
                                          <p:spTgt spid="55314"/>
                                        </p:tgtEl>
                                        <p:attrNameLst>
                                          <p:attrName>style.visibility</p:attrName>
                                        </p:attrNameLst>
                                      </p:cBhvr>
                                      <p:to>
                                        <p:strVal val="visible"/>
                                      </p:to>
                                    </p:set>
                                    <p:animEffect transition="in" filter="strips(downRight)">
                                      <p:cBhvr>
                                        <p:cTn id="28" dur="500"/>
                                        <p:tgtEl>
                                          <p:spTgt spid="55314"/>
                                        </p:tgtEl>
                                      </p:cBhvr>
                                    </p:animEffect>
                                  </p:childTnLst>
                                </p:cTn>
                              </p:par>
                            </p:childTnLst>
                          </p:cTn>
                        </p:par>
                        <p:par>
                          <p:cTn id="29" fill="hold" nodeType="afterGroup">
                            <p:stCondLst>
                              <p:cond delay="2950"/>
                            </p:stCondLst>
                            <p:childTnLst>
                              <p:par>
                                <p:cTn id="30" presetID="18" presetClass="entr" presetSubtype="3" fill="hold" nodeType="afterEffect">
                                  <p:stCondLst>
                                    <p:cond delay="0"/>
                                  </p:stCondLst>
                                  <p:childTnLst>
                                    <p:set>
                                      <p:cBhvr>
                                        <p:cTn id="31" dur="1" fill="hold">
                                          <p:stCondLst>
                                            <p:cond delay="0"/>
                                          </p:stCondLst>
                                        </p:cTn>
                                        <p:tgtEl>
                                          <p:spTgt spid="55315"/>
                                        </p:tgtEl>
                                        <p:attrNameLst>
                                          <p:attrName>style.visibility</p:attrName>
                                        </p:attrNameLst>
                                      </p:cBhvr>
                                      <p:to>
                                        <p:strVal val="visible"/>
                                      </p:to>
                                    </p:set>
                                    <p:animEffect transition="in" filter="strips(upRight)">
                                      <p:cBhvr>
                                        <p:cTn id="32" dur="500"/>
                                        <p:tgtEl>
                                          <p:spTgt spid="55315"/>
                                        </p:tgtEl>
                                      </p:cBhvr>
                                    </p:animEffect>
                                  </p:childTnLst>
                                </p:cTn>
                              </p:par>
                            </p:childTnLst>
                          </p:cTn>
                        </p:par>
                        <p:par>
                          <p:cTn id="33" fill="hold" nodeType="afterGroup">
                            <p:stCondLst>
                              <p:cond delay="3450"/>
                            </p:stCondLst>
                            <p:childTnLst>
                              <p:par>
                                <p:cTn id="34" presetID="23" presetClass="entr" presetSubtype="16" fill="hold" nodeType="afterEffect">
                                  <p:stCondLst>
                                    <p:cond delay="0"/>
                                  </p:stCondLst>
                                  <p:childTnLst>
                                    <p:set>
                                      <p:cBhvr>
                                        <p:cTn id="35" dur="1" fill="hold">
                                          <p:stCondLst>
                                            <p:cond delay="0"/>
                                          </p:stCondLst>
                                        </p:cTn>
                                        <p:tgtEl>
                                          <p:spTgt spid="55317"/>
                                        </p:tgtEl>
                                        <p:attrNameLst>
                                          <p:attrName>style.visibility</p:attrName>
                                        </p:attrNameLst>
                                      </p:cBhvr>
                                      <p:to>
                                        <p:strVal val="visible"/>
                                      </p:to>
                                    </p:set>
                                    <p:anim calcmode="lin" valueType="num">
                                      <p:cBhvr>
                                        <p:cTn id="36" dur="500" fill="hold"/>
                                        <p:tgtEl>
                                          <p:spTgt spid="55317"/>
                                        </p:tgtEl>
                                        <p:attrNameLst>
                                          <p:attrName>ppt_w</p:attrName>
                                        </p:attrNameLst>
                                      </p:cBhvr>
                                      <p:tavLst>
                                        <p:tav tm="0">
                                          <p:val>
                                            <p:fltVal val="0"/>
                                          </p:val>
                                        </p:tav>
                                        <p:tav tm="100000">
                                          <p:val>
                                            <p:strVal val="#ppt_w"/>
                                          </p:val>
                                        </p:tav>
                                      </p:tavLst>
                                    </p:anim>
                                    <p:anim calcmode="lin" valueType="num">
                                      <p:cBhvr>
                                        <p:cTn id="37" dur="500" fill="hold"/>
                                        <p:tgtEl>
                                          <p:spTgt spid="55317"/>
                                        </p:tgtEl>
                                        <p:attrNameLst>
                                          <p:attrName>ppt_h</p:attrName>
                                        </p:attrNameLst>
                                      </p:cBhvr>
                                      <p:tavLst>
                                        <p:tav tm="0">
                                          <p:val>
                                            <p:fltVal val="0"/>
                                          </p:val>
                                        </p:tav>
                                        <p:tav tm="100000">
                                          <p:val>
                                            <p:strVal val="#ppt_h"/>
                                          </p:val>
                                        </p:tav>
                                      </p:tavLst>
                                    </p:anim>
                                  </p:childTnLst>
                                </p:cTn>
                              </p:par>
                            </p:childTnLst>
                          </p:cTn>
                        </p:par>
                        <p:par>
                          <p:cTn id="38" fill="hold" nodeType="afterGroup">
                            <p:stCondLst>
                              <p:cond delay="39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55310"/>
                                        </p:tgtEl>
                                        <p:attrNameLst>
                                          <p:attrName>style.visibility</p:attrName>
                                        </p:attrNameLst>
                                      </p:cBhvr>
                                      <p:to>
                                        <p:strVal val="visible"/>
                                      </p:to>
                                    </p:set>
                                    <p:anim calcmode="lin" valueType="num">
                                      <p:cBhvr>
                                        <p:cTn id="41" dur="500" fill="hold"/>
                                        <p:tgtEl>
                                          <p:spTgt spid="553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55310"/>
                                        </p:tgtEl>
                                        <p:attrNameLst>
                                          <p:attrName>ppt_y</p:attrName>
                                        </p:attrNameLst>
                                      </p:cBhvr>
                                      <p:tavLst>
                                        <p:tav tm="0">
                                          <p:val>
                                            <p:strVal val="#ppt_y"/>
                                          </p:val>
                                        </p:tav>
                                        <p:tav tm="100000">
                                          <p:val>
                                            <p:strVal val="#ppt_y"/>
                                          </p:val>
                                        </p:tav>
                                      </p:tavLst>
                                    </p:anim>
                                    <p:anim calcmode="lin" valueType="num">
                                      <p:cBhvr>
                                        <p:cTn id="43" dur="500" fill="hold"/>
                                        <p:tgtEl>
                                          <p:spTgt spid="553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553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55310"/>
                                        </p:tgtEl>
                                      </p:cBhvr>
                                    </p:animEffect>
                                  </p:childTnLst>
                                </p:cTn>
                              </p:par>
                            </p:childTnLst>
                          </p:cTn>
                        </p:par>
                        <p:par>
                          <p:cTn id="46" fill="hold" nodeType="afterGroup">
                            <p:stCondLst>
                              <p:cond delay="470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55309"/>
                                        </p:tgtEl>
                                        <p:attrNameLst>
                                          <p:attrName>style.visibility</p:attrName>
                                        </p:attrNameLst>
                                      </p:cBhvr>
                                      <p:to>
                                        <p:strVal val="visible"/>
                                      </p:to>
                                    </p:set>
                                    <p:anim calcmode="lin" valueType="num">
                                      <p:cBhvr>
                                        <p:cTn id="49" dur="500" fill="hold"/>
                                        <p:tgtEl>
                                          <p:spTgt spid="55309"/>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55309"/>
                                        </p:tgtEl>
                                        <p:attrNameLst>
                                          <p:attrName>ppt_y</p:attrName>
                                        </p:attrNameLst>
                                      </p:cBhvr>
                                      <p:tavLst>
                                        <p:tav tm="0">
                                          <p:val>
                                            <p:strVal val="#ppt_y"/>
                                          </p:val>
                                        </p:tav>
                                        <p:tav tm="100000">
                                          <p:val>
                                            <p:strVal val="#ppt_y"/>
                                          </p:val>
                                        </p:tav>
                                      </p:tavLst>
                                    </p:anim>
                                    <p:anim calcmode="lin" valueType="num">
                                      <p:cBhvr>
                                        <p:cTn id="51" dur="500" fill="hold"/>
                                        <p:tgtEl>
                                          <p:spTgt spid="55309"/>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5530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55309"/>
                                        </p:tgtEl>
                                      </p:cBhvr>
                                    </p:animEffect>
                                  </p:childTnLst>
                                </p:cTn>
                              </p:par>
                            </p:childTnLst>
                          </p:cTn>
                        </p:par>
                        <p:par>
                          <p:cTn id="54" fill="hold" nodeType="afterGroup">
                            <p:stCondLst>
                              <p:cond delay="12350"/>
                            </p:stCondLst>
                            <p:childTnLst>
                              <p:par>
                                <p:cTn id="55" presetID="42" presetClass="entr" presetSubtype="0" fill="hold" nodeType="afterEffect">
                                  <p:stCondLst>
                                    <p:cond delay="0"/>
                                  </p:stCondLst>
                                  <p:childTnLst>
                                    <p:set>
                                      <p:cBhvr>
                                        <p:cTn id="56" dur="1" fill="hold">
                                          <p:stCondLst>
                                            <p:cond delay="0"/>
                                          </p:stCondLst>
                                        </p:cTn>
                                        <p:tgtEl>
                                          <p:spTgt spid="55311"/>
                                        </p:tgtEl>
                                        <p:attrNameLst>
                                          <p:attrName>style.visibility</p:attrName>
                                        </p:attrNameLst>
                                      </p:cBhvr>
                                      <p:to>
                                        <p:strVal val="visible"/>
                                      </p:to>
                                    </p:set>
                                    <p:animEffect transition="in" filter="fade">
                                      <p:cBhvr>
                                        <p:cTn id="57" dur="500"/>
                                        <p:tgtEl>
                                          <p:spTgt spid="55311"/>
                                        </p:tgtEl>
                                      </p:cBhvr>
                                    </p:animEffect>
                                    <p:anim calcmode="lin" valueType="num">
                                      <p:cBhvr>
                                        <p:cTn id="58" dur="500" fill="hold"/>
                                        <p:tgtEl>
                                          <p:spTgt spid="55311"/>
                                        </p:tgtEl>
                                        <p:attrNameLst>
                                          <p:attrName>ppt_x</p:attrName>
                                        </p:attrNameLst>
                                      </p:cBhvr>
                                      <p:tavLst>
                                        <p:tav tm="0">
                                          <p:val>
                                            <p:strVal val="#ppt_x"/>
                                          </p:val>
                                        </p:tav>
                                        <p:tav tm="100000">
                                          <p:val>
                                            <p:strVal val="#ppt_x"/>
                                          </p:val>
                                        </p:tav>
                                      </p:tavLst>
                                    </p:anim>
                                    <p:anim calcmode="lin" valueType="num">
                                      <p:cBhvr>
                                        <p:cTn id="59" dur="500" fill="hold"/>
                                        <p:tgtEl>
                                          <p:spTgt spid="55311"/>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12850"/>
                            </p:stCondLst>
                            <p:childTnLst>
                              <p:par>
                                <p:cTn id="61" presetID="42" presetClass="entr" presetSubtype="0" fill="hold" nodeType="afterEffect">
                                  <p:stCondLst>
                                    <p:cond delay="0"/>
                                  </p:stCondLst>
                                  <p:childTnLst>
                                    <p:set>
                                      <p:cBhvr>
                                        <p:cTn id="62" dur="1" fill="hold">
                                          <p:stCondLst>
                                            <p:cond delay="0"/>
                                          </p:stCondLst>
                                        </p:cTn>
                                        <p:tgtEl>
                                          <p:spTgt spid="55312"/>
                                        </p:tgtEl>
                                        <p:attrNameLst>
                                          <p:attrName>style.visibility</p:attrName>
                                        </p:attrNameLst>
                                      </p:cBhvr>
                                      <p:to>
                                        <p:strVal val="visible"/>
                                      </p:to>
                                    </p:set>
                                    <p:animEffect transition="in" filter="fade">
                                      <p:cBhvr>
                                        <p:cTn id="63" dur="500"/>
                                        <p:tgtEl>
                                          <p:spTgt spid="55312"/>
                                        </p:tgtEl>
                                      </p:cBhvr>
                                    </p:animEffect>
                                    <p:anim calcmode="lin" valueType="num">
                                      <p:cBhvr>
                                        <p:cTn id="64" dur="500" fill="hold"/>
                                        <p:tgtEl>
                                          <p:spTgt spid="55312"/>
                                        </p:tgtEl>
                                        <p:attrNameLst>
                                          <p:attrName>ppt_x</p:attrName>
                                        </p:attrNameLst>
                                      </p:cBhvr>
                                      <p:tavLst>
                                        <p:tav tm="0">
                                          <p:val>
                                            <p:strVal val="#ppt_x"/>
                                          </p:val>
                                        </p:tav>
                                        <p:tav tm="100000">
                                          <p:val>
                                            <p:strVal val="#ppt_x"/>
                                          </p:val>
                                        </p:tav>
                                      </p:tavLst>
                                    </p:anim>
                                    <p:anim calcmode="lin" valueType="num">
                                      <p:cBhvr>
                                        <p:cTn id="65" dur="500" fill="hold"/>
                                        <p:tgtEl>
                                          <p:spTgt spid="553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6" grpId="0"/>
      <p:bldP spid="55307" grpId="0"/>
      <p:bldP spid="55309" grpId="0"/>
      <p:bldP spid="55310"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375" name="Picture 7"/>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1126669"/>
            <a:ext cx="12190413" cy="518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77" name="Rectangle 9"/>
          <p:cNvSpPr>
            <a:spLocks noChangeArrowheads="1"/>
          </p:cNvSpPr>
          <p:nvPr/>
        </p:nvSpPr>
        <p:spPr bwMode="auto">
          <a:xfrm>
            <a:off x="330200" y="333375"/>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企业进程</a:t>
            </a:r>
          </a:p>
        </p:txBody>
      </p:sp>
      <p:sp>
        <p:nvSpPr>
          <p:cNvPr id="58378" name="Rectangle 10"/>
          <p:cNvSpPr>
            <a:spLocks noChangeArrowheads="1"/>
          </p:cNvSpPr>
          <p:nvPr/>
        </p:nvSpPr>
        <p:spPr bwMode="auto">
          <a:xfrm>
            <a:off x="1911350" y="439738"/>
            <a:ext cx="1617441" cy="391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100" dirty="0">
                <a:latin typeface="方正正中黑简体" pitchFamily="2" charset="-122"/>
                <a:ea typeface="方正正中黑简体" pitchFamily="2" charset="-122"/>
              </a:rPr>
              <a:t>DEVELOPMENT</a:t>
            </a:r>
          </a:p>
        </p:txBody>
      </p:sp>
      <p:sp>
        <p:nvSpPr>
          <p:cNvPr id="58379" name="Rectangle 11"/>
          <p:cNvSpPr>
            <a:spLocks noChangeArrowheads="1"/>
          </p:cNvSpPr>
          <p:nvPr/>
        </p:nvSpPr>
        <p:spPr bwMode="auto">
          <a:xfrm>
            <a:off x="315913" y="1268413"/>
            <a:ext cx="5264150"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100">
                <a:solidFill>
                  <a:schemeClr val="bg1"/>
                </a:solidFill>
                <a:latin typeface="方正正中黑简体" pitchFamily="2" charset="-122"/>
                <a:ea typeface="方正正中黑简体" pitchFamily="2" charset="-122"/>
              </a:rPr>
              <a:t>我们正在经历一个科技迅猛发展的时代，</a:t>
            </a:r>
          </a:p>
          <a:p>
            <a:r>
              <a:rPr lang="zh-CN" altLang="en-US" sz="2100">
                <a:solidFill>
                  <a:schemeClr val="bg1"/>
                </a:solidFill>
                <a:latin typeface="方正正中黑简体" pitchFamily="2" charset="-122"/>
                <a:ea typeface="方正正中黑简体" pitchFamily="2" charset="-122"/>
              </a:rPr>
              <a:t>我们有幸作为其中一份子参与见证</a:t>
            </a:r>
          </a:p>
          <a:p>
            <a:r>
              <a:rPr lang="en-US" altLang="zh-CN" sz="2100">
                <a:solidFill>
                  <a:schemeClr val="bg1"/>
                </a:solidFill>
                <a:latin typeface="方正正中黑简体" pitchFamily="2" charset="-122"/>
                <a:ea typeface="方正正中黑简体" pitchFamily="2" charset="-122"/>
              </a:rPr>
              <a:t>... ...</a:t>
            </a:r>
          </a:p>
        </p:txBody>
      </p:sp>
      <p:pic>
        <p:nvPicPr>
          <p:cNvPr id="58380" name="Picture 1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3806825"/>
            <a:ext cx="12190413" cy="47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81" name="Rectangle 13"/>
          <p:cNvSpPr>
            <a:spLocks noChangeArrowheads="1"/>
          </p:cNvSpPr>
          <p:nvPr/>
        </p:nvSpPr>
        <p:spPr bwMode="auto">
          <a:xfrm>
            <a:off x="487363" y="3854450"/>
            <a:ext cx="1544637"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大黑简体" pitchFamily="2" charset="-122"/>
                <a:ea typeface="方正正大黑简体" pitchFamily="2" charset="-122"/>
              </a:rPr>
              <a:t>●</a:t>
            </a:r>
            <a:r>
              <a:rPr lang="zh-CN" altLang="en-US" sz="2200">
                <a:solidFill>
                  <a:schemeClr val="bg1"/>
                </a:solidFill>
                <a:latin typeface="方正正大黑简体" pitchFamily="2" charset="-122"/>
                <a:ea typeface="方正正大黑简体" pitchFamily="2" charset="-122"/>
              </a:rPr>
              <a:t>成立</a:t>
            </a:r>
          </a:p>
        </p:txBody>
      </p:sp>
      <p:sp>
        <p:nvSpPr>
          <p:cNvPr id="58382" name="Rectangle 14"/>
          <p:cNvSpPr>
            <a:spLocks noChangeArrowheads="1"/>
          </p:cNvSpPr>
          <p:nvPr/>
        </p:nvSpPr>
        <p:spPr bwMode="auto">
          <a:xfrm>
            <a:off x="1803400" y="3854450"/>
            <a:ext cx="1544638"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大黑简体" pitchFamily="2" charset="-122"/>
                <a:ea typeface="方正正大黑简体" pitchFamily="2" charset="-122"/>
              </a:rPr>
              <a:t>●</a:t>
            </a:r>
            <a:r>
              <a:rPr lang="zh-CN" altLang="en-US" sz="2200">
                <a:solidFill>
                  <a:schemeClr val="bg1"/>
                </a:solidFill>
                <a:latin typeface="方正正大黑简体" pitchFamily="2" charset="-122"/>
                <a:ea typeface="方正正大黑简体" pitchFamily="2" charset="-122"/>
              </a:rPr>
              <a:t>坚持</a:t>
            </a:r>
          </a:p>
        </p:txBody>
      </p:sp>
      <p:sp>
        <p:nvSpPr>
          <p:cNvPr id="58383" name="Rectangle 15"/>
          <p:cNvSpPr>
            <a:spLocks noChangeArrowheads="1"/>
          </p:cNvSpPr>
          <p:nvPr/>
        </p:nvSpPr>
        <p:spPr bwMode="auto">
          <a:xfrm>
            <a:off x="3119438" y="3854450"/>
            <a:ext cx="1543050"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大黑简体" pitchFamily="2" charset="-122"/>
                <a:ea typeface="方正正大黑简体" pitchFamily="2" charset="-122"/>
              </a:rPr>
              <a:t>●</a:t>
            </a:r>
            <a:r>
              <a:rPr lang="zh-CN" altLang="en-US" sz="2600">
                <a:solidFill>
                  <a:schemeClr val="bg1"/>
                </a:solidFill>
                <a:latin typeface="方正正大黑简体" pitchFamily="2" charset="-122"/>
                <a:ea typeface="方正正大黑简体" pitchFamily="2" charset="-122"/>
              </a:rPr>
              <a:t>发展</a:t>
            </a:r>
            <a:endParaRPr lang="zh-CN" altLang="en-US" sz="2200">
              <a:solidFill>
                <a:schemeClr val="bg1"/>
              </a:solidFill>
              <a:latin typeface="方正正大黑简体" pitchFamily="2" charset="-122"/>
              <a:ea typeface="方正正大黑简体" pitchFamily="2" charset="-122"/>
            </a:endParaRPr>
          </a:p>
        </p:txBody>
      </p:sp>
      <p:sp>
        <p:nvSpPr>
          <p:cNvPr id="58384" name="Rectangle 16"/>
          <p:cNvSpPr>
            <a:spLocks noChangeArrowheads="1"/>
          </p:cNvSpPr>
          <p:nvPr/>
        </p:nvSpPr>
        <p:spPr bwMode="auto">
          <a:xfrm>
            <a:off x="4551363" y="3854450"/>
            <a:ext cx="1544637"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大黑简体" pitchFamily="2" charset="-122"/>
                <a:ea typeface="方正正大黑简体" pitchFamily="2" charset="-122"/>
              </a:rPr>
              <a:t>●</a:t>
            </a:r>
            <a:r>
              <a:rPr lang="zh-CN" altLang="en-US" sz="2600">
                <a:solidFill>
                  <a:schemeClr val="bg1"/>
                </a:solidFill>
                <a:latin typeface="方正正大黑简体" pitchFamily="2" charset="-122"/>
                <a:ea typeface="方正正大黑简体" pitchFamily="2" charset="-122"/>
              </a:rPr>
              <a:t>提速</a:t>
            </a:r>
            <a:endParaRPr lang="zh-CN" altLang="en-US" sz="2200">
              <a:solidFill>
                <a:schemeClr val="bg1"/>
              </a:solidFill>
              <a:latin typeface="方正正大黑简体" pitchFamily="2" charset="-122"/>
              <a:ea typeface="方正正大黑简体" pitchFamily="2" charset="-122"/>
            </a:endParaRPr>
          </a:p>
        </p:txBody>
      </p:sp>
      <p:sp>
        <p:nvSpPr>
          <p:cNvPr id="58385" name="Rectangle 17"/>
          <p:cNvSpPr>
            <a:spLocks noChangeArrowheads="1"/>
          </p:cNvSpPr>
          <p:nvPr/>
        </p:nvSpPr>
        <p:spPr bwMode="auto">
          <a:xfrm>
            <a:off x="6038850" y="3854450"/>
            <a:ext cx="1544638"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大黑简体" pitchFamily="2" charset="-122"/>
                <a:ea typeface="方正正大黑简体" pitchFamily="2" charset="-122"/>
              </a:rPr>
              <a:t>●</a:t>
            </a:r>
            <a:r>
              <a:rPr lang="zh-CN" altLang="en-US" sz="2600">
                <a:solidFill>
                  <a:schemeClr val="bg1"/>
                </a:solidFill>
                <a:latin typeface="方正正大黑简体" pitchFamily="2" charset="-122"/>
                <a:ea typeface="方正正大黑简体" pitchFamily="2" charset="-122"/>
              </a:rPr>
              <a:t>飞跃</a:t>
            </a:r>
            <a:endParaRPr lang="zh-CN" altLang="en-US" sz="2200">
              <a:solidFill>
                <a:schemeClr val="bg1"/>
              </a:solidFill>
              <a:latin typeface="方正正大黑简体" pitchFamily="2" charset="-122"/>
              <a:ea typeface="方正正大黑简体" pitchFamily="2" charset="-122"/>
            </a:endParaRPr>
          </a:p>
        </p:txBody>
      </p:sp>
      <p:sp>
        <p:nvSpPr>
          <p:cNvPr id="58386" name="Rectangle 18"/>
          <p:cNvSpPr>
            <a:spLocks noChangeArrowheads="1"/>
          </p:cNvSpPr>
          <p:nvPr/>
        </p:nvSpPr>
        <p:spPr bwMode="auto">
          <a:xfrm>
            <a:off x="7527925" y="3854450"/>
            <a:ext cx="1543050"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大黑简体" pitchFamily="2" charset="-122"/>
                <a:ea typeface="方正正大黑简体" pitchFamily="2" charset="-122"/>
              </a:rPr>
              <a:t>●</a:t>
            </a:r>
            <a:r>
              <a:rPr lang="zh-CN" altLang="en-US" sz="2600">
                <a:solidFill>
                  <a:schemeClr val="bg1"/>
                </a:solidFill>
                <a:latin typeface="方正正大黑简体" pitchFamily="2" charset="-122"/>
                <a:ea typeface="方正正大黑简体" pitchFamily="2" charset="-122"/>
              </a:rPr>
              <a:t>优化</a:t>
            </a:r>
            <a:endParaRPr lang="zh-CN" altLang="en-US" sz="2200">
              <a:solidFill>
                <a:schemeClr val="bg1"/>
              </a:solidFill>
              <a:latin typeface="方正正大黑简体" pitchFamily="2" charset="-122"/>
              <a:ea typeface="方正正大黑简体" pitchFamily="2" charset="-122"/>
            </a:endParaRPr>
          </a:p>
        </p:txBody>
      </p:sp>
      <p:sp>
        <p:nvSpPr>
          <p:cNvPr id="58387" name="Rectangle 19"/>
          <p:cNvSpPr>
            <a:spLocks noChangeArrowheads="1"/>
          </p:cNvSpPr>
          <p:nvPr/>
        </p:nvSpPr>
        <p:spPr bwMode="auto">
          <a:xfrm>
            <a:off x="8958263" y="3854450"/>
            <a:ext cx="1544637"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大黑简体" pitchFamily="2" charset="-122"/>
                <a:ea typeface="方正正大黑简体" pitchFamily="2" charset="-122"/>
              </a:rPr>
              <a:t>●</a:t>
            </a:r>
            <a:r>
              <a:rPr lang="zh-CN" altLang="en-US" sz="2600">
                <a:solidFill>
                  <a:schemeClr val="bg1"/>
                </a:solidFill>
                <a:latin typeface="方正正大黑简体" pitchFamily="2" charset="-122"/>
                <a:ea typeface="方正正大黑简体" pitchFamily="2" charset="-122"/>
              </a:rPr>
              <a:t>强化</a:t>
            </a:r>
            <a:endParaRPr lang="zh-CN" altLang="en-US" sz="2200">
              <a:solidFill>
                <a:schemeClr val="bg1"/>
              </a:solidFill>
              <a:latin typeface="方正正大黑简体" pitchFamily="2" charset="-122"/>
              <a:ea typeface="方正正大黑简体" pitchFamily="2" charset="-122"/>
            </a:endParaRPr>
          </a:p>
        </p:txBody>
      </p:sp>
      <p:sp>
        <p:nvSpPr>
          <p:cNvPr id="58388" name="Rectangle 20"/>
          <p:cNvSpPr>
            <a:spLocks noChangeArrowheads="1"/>
          </p:cNvSpPr>
          <p:nvPr/>
        </p:nvSpPr>
        <p:spPr bwMode="auto">
          <a:xfrm>
            <a:off x="10390188" y="3854450"/>
            <a:ext cx="1544637"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大黑简体" pitchFamily="2" charset="-122"/>
                <a:ea typeface="方正正大黑简体" pitchFamily="2" charset="-122"/>
              </a:rPr>
              <a:t>●</a:t>
            </a:r>
            <a:r>
              <a:rPr lang="zh-CN" altLang="en-US" sz="2600">
                <a:solidFill>
                  <a:schemeClr val="bg1"/>
                </a:solidFill>
                <a:latin typeface="方正正大黑简体" pitchFamily="2" charset="-122"/>
                <a:ea typeface="方正正大黑简体" pitchFamily="2" charset="-122"/>
              </a:rPr>
              <a:t>创造</a:t>
            </a:r>
            <a:endParaRPr lang="zh-CN" altLang="en-US" sz="2200">
              <a:solidFill>
                <a:schemeClr val="bg1"/>
              </a:solidFill>
              <a:latin typeface="方正正大黑简体" pitchFamily="2" charset="-122"/>
              <a:ea typeface="方正正大黑简体" pitchFamily="2" charset="-122"/>
            </a:endParaRPr>
          </a:p>
        </p:txBody>
      </p:sp>
      <p:sp>
        <p:nvSpPr>
          <p:cNvPr id="58389" name="Rectangle 21"/>
          <p:cNvSpPr>
            <a:spLocks noChangeArrowheads="1"/>
          </p:cNvSpPr>
          <p:nvPr/>
        </p:nvSpPr>
        <p:spPr bwMode="auto">
          <a:xfrm>
            <a:off x="487363" y="4371975"/>
            <a:ext cx="1144587" cy="806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200">
                <a:solidFill>
                  <a:schemeClr val="bg1"/>
                </a:solidFill>
                <a:latin typeface="黑体" pitchFamily="49" charset="-122"/>
                <a:ea typeface="黑体" pitchFamily="49" charset="-122"/>
              </a:rPr>
              <a:t>添加文本内容</a:t>
            </a:r>
          </a:p>
          <a:p>
            <a:r>
              <a:rPr lang="zh-CN" altLang="en-US" sz="1200">
                <a:solidFill>
                  <a:schemeClr val="bg1"/>
                </a:solidFill>
              </a:rPr>
              <a:t>添加文本内容</a:t>
            </a:r>
          </a:p>
          <a:p>
            <a:r>
              <a:rPr lang="zh-CN" altLang="en-US" sz="1200">
                <a:solidFill>
                  <a:schemeClr val="bg1"/>
                </a:solidFill>
              </a:rPr>
              <a:t>添加文本内容</a:t>
            </a:r>
          </a:p>
          <a:p>
            <a:r>
              <a:rPr lang="zh-CN" altLang="en-US" sz="1200">
                <a:solidFill>
                  <a:schemeClr val="bg1"/>
                </a:solidFill>
              </a:rPr>
              <a:t>添加文本内容</a:t>
            </a:r>
          </a:p>
        </p:txBody>
      </p:sp>
      <p:sp>
        <p:nvSpPr>
          <p:cNvPr id="58390" name="Rectangle 22"/>
          <p:cNvSpPr>
            <a:spLocks noChangeArrowheads="1"/>
          </p:cNvSpPr>
          <p:nvPr/>
        </p:nvSpPr>
        <p:spPr bwMode="auto">
          <a:xfrm>
            <a:off x="487363" y="3382963"/>
            <a:ext cx="1544637"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中黑简体" pitchFamily="2" charset="-122"/>
                <a:ea typeface="方正正中黑简体" pitchFamily="2" charset="-122"/>
              </a:rPr>
              <a:t>2010</a:t>
            </a:r>
            <a:endParaRPr lang="en-US" altLang="zh-CN" sz="2200">
              <a:solidFill>
                <a:schemeClr val="bg1"/>
              </a:solidFill>
              <a:latin typeface="方正正中黑简体" pitchFamily="2" charset="-122"/>
              <a:ea typeface="方正正中黑简体" pitchFamily="2" charset="-122"/>
            </a:endParaRPr>
          </a:p>
        </p:txBody>
      </p:sp>
      <p:sp>
        <p:nvSpPr>
          <p:cNvPr id="58391" name="Rectangle 23"/>
          <p:cNvSpPr>
            <a:spLocks noChangeArrowheads="1"/>
          </p:cNvSpPr>
          <p:nvPr/>
        </p:nvSpPr>
        <p:spPr bwMode="auto">
          <a:xfrm>
            <a:off x="1860550" y="3382963"/>
            <a:ext cx="1544638"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中黑简体" pitchFamily="2" charset="-122"/>
                <a:ea typeface="方正正中黑简体" pitchFamily="2" charset="-122"/>
              </a:rPr>
              <a:t>2011</a:t>
            </a:r>
            <a:endParaRPr lang="en-US" altLang="zh-CN" sz="2200">
              <a:solidFill>
                <a:schemeClr val="bg1"/>
              </a:solidFill>
              <a:latin typeface="方正正中黑简体" pitchFamily="2" charset="-122"/>
              <a:ea typeface="方正正中黑简体" pitchFamily="2" charset="-122"/>
            </a:endParaRPr>
          </a:p>
        </p:txBody>
      </p:sp>
      <p:sp>
        <p:nvSpPr>
          <p:cNvPr id="58392" name="Rectangle 24"/>
          <p:cNvSpPr>
            <a:spLocks noChangeArrowheads="1"/>
          </p:cNvSpPr>
          <p:nvPr/>
        </p:nvSpPr>
        <p:spPr bwMode="auto">
          <a:xfrm>
            <a:off x="3233738" y="3382963"/>
            <a:ext cx="1544637"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中黑简体" pitchFamily="2" charset="-122"/>
                <a:ea typeface="方正正中黑简体" pitchFamily="2" charset="-122"/>
              </a:rPr>
              <a:t>2012</a:t>
            </a:r>
            <a:endParaRPr lang="en-US" altLang="zh-CN" sz="2200">
              <a:solidFill>
                <a:schemeClr val="bg1"/>
              </a:solidFill>
              <a:latin typeface="方正正中黑简体" pitchFamily="2" charset="-122"/>
              <a:ea typeface="方正正中黑简体" pitchFamily="2" charset="-122"/>
            </a:endParaRPr>
          </a:p>
        </p:txBody>
      </p:sp>
      <p:sp>
        <p:nvSpPr>
          <p:cNvPr id="58393" name="Rectangle 25"/>
          <p:cNvSpPr>
            <a:spLocks noChangeArrowheads="1"/>
          </p:cNvSpPr>
          <p:nvPr/>
        </p:nvSpPr>
        <p:spPr bwMode="auto">
          <a:xfrm>
            <a:off x="4664075" y="3382963"/>
            <a:ext cx="1544638"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中黑简体" pitchFamily="2" charset="-122"/>
                <a:ea typeface="方正正中黑简体" pitchFamily="2" charset="-122"/>
              </a:rPr>
              <a:t>2013</a:t>
            </a:r>
            <a:endParaRPr lang="en-US" altLang="zh-CN" sz="2200">
              <a:solidFill>
                <a:schemeClr val="bg1"/>
              </a:solidFill>
              <a:latin typeface="方正正中黑简体" pitchFamily="2" charset="-122"/>
              <a:ea typeface="方正正中黑简体" pitchFamily="2" charset="-122"/>
            </a:endParaRPr>
          </a:p>
        </p:txBody>
      </p:sp>
      <p:sp>
        <p:nvSpPr>
          <p:cNvPr id="58394" name="Rectangle 26"/>
          <p:cNvSpPr>
            <a:spLocks noChangeArrowheads="1"/>
          </p:cNvSpPr>
          <p:nvPr/>
        </p:nvSpPr>
        <p:spPr bwMode="auto">
          <a:xfrm>
            <a:off x="6151563" y="3382963"/>
            <a:ext cx="1544637"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中黑简体" pitchFamily="2" charset="-122"/>
                <a:ea typeface="方正正中黑简体" pitchFamily="2" charset="-122"/>
              </a:rPr>
              <a:t>2014</a:t>
            </a:r>
            <a:endParaRPr lang="en-US" altLang="zh-CN" sz="2200">
              <a:solidFill>
                <a:schemeClr val="bg1"/>
              </a:solidFill>
              <a:latin typeface="方正正中黑简体" pitchFamily="2" charset="-122"/>
              <a:ea typeface="方正正中黑简体" pitchFamily="2" charset="-122"/>
            </a:endParaRPr>
          </a:p>
        </p:txBody>
      </p:sp>
      <p:sp>
        <p:nvSpPr>
          <p:cNvPr id="58395" name="Rectangle 27"/>
          <p:cNvSpPr>
            <a:spLocks noChangeArrowheads="1"/>
          </p:cNvSpPr>
          <p:nvPr/>
        </p:nvSpPr>
        <p:spPr bwMode="auto">
          <a:xfrm>
            <a:off x="7583488" y="3382963"/>
            <a:ext cx="1544637"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中黑简体" pitchFamily="2" charset="-122"/>
                <a:ea typeface="方正正中黑简体" pitchFamily="2" charset="-122"/>
              </a:rPr>
              <a:t>2015</a:t>
            </a:r>
            <a:endParaRPr lang="en-US" altLang="zh-CN" sz="2200">
              <a:solidFill>
                <a:schemeClr val="bg1"/>
              </a:solidFill>
              <a:latin typeface="方正正中黑简体" pitchFamily="2" charset="-122"/>
              <a:ea typeface="方正正中黑简体" pitchFamily="2" charset="-122"/>
            </a:endParaRPr>
          </a:p>
        </p:txBody>
      </p:sp>
      <p:sp>
        <p:nvSpPr>
          <p:cNvPr id="58396" name="Rectangle 28"/>
          <p:cNvSpPr>
            <a:spLocks noChangeArrowheads="1"/>
          </p:cNvSpPr>
          <p:nvPr/>
        </p:nvSpPr>
        <p:spPr bwMode="auto">
          <a:xfrm>
            <a:off x="9072563" y="3382963"/>
            <a:ext cx="1544637"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中黑简体" pitchFamily="2" charset="-122"/>
                <a:ea typeface="方正正中黑简体" pitchFamily="2" charset="-122"/>
              </a:rPr>
              <a:t>2016</a:t>
            </a:r>
            <a:endParaRPr lang="en-US" altLang="zh-CN" sz="2200">
              <a:solidFill>
                <a:schemeClr val="bg1"/>
              </a:solidFill>
              <a:latin typeface="方正正中黑简体" pitchFamily="2" charset="-122"/>
              <a:ea typeface="方正正中黑简体" pitchFamily="2" charset="-122"/>
            </a:endParaRPr>
          </a:p>
        </p:txBody>
      </p:sp>
      <p:sp>
        <p:nvSpPr>
          <p:cNvPr id="58397" name="Rectangle 29"/>
          <p:cNvSpPr>
            <a:spLocks noChangeArrowheads="1"/>
          </p:cNvSpPr>
          <p:nvPr/>
        </p:nvSpPr>
        <p:spPr bwMode="auto">
          <a:xfrm>
            <a:off x="10560050" y="3382963"/>
            <a:ext cx="1544638" cy="46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600">
                <a:solidFill>
                  <a:schemeClr val="bg1"/>
                </a:solidFill>
                <a:latin typeface="方正正中黑简体" pitchFamily="2" charset="-122"/>
                <a:ea typeface="方正正中黑简体" pitchFamily="2" charset="-122"/>
              </a:rPr>
              <a:t>2017</a:t>
            </a:r>
            <a:endParaRPr lang="en-US" altLang="zh-CN" sz="2200">
              <a:solidFill>
                <a:schemeClr val="bg1"/>
              </a:solidFill>
              <a:latin typeface="方正正中黑简体" pitchFamily="2" charset="-122"/>
              <a:ea typeface="方正正中黑简体" pitchFamily="2" charset="-122"/>
            </a:endParaRPr>
          </a:p>
        </p:txBody>
      </p:sp>
      <p:sp>
        <p:nvSpPr>
          <p:cNvPr id="58398" name="Rectangle 30"/>
          <p:cNvSpPr>
            <a:spLocks noChangeArrowheads="1"/>
          </p:cNvSpPr>
          <p:nvPr/>
        </p:nvSpPr>
        <p:spPr bwMode="auto">
          <a:xfrm>
            <a:off x="1803400" y="4371975"/>
            <a:ext cx="1144588" cy="806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200">
                <a:solidFill>
                  <a:schemeClr val="bg1"/>
                </a:solidFill>
                <a:latin typeface="黑体" pitchFamily="49" charset="-122"/>
                <a:ea typeface="黑体" pitchFamily="49" charset="-122"/>
              </a:rPr>
              <a:t>添加文本内容</a:t>
            </a:r>
          </a:p>
          <a:p>
            <a:r>
              <a:rPr lang="zh-CN" altLang="en-US" sz="1200">
                <a:solidFill>
                  <a:schemeClr val="bg1"/>
                </a:solidFill>
              </a:rPr>
              <a:t>添加文本内容</a:t>
            </a:r>
          </a:p>
          <a:p>
            <a:r>
              <a:rPr lang="zh-CN" altLang="en-US" sz="1200">
                <a:solidFill>
                  <a:schemeClr val="bg1"/>
                </a:solidFill>
              </a:rPr>
              <a:t>添加文本内容</a:t>
            </a:r>
          </a:p>
          <a:p>
            <a:r>
              <a:rPr lang="zh-CN" altLang="en-US" sz="1200">
                <a:solidFill>
                  <a:schemeClr val="bg1"/>
                </a:solidFill>
              </a:rPr>
              <a:t>添加文本内容</a:t>
            </a:r>
          </a:p>
        </p:txBody>
      </p:sp>
      <p:sp>
        <p:nvSpPr>
          <p:cNvPr id="58399" name="Rectangle 31"/>
          <p:cNvSpPr>
            <a:spLocks noChangeArrowheads="1"/>
          </p:cNvSpPr>
          <p:nvPr/>
        </p:nvSpPr>
        <p:spPr bwMode="auto">
          <a:xfrm>
            <a:off x="3176588" y="4371975"/>
            <a:ext cx="1144587" cy="806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200">
                <a:solidFill>
                  <a:schemeClr val="bg1"/>
                </a:solidFill>
                <a:latin typeface="黑体" pitchFamily="49" charset="-122"/>
                <a:ea typeface="黑体" pitchFamily="49" charset="-122"/>
              </a:rPr>
              <a:t>添加文本内容</a:t>
            </a:r>
          </a:p>
          <a:p>
            <a:r>
              <a:rPr lang="zh-CN" altLang="en-US" sz="1200">
                <a:solidFill>
                  <a:schemeClr val="bg1"/>
                </a:solidFill>
              </a:rPr>
              <a:t>添加文本内容</a:t>
            </a:r>
          </a:p>
          <a:p>
            <a:r>
              <a:rPr lang="zh-CN" altLang="en-US" sz="1200">
                <a:solidFill>
                  <a:schemeClr val="bg1"/>
                </a:solidFill>
              </a:rPr>
              <a:t>添加文本内容</a:t>
            </a:r>
          </a:p>
          <a:p>
            <a:r>
              <a:rPr lang="zh-CN" altLang="en-US" sz="1200">
                <a:solidFill>
                  <a:schemeClr val="bg1"/>
                </a:solidFill>
              </a:rPr>
              <a:t>添加文本内容</a:t>
            </a:r>
          </a:p>
        </p:txBody>
      </p:sp>
      <p:sp>
        <p:nvSpPr>
          <p:cNvPr id="58400" name="Rectangle 32"/>
          <p:cNvSpPr>
            <a:spLocks noChangeArrowheads="1"/>
          </p:cNvSpPr>
          <p:nvPr/>
        </p:nvSpPr>
        <p:spPr bwMode="auto">
          <a:xfrm>
            <a:off x="4664075" y="4371975"/>
            <a:ext cx="1144588" cy="806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200">
                <a:solidFill>
                  <a:schemeClr val="bg1"/>
                </a:solidFill>
                <a:latin typeface="黑体" pitchFamily="49" charset="-122"/>
                <a:ea typeface="黑体" pitchFamily="49" charset="-122"/>
              </a:rPr>
              <a:t>添加文本内容</a:t>
            </a:r>
          </a:p>
          <a:p>
            <a:r>
              <a:rPr lang="zh-CN" altLang="en-US" sz="1200">
                <a:solidFill>
                  <a:schemeClr val="bg1"/>
                </a:solidFill>
              </a:rPr>
              <a:t>添加文本内容</a:t>
            </a:r>
          </a:p>
          <a:p>
            <a:r>
              <a:rPr lang="zh-CN" altLang="en-US" sz="1200">
                <a:solidFill>
                  <a:schemeClr val="bg1"/>
                </a:solidFill>
              </a:rPr>
              <a:t>添加文本内容</a:t>
            </a:r>
          </a:p>
          <a:p>
            <a:r>
              <a:rPr lang="zh-CN" altLang="en-US" sz="1200">
                <a:solidFill>
                  <a:schemeClr val="bg1"/>
                </a:solidFill>
              </a:rPr>
              <a:t>添加文本内容</a:t>
            </a:r>
          </a:p>
        </p:txBody>
      </p:sp>
      <p:sp>
        <p:nvSpPr>
          <p:cNvPr id="58401" name="Rectangle 33"/>
          <p:cNvSpPr>
            <a:spLocks noChangeArrowheads="1"/>
          </p:cNvSpPr>
          <p:nvPr/>
        </p:nvSpPr>
        <p:spPr bwMode="auto">
          <a:xfrm>
            <a:off x="6096000" y="4371975"/>
            <a:ext cx="1143000" cy="806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200">
                <a:solidFill>
                  <a:schemeClr val="bg1"/>
                </a:solidFill>
                <a:latin typeface="黑体" pitchFamily="49" charset="-122"/>
                <a:ea typeface="黑体" pitchFamily="49" charset="-122"/>
              </a:rPr>
              <a:t>添加文本内容</a:t>
            </a:r>
          </a:p>
          <a:p>
            <a:r>
              <a:rPr lang="zh-CN" altLang="en-US" sz="1200">
                <a:solidFill>
                  <a:schemeClr val="bg1"/>
                </a:solidFill>
              </a:rPr>
              <a:t>添加文本内容</a:t>
            </a:r>
          </a:p>
          <a:p>
            <a:r>
              <a:rPr lang="zh-CN" altLang="en-US" sz="1200">
                <a:solidFill>
                  <a:schemeClr val="bg1"/>
                </a:solidFill>
              </a:rPr>
              <a:t>添加文本内容</a:t>
            </a:r>
          </a:p>
          <a:p>
            <a:r>
              <a:rPr lang="zh-CN" altLang="en-US" sz="1200">
                <a:solidFill>
                  <a:schemeClr val="bg1"/>
                </a:solidFill>
              </a:rPr>
              <a:t>添加文本内容</a:t>
            </a:r>
          </a:p>
        </p:txBody>
      </p:sp>
      <p:sp>
        <p:nvSpPr>
          <p:cNvPr id="58402" name="Rectangle 34"/>
          <p:cNvSpPr>
            <a:spLocks noChangeArrowheads="1"/>
          </p:cNvSpPr>
          <p:nvPr/>
        </p:nvSpPr>
        <p:spPr bwMode="auto">
          <a:xfrm>
            <a:off x="7640638" y="4371975"/>
            <a:ext cx="1144587" cy="806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200">
                <a:solidFill>
                  <a:schemeClr val="bg1"/>
                </a:solidFill>
                <a:latin typeface="黑体" pitchFamily="49" charset="-122"/>
                <a:ea typeface="黑体" pitchFamily="49" charset="-122"/>
              </a:rPr>
              <a:t>添加文本内容</a:t>
            </a:r>
          </a:p>
          <a:p>
            <a:r>
              <a:rPr lang="zh-CN" altLang="en-US" sz="1200">
                <a:solidFill>
                  <a:schemeClr val="bg1"/>
                </a:solidFill>
              </a:rPr>
              <a:t>添加文本内容</a:t>
            </a:r>
          </a:p>
          <a:p>
            <a:r>
              <a:rPr lang="zh-CN" altLang="en-US" sz="1200">
                <a:solidFill>
                  <a:schemeClr val="bg1"/>
                </a:solidFill>
              </a:rPr>
              <a:t>添加文本内容</a:t>
            </a:r>
          </a:p>
          <a:p>
            <a:r>
              <a:rPr lang="zh-CN" altLang="en-US" sz="1200">
                <a:solidFill>
                  <a:schemeClr val="bg1"/>
                </a:solidFill>
              </a:rPr>
              <a:t>添加文本内容</a:t>
            </a:r>
          </a:p>
        </p:txBody>
      </p:sp>
      <p:sp>
        <p:nvSpPr>
          <p:cNvPr id="58403" name="Rectangle 35"/>
          <p:cNvSpPr>
            <a:spLocks noChangeArrowheads="1"/>
          </p:cNvSpPr>
          <p:nvPr/>
        </p:nvSpPr>
        <p:spPr bwMode="auto">
          <a:xfrm>
            <a:off x="9013825" y="4371975"/>
            <a:ext cx="1144588" cy="806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200">
                <a:solidFill>
                  <a:schemeClr val="bg1"/>
                </a:solidFill>
                <a:latin typeface="黑体" pitchFamily="49" charset="-122"/>
                <a:ea typeface="黑体" pitchFamily="49" charset="-122"/>
              </a:rPr>
              <a:t>添加文本内容</a:t>
            </a:r>
          </a:p>
          <a:p>
            <a:r>
              <a:rPr lang="zh-CN" altLang="en-US" sz="1200">
                <a:solidFill>
                  <a:schemeClr val="bg1"/>
                </a:solidFill>
              </a:rPr>
              <a:t>添加文本内容</a:t>
            </a:r>
          </a:p>
          <a:p>
            <a:r>
              <a:rPr lang="zh-CN" altLang="en-US" sz="1200">
                <a:solidFill>
                  <a:schemeClr val="bg1"/>
                </a:solidFill>
              </a:rPr>
              <a:t>添加文本内容</a:t>
            </a:r>
          </a:p>
          <a:p>
            <a:r>
              <a:rPr lang="zh-CN" altLang="en-US" sz="1200">
                <a:solidFill>
                  <a:schemeClr val="bg1"/>
                </a:solidFill>
              </a:rPr>
              <a:t>添加文本内容</a:t>
            </a:r>
          </a:p>
        </p:txBody>
      </p:sp>
      <p:sp>
        <p:nvSpPr>
          <p:cNvPr id="58404" name="Rectangle 36"/>
          <p:cNvSpPr>
            <a:spLocks noChangeArrowheads="1"/>
          </p:cNvSpPr>
          <p:nvPr/>
        </p:nvSpPr>
        <p:spPr bwMode="auto">
          <a:xfrm>
            <a:off x="10502900" y="4371975"/>
            <a:ext cx="1143000" cy="806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200">
                <a:solidFill>
                  <a:schemeClr val="bg1"/>
                </a:solidFill>
                <a:latin typeface="黑体" pitchFamily="49" charset="-122"/>
                <a:ea typeface="黑体" pitchFamily="49" charset="-122"/>
              </a:rPr>
              <a:t>添加文本内容</a:t>
            </a:r>
          </a:p>
          <a:p>
            <a:r>
              <a:rPr lang="zh-CN" altLang="en-US" sz="1200">
                <a:solidFill>
                  <a:schemeClr val="bg1"/>
                </a:solidFill>
              </a:rPr>
              <a:t>添加文本内容</a:t>
            </a:r>
          </a:p>
          <a:p>
            <a:r>
              <a:rPr lang="zh-CN" altLang="en-US" sz="1200">
                <a:solidFill>
                  <a:schemeClr val="bg1"/>
                </a:solidFill>
              </a:rPr>
              <a:t>添加文本内容</a:t>
            </a:r>
          </a:p>
          <a:p>
            <a:r>
              <a:rPr lang="zh-CN" altLang="en-US" sz="1200">
                <a:solidFill>
                  <a:schemeClr val="bg1"/>
                </a:solidFill>
              </a:rPr>
              <a:t>添加文本内容</a:t>
            </a:r>
          </a:p>
        </p:txBody>
      </p:sp>
      <p:sp>
        <p:nvSpPr>
          <p:cNvPr id="58405" name="Rectangle 37"/>
          <p:cNvSpPr>
            <a:spLocks noChangeArrowheads="1"/>
          </p:cNvSpPr>
          <p:nvPr/>
        </p:nvSpPr>
        <p:spPr bwMode="auto">
          <a:xfrm>
            <a:off x="8451850" y="2060575"/>
            <a:ext cx="3070225"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1500">
                <a:solidFill>
                  <a:schemeClr val="bg1"/>
                </a:solidFill>
                <a:latin typeface="方正正大黑简体" pitchFamily="2" charset="-122"/>
                <a:ea typeface="方正正大黑简体" pitchFamily="2" charset="-122"/>
              </a:rPr>
              <a:t>从国际到本土，</a:t>
            </a:r>
          </a:p>
          <a:p>
            <a:r>
              <a:rPr lang="zh-CN" altLang="en-US" sz="2100">
                <a:solidFill>
                  <a:schemeClr val="bg1"/>
                </a:solidFill>
                <a:latin typeface="方正正大黑简体" pitchFamily="2" charset="-122"/>
                <a:ea typeface="方正正大黑简体" pitchFamily="2" charset="-122"/>
              </a:rPr>
              <a:t>我们迈向更多元化的未来</a:t>
            </a:r>
          </a:p>
          <a:p>
            <a:r>
              <a:rPr lang="en-US" altLang="zh-CN" sz="2100">
                <a:solidFill>
                  <a:schemeClr val="bg1"/>
                </a:solidFill>
                <a:latin typeface="方正正大黑简体" pitchFamily="2" charset="-122"/>
                <a:ea typeface="方正正大黑简体" pitchFamily="2" charset="-122"/>
              </a:rPr>
              <a:t>... ...</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58375"/>
                                        </p:tgtEl>
                                        <p:attrNameLst>
                                          <p:attrName>style.visibility</p:attrName>
                                        </p:attrNameLst>
                                      </p:cBhvr>
                                      <p:to>
                                        <p:strVal val="visible"/>
                                      </p:to>
                                    </p:set>
                                    <p:anim calcmode="lin" valueType="num">
                                      <p:cBhvr>
                                        <p:cTn id="7" dur="500" fill="hold"/>
                                        <p:tgtEl>
                                          <p:spTgt spid="58375"/>
                                        </p:tgtEl>
                                        <p:attrNameLst>
                                          <p:attrName>ppt_w</p:attrName>
                                        </p:attrNameLst>
                                      </p:cBhvr>
                                      <p:tavLst>
                                        <p:tav tm="0">
                                          <p:val>
                                            <p:fltVal val="0"/>
                                          </p:val>
                                        </p:tav>
                                        <p:tav tm="100000">
                                          <p:val>
                                            <p:strVal val="#ppt_w"/>
                                          </p:val>
                                        </p:tav>
                                      </p:tavLst>
                                    </p:anim>
                                    <p:anim calcmode="lin" valueType="num">
                                      <p:cBhvr>
                                        <p:cTn id="8" dur="500" fill="hold"/>
                                        <p:tgtEl>
                                          <p:spTgt spid="58375"/>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9" presetClass="entr" presetSubtype="0" fill="hold" grpId="0" nodeType="afterEffect">
                                  <p:stCondLst>
                                    <p:cond delay="0"/>
                                  </p:stCondLst>
                                  <p:childTnLst>
                                    <p:set>
                                      <p:cBhvr>
                                        <p:cTn id="11" dur="1" fill="hold">
                                          <p:stCondLst>
                                            <p:cond delay="0"/>
                                          </p:stCondLst>
                                        </p:cTn>
                                        <p:tgtEl>
                                          <p:spTgt spid="58377"/>
                                        </p:tgtEl>
                                        <p:attrNameLst>
                                          <p:attrName>style.visibility</p:attrName>
                                        </p:attrNameLst>
                                      </p:cBhvr>
                                      <p:to>
                                        <p:strVal val="visible"/>
                                      </p:to>
                                    </p:set>
                                    <p:anim calcmode="lin" valueType="num">
                                      <p:cBhvr>
                                        <p:cTn id="12" dur="1000" fill="hold"/>
                                        <p:tgtEl>
                                          <p:spTgt spid="58377"/>
                                        </p:tgtEl>
                                        <p:attrNameLst>
                                          <p:attrName>ppt_x</p:attrName>
                                        </p:attrNameLst>
                                      </p:cBhvr>
                                      <p:tavLst>
                                        <p:tav tm="0">
                                          <p:val>
                                            <p:strVal val="#ppt_x-.2"/>
                                          </p:val>
                                        </p:tav>
                                        <p:tav tm="100000">
                                          <p:val>
                                            <p:strVal val="#ppt_x"/>
                                          </p:val>
                                        </p:tav>
                                      </p:tavLst>
                                    </p:anim>
                                    <p:anim calcmode="lin" valueType="num">
                                      <p:cBhvr>
                                        <p:cTn id="13" dur="1000" fill="hold"/>
                                        <p:tgtEl>
                                          <p:spTgt spid="58377"/>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8377"/>
                                        </p:tgtEl>
                                      </p:cBhvr>
                                    </p:animEffect>
                                  </p:childTnLst>
                                </p:cTn>
                              </p:par>
                            </p:childTnLst>
                          </p:cTn>
                        </p:par>
                        <p:par>
                          <p:cTn id="15" fill="hold" nodeType="afterGroup">
                            <p:stCondLst>
                              <p:cond delay="1500"/>
                            </p:stCondLst>
                            <p:childTnLst>
                              <p:par>
                                <p:cTn id="16" presetID="29" presetClass="entr" presetSubtype="0" fill="hold" grpId="0" nodeType="afterEffect">
                                  <p:stCondLst>
                                    <p:cond delay="0"/>
                                  </p:stCondLst>
                                  <p:childTnLst>
                                    <p:set>
                                      <p:cBhvr>
                                        <p:cTn id="17" dur="1" fill="hold">
                                          <p:stCondLst>
                                            <p:cond delay="0"/>
                                          </p:stCondLst>
                                        </p:cTn>
                                        <p:tgtEl>
                                          <p:spTgt spid="58378"/>
                                        </p:tgtEl>
                                        <p:attrNameLst>
                                          <p:attrName>style.visibility</p:attrName>
                                        </p:attrNameLst>
                                      </p:cBhvr>
                                      <p:to>
                                        <p:strVal val="visible"/>
                                      </p:to>
                                    </p:set>
                                    <p:anim calcmode="lin" valueType="num">
                                      <p:cBhvr>
                                        <p:cTn id="18" dur="1000" fill="hold"/>
                                        <p:tgtEl>
                                          <p:spTgt spid="58378"/>
                                        </p:tgtEl>
                                        <p:attrNameLst>
                                          <p:attrName>ppt_x</p:attrName>
                                        </p:attrNameLst>
                                      </p:cBhvr>
                                      <p:tavLst>
                                        <p:tav tm="0">
                                          <p:val>
                                            <p:strVal val="#ppt_x-.2"/>
                                          </p:val>
                                        </p:tav>
                                        <p:tav tm="100000">
                                          <p:val>
                                            <p:strVal val="#ppt_x"/>
                                          </p:val>
                                        </p:tav>
                                      </p:tavLst>
                                    </p:anim>
                                    <p:anim calcmode="lin" valueType="num">
                                      <p:cBhvr>
                                        <p:cTn id="19" dur="1000" fill="hold"/>
                                        <p:tgtEl>
                                          <p:spTgt spid="58378"/>
                                        </p:tgtEl>
                                        <p:attrNameLst>
                                          <p:attrName>ppt_y</p:attrName>
                                        </p:attrNameLst>
                                      </p:cBhvr>
                                      <p:tavLst>
                                        <p:tav tm="0">
                                          <p:val>
                                            <p:strVal val="#ppt_y"/>
                                          </p:val>
                                        </p:tav>
                                        <p:tav tm="100000">
                                          <p:val>
                                            <p:strVal val="#ppt_y"/>
                                          </p:val>
                                        </p:tav>
                                      </p:tavLst>
                                    </p:anim>
                                    <p:animEffect transition="in" filter="wipe(right)" prLst="gradientSize: 0.1">
                                      <p:cBhvr>
                                        <p:cTn id="20" dur="1000"/>
                                        <p:tgtEl>
                                          <p:spTgt spid="58378"/>
                                        </p:tgtEl>
                                      </p:cBhvr>
                                    </p:animEffect>
                                  </p:childTnLst>
                                </p:cTn>
                              </p:par>
                            </p:childTnLst>
                          </p:cTn>
                        </p:par>
                        <p:par>
                          <p:cTn id="21" fill="hold" nodeType="afterGroup">
                            <p:stCondLst>
                              <p:cond delay="2500"/>
                            </p:stCondLst>
                            <p:childTnLst>
                              <p:par>
                                <p:cTn id="22" presetID="29" presetClass="entr" presetSubtype="0" fill="hold" grpId="0" nodeType="afterEffect">
                                  <p:stCondLst>
                                    <p:cond delay="0"/>
                                  </p:stCondLst>
                                  <p:childTnLst>
                                    <p:set>
                                      <p:cBhvr>
                                        <p:cTn id="23" dur="1" fill="hold">
                                          <p:stCondLst>
                                            <p:cond delay="0"/>
                                          </p:stCondLst>
                                        </p:cTn>
                                        <p:tgtEl>
                                          <p:spTgt spid="58379"/>
                                        </p:tgtEl>
                                        <p:attrNameLst>
                                          <p:attrName>style.visibility</p:attrName>
                                        </p:attrNameLst>
                                      </p:cBhvr>
                                      <p:to>
                                        <p:strVal val="visible"/>
                                      </p:to>
                                    </p:set>
                                    <p:anim calcmode="lin" valueType="num">
                                      <p:cBhvr>
                                        <p:cTn id="24" dur="1000" fill="hold"/>
                                        <p:tgtEl>
                                          <p:spTgt spid="58379"/>
                                        </p:tgtEl>
                                        <p:attrNameLst>
                                          <p:attrName>ppt_x</p:attrName>
                                        </p:attrNameLst>
                                      </p:cBhvr>
                                      <p:tavLst>
                                        <p:tav tm="0">
                                          <p:val>
                                            <p:strVal val="#ppt_x-.2"/>
                                          </p:val>
                                        </p:tav>
                                        <p:tav tm="100000">
                                          <p:val>
                                            <p:strVal val="#ppt_x"/>
                                          </p:val>
                                        </p:tav>
                                      </p:tavLst>
                                    </p:anim>
                                    <p:anim calcmode="lin" valueType="num">
                                      <p:cBhvr>
                                        <p:cTn id="25" dur="1000" fill="hold"/>
                                        <p:tgtEl>
                                          <p:spTgt spid="58379"/>
                                        </p:tgtEl>
                                        <p:attrNameLst>
                                          <p:attrName>ppt_y</p:attrName>
                                        </p:attrNameLst>
                                      </p:cBhvr>
                                      <p:tavLst>
                                        <p:tav tm="0">
                                          <p:val>
                                            <p:strVal val="#ppt_y"/>
                                          </p:val>
                                        </p:tav>
                                        <p:tav tm="100000">
                                          <p:val>
                                            <p:strVal val="#ppt_y"/>
                                          </p:val>
                                        </p:tav>
                                      </p:tavLst>
                                    </p:anim>
                                    <p:animEffect transition="in" filter="wipe(right)" prLst="gradientSize: 0.1">
                                      <p:cBhvr>
                                        <p:cTn id="26" dur="1000"/>
                                        <p:tgtEl>
                                          <p:spTgt spid="58379"/>
                                        </p:tgtEl>
                                      </p:cBhvr>
                                    </p:animEffect>
                                  </p:childTnLst>
                                </p:cTn>
                              </p:par>
                            </p:childTnLst>
                          </p:cTn>
                        </p:par>
                        <p:par>
                          <p:cTn id="27" fill="hold" nodeType="afterGroup">
                            <p:stCondLst>
                              <p:cond delay="3500"/>
                            </p:stCondLst>
                            <p:childTnLst>
                              <p:par>
                                <p:cTn id="28" presetID="29" presetClass="entr" presetSubtype="0" fill="hold" grpId="0" nodeType="afterEffect">
                                  <p:stCondLst>
                                    <p:cond delay="0"/>
                                  </p:stCondLst>
                                  <p:childTnLst>
                                    <p:set>
                                      <p:cBhvr>
                                        <p:cTn id="29" dur="1" fill="hold">
                                          <p:stCondLst>
                                            <p:cond delay="0"/>
                                          </p:stCondLst>
                                        </p:cTn>
                                        <p:tgtEl>
                                          <p:spTgt spid="58405"/>
                                        </p:tgtEl>
                                        <p:attrNameLst>
                                          <p:attrName>style.visibility</p:attrName>
                                        </p:attrNameLst>
                                      </p:cBhvr>
                                      <p:to>
                                        <p:strVal val="visible"/>
                                      </p:to>
                                    </p:set>
                                    <p:anim calcmode="lin" valueType="num">
                                      <p:cBhvr>
                                        <p:cTn id="30" dur="1000" fill="hold"/>
                                        <p:tgtEl>
                                          <p:spTgt spid="58405"/>
                                        </p:tgtEl>
                                        <p:attrNameLst>
                                          <p:attrName>ppt_x</p:attrName>
                                        </p:attrNameLst>
                                      </p:cBhvr>
                                      <p:tavLst>
                                        <p:tav tm="0">
                                          <p:val>
                                            <p:strVal val="#ppt_x-.2"/>
                                          </p:val>
                                        </p:tav>
                                        <p:tav tm="100000">
                                          <p:val>
                                            <p:strVal val="#ppt_x"/>
                                          </p:val>
                                        </p:tav>
                                      </p:tavLst>
                                    </p:anim>
                                    <p:anim calcmode="lin" valueType="num">
                                      <p:cBhvr>
                                        <p:cTn id="31" dur="1000" fill="hold"/>
                                        <p:tgtEl>
                                          <p:spTgt spid="58405"/>
                                        </p:tgtEl>
                                        <p:attrNameLst>
                                          <p:attrName>ppt_y</p:attrName>
                                        </p:attrNameLst>
                                      </p:cBhvr>
                                      <p:tavLst>
                                        <p:tav tm="0">
                                          <p:val>
                                            <p:strVal val="#ppt_y"/>
                                          </p:val>
                                        </p:tav>
                                        <p:tav tm="100000">
                                          <p:val>
                                            <p:strVal val="#ppt_y"/>
                                          </p:val>
                                        </p:tav>
                                      </p:tavLst>
                                    </p:anim>
                                    <p:animEffect transition="in" filter="wipe(right)" prLst="gradientSize: 0.1">
                                      <p:cBhvr>
                                        <p:cTn id="32" dur="1000"/>
                                        <p:tgtEl>
                                          <p:spTgt spid="58405"/>
                                        </p:tgtEl>
                                      </p:cBhvr>
                                    </p:animEffect>
                                  </p:childTnLst>
                                </p:cTn>
                              </p:par>
                            </p:childTnLst>
                          </p:cTn>
                        </p:par>
                        <p:par>
                          <p:cTn id="33" fill="hold" nodeType="afterGroup">
                            <p:stCondLst>
                              <p:cond delay="4500"/>
                            </p:stCondLst>
                            <p:childTnLst>
                              <p:par>
                                <p:cTn id="34" presetID="2" presetClass="entr" presetSubtype="2" fill="hold" nodeType="afterEffect">
                                  <p:stCondLst>
                                    <p:cond delay="0"/>
                                  </p:stCondLst>
                                  <p:childTnLst>
                                    <p:set>
                                      <p:cBhvr>
                                        <p:cTn id="35" dur="1" fill="hold">
                                          <p:stCondLst>
                                            <p:cond delay="0"/>
                                          </p:stCondLst>
                                        </p:cTn>
                                        <p:tgtEl>
                                          <p:spTgt spid="58380"/>
                                        </p:tgtEl>
                                        <p:attrNameLst>
                                          <p:attrName>style.visibility</p:attrName>
                                        </p:attrNameLst>
                                      </p:cBhvr>
                                      <p:to>
                                        <p:strVal val="visible"/>
                                      </p:to>
                                    </p:set>
                                    <p:anim calcmode="lin" valueType="num">
                                      <p:cBhvr additive="base">
                                        <p:cTn id="36" dur="500" fill="hold"/>
                                        <p:tgtEl>
                                          <p:spTgt spid="58380"/>
                                        </p:tgtEl>
                                        <p:attrNameLst>
                                          <p:attrName>ppt_x</p:attrName>
                                        </p:attrNameLst>
                                      </p:cBhvr>
                                      <p:tavLst>
                                        <p:tav tm="0">
                                          <p:val>
                                            <p:strVal val="1+#ppt_w/2"/>
                                          </p:val>
                                        </p:tav>
                                        <p:tav tm="100000">
                                          <p:val>
                                            <p:strVal val="#ppt_x"/>
                                          </p:val>
                                        </p:tav>
                                      </p:tavLst>
                                    </p:anim>
                                    <p:anim calcmode="lin" valueType="num">
                                      <p:cBhvr additive="base">
                                        <p:cTn id="37" dur="500" fill="hold"/>
                                        <p:tgtEl>
                                          <p:spTgt spid="5838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5000"/>
                            </p:stCondLst>
                            <p:childTnLst>
                              <p:par>
                                <p:cTn id="39" presetID="2" presetClass="entr" presetSubtype="8" fill="hold" grpId="0" nodeType="afterEffect">
                                  <p:stCondLst>
                                    <p:cond delay="0"/>
                                  </p:stCondLst>
                                  <p:childTnLst>
                                    <p:set>
                                      <p:cBhvr>
                                        <p:cTn id="40" dur="1" fill="hold">
                                          <p:stCondLst>
                                            <p:cond delay="0"/>
                                          </p:stCondLst>
                                        </p:cTn>
                                        <p:tgtEl>
                                          <p:spTgt spid="58381"/>
                                        </p:tgtEl>
                                        <p:attrNameLst>
                                          <p:attrName>style.visibility</p:attrName>
                                        </p:attrNameLst>
                                      </p:cBhvr>
                                      <p:to>
                                        <p:strVal val="visible"/>
                                      </p:to>
                                    </p:set>
                                    <p:anim calcmode="lin" valueType="num">
                                      <p:cBhvr additive="base">
                                        <p:cTn id="41" dur="500" fill="hold"/>
                                        <p:tgtEl>
                                          <p:spTgt spid="58381"/>
                                        </p:tgtEl>
                                        <p:attrNameLst>
                                          <p:attrName>ppt_x</p:attrName>
                                        </p:attrNameLst>
                                      </p:cBhvr>
                                      <p:tavLst>
                                        <p:tav tm="0">
                                          <p:val>
                                            <p:strVal val="0-#ppt_w/2"/>
                                          </p:val>
                                        </p:tav>
                                        <p:tav tm="100000">
                                          <p:val>
                                            <p:strVal val="#ppt_x"/>
                                          </p:val>
                                        </p:tav>
                                      </p:tavLst>
                                    </p:anim>
                                    <p:anim calcmode="lin" valueType="num">
                                      <p:cBhvr additive="base">
                                        <p:cTn id="42" dur="500" fill="hold"/>
                                        <p:tgtEl>
                                          <p:spTgt spid="58381"/>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5500"/>
                            </p:stCondLst>
                            <p:childTnLst>
                              <p:par>
                                <p:cTn id="44" presetID="2" presetClass="entr" presetSubtype="8" fill="hold" grpId="0" nodeType="afterEffect">
                                  <p:stCondLst>
                                    <p:cond delay="0"/>
                                  </p:stCondLst>
                                  <p:childTnLst>
                                    <p:set>
                                      <p:cBhvr>
                                        <p:cTn id="45" dur="1" fill="hold">
                                          <p:stCondLst>
                                            <p:cond delay="0"/>
                                          </p:stCondLst>
                                        </p:cTn>
                                        <p:tgtEl>
                                          <p:spTgt spid="58382"/>
                                        </p:tgtEl>
                                        <p:attrNameLst>
                                          <p:attrName>style.visibility</p:attrName>
                                        </p:attrNameLst>
                                      </p:cBhvr>
                                      <p:to>
                                        <p:strVal val="visible"/>
                                      </p:to>
                                    </p:set>
                                    <p:anim calcmode="lin" valueType="num">
                                      <p:cBhvr additive="base">
                                        <p:cTn id="46" dur="500" fill="hold"/>
                                        <p:tgtEl>
                                          <p:spTgt spid="58382"/>
                                        </p:tgtEl>
                                        <p:attrNameLst>
                                          <p:attrName>ppt_x</p:attrName>
                                        </p:attrNameLst>
                                      </p:cBhvr>
                                      <p:tavLst>
                                        <p:tav tm="0">
                                          <p:val>
                                            <p:strVal val="0-#ppt_w/2"/>
                                          </p:val>
                                        </p:tav>
                                        <p:tav tm="100000">
                                          <p:val>
                                            <p:strVal val="#ppt_x"/>
                                          </p:val>
                                        </p:tav>
                                      </p:tavLst>
                                    </p:anim>
                                    <p:anim calcmode="lin" valueType="num">
                                      <p:cBhvr additive="base">
                                        <p:cTn id="47" dur="500" fill="hold"/>
                                        <p:tgtEl>
                                          <p:spTgt spid="58382"/>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6000"/>
                            </p:stCondLst>
                            <p:childTnLst>
                              <p:par>
                                <p:cTn id="49" presetID="2" presetClass="entr" presetSubtype="8" fill="hold" grpId="0" nodeType="afterEffect">
                                  <p:stCondLst>
                                    <p:cond delay="0"/>
                                  </p:stCondLst>
                                  <p:childTnLst>
                                    <p:set>
                                      <p:cBhvr>
                                        <p:cTn id="50" dur="1" fill="hold">
                                          <p:stCondLst>
                                            <p:cond delay="0"/>
                                          </p:stCondLst>
                                        </p:cTn>
                                        <p:tgtEl>
                                          <p:spTgt spid="58383"/>
                                        </p:tgtEl>
                                        <p:attrNameLst>
                                          <p:attrName>style.visibility</p:attrName>
                                        </p:attrNameLst>
                                      </p:cBhvr>
                                      <p:to>
                                        <p:strVal val="visible"/>
                                      </p:to>
                                    </p:set>
                                    <p:anim calcmode="lin" valueType="num">
                                      <p:cBhvr additive="base">
                                        <p:cTn id="51" dur="500" fill="hold"/>
                                        <p:tgtEl>
                                          <p:spTgt spid="58383"/>
                                        </p:tgtEl>
                                        <p:attrNameLst>
                                          <p:attrName>ppt_x</p:attrName>
                                        </p:attrNameLst>
                                      </p:cBhvr>
                                      <p:tavLst>
                                        <p:tav tm="0">
                                          <p:val>
                                            <p:strVal val="0-#ppt_w/2"/>
                                          </p:val>
                                        </p:tav>
                                        <p:tav tm="100000">
                                          <p:val>
                                            <p:strVal val="#ppt_x"/>
                                          </p:val>
                                        </p:tav>
                                      </p:tavLst>
                                    </p:anim>
                                    <p:anim calcmode="lin" valueType="num">
                                      <p:cBhvr additive="base">
                                        <p:cTn id="52" dur="500" fill="hold"/>
                                        <p:tgtEl>
                                          <p:spTgt spid="58383"/>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6500"/>
                            </p:stCondLst>
                            <p:childTnLst>
                              <p:par>
                                <p:cTn id="54" presetID="2" presetClass="entr" presetSubtype="8" fill="hold" grpId="0" nodeType="afterEffect">
                                  <p:stCondLst>
                                    <p:cond delay="0"/>
                                  </p:stCondLst>
                                  <p:childTnLst>
                                    <p:set>
                                      <p:cBhvr>
                                        <p:cTn id="55" dur="1" fill="hold">
                                          <p:stCondLst>
                                            <p:cond delay="0"/>
                                          </p:stCondLst>
                                        </p:cTn>
                                        <p:tgtEl>
                                          <p:spTgt spid="58384"/>
                                        </p:tgtEl>
                                        <p:attrNameLst>
                                          <p:attrName>style.visibility</p:attrName>
                                        </p:attrNameLst>
                                      </p:cBhvr>
                                      <p:to>
                                        <p:strVal val="visible"/>
                                      </p:to>
                                    </p:set>
                                    <p:anim calcmode="lin" valueType="num">
                                      <p:cBhvr additive="base">
                                        <p:cTn id="56" dur="500" fill="hold"/>
                                        <p:tgtEl>
                                          <p:spTgt spid="58384"/>
                                        </p:tgtEl>
                                        <p:attrNameLst>
                                          <p:attrName>ppt_x</p:attrName>
                                        </p:attrNameLst>
                                      </p:cBhvr>
                                      <p:tavLst>
                                        <p:tav tm="0">
                                          <p:val>
                                            <p:strVal val="0-#ppt_w/2"/>
                                          </p:val>
                                        </p:tav>
                                        <p:tav tm="100000">
                                          <p:val>
                                            <p:strVal val="#ppt_x"/>
                                          </p:val>
                                        </p:tav>
                                      </p:tavLst>
                                    </p:anim>
                                    <p:anim calcmode="lin" valueType="num">
                                      <p:cBhvr additive="base">
                                        <p:cTn id="57" dur="500" fill="hold"/>
                                        <p:tgtEl>
                                          <p:spTgt spid="58384"/>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7000"/>
                            </p:stCondLst>
                            <p:childTnLst>
                              <p:par>
                                <p:cTn id="59" presetID="2" presetClass="entr" presetSubtype="8" fill="hold" grpId="0" nodeType="afterEffect">
                                  <p:stCondLst>
                                    <p:cond delay="0"/>
                                  </p:stCondLst>
                                  <p:childTnLst>
                                    <p:set>
                                      <p:cBhvr>
                                        <p:cTn id="60" dur="1" fill="hold">
                                          <p:stCondLst>
                                            <p:cond delay="0"/>
                                          </p:stCondLst>
                                        </p:cTn>
                                        <p:tgtEl>
                                          <p:spTgt spid="58385"/>
                                        </p:tgtEl>
                                        <p:attrNameLst>
                                          <p:attrName>style.visibility</p:attrName>
                                        </p:attrNameLst>
                                      </p:cBhvr>
                                      <p:to>
                                        <p:strVal val="visible"/>
                                      </p:to>
                                    </p:set>
                                    <p:anim calcmode="lin" valueType="num">
                                      <p:cBhvr additive="base">
                                        <p:cTn id="61" dur="500" fill="hold"/>
                                        <p:tgtEl>
                                          <p:spTgt spid="58385"/>
                                        </p:tgtEl>
                                        <p:attrNameLst>
                                          <p:attrName>ppt_x</p:attrName>
                                        </p:attrNameLst>
                                      </p:cBhvr>
                                      <p:tavLst>
                                        <p:tav tm="0">
                                          <p:val>
                                            <p:strVal val="0-#ppt_w/2"/>
                                          </p:val>
                                        </p:tav>
                                        <p:tav tm="100000">
                                          <p:val>
                                            <p:strVal val="#ppt_x"/>
                                          </p:val>
                                        </p:tav>
                                      </p:tavLst>
                                    </p:anim>
                                    <p:anim calcmode="lin" valueType="num">
                                      <p:cBhvr additive="base">
                                        <p:cTn id="62" dur="500" fill="hold"/>
                                        <p:tgtEl>
                                          <p:spTgt spid="58385"/>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7500"/>
                            </p:stCondLst>
                            <p:childTnLst>
                              <p:par>
                                <p:cTn id="64" presetID="2" presetClass="entr" presetSubtype="8" fill="hold" grpId="0" nodeType="afterEffect">
                                  <p:stCondLst>
                                    <p:cond delay="0"/>
                                  </p:stCondLst>
                                  <p:childTnLst>
                                    <p:set>
                                      <p:cBhvr>
                                        <p:cTn id="65" dur="1" fill="hold">
                                          <p:stCondLst>
                                            <p:cond delay="0"/>
                                          </p:stCondLst>
                                        </p:cTn>
                                        <p:tgtEl>
                                          <p:spTgt spid="58386"/>
                                        </p:tgtEl>
                                        <p:attrNameLst>
                                          <p:attrName>style.visibility</p:attrName>
                                        </p:attrNameLst>
                                      </p:cBhvr>
                                      <p:to>
                                        <p:strVal val="visible"/>
                                      </p:to>
                                    </p:set>
                                    <p:anim calcmode="lin" valueType="num">
                                      <p:cBhvr additive="base">
                                        <p:cTn id="66" dur="500" fill="hold"/>
                                        <p:tgtEl>
                                          <p:spTgt spid="58386"/>
                                        </p:tgtEl>
                                        <p:attrNameLst>
                                          <p:attrName>ppt_x</p:attrName>
                                        </p:attrNameLst>
                                      </p:cBhvr>
                                      <p:tavLst>
                                        <p:tav tm="0">
                                          <p:val>
                                            <p:strVal val="0-#ppt_w/2"/>
                                          </p:val>
                                        </p:tav>
                                        <p:tav tm="100000">
                                          <p:val>
                                            <p:strVal val="#ppt_x"/>
                                          </p:val>
                                        </p:tav>
                                      </p:tavLst>
                                    </p:anim>
                                    <p:anim calcmode="lin" valueType="num">
                                      <p:cBhvr additive="base">
                                        <p:cTn id="67" dur="500" fill="hold"/>
                                        <p:tgtEl>
                                          <p:spTgt spid="58386"/>
                                        </p:tgtEl>
                                        <p:attrNameLst>
                                          <p:attrName>ppt_y</p:attrName>
                                        </p:attrNameLst>
                                      </p:cBhvr>
                                      <p:tavLst>
                                        <p:tav tm="0">
                                          <p:val>
                                            <p:strVal val="#ppt_y"/>
                                          </p:val>
                                        </p:tav>
                                        <p:tav tm="100000">
                                          <p:val>
                                            <p:strVal val="#ppt_y"/>
                                          </p:val>
                                        </p:tav>
                                      </p:tavLst>
                                    </p:anim>
                                  </p:childTnLst>
                                </p:cTn>
                              </p:par>
                            </p:childTnLst>
                          </p:cTn>
                        </p:par>
                        <p:par>
                          <p:cTn id="68" fill="hold" nodeType="afterGroup">
                            <p:stCondLst>
                              <p:cond delay="8000"/>
                            </p:stCondLst>
                            <p:childTnLst>
                              <p:par>
                                <p:cTn id="69" presetID="2" presetClass="entr" presetSubtype="8" fill="hold" grpId="0" nodeType="afterEffect">
                                  <p:stCondLst>
                                    <p:cond delay="0"/>
                                  </p:stCondLst>
                                  <p:childTnLst>
                                    <p:set>
                                      <p:cBhvr>
                                        <p:cTn id="70" dur="1" fill="hold">
                                          <p:stCondLst>
                                            <p:cond delay="0"/>
                                          </p:stCondLst>
                                        </p:cTn>
                                        <p:tgtEl>
                                          <p:spTgt spid="58387"/>
                                        </p:tgtEl>
                                        <p:attrNameLst>
                                          <p:attrName>style.visibility</p:attrName>
                                        </p:attrNameLst>
                                      </p:cBhvr>
                                      <p:to>
                                        <p:strVal val="visible"/>
                                      </p:to>
                                    </p:set>
                                    <p:anim calcmode="lin" valueType="num">
                                      <p:cBhvr additive="base">
                                        <p:cTn id="71" dur="500" fill="hold"/>
                                        <p:tgtEl>
                                          <p:spTgt spid="58387"/>
                                        </p:tgtEl>
                                        <p:attrNameLst>
                                          <p:attrName>ppt_x</p:attrName>
                                        </p:attrNameLst>
                                      </p:cBhvr>
                                      <p:tavLst>
                                        <p:tav tm="0">
                                          <p:val>
                                            <p:strVal val="0-#ppt_w/2"/>
                                          </p:val>
                                        </p:tav>
                                        <p:tav tm="100000">
                                          <p:val>
                                            <p:strVal val="#ppt_x"/>
                                          </p:val>
                                        </p:tav>
                                      </p:tavLst>
                                    </p:anim>
                                    <p:anim calcmode="lin" valueType="num">
                                      <p:cBhvr additive="base">
                                        <p:cTn id="72" dur="500" fill="hold"/>
                                        <p:tgtEl>
                                          <p:spTgt spid="58387"/>
                                        </p:tgtEl>
                                        <p:attrNameLst>
                                          <p:attrName>ppt_y</p:attrName>
                                        </p:attrNameLst>
                                      </p:cBhvr>
                                      <p:tavLst>
                                        <p:tav tm="0">
                                          <p:val>
                                            <p:strVal val="#ppt_y"/>
                                          </p:val>
                                        </p:tav>
                                        <p:tav tm="100000">
                                          <p:val>
                                            <p:strVal val="#ppt_y"/>
                                          </p:val>
                                        </p:tav>
                                      </p:tavLst>
                                    </p:anim>
                                  </p:childTnLst>
                                </p:cTn>
                              </p:par>
                            </p:childTnLst>
                          </p:cTn>
                        </p:par>
                        <p:par>
                          <p:cTn id="73" fill="hold" nodeType="afterGroup">
                            <p:stCondLst>
                              <p:cond delay="8500"/>
                            </p:stCondLst>
                            <p:childTnLst>
                              <p:par>
                                <p:cTn id="74" presetID="2" presetClass="entr" presetSubtype="8" fill="hold" grpId="0" nodeType="afterEffect">
                                  <p:stCondLst>
                                    <p:cond delay="0"/>
                                  </p:stCondLst>
                                  <p:childTnLst>
                                    <p:set>
                                      <p:cBhvr>
                                        <p:cTn id="75" dur="1" fill="hold">
                                          <p:stCondLst>
                                            <p:cond delay="0"/>
                                          </p:stCondLst>
                                        </p:cTn>
                                        <p:tgtEl>
                                          <p:spTgt spid="58388"/>
                                        </p:tgtEl>
                                        <p:attrNameLst>
                                          <p:attrName>style.visibility</p:attrName>
                                        </p:attrNameLst>
                                      </p:cBhvr>
                                      <p:to>
                                        <p:strVal val="visible"/>
                                      </p:to>
                                    </p:set>
                                    <p:anim calcmode="lin" valueType="num">
                                      <p:cBhvr additive="base">
                                        <p:cTn id="76" dur="500" fill="hold"/>
                                        <p:tgtEl>
                                          <p:spTgt spid="58388"/>
                                        </p:tgtEl>
                                        <p:attrNameLst>
                                          <p:attrName>ppt_x</p:attrName>
                                        </p:attrNameLst>
                                      </p:cBhvr>
                                      <p:tavLst>
                                        <p:tav tm="0">
                                          <p:val>
                                            <p:strVal val="0-#ppt_w/2"/>
                                          </p:val>
                                        </p:tav>
                                        <p:tav tm="100000">
                                          <p:val>
                                            <p:strVal val="#ppt_x"/>
                                          </p:val>
                                        </p:tav>
                                      </p:tavLst>
                                    </p:anim>
                                    <p:anim calcmode="lin" valueType="num">
                                      <p:cBhvr additive="base">
                                        <p:cTn id="77" dur="500" fill="hold"/>
                                        <p:tgtEl>
                                          <p:spTgt spid="58388"/>
                                        </p:tgtEl>
                                        <p:attrNameLst>
                                          <p:attrName>ppt_y</p:attrName>
                                        </p:attrNameLst>
                                      </p:cBhvr>
                                      <p:tavLst>
                                        <p:tav tm="0">
                                          <p:val>
                                            <p:strVal val="#ppt_y"/>
                                          </p:val>
                                        </p:tav>
                                        <p:tav tm="100000">
                                          <p:val>
                                            <p:strVal val="#ppt_y"/>
                                          </p:val>
                                        </p:tav>
                                      </p:tavLst>
                                    </p:anim>
                                  </p:childTnLst>
                                </p:cTn>
                              </p:par>
                            </p:childTnLst>
                          </p:cTn>
                        </p:par>
                        <p:par>
                          <p:cTn id="78" fill="hold" nodeType="afterGroup">
                            <p:stCondLst>
                              <p:cond delay="9000"/>
                            </p:stCondLst>
                            <p:childTnLst>
                              <p:par>
                                <p:cTn id="79" presetID="2" presetClass="entr" presetSubtype="8" fill="hold" grpId="0" nodeType="afterEffect">
                                  <p:stCondLst>
                                    <p:cond delay="0"/>
                                  </p:stCondLst>
                                  <p:childTnLst>
                                    <p:set>
                                      <p:cBhvr>
                                        <p:cTn id="80" dur="1" fill="hold">
                                          <p:stCondLst>
                                            <p:cond delay="0"/>
                                          </p:stCondLst>
                                        </p:cTn>
                                        <p:tgtEl>
                                          <p:spTgt spid="58390"/>
                                        </p:tgtEl>
                                        <p:attrNameLst>
                                          <p:attrName>style.visibility</p:attrName>
                                        </p:attrNameLst>
                                      </p:cBhvr>
                                      <p:to>
                                        <p:strVal val="visible"/>
                                      </p:to>
                                    </p:set>
                                    <p:anim calcmode="lin" valueType="num">
                                      <p:cBhvr additive="base">
                                        <p:cTn id="81" dur="500" fill="hold"/>
                                        <p:tgtEl>
                                          <p:spTgt spid="58390"/>
                                        </p:tgtEl>
                                        <p:attrNameLst>
                                          <p:attrName>ppt_x</p:attrName>
                                        </p:attrNameLst>
                                      </p:cBhvr>
                                      <p:tavLst>
                                        <p:tav tm="0">
                                          <p:val>
                                            <p:strVal val="0-#ppt_w/2"/>
                                          </p:val>
                                        </p:tav>
                                        <p:tav tm="100000">
                                          <p:val>
                                            <p:strVal val="#ppt_x"/>
                                          </p:val>
                                        </p:tav>
                                      </p:tavLst>
                                    </p:anim>
                                    <p:anim calcmode="lin" valueType="num">
                                      <p:cBhvr additive="base">
                                        <p:cTn id="82" dur="500" fill="hold"/>
                                        <p:tgtEl>
                                          <p:spTgt spid="58390"/>
                                        </p:tgtEl>
                                        <p:attrNameLst>
                                          <p:attrName>ppt_y</p:attrName>
                                        </p:attrNameLst>
                                      </p:cBhvr>
                                      <p:tavLst>
                                        <p:tav tm="0">
                                          <p:val>
                                            <p:strVal val="#ppt_y"/>
                                          </p:val>
                                        </p:tav>
                                        <p:tav tm="100000">
                                          <p:val>
                                            <p:strVal val="#ppt_y"/>
                                          </p:val>
                                        </p:tav>
                                      </p:tavLst>
                                    </p:anim>
                                  </p:childTnLst>
                                </p:cTn>
                              </p:par>
                            </p:childTnLst>
                          </p:cTn>
                        </p:par>
                        <p:par>
                          <p:cTn id="83" fill="hold" nodeType="afterGroup">
                            <p:stCondLst>
                              <p:cond delay="9500"/>
                            </p:stCondLst>
                            <p:childTnLst>
                              <p:par>
                                <p:cTn id="84" presetID="2" presetClass="entr" presetSubtype="8" fill="hold" grpId="0" nodeType="afterEffect">
                                  <p:stCondLst>
                                    <p:cond delay="0"/>
                                  </p:stCondLst>
                                  <p:childTnLst>
                                    <p:set>
                                      <p:cBhvr>
                                        <p:cTn id="85" dur="1" fill="hold">
                                          <p:stCondLst>
                                            <p:cond delay="0"/>
                                          </p:stCondLst>
                                        </p:cTn>
                                        <p:tgtEl>
                                          <p:spTgt spid="58391"/>
                                        </p:tgtEl>
                                        <p:attrNameLst>
                                          <p:attrName>style.visibility</p:attrName>
                                        </p:attrNameLst>
                                      </p:cBhvr>
                                      <p:to>
                                        <p:strVal val="visible"/>
                                      </p:to>
                                    </p:set>
                                    <p:anim calcmode="lin" valueType="num">
                                      <p:cBhvr additive="base">
                                        <p:cTn id="86" dur="500" fill="hold"/>
                                        <p:tgtEl>
                                          <p:spTgt spid="58391"/>
                                        </p:tgtEl>
                                        <p:attrNameLst>
                                          <p:attrName>ppt_x</p:attrName>
                                        </p:attrNameLst>
                                      </p:cBhvr>
                                      <p:tavLst>
                                        <p:tav tm="0">
                                          <p:val>
                                            <p:strVal val="0-#ppt_w/2"/>
                                          </p:val>
                                        </p:tav>
                                        <p:tav tm="100000">
                                          <p:val>
                                            <p:strVal val="#ppt_x"/>
                                          </p:val>
                                        </p:tav>
                                      </p:tavLst>
                                    </p:anim>
                                    <p:anim calcmode="lin" valueType="num">
                                      <p:cBhvr additive="base">
                                        <p:cTn id="87" dur="500" fill="hold"/>
                                        <p:tgtEl>
                                          <p:spTgt spid="58391"/>
                                        </p:tgtEl>
                                        <p:attrNameLst>
                                          <p:attrName>ppt_y</p:attrName>
                                        </p:attrNameLst>
                                      </p:cBhvr>
                                      <p:tavLst>
                                        <p:tav tm="0">
                                          <p:val>
                                            <p:strVal val="#ppt_y"/>
                                          </p:val>
                                        </p:tav>
                                        <p:tav tm="100000">
                                          <p:val>
                                            <p:strVal val="#ppt_y"/>
                                          </p:val>
                                        </p:tav>
                                      </p:tavLst>
                                    </p:anim>
                                  </p:childTnLst>
                                </p:cTn>
                              </p:par>
                            </p:childTnLst>
                          </p:cTn>
                        </p:par>
                        <p:par>
                          <p:cTn id="88" fill="hold" nodeType="afterGroup">
                            <p:stCondLst>
                              <p:cond delay="10000"/>
                            </p:stCondLst>
                            <p:childTnLst>
                              <p:par>
                                <p:cTn id="89" presetID="2" presetClass="entr" presetSubtype="8" fill="hold" grpId="0" nodeType="afterEffect">
                                  <p:stCondLst>
                                    <p:cond delay="0"/>
                                  </p:stCondLst>
                                  <p:childTnLst>
                                    <p:set>
                                      <p:cBhvr>
                                        <p:cTn id="90" dur="1" fill="hold">
                                          <p:stCondLst>
                                            <p:cond delay="0"/>
                                          </p:stCondLst>
                                        </p:cTn>
                                        <p:tgtEl>
                                          <p:spTgt spid="58392"/>
                                        </p:tgtEl>
                                        <p:attrNameLst>
                                          <p:attrName>style.visibility</p:attrName>
                                        </p:attrNameLst>
                                      </p:cBhvr>
                                      <p:to>
                                        <p:strVal val="visible"/>
                                      </p:to>
                                    </p:set>
                                    <p:anim calcmode="lin" valueType="num">
                                      <p:cBhvr additive="base">
                                        <p:cTn id="91" dur="500" fill="hold"/>
                                        <p:tgtEl>
                                          <p:spTgt spid="58392"/>
                                        </p:tgtEl>
                                        <p:attrNameLst>
                                          <p:attrName>ppt_x</p:attrName>
                                        </p:attrNameLst>
                                      </p:cBhvr>
                                      <p:tavLst>
                                        <p:tav tm="0">
                                          <p:val>
                                            <p:strVal val="0-#ppt_w/2"/>
                                          </p:val>
                                        </p:tav>
                                        <p:tav tm="100000">
                                          <p:val>
                                            <p:strVal val="#ppt_x"/>
                                          </p:val>
                                        </p:tav>
                                      </p:tavLst>
                                    </p:anim>
                                    <p:anim calcmode="lin" valueType="num">
                                      <p:cBhvr additive="base">
                                        <p:cTn id="92" dur="500" fill="hold"/>
                                        <p:tgtEl>
                                          <p:spTgt spid="58392"/>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10500"/>
                            </p:stCondLst>
                            <p:childTnLst>
                              <p:par>
                                <p:cTn id="94" presetID="2" presetClass="entr" presetSubtype="8" fill="hold" grpId="0" nodeType="afterEffect">
                                  <p:stCondLst>
                                    <p:cond delay="0"/>
                                  </p:stCondLst>
                                  <p:childTnLst>
                                    <p:set>
                                      <p:cBhvr>
                                        <p:cTn id="95" dur="1" fill="hold">
                                          <p:stCondLst>
                                            <p:cond delay="0"/>
                                          </p:stCondLst>
                                        </p:cTn>
                                        <p:tgtEl>
                                          <p:spTgt spid="58393"/>
                                        </p:tgtEl>
                                        <p:attrNameLst>
                                          <p:attrName>style.visibility</p:attrName>
                                        </p:attrNameLst>
                                      </p:cBhvr>
                                      <p:to>
                                        <p:strVal val="visible"/>
                                      </p:to>
                                    </p:set>
                                    <p:anim calcmode="lin" valueType="num">
                                      <p:cBhvr additive="base">
                                        <p:cTn id="96" dur="500" fill="hold"/>
                                        <p:tgtEl>
                                          <p:spTgt spid="58393"/>
                                        </p:tgtEl>
                                        <p:attrNameLst>
                                          <p:attrName>ppt_x</p:attrName>
                                        </p:attrNameLst>
                                      </p:cBhvr>
                                      <p:tavLst>
                                        <p:tav tm="0">
                                          <p:val>
                                            <p:strVal val="0-#ppt_w/2"/>
                                          </p:val>
                                        </p:tav>
                                        <p:tav tm="100000">
                                          <p:val>
                                            <p:strVal val="#ppt_x"/>
                                          </p:val>
                                        </p:tav>
                                      </p:tavLst>
                                    </p:anim>
                                    <p:anim calcmode="lin" valueType="num">
                                      <p:cBhvr additive="base">
                                        <p:cTn id="97" dur="500" fill="hold"/>
                                        <p:tgtEl>
                                          <p:spTgt spid="58393"/>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11000"/>
                            </p:stCondLst>
                            <p:childTnLst>
                              <p:par>
                                <p:cTn id="99" presetID="2" presetClass="entr" presetSubtype="8" fill="hold" grpId="0" nodeType="afterEffect">
                                  <p:stCondLst>
                                    <p:cond delay="0"/>
                                  </p:stCondLst>
                                  <p:childTnLst>
                                    <p:set>
                                      <p:cBhvr>
                                        <p:cTn id="100" dur="1" fill="hold">
                                          <p:stCondLst>
                                            <p:cond delay="0"/>
                                          </p:stCondLst>
                                        </p:cTn>
                                        <p:tgtEl>
                                          <p:spTgt spid="58394"/>
                                        </p:tgtEl>
                                        <p:attrNameLst>
                                          <p:attrName>style.visibility</p:attrName>
                                        </p:attrNameLst>
                                      </p:cBhvr>
                                      <p:to>
                                        <p:strVal val="visible"/>
                                      </p:to>
                                    </p:set>
                                    <p:anim calcmode="lin" valueType="num">
                                      <p:cBhvr additive="base">
                                        <p:cTn id="101" dur="500" fill="hold"/>
                                        <p:tgtEl>
                                          <p:spTgt spid="58394"/>
                                        </p:tgtEl>
                                        <p:attrNameLst>
                                          <p:attrName>ppt_x</p:attrName>
                                        </p:attrNameLst>
                                      </p:cBhvr>
                                      <p:tavLst>
                                        <p:tav tm="0">
                                          <p:val>
                                            <p:strVal val="0-#ppt_w/2"/>
                                          </p:val>
                                        </p:tav>
                                        <p:tav tm="100000">
                                          <p:val>
                                            <p:strVal val="#ppt_x"/>
                                          </p:val>
                                        </p:tav>
                                      </p:tavLst>
                                    </p:anim>
                                    <p:anim calcmode="lin" valueType="num">
                                      <p:cBhvr additive="base">
                                        <p:cTn id="102" dur="500" fill="hold"/>
                                        <p:tgtEl>
                                          <p:spTgt spid="58394"/>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11500"/>
                            </p:stCondLst>
                            <p:childTnLst>
                              <p:par>
                                <p:cTn id="104" presetID="2" presetClass="entr" presetSubtype="8" fill="hold" grpId="0" nodeType="afterEffect">
                                  <p:stCondLst>
                                    <p:cond delay="0"/>
                                  </p:stCondLst>
                                  <p:childTnLst>
                                    <p:set>
                                      <p:cBhvr>
                                        <p:cTn id="105" dur="1" fill="hold">
                                          <p:stCondLst>
                                            <p:cond delay="0"/>
                                          </p:stCondLst>
                                        </p:cTn>
                                        <p:tgtEl>
                                          <p:spTgt spid="58395"/>
                                        </p:tgtEl>
                                        <p:attrNameLst>
                                          <p:attrName>style.visibility</p:attrName>
                                        </p:attrNameLst>
                                      </p:cBhvr>
                                      <p:to>
                                        <p:strVal val="visible"/>
                                      </p:to>
                                    </p:set>
                                    <p:anim calcmode="lin" valueType="num">
                                      <p:cBhvr additive="base">
                                        <p:cTn id="106" dur="500" fill="hold"/>
                                        <p:tgtEl>
                                          <p:spTgt spid="58395"/>
                                        </p:tgtEl>
                                        <p:attrNameLst>
                                          <p:attrName>ppt_x</p:attrName>
                                        </p:attrNameLst>
                                      </p:cBhvr>
                                      <p:tavLst>
                                        <p:tav tm="0">
                                          <p:val>
                                            <p:strVal val="0-#ppt_w/2"/>
                                          </p:val>
                                        </p:tav>
                                        <p:tav tm="100000">
                                          <p:val>
                                            <p:strVal val="#ppt_x"/>
                                          </p:val>
                                        </p:tav>
                                      </p:tavLst>
                                    </p:anim>
                                    <p:anim calcmode="lin" valueType="num">
                                      <p:cBhvr additive="base">
                                        <p:cTn id="107" dur="500" fill="hold"/>
                                        <p:tgtEl>
                                          <p:spTgt spid="58395"/>
                                        </p:tgtEl>
                                        <p:attrNameLst>
                                          <p:attrName>ppt_y</p:attrName>
                                        </p:attrNameLst>
                                      </p:cBhvr>
                                      <p:tavLst>
                                        <p:tav tm="0">
                                          <p:val>
                                            <p:strVal val="#ppt_y"/>
                                          </p:val>
                                        </p:tav>
                                        <p:tav tm="100000">
                                          <p:val>
                                            <p:strVal val="#ppt_y"/>
                                          </p:val>
                                        </p:tav>
                                      </p:tavLst>
                                    </p:anim>
                                  </p:childTnLst>
                                </p:cTn>
                              </p:par>
                            </p:childTnLst>
                          </p:cTn>
                        </p:par>
                        <p:par>
                          <p:cTn id="108" fill="hold" nodeType="afterGroup">
                            <p:stCondLst>
                              <p:cond delay="12000"/>
                            </p:stCondLst>
                            <p:childTnLst>
                              <p:par>
                                <p:cTn id="109" presetID="2" presetClass="entr" presetSubtype="8" fill="hold" grpId="0" nodeType="afterEffect">
                                  <p:stCondLst>
                                    <p:cond delay="0"/>
                                  </p:stCondLst>
                                  <p:childTnLst>
                                    <p:set>
                                      <p:cBhvr>
                                        <p:cTn id="110" dur="1" fill="hold">
                                          <p:stCondLst>
                                            <p:cond delay="0"/>
                                          </p:stCondLst>
                                        </p:cTn>
                                        <p:tgtEl>
                                          <p:spTgt spid="58396"/>
                                        </p:tgtEl>
                                        <p:attrNameLst>
                                          <p:attrName>style.visibility</p:attrName>
                                        </p:attrNameLst>
                                      </p:cBhvr>
                                      <p:to>
                                        <p:strVal val="visible"/>
                                      </p:to>
                                    </p:set>
                                    <p:anim calcmode="lin" valueType="num">
                                      <p:cBhvr additive="base">
                                        <p:cTn id="111" dur="500" fill="hold"/>
                                        <p:tgtEl>
                                          <p:spTgt spid="58396"/>
                                        </p:tgtEl>
                                        <p:attrNameLst>
                                          <p:attrName>ppt_x</p:attrName>
                                        </p:attrNameLst>
                                      </p:cBhvr>
                                      <p:tavLst>
                                        <p:tav tm="0">
                                          <p:val>
                                            <p:strVal val="0-#ppt_w/2"/>
                                          </p:val>
                                        </p:tav>
                                        <p:tav tm="100000">
                                          <p:val>
                                            <p:strVal val="#ppt_x"/>
                                          </p:val>
                                        </p:tav>
                                      </p:tavLst>
                                    </p:anim>
                                    <p:anim calcmode="lin" valueType="num">
                                      <p:cBhvr additive="base">
                                        <p:cTn id="112" dur="500" fill="hold"/>
                                        <p:tgtEl>
                                          <p:spTgt spid="58396"/>
                                        </p:tgtEl>
                                        <p:attrNameLst>
                                          <p:attrName>ppt_y</p:attrName>
                                        </p:attrNameLst>
                                      </p:cBhvr>
                                      <p:tavLst>
                                        <p:tav tm="0">
                                          <p:val>
                                            <p:strVal val="#ppt_y"/>
                                          </p:val>
                                        </p:tav>
                                        <p:tav tm="100000">
                                          <p:val>
                                            <p:strVal val="#ppt_y"/>
                                          </p:val>
                                        </p:tav>
                                      </p:tavLst>
                                    </p:anim>
                                  </p:childTnLst>
                                </p:cTn>
                              </p:par>
                            </p:childTnLst>
                          </p:cTn>
                        </p:par>
                        <p:par>
                          <p:cTn id="113" fill="hold" nodeType="afterGroup">
                            <p:stCondLst>
                              <p:cond delay="12500"/>
                            </p:stCondLst>
                            <p:childTnLst>
                              <p:par>
                                <p:cTn id="114" presetID="2" presetClass="entr" presetSubtype="8" fill="hold" grpId="0" nodeType="afterEffect">
                                  <p:stCondLst>
                                    <p:cond delay="0"/>
                                  </p:stCondLst>
                                  <p:childTnLst>
                                    <p:set>
                                      <p:cBhvr>
                                        <p:cTn id="115" dur="1" fill="hold">
                                          <p:stCondLst>
                                            <p:cond delay="0"/>
                                          </p:stCondLst>
                                        </p:cTn>
                                        <p:tgtEl>
                                          <p:spTgt spid="58397"/>
                                        </p:tgtEl>
                                        <p:attrNameLst>
                                          <p:attrName>style.visibility</p:attrName>
                                        </p:attrNameLst>
                                      </p:cBhvr>
                                      <p:to>
                                        <p:strVal val="visible"/>
                                      </p:to>
                                    </p:set>
                                    <p:anim calcmode="lin" valueType="num">
                                      <p:cBhvr additive="base">
                                        <p:cTn id="116" dur="500" fill="hold"/>
                                        <p:tgtEl>
                                          <p:spTgt spid="58397"/>
                                        </p:tgtEl>
                                        <p:attrNameLst>
                                          <p:attrName>ppt_x</p:attrName>
                                        </p:attrNameLst>
                                      </p:cBhvr>
                                      <p:tavLst>
                                        <p:tav tm="0">
                                          <p:val>
                                            <p:strVal val="0-#ppt_w/2"/>
                                          </p:val>
                                        </p:tav>
                                        <p:tav tm="100000">
                                          <p:val>
                                            <p:strVal val="#ppt_x"/>
                                          </p:val>
                                        </p:tav>
                                      </p:tavLst>
                                    </p:anim>
                                    <p:anim calcmode="lin" valueType="num">
                                      <p:cBhvr additive="base">
                                        <p:cTn id="117" dur="500" fill="hold"/>
                                        <p:tgtEl>
                                          <p:spTgt spid="58397"/>
                                        </p:tgtEl>
                                        <p:attrNameLst>
                                          <p:attrName>ppt_y</p:attrName>
                                        </p:attrNameLst>
                                      </p:cBhvr>
                                      <p:tavLst>
                                        <p:tav tm="0">
                                          <p:val>
                                            <p:strVal val="#ppt_y"/>
                                          </p:val>
                                        </p:tav>
                                        <p:tav tm="100000">
                                          <p:val>
                                            <p:strVal val="#ppt_y"/>
                                          </p:val>
                                        </p:tav>
                                      </p:tavLst>
                                    </p:anim>
                                  </p:childTnLst>
                                </p:cTn>
                              </p:par>
                            </p:childTnLst>
                          </p:cTn>
                        </p:par>
                        <p:par>
                          <p:cTn id="118" fill="hold" nodeType="afterGroup">
                            <p:stCondLst>
                              <p:cond delay="13000"/>
                            </p:stCondLst>
                            <p:childTnLst>
                              <p:par>
                                <p:cTn id="119" presetID="2" presetClass="entr" presetSubtype="8" fill="hold" grpId="0" nodeType="afterEffect">
                                  <p:stCondLst>
                                    <p:cond delay="0"/>
                                  </p:stCondLst>
                                  <p:childTnLst>
                                    <p:set>
                                      <p:cBhvr>
                                        <p:cTn id="120" dur="1" fill="hold">
                                          <p:stCondLst>
                                            <p:cond delay="0"/>
                                          </p:stCondLst>
                                        </p:cTn>
                                        <p:tgtEl>
                                          <p:spTgt spid="58389"/>
                                        </p:tgtEl>
                                        <p:attrNameLst>
                                          <p:attrName>style.visibility</p:attrName>
                                        </p:attrNameLst>
                                      </p:cBhvr>
                                      <p:to>
                                        <p:strVal val="visible"/>
                                      </p:to>
                                    </p:set>
                                    <p:anim calcmode="lin" valueType="num">
                                      <p:cBhvr additive="base">
                                        <p:cTn id="121" dur="500" fill="hold"/>
                                        <p:tgtEl>
                                          <p:spTgt spid="58389"/>
                                        </p:tgtEl>
                                        <p:attrNameLst>
                                          <p:attrName>ppt_x</p:attrName>
                                        </p:attrNameLst>
                                      </p:cBhvr>
                                      <p:tavLst>
                                        <p:tav tm="0">
                                          <p:val>
                                            <p:strVal val="0-#ppt_w/2"/>
                                          </p:val>
                                        </p:tav>
                                        <p:tav tm="100000">
                                          <p:val>
                                            <p:strVal val="#ppt_x"/>
                                          </p:val>
                                        </p:tav>
                                      </p:tavLst>
                                    </p:anim>
                                    <p:anim calcmode="lin" valueType="num">
                                      <p:cBhvr additive="base">
                                        <p:cTn id="122" dur="500" fill="hold"/>
                                        <p:tgtEl>
                                          <p:spTgt spid="58389"/>
                                        </p:tgtEl>
                                        <p:attrNameLst>
                                          <p:attrName>ppt_y</p:attrName>
                                        </p:attrNameLst>
                                      </p:cBhvr>
                                      <p:tavLst>
                                        <p:tav tm="0">
                                          <p:val>
                                            <p:strVal val="#ppt_y"/>
                                          </p:val>
                                        </p:tav>
                                        <p:tav tm="100000">
                                          <p:val>
                                            <p:strVal val="#ppt_y"/>
                                          </p:val>
                                        </p:tav>
                                      </p:tavLst>
                                    </p:anim>
                                  </p:childTnLst>
                                </p:cTn>
                              </p:par>
                            </p:childTnLst>
                          </p:cTn>
                        </p:par>
                        <p:par>
                          <p:cTn id="123" fill="hold" nodeType="afterGroup">
                            <p:stCondLst>
                              <p:cond delay="13500"/>
                            </p:stCondLst>
                            <p:childTnLst>
                              <p:par>
                                <p:cTn id="124" presetID="2" presetClass="entr" presetSubtype="8" fill="hold" grpId="0" nodeType="afterEffect">
                                  <p:stCondLst>
                                    <p:cond delay="0"/>
                                  </p:stCondLst>
                                  <p:childTnLst>
                                    <p:set>
                                      <p:cBhvr>
                                        <p:cTn id="125" dur="1" fill="hold">
                                          <p:stCondLst>
                                            <p:cond delay="0"/>
                                          </p:stCondLst>
                                        </p:cTn>
                                        <p:tgtEl>
                                          <p:spTgt spid="58398"/>
                                        </p:tgtEl>
                                        <p:attrNameLst>
                                          <p:attrName>style.visibility</p:attrName>
                                        </p:attrNameLst>
                                      </p:cBhvr>
                                      <p:to>
                                        <p:strVal val="visible"/>
                                      </p:to>
                                    </p:set>
                                    <p:anim calcmode="lin" valueType="num">
                                      <p:cBhvr additive="base">
                                        <p:cTn id="126" dur="500" fill="hold"/>
                                        <p:tgtEl>
                                          <p:spTgt spid="58398"/>
                                        </p:tgtEl>
                                        <p:attrNameLst>
                                          <p:attrName>ppt_x</p:attrName>
                                        </p:attrNameLst>
                                      </p:cBhvr>
                                      <p:tavLst>
                                        <p:tav tm="0">
                                          <p:val>
                                            <p:strVal val="0-#ppt_w/2"/>
                                          </p:val>
                                        </p:tav>
                                        <p:tav tm="100000">
                                          <p:val>
                                            <p:strVal val="#ppt_x"/>
                                          </p:val>
                                        </p:tav>
                                      </p:tavLst>
                                    </p:anim>
                                    <p:anim calcmode="lin" valueType="num">
                                      <p:cBhvr additive="base">
                                        <p:cTn id="127" dur="500" fill="hold"/>
                                        <p:tgtEl>
                                          <p:spTgt spid="58398"/>
                                        </p:tgtEl>
                                        <p:attrNameLst>
                                          <p:attrName>ppt_y</p:attrName>
                                        </p:attrNameLst>
                                      </p:cBhvr>
                                      <p:tavLst>
                                        <p:tav tm="0">
                                          <p:val>
                                            <p:strVal val="#ppt_y"/>
                                          </p:val>
                                        </p:tav>
                                        <p:tav tm="100000">
                                          <p:val>
                                            <p:strVal val="#ppt_y"/>
                                          </p:val>
                                        </p:tav>
                                      </p:tavLst>
                                    </p:anim>
                                  </p:childTnLst>
                                </p:cTn>
                              </p:par>
                            </p:childTnLst>
                          </p:cTn>
                        </p:par>
                        <p:par>
                          <p:cTn id="128" fill="hold" nodeType="afterGroup">
                            <p:stCondLst>
                              <p:cond delay="14000"/>
                            </p:stCondLst>
                            <p:childTnLst>
                              <p:par>
                                <p:cTn id="129" presetID="2" presetClass="entr" presetSubtype="8" fill="hold" grpId="0" nodeType="afterEffect">
                                  <p:stCondLst>
                                    <p:cond delay="0"/>
                                  </p:stCondLst>
                                  <p:childTnLst>
                                    <p:set>
                                      <p:cBhvr>
                                        <p:cTn id="130" dur="1" fill="hold">
                                          <p:stCondLst>
                                            <p:cond delay="0"/>
                                          </p:stCondLst>
                                        </p:cTn>
                                        <p:tgtEl>
                                          <p:spTgt spid="58399"/>
                                        </p:tgtEl>
                                        <p:attrNameLst>
                                          <p:attrName>style.visibility</p:attrName>
                                        </p:attrNameLst>
                                      </p:cBhvr>
                                      <p:to>
                                        <p:strVal val="visible"/>
                                      </p:to>
                                    </p:set>
                                    <p:anim calcmode="lin" valueType="num">
                                      <p:cBhvr additive="base">
                                        <p:cTn id="131" dur="500" fill="hold"/>
                                        <p:tgtEl>
                                          <p:spTgt spid="58399"/>
                                        </p:tgtEl>
                                        <p:attrNameLst>
                                          <p:attrName>ppt_x</p:attrName>
                                        </p:attrNameLst>
                                      </p:cBhvr>
                                      <p:tavLst>
                                        <p:tav tm="0">
                                          <p:val>
                                            <p:strVal val="0-#ppt_w/2"/>
                                          </p:val>
                                        </p:tav>
                                        <p:tav tm="100000">
                                          <p:val>
                                            <p:strVal val="#ppt_x"/>
                                          </p:val>
                                        </p:tav>
                                      </p:tavLst>
                                    </p:anim>
                                    <p:anim calcmode="lin" valueType="num">
                                      <p:cBhvr additive="base">
                                        <p:cTn id="132" dur="500" fill="hold"/>
                                        <p:tgtEl>
                                          <p:spTgt spid="58399"/>
                                        </p:tgtEl>
                                        <p:attrNameLst>
                                          <p:attrName>ppt_y</p:attrName>
                                        </p:attrNameLst>
                                      </p:cBhvr>
                                      <p:tavLst>
                                        <p:tav tm="0">
                                          <p:val>
                                            <p:strVal val="#ppt_y"/>
                                          </p:val>
                                        </p:tav>
                                        <p:tav tm="100000">
                                          <p:val>
                                            <p:strVal val="#ppt_y"/>
                                          </p:val>
                                        </p:tav>
                                      </p:tavLst>
                                    </p:anim>
                                  </p:childTnLst>
                                </p:cTn>
                              </p:par>
                            </p:childTnLst>
                          </p:cTn>
                        </p:par>
                        <p:par>
                          <p:cTn id="133" fill="hold" nodeType="afterGroup">
                            <p:stCondLst>
                              <p:cond delay="14500"/>
                            </p:stCondLst>
                            <p:childTnLst>
                              <p:par>
                                <p:cTn id="134" presetID="2" presetClass="entr" presetSubtype="8" fill="hold" grpId="0" nodeType="afterEffect">
                                  <p:stCondLst>
                                    <p:cond delay="0"/>
                                  </p:stCondLst>
                                  <p:childTnLst>
                                    <p:set>
                                      <p:cBhvr>
                                        <p:cTn id="135" dur="1" fill="hold">
                                          <p:stCondLst>
                                            <p:cond delay="0"/>
                                          </p:stCondLst>
                                        </p:cTn>
                                        <p:tgtEl>
                                          <p:spTgt spid="58400"/>
                                        </p:tgtEl>
                                        <p:attrNameLst>
                                          <p:attrName>style.visibility</p:attrName>
                                        </p:attrNameLst>
                                      </p:cBhvr>
                                      <p:to>
                                        <p:strVal val="visible"/>
                                      </p:to>
                                    </p:set>
                                    <p:anim calcmode="lin" valueType="num">
                                      <p:cBhvr additive="base">
                                        <p:cTn id="136" dur="500" fill="hold"/>
                                        <p:tgtEl>
                                          <p:spTgt spid="58400"/>
                                        </p:tgtEl>
                                        <p:attrNameLst>
                                          <p:attrName>ppt_x</p:attrName>
                                        </p:attrNameLst>
                                      </p:cBhvr>
                                      <p:tavLst>
                                        <p:tav tm="0">
                                          <p:val>
                                            <p:strVal val="0-#ppt_w/2"/>
                                          </p:val>
                                        </p:tav>
                                        <p:tav tm="100000">
                                          <p:val>
                                            <p:strVal val="#ppt_x"/>
                                          </p:val>
                                        </p:tav>
                                      </p:tavLst>
                                    </p:anim>
                                    <p:anim calcmode="lin" valueType="num">
                                      <p:cBhvr additive="base">
                                        <p:cTn id="137" dur="500" fill="hold"/>
                                        <p:tgtEl>
                                          <p:spTgt spid="58400"/>
                                        </p:tgtEl>
                                        <p:attrNameLst>
                                          <p:attrName>ppt_y</p:attrName>
                                        </p:attrNameLst>
                                      </p:cBhvr>
                                      <p:tavLst>
                                        <p:tav tm="0">
                                          <p:val>
                                            <p:strVal val="#ppt_y"/>
                                          </p:val>
                                        </p:tav>
                                        <p:tav tm="100000">
                                          <p:val>
                                            <p:strVal val="#ppt_y"/>
                                          </p:val>
                                        </p:tav>
                                      </p:tavLst>
                                    </p:anim>
                                  </p:childTnLst>
                                </p:cTn>
                              </p:par>
                            </p:childTnLst>
                          </p:cTn>
                        </p:par>
                        <p:par>
                          <p:cTn id="138" fill="hold" nodeType="afterGroup">
                            <p:stCondLst>
                              <p:cond delay="15000"/>
                            </p:stCondLst>
                            <p:childTnLst>
                              <p:par>
                                <p:cTn id="139" presetID="2" presetClass="entr" presetSubtype="8" fill="hold" grpId="0" nodeType="afterEffect">
                                  <p:stCondLst>
                                    <p:cond delay="0"/>
                                  </p:stCondLst>
                                  <p:childTnLst>
                                    <p:set>
                                      <p:cBhvr>
                                        <p:cTn id="140" dur="1" fill="hold">
                                          <p:stCondLst>
                                            <p:cond delay="0"/>
                                          </p:stCondLst>
                                        </p:cTn>
                                        <p:tgtEl>
                                          <p:spTgt spid="58401"/>
                                        </p:tgtEl>
                                        <p:attrNameLst>
                                          <p:attrName>style.visibility</p:attrName>
                                        </p:attrNameLst>
                                      </p:cBhvr>
                                      <p:to>
                                        <p:strVal val="visible"/>
                                      </p:to>
                                    </p:set>
                                    <p:anim calcmode="lin" valueType="num">
                                      <p:cBhvr additive="base">
                                        <p:cTn id="141" dur="500" fill="hold"/>
                                        <p:tgtEl>
                                          <p:spTgt spid="58401"/>
                                        </p:tgtEl>
                                        <p:attrNameLst>
                                          <p:attrName>ppt_x</p:attrName>
                                        </p:attrNameLst>
                                      </p:cBhvr>
                                      <p:tavLst>
                                        <p:tav tm="0">
                                          <p:val>
                                            <p:strVal val="0-#ppt_w/2"/>
                                          </p:val>
                                        </p:tav>
                                        <p:tav tm="100000">
                                          <p:val>
                                            <p:strVal val="#ppt_x"/>
                                          </p:val>
                                        </p:tav>
                                      </p:tavLst>
                                    </p:anim>
                                    <p:anim calcmode="lin" valueType="num">
                                      <p:cBhvr additive="base">
                                        <p:cTn id="142" dur="500" fill="hold"/>
                                        <p:tgtEl>
                                          <p:spTgt spid="58401"/>
                                        </p:tgtEl>
                                        <p:attrNameLst>
                                          <p:attrName>ppt_y</p:attrName>
                                        </p:attrNameLst>
                                      </p:cBhvr>
                                      <p:tavLst>
                                        <p:tav tm="0">
                                          <p:val>
                                            <p:strVal val="#ppt_y"/>
                                          </p:val>
                                        </p:tav>
                                        <p:tav tm="100000">
                                          <p:val>
                                            <p:strVal val="#ppt_y"/>
                                          </p:val>
                                        </p:tav>
                                      </p:tavLst>
                                    </p:anim>
                                  </p:childTnLst>
                                </p:cTn>
                              </p:par>
                            </p:childTnLst>
                          </p:cTn>
                        </p:par>
                        <p:par>
                          <p:cTn id="143" fill="hold" nodeType="afterGroup">
                            <p:stCondLst>
                              <p:cond delay="15500"/>
                            </p:stCondLst>
                            <p:childTnLst>
                              <p:par>
                                <p:cTn id="144" presetID="2" presetClass="entr" presetSubtype="8" fill="hold" grpId="0" nodeType="afterEffect">
                                  <p:stCondLst>
                                    <p:cond delay="0"/>
                                  </p:stCondLst>
                                  <p:childTnLst>
                                    <p:set>
                                      <p:cBhvr>
                                        <p:cTn id="145" dur="1" fill="hold">
                                          <p:stCondLst>
                                            <p:cond delay="0"/>
                                          </p:stCondLst>
                                        </p:cTn>
                                        <p:tgtEl>
                                          <p:spTgt spid="58402"/>
                                        </p:tgtEl>
                                        <p:attrNameLst>
                                          <p:attrName>style.visibility</p:attrName>
                                        </p:attrNameLst>
                                      </p:cBhvr>
                                      <p:to>
                                        <p:strVal val="visible"/>
                                      </p:to>
                                    </p:set>
                                    <p:anim calcmode="lin" valueType="num">
                                      <p:cBhvr additive="base">
                                        <p:cTn id="146" dur="500" fill="hold"/>
                                        <p:tgtEl>
                                          <p:spTgt spid="58402"/>
                                        </p:tgtEl>
                                        <p:attrNameLst>
                                          <p:attrName>ppt_x</p:attrName>
                                        </p:attrNameLst>
                                      </p:cBhvr>
                                      <p:tavLst>
                                        <p:tav tm="0">
                                          <p:val>
                                            <p:strVal val="0-#ppt_w/2"/>
                                          </p:val>
                                        </p:tav>
                                        <p:tav tm="100000">
                                          <p:val>
                                            <p:strVal val="#ppt_x"/>
                                          </p:val>
                                        </p:tav>
                                      </p:tavLst>
                                    </p:anim>
                                    <p:anim calcmode="lin" valueType="num">
                                      <p:cBhvr additive="base">
                                        <p:cTn id="147" dur="500" fill="hold"/>
                                        <p:tgtEl>
                                          <p:spTgt spid="58402"/>
                                        </p:tgtEl>
                                        <p:attrNameLst>
                                          <p:attrName>ppt_y</p:attrName>
                                        </p:attrNameLst>
                                      </p:cBhvr>
                                      <p:tavLst>
                                        <p:tav tm="0">
                                          <p:val>
                                            <p:strVal val="#ppt_y"/>
                                          </p:val>
                                        </p:tav>
                                        <p:tav tm="100000">
                                          <p:val>
                                            <p:strVal val="#ppt_y"/>
                                          </p:val>
                                        </p:tav>
                                      </p:tavLst>
                                    </p:anim>
                                  </p:childTnLst>
                                </p:cTn>
                              </p:par>
                            </p:childTnLst>
                          </p:cTn>
                        </p:par>
                        <p:par>
                          <p:cTn id="148" fill="hold" nodeType="afterGroup">
                            <p:stCondLst>
                              <p:cond delay="16000"/>
                            </p:stCondLst>
                            <p:childTnLst>
                              <p:par>
                                <p:cTn id="149" presetID="2" presetClass="entr" presetSubtype="8" fill="hold" grpId="0" nodeType="afterEffect">
                                  <p:stCondLst>
                                    <p:cond delay="0"/>
                                  </p:stCondLst>
                                  <p:childTnLst>
                                    <p:set>
                                      <p:cBhvr>
                                        <p:cTn id="150" dur="1" fill="hold">
                                          <p:stCondLst>
                                            <p:cond delay="0"/>
                                          </p:stCondLst>
                                        </p:cTn>
                                        <p:tgtEl>
                                          <p:spTgt spid="58403"/>
                                        </p:tgtEl>
                                        <p:attrNameLst>
                                          <p:attrName>style.visibility</p:attrName>
                                        </p:attrNameLst>
                                      </p:cBhvr>
                                      <p:to>
                                        <p:strVal val="visible"/>
                                      </p:to>
                                    </p:set>
                                    <p:anim calcmode="lin" valueType="num">
                                      <p:cBhvr additive="base">
                                        <p:cTn id="151" dur="500" fill="hold"/>
                                        <p:tgtEl>
                                          <p:spTgt spid="58403"/>
                                        </p:tgtEl>
                                        <p:attrNameLst>
                                          <p:attrName>ppt_x</p:attrName>
                                        </p:attrNameLst>
                                      </p:cBhvr>
                                      <p:tavLst>
                                        <p:tav tm="0">
                                          <p:val>
                                            <p:strVal val="0-#ppt_w/2"/>
                                          </p:val>
                                        </p:tav>
                                        <p:tav tm="100000">
                                          <p:val>
                                            <p:strVal val="#ppt_x"/>
                                          </p:val>
                                        </p:tav>
                                      </p:tavLst>
                                    </p:anim>
                                    <p:anim calcmode="lin" valueType="num">
                                      <p:cBhvr additive="base">
                                        <p:cTn id="152" dur="500" fill="hold"/>
                                        <p:tgtEl>
                                          <p:spTgt spid="58403"/>
                                        </p:tgtEl>
                                        <p:attrNameLst>
                                          <p:attrName>ppt_y</p:attrName>
                                        </p:attrNameLst>
                                      </p:cBhvr>
                                      <p:tavLst>
                                        <p:tav tm="0">
                                          <p:val>
                                            <p:strVal val="#ppt_y"/>
                                          </p:val>
                                        </p:tav>
                                        <p:tav tm="100000">
                                          <p:val>
                                            <p:strVal val="#ppt_y"/>
                                          </p:val>
                                        </p:tav>
                                      </p:tavLst>
                                    </p:anim>
                                  </p:childTnLst>
                                </p:cTn>
                              </p:par>
                            </p:childTnLst>
                          </p:cTn>
                        </p:par>
                      </p:childTnLst>
                    </p:cTn>
                  </p:par>
                  <p:par>
                    <p:cTn id="153" fill="hold" nodeType="clickPar">
                      <p:stCondLst>
                        <p:cond delay="indefinite"/>
                      </p:stCondLst>
                      <p:childTnLst>
                        <p:par>
                          <p:cTn id="154" fill="hold" nodeType="withGroup">
                            <p:stCondLst>
                              <p:cond delay="0"/>
                            </p:stCondLst>
                            <p:childTnLst>
                              <p:par>
                                <p:cTn id="155" presetID="2" presetClass="entr" presetSubtype="8" fill="hold" grpId="0" nodeType="clickEffect">
                                  <p:stCondLst>
                                    <p:cond delay="0"/>
                                  </p:stCondLst>
                                  <p:childTnLst>
                                    <p:set>
                                      <p:cBhvr>
                                        <p:cTn id="156" dur="1" fill="hold">
                                          <p:stCondLst>
                                            <p:cond delay="0"/>
                                          </p:stCondLst>
                                        </p:cTn>
                                        <p:tgtEl>
                                          <p:spTgt spid="58404"/>
                                        </p:tgtEl>
                                        <p:attrNameLst>
                                          <p:attrName>style.visibility</p:attrName>
                                        </p:attrNameLst>
                                      </p:cBhvr>
                                      <p:to>
                                        <p:strVal val="visible"/>
                                      </p:to>
                                    </p:set>
                                    <p:anim calcmode="lin" valueType="num">
                                      <p:cBhvr additive="base">
                                        <p:cTn id="157" dur="500" fill="hold"/>
                                        <p:tgtEl>
                                          <p:spTgt spid="58404"/>
                                        </p:tgtEl>
                                        <p:attrNameLst>
                                          <p:attrName>ppt_x</p:attrName>
                                        </p:attrNameLst>
                                      </p:cBhvr>
                                      <p:tavLst>
                                        <p:tav tm="0">
                                          <p:val>
                                            <p:strVal val="0-#ppt_w/2"/>
                                          </p:val>
                                        </p:tav>
                                        <p:tav tm="100000">
                                          <p:val>
                                            <p:strVal val="#ppt_x"/>
                                          </p:val>
                                        </p:tav>
                                      </p:tavLst>
                                    </p:anim>
                                    <p:anim calcmode="lin" valueType="num">
                                      <p:cBhvr additive="base">
                                        <p:cTn id="158" dur="500" fill="hold"/>
                                        <p:tgtEl>
                                          <p:spTgt spid="584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7" grpId="0"/>
      <p:bldP spid="58378" grpId="0"/>
      <p:bldP spid="58379" grpId="0"/>
      <p:bldP spid="58381" grpId="0"/>
      <p:bldP spid="58382" grpId="0"/>
      <p:bldP spid="58383" grpId="0"/>
      <p:bldP spid="58384" grpId="0"/>
      <p:bldP spid="58385" grpId="0"/>
      <p:bldP spid="58386" grpId="0"/>
      <p:bldP spid="58387" grpId="0"/>
      <p:bldP spid="58388" grpId="0"/>
      <p:bldP spid="58389" grpId="0"/>
      <p:bldP spid="58390" grpId="0"/>
      <p:bldP spid="58391" grpId="0"/>
      <p:bldP spid="58392" grpId="0"/>
      <p:bldP spid="58393" grpId="0"/>
      <p:bldP spid="58394" grpId="0"/>
      <p:bldP spid="58395" grpId="0"/>
      <p:bldP spid="58396" grpId="0"/>
      <p:bldP spid="58397" grpId="0"/>
      <p:bldP spid="58398" grpId="0"/>
      <p:bldP spid="58399" grpId="0"/>
      <p:bldP spid="58400" grpId="0"/>
      <p:bldP spid="58401" grpId="0"/>
      <p:bldP spid="58402" grpId="0"/>
      <p:bldP spid="58403" grpId="0"/>
      <p:bldP spid="58404" grpId="0"/>
      <p:bldP spid="5840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Oval 53"/>
          <p:cNvSpPr>
            <a:spLocks noChangeArrowheads="1"/>
          </p:cNvSpPr>
          <p:nvPr/>
        </p:nvSpPr>
        <p:spPr bwMode="auto">
          <a:xfrm>
            <a:off x="2303525" y="1371282"/>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Oval 53"/>
          <p:cNvSpPr>
            <a:spLocks noChangeArrowheads="1"/>
          </p:cNvSpPr>
          <p:nvPr/>
        </p:nvSpPr>
        <p:spPr bwMode="auto">
          <a:xfrm>
            <a:off x="2546733" y="2407057"/>
            <a:ext cx="1439734" cy="1440254"/>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Oval 53"/>
          <p:cNvSpPr>
            <a:spLocks noChangeArrowheads="1"/>
          </p:cNvSpPr>
          <p:nvPr/>
        </p:nvSpPr>
        <p:spPr bwMode="auto">
          <a:xfrm>
            <a:off x="3105717" y="3463659"/>
            <a:ext cx="1704438" cy="1704264"/>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Oval 53"/>
          <p:cNvSpPr>
            <a:spLocks noChangeArrowheads="1"/>
          </p:cNvSpPr>
          <p:nvPr/>
        </p:nvSpPr>
        <p:spPr bwMode="auto">
          <a:xfrm>
            <a:off x="4287835" y="3933929"/>
            <a:ext cx="1897049" cy="1898516"/>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Oval 53"/>
          <p:cNvSpPr>
            <a:spLocks noChangeArrowheads="1"/>
          </p:cNvSpPr>
          <p:nvPr/>
        </p:nvSpPr>
        <p:spPr bwMode="auto">
          <a:xfrm>
            <a:off x="5846305" y="3548384"/>
            <a:ext cx="2141308" cy="2142136"/>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Oval 53"/>
          <p:cNvSpPr>
            <a:spLocks noChangeArrowheads="1"/>
          </p:cNvSpPr>
          <p:nvPr/>
        </p:nvSpPr>
        <p:spPr bwMode="auto">
          <a:xfrm>
            <a:off x="6981473" y="1588627"/>
            <a:ext cx="2822439" cy="282362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512" name="Line 548"/>
          <p:cNvSpPr>
            <a:spLocks noChangeShapeType="1"/>
          </p:cNvSpPr>
          <p:nvPr/>
        </p:nvSpPr>
        <p:spPr bwMode="auto">
          <a:xfrm flipH="1">
            <a:off x="2217738" y="1557338"/>
            <a:ext cx="0" cy="93503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3" name="Rectangle 25"/>
          <p:cNvSpPr>
            <a:spLocks noChangeArrowheads="1"/>
          </p:cNvSpPr>
          <p:nvPr/>
        </p:nvSpPr>
        <p:spPr bwMode="auto">
          <a:xfrm>
            <a:off x="838200" y="1931988"/>
            <a:ext cx="1152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公司成立</a:t>
            </a:r>
            <a:endParaRPr lang="zh-CN" altLang="en-US" sz="1600">
              <a:ea typeface="微软雅黑" pitchFamily="34" charset="-122"/>
            </a:endParaRPr>
          </a:p>
        </p:txBody>
      </p:sp>
      <p:sp>
        <p:nvSpPr>
          <p:cNvPr id="63514" name="Line 548"/>
          <p:cNvSpPr>
            <a:spLocks noChangeShapeType="1"/>
          </p:cNvSpPr>
          <p:nvPr/>
        </p:nvSpPr>
        <p:spPr bwMode="auto">
          <a:xfrm flipH="1">
            <a:off x="2422525" y="2709863"/>
            <a:ext cx="0" cy="93503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5" name="Line 548"/>
          <p:cNvSpPr>
            <a:spLocks noChangeShapeType="1"/>
          </p:cNvSpPr>
          <p:nvPr/>
        </p:nvSpPr>
        <p:spPr bwMode="auto">
          <a:xfrm flipH="1">
            <a:off x="2935288" y="4078288"/>
            <a:ext cx="0" cy="93503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6" name="Line 548"/>
          <p:cNvSpPr>
            <a:spLocks noChangeShapeType="1"/>
          </p:cNvSpPr>
          <p:nvPr/>
        </p:nvSpPr>
        <p:spPr bwMode="auto">
          <a:xfrm flipH="1">
            <a:off x="4292600" y="5229225"/>
            <a:ext cx="0" cy="9350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7" name="Line 548"/>
          <p:cNvSpPr>
            <a:spLocks noChangeShapeType="1"/>
          </p:cNvSpPr>
          <p:nvPr/>
        </p:nvSpPr>
        <p:spPr bwMode="auto">
          <a:xfrm flipH="1">
            <a:off x="8110538" y="4841875"/>
            <a:ext cx="0" cy="9350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8" name="Line 548"/>
          <p:cNvSpPr>
            <a:spLocks noChangeShapeType="1"/>
          </p:cNvSpPr>
          <p:nvPr/>
        </p:nvSpPr>
        <p:spPr bwMode="auto">
          <a:xfrm flipH="1">
            <a:off x="9964738" y="2349500"/>
            <a:ext cx="0" cy="9350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9" name="Rectangle 31"/>
          <p:cNvSpPr>
            <a:spLocks noChangeArrowheads="1"/>
          </p:cNvSpPr>
          <p:nvPr/>
        </p:nvSpPr>
        <p:spPr bwMode="auto">
          <a:xfrm>
            <a:off x="838200" y="1630363"/>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dirty="0">
                <a:latin typeface="方正兰亭大黑_GBK" pitchFamily="2" charset="-122"/>
                <a:ea typeface="方正兰亭大黑_GBK" pitchFamily="2" charset="-122"/>
              </a:rPr>
              <a:t>2013</a:t>
            </a:r>
            <a:r>
              <a:rPr lang="zh-CN" altLang="en-US" dirty="0">
                <a:latin typeface="方正兰亭大黑_GBK" pitchFamily="2" charset="-122"/>
                <a:ea typeface="方正兰亭大黑_GBK" pitchFamily="2" charset="-122"/>
              </a:rPr>
              <a:t>年</a:t>
            </a:r>
            <a:r>
              <a:rPr lang="en-US" altLang="zh-CN" dirty="0">
                <a:latin typeface="方正兰亭大黑_GBK" pitchFamily="2" charset="-122"/>
                <a:ea typeface="方正兰亭大黑_GBK" pitchFamily="2" charset="-122"/>
              </a:rPr>
              <a:t>1</a:t>
            </a:r>
            <a:r>
              <a:rPr lang="zh-CN" altLang="en-US" dirty="0">
                <a:latin typeface="方正兰亭大黑_GBK" pitchFamily="2" charset="-122"/>
                <a:ea typeface="方正兰亭大黑_GBK" pitchFamily="2" charset="-122"/>
              </a:rPr>
              <a:t>月</a:t>
            </a:r>
          </a:p>
        </p:txBody>
      </p:sp>
      <p:sp>
        <p:nvSpPr>
          <p:cNvPr id="63520" name="Rectangle 32"/>
          <p:cNvSpPr>
            <a:spLocks noChangeArrowheads="1"/>
          </p:cNvSpPr>
          <p:nvPr/>
        </p:nvSpPr>
        <p:spPr bwMode="auto">
          <a:xfrm>
            <a:off x="1054100" y="3021013"/>
            <a:ext cx="14398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公司获得多个自主研发专利</a:t>
            </a:r>
            <a:endParaRPr lang="zh-CN" altLang="en-US" sz="1600">
              <a:ea typeface="微软雅黑" pitchFamily="34" charset="-122"/>
            </a:endParaRPr>
          </a:p>
        </p:txBody>
      </p:sp>
      <p:sp>
        <p:nvSpPr>
          <p:cNvPr id="63521" name="Rectangle 33"/>
          <p:cNvSpPr>
            <a:spLocks noChangeArrowheads="1"/>
          </p:cNvSpPr>
          <p:nvPr/>
        </p:nvSpPr>
        <p:spPr bwMode="auto">
          <a:xfrm>
            <a:off x="1054100" y="2709863"/>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dirty="0">
                <a:latin typeface="方正兰亭大黑_GBK" pitchFamily="2" charset="-122"/>
                <a:ea typeface="方正兰亭大黑_GBK" pitchFamily="2" charset="-122"/>
              </a:rPr>
              <a:t>2014</a:t>
            </a:r>
            <a:r>
              <a:rPr lang="zh-CN" altLang="en-US" dirty="0">
                <a:latin typeface="方正兰亭大黑_GBK" pitchFamily="2" charset="-122"/>
                <a:ea typeface="方正兰亭大黑_GBK" pitchFamily="2" charset="-122"/>
              </a:rPr>
              <a:t>年</a:t>
            </a:r>
            <a:r>
              <a:rPr lang="en-US" altLang="zh-CN" dirty="0">
                <a:latin typeface="方正兰亭大黑_GBK" pitchFamily="2" charset="-122"/>
                <a:ea typeface="方正兰亭大黑_GBK" pitchFamily="2" charset="-122"/>
              </a:rPr>
              <a:t>1</a:t>
            </a:r>
            <a:r>
              <a:rPr lang="zh-CN" altLang="en-US" dirty="0">
                <a:latin typeface="方正兰亭大黑_GBK" pitchFamily="2" charset="-122"/>
                <a:ea typeface="方正兰亭大黑_GBK" pitchFamily="2" charset="-122"/>
              </a:rPr>
              <a:t>月</a:t>
            </a:r>
          </a:p>
        </p:txBody>
      </p:sp>
      <p:sp>
        <p:nvSpPr>
          <p:cNvPr id="63522" name="Rectangle 34"/>
          <p:cNvSpPr>
            <a:spLocks noChangeArrowheads="1"/>
          </p:cNvSpPr>
          <p:nvPr/>
        </p:nvSpPr>
        <p:spPr bwMode="auto">
          <a:xfrm>
            <a:off x="1558925" y="4338638"/>
            <a:ext cx="15208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公司获得省领导嘉奖</a:t>
            </a:r>
            <a:endParaRPr lang="zh-CN" altLang="en-US" sz="1600">
              <a:ea typeface="微软雅黑" pitchFamily="34" charset="-122"/>
            </a:endParaRPr>
          </a:p>
        </p:txBody>
      </p:sp>
      <p:sp>
        <p:nvSpPr>
          <p:cNvPr id="63523" name="Rectangle 35"/>
          <p:cNvSpPr>
            <a:spLocks noChangeArrowheads="1"/>
          </p:cNvSpPr>
          <p:nvPr/>
        </p:nvSpPr>
        <p:spPr bwMode="auto">
          <a:xfrm>
            <a:off x="1558925" y="4078288"/>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方正兰亭大黑_GBK" pitchFamily="2" charset="-122"/>
                <a:ea typeface="方正兰亭大黑_GBK" pitchFamily="2" charset="-122"/>
              </a:rPr>
              <a:t>2015</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24" name="Rectangle 36"/>
          <p:cNvSpPr>
            <a:spLocks noChangeArrowheads="1"/>
          </p:cNvSpPr>
          <p:nvPr/>
        </p:nvSpPr>
        <p:spPr bwMode="auto">
          <a:xfrm>
            <a:off x="2927350" y="5610225"/>
            <a:ext cx="14398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公司用户数量达到</a:t>
            </a:r>
            <a:r>
              <a:rPr lang="en-US" altLang="zh-CN" sz="1600">
                <a:latin typeface="微软雅黑" pitchFamily="34" charset="-122"/>
                <a:ea typeface="微软雅黑" pitchFamily="34" charset="-122"/>
              </a:rPr>
              <a:t>2</a:t>
            </a:r>
            <a:r>
              <a:rPr lang="zh-CN" altLang="en-US" sz="1600">
                <a:latin typeface="微软雅黑" pitchFamily="34" charset="-122"/>
                <a:ea typeface="微软雅黑" pitchFamily="34" charset="-122"/>
              </a:rPr>
              <a:t>亿人</a:t>
            </a:r>
            <a:endParaRPr lang="zh-CN" altLang="en-US" sz="1600">
              <a:ea typeface="微软雅黑" pitchFamily="34" charset="-122"/>
            </a:endParaRPr>
          </a:p>
        </p:txBody>
      </p:sp>
      <p:sp>
        <p:nvSpPr>
          <p:cNvPr id="63525" name="Rectangle 37"/>
          <p:cNvSpPr>
            <a:spLocks noChangeArrowheads="1"/>
          </p:cNvSpPr>
          <p:nvPr/>
        </p:nvSpPr>
        <p:spPr bwMode="auto">
          <a:xfrm>
            <a:off x="2927350" y="5299075"/>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方正兰亭大黑_GBK" pitchFamily="2" charset="-122"/>
                <a:ea typeface="方正兰亭大黑_GBK" pitchFamily="2" charset="-122"/>
              </a:rPr>
              <a:t>2016</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26" name="Rectangle 38"/>
          <p:cNvSpPr>
            <a:spLocks noChangeArrowheads="1"/>
          </p:cNvSpPr>
          <p:nvPr/>
        </p:nvSpPr>
        <p:spPr bwMode="auto">
          <a:xfrm>
            <a:off x="8255000" y="5153025"/>
            <a:ext cx="14398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公司销售额达到</a:t>
            </a:r>
            <a:r>
              <a:rPr lang="en-US" altLang="zh-CN" sz="1600">
                <a:latin typeface="微软雅黑" pitchFamily="34" charset="-122"/>
                <a:ea typeface="微软雅黑" pitchFamily="34" charset="-122"/>
              </a:rPr>
              <a:t>10</a:t>
            </a:r>
            <a:r>
              <a:rPr lang="zh-CN" altLang="en-US" sz="1600">
                <a:latin typeface="微软雅黑" pitchFamily="34" charset="-122"/>
                <a:ea typeface="微软雅黑" pitchFamily="34" charset="-122"/>
              </a:rPr>
              <a:t>亿元</a:t>
            </a:r>
            <a:endParaRPr lang="zh-CN" altLang="en-US" sz="1600">
              <a:ea typeface="微软雅黑" pitchFamily="34" charset="-122"/>
            </a:endParaRPr>
          </a:p>
        </p:txBody>
      </p:sp>
      <p:sp>
        <p:nvSpPr>
          <p:cNvPr id="63527" name="Rectangle 39"/>
          <p:cNvSpPr>
            <a:spLocks noChangeArrowheads="1"/>
          </p:cNvSpPr>
          <p:nvPr/>
        </p:nvSpPr>
        <p:spPr bwMode="auto">
          <a:xfrm>
            <a:off x="8255000" y="4841875"/>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方正兰亭大黑_GBK" pitchFamily="2" charset="-122"/>
                <a:ea typeface="方正兰亭大黑_GBK" pitchFamily="2" charset="-122"/>
              </a:rPr>
              <a:t>2017</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28" name="Rectangle 40"/>
          <p:cNvSpPr>
            <a:spLocks noChangeArrowheads="1"/>
          </p:cNvSpPr>
          <p:nvPr/>
        </p:nvSpPr>
        <p:spPr bwMode="auto">
          <a:xfrm>
            <a:off x="10056813" y="2632075"/>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公司获得科技进步奖</a:t>
            </a:r>
            <a:endParaRPr lang="zh-CN" altLang="en-US" sz="1600">
              <a:ea typeface="微软雅黑" pitchFamily="34" charset="-122"/>
            </a:endParaRPr>
          </a:p>
        </p:txBody>
      </p:sp>
      <p:sp>
        <p:nvSpPr>
          <p:cNvPr id="63529" name="Rectangle 41"/>
          <p:cNvSpPr>
            <a:spLocks noChangeArrowheads="1"/>
          </p:cNvSpPr>
          <p:nvPr/>
        </p:nvSpPr>
        <p:spPr bwMode="auto">
          <a:xfrm>
            <a:off x="10056813" y="2320925"/>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方正兰亭大黑_GBK" pitchFamily="2" charset="-122"/>
                <a:ea typeface="方正兰亭大黑_GBK" pitchFamily="2" charset="-122"/>
              </a:rPr>
              <a:t>2018</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30" name="Rectangle 42"/>
          <p:cNvSpPr>
            <a:spLocks noChangeArrowheads="1"/>
          </p:cNvSpPr>
          <p:nvPr/>
        </p:nvSpPr>
        <p:spPr bwMode="auto">
          <a:xfrm>
            <a:off x="2565400" y="1838325"/>
            <a:ext cx="6976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006CB8"/>
                </a:solidFill>
                <a:latin typeface="方正大黑简体" panose="03000509000000000000" pitchFamily="65" charset="-122"/>
                <a:ea typeface="方正大黑简体" panose="03000509000000000000" pitchFamily="65" charset="-122"/>
              </a:rPr>
              <a:t>2013</a:t>
            </a:r>
          </a:p>
        </p:txBody>
      </p:sp>
      <p:sp>
        <p:nvSpPr>
          <p:cNvPr id="63531" name="Rectangle 43"/>
          <p:cNvSpPr>
            <a:spLocks noChangeArrowheads="1"/>
          </p:cNvSpPr>
          <p:nvPr/>
        </p:nvSpPr>
        <p:spPr bwMode="auto">
          <a:xfrm>
            <a:off x="2854325" y="2967038"/>
            <a:ext cx="6976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006CB8"/>
                </a:solidFill>
                <a:latin typeface="方正大黑简体" panose="03000509000000000000" pitchFamily="65" charset="-122"/>
                <a:ea typeface="方正大黑简体" panose="03000509000000000000" pitchFamily="65" charset="-122"/>
              </a:rPr>
              <a:t>2014</a:t>
            </a:r>
          </a:p>
        </p:txBody>
      </p:sp>
      <p:sp>
        <p:nvSpPr>
          <p:cNvPr id="63532" name="Rectangle 44"/>
          <p:cNvSpPr>
            <a:spLocks noChangeArrowheads="1"/>
          </p:cNvSpPr>
          <p:nvPr/>
        </p:nvSpPr>
        <p:spPr bwMode="auto">
          <a:xfrm>
            <a:off x="3502025" y="4149725"/>
            <a:ext cx="75533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a:solidFill>
                  <a:srgbClr val="006CB8"/>
                </a:solidFill>
                <a:latin typeface="方正大黑简体" panose="03000509000000000000" pitchFamily="65" charset="-122"/>
                <a:ea typeface="方正大黑简体" panose="03000509000000000000" pitchFamily="65" charset="-122"/>
              </a:rPr>
              <a:t>2015</a:t>
            </a:r>
          </a:p>
        </p:txBody>
      </p:sp>
      <p:sp>
        <p:nvSpPr>
          <p:cNvPr id="63533" name="Rectangle 45"/>
          <p:cNvSpPr>
            <a:spLocks noChangeArrowheads="1"/>
          </p:cNvSpPr>
          <p:nvPr/>
        </p:nvSpPr>
        <p:spPr bwMode="auto">
          <a:xfrm>
            <a:off x="4799013" y="4681538"/>
            <a:ext cx="813043"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dirty="0">
                <a:solidFill>
                  <a:srgbClr val="006CB8"/>
                </a:solidFill>
                <a:latin typeface="方正大黑简体" panose="03000509000000000000" pitchFamily="65" charset="-122"/>
                <a:ea typeface="方正大黑简体" panose="03000509000000000000" pitchFamily="65" charset="-122"/>
              </a:rPr>
              <a:t>2016</a:t>
            </a:r>
          </a:p>
        </p:txBody>
      </p:sp>
      <p:sp>
        <p:nvSpPr>
          <p:cNvPr id="63534" name="Rectangle 46"/>
          <p:cNvSpPr>
            <a:spLocks noChangeArrowheads="1"/>
          </p:cNvSpPr>
          <p:nvPr/>
        </p:nvSpPr>
        <p:spPr bwMode="auto">
          <a:xfrm>
            <a:off x="6370638" y="4452938"/>
            <a:ext cx="922047"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600" dirty="0">
                <a:solidFill>
                  <a:srgbClr val="006CB8"/>
                </a:solidFill>
                <a:latin typeface="方正大黑简体" panose="03000509000000000000" pitchFamily="65" charset="-122"/>
                <a:ea typeface="方正大黑简体" panose="03000509000000000000" pitchFamily="65" charset="-122"/>
              </a:rPr>
              <a:t>2017</a:t>
            </a:r>
          </a:p>
        </p:txBody>
      </p:sp>
      <p:sp>
        <p:nvSpPr>
          <p:cNvPr id="63535" name="Rectangle 47"/>
          <p:cNvSpPr>
            <a:spLocks noChangeArrowheads="1"/>
          </p:cNvSpPr>
          <p:nvPr/>
        </p:nvSpPr>
        <p:spPr bwMode="auto">
          <a:xfrm>
            <a:off x="7823200" y="2790825"/>
            <a:ext cx="103746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000" dirty="0">
                <a:solidFill>
                  <a:srgbClr val="006CB8"/>
                </a:solidFill>
                <a:latin typeface="方正大黑简体" panose="03000509000000000000" pitchFamily="65" charset="-122"/>
                <a:ea typeface="方正大黑简体" panose="03000509000000000000" pitchFamily="65" charset="-122"/>
              </a:rPr>
              <a:t>2018</a:t>
            </a:r>
          </a:p>
        </p:txBody>
      </p:sp>
      <p:sp>
        <p:nvSpPr>
          <p:cNvPr id="63536" name="Rectangle 48"/>
          <p:cNvSpPr>
            <a:spLocks noChangeArrowheads="1"/>
          </p:cNvSpPr>
          <p:nvPr/>
        </p:nvSpPr>
        <p:spPr bwMode="auto">
          <a:xfrm>
            <a:off x="406400" y="333375"/>
            <a:ext cx="2089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3000" dirty="0">
                <a:ea typeface="方正正大黑简体" pitchFamily="2" charset="-122"/>
              </a:rPr>
              <a:t>公司大事件</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3536"/>
                                        </p:tgtEl>
                                        <p:attrNameLst>
                                          <p:attrName>style.visibility</p:attrName>
                                        </p:attrNameLst>
                                      </p:cBhvr>
                                      <p:to>
                                        <p:strVal val="visible"/>
                                      </p:to>
                                    </p:set>
                                    <p:anim calcmode="lin" valueType="num">
                                      <p:cBhvr>
                                        <p:cTn id="7" dur="500" fill="hold"/>
                                        <p:tgtEl>
                                          <p:spTgt spid="635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3536"/>
                                        </p:tgtEl>
                                        <p:attrNameLst>
                                          <p:attrName>ppt_y</p:attrName>
                                        </p:attrNameLst>
                                      </p:cBhvr>
                                      <p:tavLst>
                                        <p:tav tm="0">
                                          <p:val>
                                            <p:strVal val="#ppt_y"/>
                                          </p:val>
                                        </p:tav>
                                        <p:tav tm="100000">
                                          <p:val>
                                            <p:strVal val="#ppt_y"/>
                                          </p:val>
                                        </p:tav>
                                      </p:tavLst>
                                    </p:anim>
                                    <p:anim calcmode="lin" valueType="num">
                                      <p:cBhvr>
                                        <p:cTn id="9" dur="500" fill="hold"/>
                                        <p:tgtEl>
                                          <p:spTgt spid="635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353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3536"/>
                                        </p:tgtEl>
                                      </p:cBhvr>
                                    </p:animEffect>
                                  </p:childTnLst>
                                </p:cTn>
                              </p:par>
                            </p:childTnLst>
                          </p:cTn>
                        </p:par>
                        <p:par>
                          <p:cTn id="12" fill="hold" nodeType="afterGroup">
                            <p:stCondLst>
                              <p:cond delay="700"/>
                            </p:stCondLst>
                            <p:childTnLst>
                              <p:par>
                                <p:cTn id="13" presetID="2" presetClass="entr" presetSubtype="8" fill="hold" grpId="0" nodeType="afterEffect">
                                  <p:stCondLst>
                                    <p:cond delay="0"/>
                                  </p:stCondLst>
                                  <p:childTnLst>
                                    <p:set>
                                      <p:cBhvr>
                                        <p:cTn id="14" dur="1" fill="hold">
                                          <p:stCondLst>
                                            <p:cond delay="0"/>
                                          </p:stCondLst>
                                        </p:cTn>
                                        <p:tgtEl>
                                          <p:spTgt spid="63512"/>
                                        </p:tgtEl>
                                        <p:attrNameLst>
                                          <p:attrName>style.visibility</p:attrName>
                                        </p:attrNameLst>
                                      </p:cBhvr>
                                      <p:to>
                                        <p:strVal val="visible"/>
                                      </p:to>
                                    </p:set>
                                    <p:anim calcmode="lin" valueType="num">
                                      <p:cBhvr additive="base">
                                        <p:cTn id="15" dur="500" fill="hold"/>
                                        <p:tgtEl>
                                          <p:spTgt spid="63512"/>
                                        </p:tgtEl>
                                        <p:attrNameLst>
                                          <p:attrName>ppt_x</p:attrName>
                                        </p:attrNameLst>
                                      </p:cBhvr>
                                      <p:tavLst>
                                        <p:tav tm="0">
                                          <p:val>
                                            <p:strVal val="0-#ppt_w/2"/>
                                          </p:val>
                                        </p:tav>
                                        <p:tav tm="100000">
                                          <p:val>
                                            <p:strVal val="#ppt_x"/>
                                          </p:val>
                                        </p:tav>
                                      </p:tavLst>
                                    </p:anim>
                                    <p:anim calcmode="lin" valueType="num">
                                      <p:cBhvr additive="base">
                                        <p:cTn id="16" dur="500" fill="hold"/>
                                        <p:tgtEl>
                                          <p:spTgt spid="6351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3513"/>
                                        </p:tgtEl>
                                        <p:attrNameLst>
                                          <p:attrName>style.visibility</p:attrName>
                                        </p:attrNameLst>
                                      </p:cBhvr>
                                      <p:to>
                                        <p:strVal val="visible"/>
                                      </p:to>
                                    </p:set>
                                    <p:anim calcmode="lin" valueType="num">
                                      <p:cBhvr additive="base">
                                        <p:cTn id="19" dur="500" fill="hold"/>
                                        <p:tgtEl>
                                          <p:spTgt spid="63513"/>
                                        </p:tgtEl>
                                        <p:attrNameLst>
                                          <p:attrName>ppt_x</p:attrName>
                                        </p:attrNameLst>
                                      </p:cBhvr>
                                      <p:tavLst>
                                        <p:tav tm="0">
                                          <p:val>
                                            <p:strVal val="0-#ppt_w/2"/>
                                          </p:val>
                                        </p:tav>
                                        <p:tav tm="100000">
                                          <p:val>
                                            <p:strVal val="#ppt_x"/>
                                          </p:val>
                                        </p:tav>
                                      </p:tavLst>
                                    </p:anim>
                                    <p:anim calcmode="lin" valueType="num">
                                      <p:cBhvr additive="base">
                                        <p:cTn id="20" dur="500" fill="hold"/>
                                        <p:tgtEl>
                                          <p:spTgt spid="635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63519"/>
                                        </p:tgtEl>
                                        <p:attrNameLst>
                                          <p:attrName>style.visibility</p:attrName>
                                        </p:attrNameLst>
                                      </p:cBhvr>
                                      <p:to>
                                        <p:strVal val="visible"/>
                                      </p:to>
                                    </p:set>
                                    <p:anim calcmode="lin" valueType="num">
                                      <p:cBhvr additive="base">
                                        <p:cTn id="23" dur="500" fill="hold"/>
                                        <p:tgtEl>
                                          <p:spTgt spid="63519"/>
                                        </p:tgtEl>
                                        <p:attrNameLst>
                                          <p:attrName>ppt_x</p:attrName>
                                        </p:attrNameLst>
                                      </p:cBhvr>
                                      <p:tavLst>
                                        <p:tav tm="0">
                                          <p:val>
                                            <p:strVal val="0-#ppt_w/2"/>
                                          </p:val>
                                        </p:tav>
                                        <p:tav tm="100000">
                                          <p:val>
                                            <p:strVal val="#ppt_x"/>
                                          </p:val>
                                        </p:tav>
                                      </p:tavLst>
                                    </p:anim>
                                    <p:anim calcmode="lin" valueType="num">
                                      <p:cBhvr additive="base">
                                        <p:cTn id="24" dur="500" fill="hold"/>
                                        <p:tgtEl>
                                          <p:spTgt spid="6351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63530"/>
                                        </p:tgtEl>
                                        <p:attrNameLst>
                                          <p:attrName>style.visibility</p:attrName>
                                        </p:attrNameLst>
                                      </p:cBhvr>
                                      <p:to>
                                        <p:strVal val="visible"/>
                                      </p:to>
                                    </p:set>
                                    <p:anim calcmode="lin" valueType="num">
                                      <p:cBhvr additive="base">
                                        <p:cTn id="27" dur="500" fill="hold"/>
                                        <p:tgtEl>
                                          <p:spTgt spid="63530"/>
                                        </p:tgtEl>
                                        <p:attrNameLst>
                                          <p:attrName>ppt_x</p:attrName>
                                        </p:attrNameLst>
                                      </p:cBhvr>
                                      <p:tavLst>
                                        <p:tav tm="0">
                                          <p:val>
                                            <p:strVal val="0-#ppt_w/2"/>
                                          </p:val>
                                        </p:tav>
                                        <p:tav tm="100000">
                                          <p:val>
                                            <p:strVal val="#ppt_x"/>
                                          </p:val>
                                        </p:tav>
                                      </p:tavLst>
                                    </p:anim>
                                    <p:anim calcmode="lin" valueType="num">
                                      <p:cBhvr additive="base">
                                        <p:cTn id="28" dur="500" fill="hold"/>
                                        <p:tgtEl>
                                          <p:spTgt spid="63530"/>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1200"/>
                            </p:stCondLst>
                            <p:childTnLst>
                              <p:par>
                                <p:cTn id="34" presetID="2" presetClass="entr" presetSubtype="8" fill="hold" grpId="0" nodeType="afterEffect">
                                  <p:stCondLst>
                                    <p:cond delay="0"/>
                                  </p:stCondLst>
                                  <p:childTnLst>
                                    <p:set>
                                      <p:cBhvr>
                                        <p:cTn id="35" dur="1" fill="hold">
                                          <p:stCondLst>
                                            <p:cond delay="0"/>
                                          </p:stCondLst>
                                        </p:cTn>
                                        <p:tgtEl>
                                          <p:spTgt spid="63514"/>
                                        </p:tgtEl>
                                        <p:attrNameLst>
                                          <p:attrName>style.visibility</p:attrName>
                                        </p:attrNameLst>
                                      </p:cBhvr>
                                      <p:to>
                                        <p:strVal val="visible"/>
                                      </p:to>
                                    </p:set>
                                    <p:anim calcmode="lin" valueType="num">
                                      <p:cBhvr additive="base">
                                        <p:cTn id="36" dur="500" fill="hold"/>
                                        <p:tgtEl>
                                          <p:spTgt spid="63514"/>
                                        </p:tgtEl>
                                        <p:attrNameLst>
                                          <p:attrName>ppt_x</p:attrName>
                                        </p:attrNameLst>
                                      </p:cBhvr>
                                      <p:tavLst>
                                        <p:tav tm="0">
                                          <p:val>
                                            <p:strVal val="0-#ppt_w/2"/>
                                          </p:val>
                                        </p:tav>
                                        <p:tav tm="100000">
                                          <p:val>
                                            <p:strVal val="#ppt_x"/>
                                          </p:val>
                                        </p:tav>
                                      </p:tavLst>
                                    </p:anim>
                                    <p:anim calcmode="lin" valueType="num">
                                      <p:cBhvr additive="base">
                                        <p:cTn id="37" dur="500" fill="hold"/>
                                        <p:tgtEl>
                                          <p:spTgt spid="63514"/>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63520"/>
                                        </p:tgtEl>
                                        <p:attrNameLst>
                                          <p:attrName>style.visibility</p:attrName>
                                        </p:attrNameLst>
                                      </p:cBhvr>
                                      <p:to>
                                        <p:strVal val="visible"/>
                                      </p:to>
                                    </p:set>
                                    <p:anim calcmode="lin" valueType="num">
                                      <p:cBhvr additive="base">
                                        <p:cTn id="40" dur="500" fill="hold"/>
                                        <p:tgtEl>
                                          <p:spTgt spid="63520"/>
                                        </p:tgtEl>
                                        <p:attrNameLst>
                                          <p:attrName>ppt_x</p:attrName>
                                        </p:attrNameLst>
                                      </p:cBhvr>
                                      <p:tavLst>
                                        <p:tav tm="0">
                                          <p:val>
                                            <p:strVal val="0-#ppt_w/2"/>
                                          </p:val>
                                        </p:tav>
                                        <p:tav tm="100000">
                                          <p:val>
                                            <p:strVal val="#ppt_x"/>
                                          </p:val>
                                        </p:tav>
                                      </p:tavLst>
                                    </p:anim>
                                    <p:anim calcmode="lin" valueType="num">
                                      <p:cBhvr additive="base">
                                        <p:cTn id="41" dur="500" fill="hold"/>
                                        <p:tgtEl>
                                          <p:spTgt spid="63520"/>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63521"/>
                                        </p:tgtEl>
                                        <p:attrNameLst>
                                          <p:attrName>style.visibility</p:attrName>
                                        </p:attrNameLst>
                                      </p:cBhvr>
                                      <p:to>
                                        <p:strVal val="visible"/>
                                      </p:to>
                                    </p:set>
                                    <p:anim calcmode="lin" valueType="num">
                                      <p:cBhvr additive="base">
                                        <p:cTn id="44" dur="500" fill="hold"/>
                                        <p:tgtEl>
                                          <p:spTgt spid="63521"/>
                                        </p:tgtEl>
                                        <p:attrNameLst>
                                          <p:attrName>ppt_x</p:attrName>
                                        </p:attrNameLst>
                                      </p:cBhvr>
                                      <p:tavLst>
                                        <p:tav tm="0">
                                          <p:val>
                                            <p:strVal val="0-#ppt_w/2"/>
                                          </p:val>
                                        </p:tav>
                                        <p:tav tm="100000">
                                          <p:val>
                                            <p:strVal val="#ppt_x"/>
                                          </p:val>
                                        </p:tav>
                                      </p:tavLst>
                                    </p:anim>
                                    <p:anim calcmode="lin" valueType="num">
                                      <p:cBhvr additive="base">
                                        <p:cTn id="45" dur="500" fill="hold"/>
                                        <p:tgtEl>
                                          <p:spTgt spid="63521"/>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63531"/>
                                        </p:tgtEl>
                                        <p:attrNameLst>
                                          <p:attrName>style.visibility</p:attrName>
                                        </p:attrNameLst>
                                      </p:cBhvr>
                                      <p:to>
                                        <p:strVal val="visible"/>
                                      </p:to>
                                    </p:set>
                                    <p:anim calcmode="lin" valueType="num">
                                      <p:cBhvr additive="base">
                                        <p:cTn id="48" dur="500" fill="hold"/>
                                        <p:tgtEl>
                                          <p:spTgt spid="63531"/>
                                        </p:tgtEl>
                                        <p:attrNameLst>
                                          <p:attrName>ppt_x</p:attrName>
                                        </p:attrNameLst>
                                      </p:cBhvr>
                                      <p:tavLst>
                                        <p:tav tm="0">
                                          <p:val>
                                            <p:strVal val="0-#ppt_w/2"/>
                                          </p:val>
                                        </p:tav>
                                        <p:tav tm="100000">
                                          <p:val>
                                            <p:strVal val="#ppt_x"/>
                                          </p:val>
                                        </p:tav>
                                      </p:tavLst>
                                    </p:anim>
                                    <p:anim calcmode="lin" valueType="num">
                                      <p:cBhvr additive="base">
                                        <p:cTn id="49" dur="500" fill="hold"/>
                                        <p:tgtEl>
                                          <p:spTgt spid="63531"/>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0-#ppt_w/2"/>
                                          </p:val>
                                        </p:tav>
                                        <p:tav tm="100000">
                                          <p:val>
                                            <p:strVal val="#ppt_x"/>
                                          </p:val>
                                        </p:tav>
                                      </p:tavLst>
                                    </p:anim>
                                    <p:anim calcmode="lin" valueType="num">
                                      <p:cBhvr additive="base">
                                        <p:cTn id="53" dur="500" fill="hold"/>
                                        <p:tgtEl>
                                          <p:spTgt spid="2"/>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1700"/>
                            </p:stCondLst>
                            <p:childTnLst>
                              <p:par>
                                <p:cTn id="55" presetID="2" presetClass="entr" presetSubtype="8" fill="hold" grpId="0" nodeType="afterEffect">
                                  <p:stCondLst>
                                    <p:cond delay="0"/>
                                  </p:stCondLst>
                                  <p:childTnLst>
                                    <p:set>
                                      <p:cBhvr>
                                        <p:cTn id="56" dur="1" fill="hold">
                                          <p:stCondLst>
                                            <p:cond delay="0"/>
                                          </p:stCondLst>
                                        </p:cTn>
                                        <p:tgtEl>
                                          <p:spTgt spid="63515"/>
                                        </p:tgtEl>
                                        <p:attrNameLst>
                                          <p:attrName>style.visibility</p:attrName>
                                        </p:attrNameLst>
                                      </p:cBhvr>
                                      <p:to>
                                        <p:strVal val="visible"/>
                                      </p:to>
                                    </p:set>
                                    <p:anim calcmode="lin" valueType="num">
                                      <p:cBhvr additive="base">
                                        <p:cTn id="57" dur="500" fill="hold"/>
                                        <p:tgtEl>
                                          <p:spTgt spid="63515"/>
                                        </p:tgtEl>
                                        <p:attrNameLst>
                                          <p:attrName>ppt_x</p:attrName>
                                        </p:attrNameLst>
                                      </p:cBhvr>
                                      <p:tavLst>
                                        <p:tav tm="0">
                                          <p:val>
                                            <p:strVal val="0-#ppt_w/2"/>
                                          </p:val>
                                        </p:tav>
                                        <p:tav tm="100000">
                                          <p:val>
                                            <p:strVal val="#ppt_x"/>
                                          </p:val>
                                        </p:tav>
                                      </p:tavLst>
                                    </p:anim>
                                    <p:anim calcmode="lin" valueType="num">
                                      <p:cBhvr additive="base">
                                        <p:cTn id="58" dur="500" fill="hold"/>
                                        <p:tgtEl>
                                          <p:spTgt spid="63515"/>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0"/>
                                  </p:stCondLst>
                                  <p:childTnLst>
                                    <p:set>
                                      <p:cBhvr>
                                        <p:cTn id="60" dur="1" fill="hold">
                                          <p:stCondLst>
                                            <p:cond delay="0"/>
                                          </p:stCondLst>
                                        </p:cTn>
                                        <p:tgtEl>
                                          <p:spTgt spid="63522"/>
                                        </p:tgtEl>
                                        <p:attrNameLst>
                                          <p:attrName>style.visibility</p:attrName>
                                        </p:attrNameLst>
                                      </p:cBhvr>
                                      <p:to>
                                        <p:strVal val="visible"/>
                                      </p:to>
                                    </p:set>
                                    <p:anim calcmode="lin" valueType="num">
                                      <p:cBhvr additive="base">
                                        <p:cTn id="61" dur="500" fill="hold"/>
                                        <p:tgtEl>
                                          <p:spTgt spid="63522"/>
                                        </p:tgtEl>
                                        <p:attrNameLst>
                                          <p:attrName>ppt_x</p:attrName>
                                        </p:attrNameLst>
                                      </p:cBhvr>
                                      <p:tavLst>
                                        <p:tav tm="0">
                                          <p:val>
                                            <p:strVal val="0-#ppt_w/2"/>
                                          </p:val>
                                        </p:tav>
                                        <p:tav tm="100000">
                                          <p:val>
                                            <p:strVal val="#ppt_x"/>
                                          </p:val>
                                        </p:tav>
                                      </p:tavLst>
                                    </p:anim>
                                    <p:anim calcmode="lin" valueType="num">
                                      <p:cBhvr additive="base">
                                        <p:cTn id="62" dur="500" fill="hold"/>
                                        <p:tgtEl>
                                          <p:spTgt spid="63522"/>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63523"/>
                                        </p:tgtEl>
                                        <p:attrNameLst>
                                          <p:attrName>style.visibility</p:attrName>
                                        </p:attrNameLst>
                                      </p:cBhvr>
                                      <p:to>
                                        <p:strVal val="visible"/>
                                      </p:to>
                                    </p:set>
                                    <p:anim calcmode="lin" valueType="num">
                                      <p:cBhvr additive="base">
                                        <p:cTn id="65" dur="500" fill="hold"/>
                                        <p:tgtEl>
                                          <p:spTgt spid="63523"/>
                                        </p:tgtEl>
                                        <p:attrNameLst>
                                          <p:attrName>ppt_x</p:attrName>
                                        </p:attrNameLst>
                                      </p:cBhvr>
                                      <p:tavLst>
                                        <p:tav tm="0">
                                          <p:val>
                                            <p:strVal val="0-#ppt_w/2"/>
                                          </p:val>
                                        </p:tav>
                                        <p:tav tm="100000">
                                          <p:val>
                                            <p:strVal val="#ppt_x"/>
                                          </p:val>
                                        </p:tav>
                                      </p:tavLst>
                                    </p:anim>
                                    <p:anim calcmode="lin" valueType="num">
                                      <p:cBhvr additive="base">
                                        <p:cTn id="66" dur="500" fill="hold"/>
                                        <p:tgtEl>
                                          <p:spTgt spid="63523"/>
                                        </p:tgtEl>
                                        <p:attrNameLst>
                                          <p:attrName>ppt_y</p:attrName>
                                        </p:attrNameLst>
                                      </p:cBhvr>
                                      <p:tavLst>
                                        <p:tav tm="0">
                                          <p:val>
                                            <p:strVal val="#ppt_y"/>
                                          </p:val>
                                        </p:tav>
                                        <p:tav tm="100000">
                                          <p:val>
                                            <p:strVal val="#ppt_y"/>
                                          </p:val>
                                        </p:tav>
                                      </p:tavLst>
                                    </p:anim>
                                  </p:childTnLst>
                                </p:cTn>
                              </p:par>
                              <p:par>
                                <p:cTn id="67" presetID="2" presetClass="entr" presetSubtype="8" fill="hold" nodeType="withEffect">
                                  <p:stCondLst>
                                    <p:cond delay="0"/>
                                  </p:stCondLst>
                                  <p:childTnLst>
                                    <p:set>
                                      <p:cBhvr>
                                        <p:cTn id="68" dur="1" fill="hold">
                                          <p:stCondLst>
                                            <p:cond delay="0"/>
                                          </p:stCondLst>
                                        </p:cTn>
                                        <p:tgtEl>
                                          <p:spTgt spid="63532"/>
                                        </p:tgtEl>
                                        <p:attrNameLst>
                                          <p:attrName>style.visibility</p:attrName>
                                        </p:attrNameLst>
                                      </p:cBhvr>
                                      <p:to>
                                        <p:strVal val="visible"/>
                                      </p:to>
                                    </p:set>
                                    <p:anim calcmode="lin" valueType="num">
                                      <p:cBhvr additive="base">
                                        <p:cTn id="69" dur="500" fill="hold"/>
                                        <p:tgtEl>
                                          <p:spTgt spid="63532"/>
                                        </p:tgtEl>
                                        <p:attrNameLst>
                                          <p:attrName>ppt_x</p:attrName>
                                        </p:attrNameLst>
                                      </p:cBhvr>
                                      <p:tavLst>
                                        <p:tav tm="0">
                                          <p:val>
                                            <p:strVal val="0-#ppt_w/2"/>
                                          </p:val>
                                        </p:tav>
                                        <p:tav tm="100000">
                                          <p:val>
                                            <p:strVal val="#ppt_x"/>
                                          </p:val>
                                        </p:tav>
                                      </p:tavLst>
                                    </p:anim>
                                    <p:anim calcmode="lin" valueType="num">
                                      <p:cBhvr additive="base">
                                        <p:cTn id="70" dur="500" fill="hold"/>
                                        <p:tgtEl>
                                          <p:spTgt spid="63532"/>
                                        </p:tgtEl>
                                        <p:attrNameLst>
                                          <p:attrName>ppt_y</p:attrName>
                                        </p:attrNameLst>
                                      </p:cBhvr>
                                      <p:tavLst>
                                        <p:tav tm="0">
                                          <p:val>
                                            <p:strVal val="#ppt_y"/>
                                          </p:val>
                                        </p:tav>
                                        <p:tav tm="100000">
                                          <p:val>
                                            <p:strVal val="#ppt_y"/>
                                          </p:val>
                                        </p:tav>
                                      </p:tavLst>
                                    </p:anim>
                                  </p:childTnLst>
                                </p:cTn>
                              </p:par>
                              <p:par>
                                <p:cTn id="71" presetID="2" presetClass="entr" presetSubtype="8" fill="hold" nodeType="withEffect">
                                  <p:stCondLst>
                                    <p:cond delay="0"/>
                                  </p:stCondLst>
                                  <p:childTnLst>
                                    <p:set>
                                      <p:cBhvr>
                                        <p:cTn id="72" dur="1" fill="hold">
                                          <p:stCondLst>
                                            <p:cond delay="0"/>
                                          </p:stCondLst>
                                        </p:cTn>
                                        <p:tgtEl>
                                          <p:spTgt spid="3"/>
                                        </p:tgtEl>
                                        <p:attrNameLst>
                                          <p:attrName>style.visibility</p:attrName>
                                        </p:attrNameLst>
                                      </p:cBhvr>
                                      <p:to>
                                        <p:strVal val="visible"/>
                                      </p:to>
                                    </p:set>
                                    <p:anim calcmode="lin" valueType="num">
                                      <p:cBhvr additive="base">
                                        <p:cTn id="73" dur="500" fill="hold"/>
                                        <p:tgtEl>
                                          <p:spTgt spid="3"/>
                                        </p:tgtEl>
                                        <p:attrNameLst>
                                          <p:attrName>ppt_x</p:attrName>
                                        </p:attrNameLst>
                                      </p:cBhvr>
                                      <p:tavLst>
                                        <p:tav tm="0">
                                          <p:val>
                                            <p:strVal val="0-#ppt_w/2"/>
                                          </p:val>
                                        </p:tav>
                                        <p:tav tm="100000">
                                          <p:val>
                                            <p:strVal val="#ppt_x"/>
                                          </p:val>
                                        </p:tav>
                                      </p:tavLst>
                                    </p:anim>
                                    <p:anim calcmode="lin" valueType="num">
                                      <p:cBhvr additive="base">
                                        <p:cTn id="74" dur="500" fill="hold"/>
                                        <p:tgtEl>
                                          <p:spTgt spid="3"/>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2200"/>
                            </p:stCondLst>
                            <p:childTnLst>
                              <p:par>
                                <p:cTn id="76" presetID="2" presetClass="entr" presetSubtype="4" fill="hold" grpId="0" nodeType="afterEffect">
                                  <p:stCondLst>
                                    <p:cond delay="0"/>
                                  </p:stCondLst>
                                  <p:childTnLst>
                                    <p:set>
                                      <p:cBhvr>
                                        <p:cTn id="77" dur="1" fill="hold">
                                          <p:stCondLst>
                                            <p:cond delay="0"/>
                                          </p:stCondLst>
                                        </p:cTn>
                                        <p:tgtEl>
                                          <p:spTgt spid="63516"/>
                                        </p:tgtEl>
                                        <p:attrNameLst>
                                          <p:attrName>style.visibility</p:attrName>
                                        </p:attrNameLst>
                                      </p:cBhvr>
                                      <p:to>
                                        <p:strVal val="visible"/>
                                      </p:to>
                                    </p:set>
                                    <p:anim calcmode="lin" valueType="num">
                                      <p:cBhvr additive="base">
                                        <p:cTn id="78" dur="500" fill="hold"/>
                                        <p:tgtEl>
                                          <p:spTgt spid="63516"/>
                                        </p:tgtEl>
                                        <p:attrNameLst>
                                          <p:attrName>ppt_x</p:attrName>
                                        </p:attrNameLst>
                                      </p:cBhvr>
                                      <p:tavLst>
                                        <p:tav tm="0">
                                          <p:val>
                                            <p:strVal val="#ppt_x"/>
                                          </p:val>
                                        </p:tav>
                                        <p:tav tm="100000">
                                          <p:val>
                                            <p:strVal val="#ppt_x"/>
                                          </p:val>
                                        </p:tav>
                                      </p:tavLst>
                                    </p:anim>
                                    <p:anim calcmode="lin" valueType="num">
                                      <p:cBhvr additive="base">
                                        <p:cTn id="79" dur="500" fill="hold"/>
                                        <p:tgtEl>
                                          <p:spTgt spid="63516"/>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63524"/>
                                        </p:tgtEl>
                                        <p:attrNameLst>
                                          <p:attrName>style.visibility</p:attrName>
                                        </p:attrNameLst>
                                      </p:cBhvr>
                                      <p:to>
                                        <p:strVal val="visible"/>
                                      </p:to>
                                    </p:set>
                                    <p:anim calcmode="lin" valueType="num">
                                      <p:cBhvr additive="base">
                                        <p:cTn id="82" dur="500" fill="hold"/>
                                        <p:tgtEl>
                                          <p:spTgt spid="63524"/>
                                        </p:tgtEl>
                                        <p:attrNameLst>
                                          <p:attrName>ppt_x</p:attrName>
                                        </p:attrNameLst>
                                      </p:cBhvr>
                                      <p:tavLst>
                                        <p:tav tm="0">
                                          <p:val>
                                            <p:strVal val="#ppt_x"/>
                                          </p:val>
                                        </p:tav>
                                        <p:tav tm="100000">
                                          <p:val>
                                            <p:strVal val="#ppt_x"/>
                                          </p:val>
                                        </p:tav>
                                      </p:tavLst>
                                    </p:anim>
                                    <p:anim calcmode="lin" valueType="num">
                                      <p:cBhvr additive="base">
                                        <p:cTn id="83" dur="500" fill="hold"/>
                                        <p:tgtEl>
                                          <p:spTgt spid="63524"/>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63525"/>
                                        </p:tgtEl>
                                        <p:attrNameLst>
                                          <p:attrName>style.visibility</p:attrName>
                                        </p:attrNameLst>
                                      </p:cBhvr>
                                      <p:to>
                                        <p:strVal val="visible"/>
                                      </p:to>
                                    </p:set>
                                    <p:anim calcmode="lin" valueType="num">
                                      <p:cBhvr additive="base">
                                        <p:cTn id="86" dur="500" fill="hold"/>
                                        <p:tgtEl>
                                          <p:spTgt spid="63525"/>
                                        </p:tgtEl>
                                        <p:attrNameLst>
                                          <p:attrName>ppt_x</p:attrName>
                                        </p:attrNameLst>
                                      </p:cBhvr>
                                      <p:tavLst>
                                        <p:tav tm="0">
                                          <p:val>
                                            <p:strVal val="#ppt_x"/>
                                          </p:val>
                                        </p:tav>
                                        <p:tav tm="100000">
                                          <p:val>
                                            <p:strVal val="#ppt_x"/>
                                          </p:val>
                                        </p:tav>
                                      </p:tavLst>
                                    </p:anim>
                                    <p:anim calcmode="lin" valueType="num">
                                      <p:cBhvr additive="base">
                                        <p:cTn id="87" dur="500" fill="hold"/>
                                        <p:tgtEl>
                                          <p:spTgt spid="63525"/>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63533"/>
                                        </p:tgtEl>
                                        <p:attrNameLst>
                                          <p:attrName>style.visibility</p:attrName>
                                        </p:attrNameLst>
                                      </p:cBhvr>
                                      <p:to>
                                        <p:strVal val="visible"/>
                                      </p:to>
                                    </p:set>
                                    <p:anim calcmode="lin" valueType="num">
                                      <p:cBhvr additive="base">
                                        <p:cTn id="90" dur="500" fill="hold"/>
                                        <p:tgtEl>
                                          <p:spTgt spid="63533"/>
                                        </p:tgtEl>
                                        <p:attrNameLst>
                                          <p:attrName>ppt_x</p:attrName>
                                        </p:attrNameLst>
                                      </p:cBhvr>
                                      <p:tavLst>
                                        <p:tav tm="0">
                                          <p:val>
                                            <p:strVal val="#ppt_x"/>
                                          </p:val>
                                        </p:tav>
                                        <p:tav tm="100000">
                                          <p:val>
                                            <p:strVal val="#ppt_x"/>
                                          </p:val>
                                        </p:tav>
                                      </p:tavLst>
                                    </p:anim>
                                    <p:anim calcmode="lin" valueType="num">
                                      <p:cBhvr additive="base">
                                        <p:cTn id="91" dur="500" fill="hold"/>
                                        <p:tgtEl>
                                          <p:spTgt spid="63533"/>
                                        </p:tgtEl>
                                        <p:attrNameLst>
                                          <p:attrName>ppt_y</p:attrName>
                                        </p:attrNameLst>
                                      </p:cBhvr>
                                      <p:tavLst>
                                        <p:tav tm="0">
                                          <p:val>
                                            <p:strVal val="1+#ppt_h/2"/>
                                          </p:val>
                                        </p:tav>
                                        <p:tav tm="100000">
                                          <p:val>
                                            <p:strVal val="#ppt_y"/>
                                          </p:val>
                                        </p:tav>
                                      </p:tavLst>
                                    </p:anim>
                                  </p:childTnLst>
                                </p:cTn>
                              </p:par>
                              <p:par>
                                <p:cTn id="92" presetID="2" presetClass="entr" presetSubtype="4" fill="hold" nodeType="withEffect">
                                  <p:stCondLst>
                                    <p:cond delay="0"/>
                                  </p:stCondLst>
                                  <p:childTnLst>
                                    <p:set>
                                      <p:cBhvr>
                                        <p:cTn id="93" dur="1" fill="hold">
                                          <p:stCondLst>
                                            <p:cond delay="0"/>
                                          </p:stCondLst>
                                        </p:cTn>
                                        <p:tgtEl>
                                          <p:spTgt spid="4"/>
                                        </p:tgtEl>
                                        <p:attrNameLst>
                                          <p:attrName>style.visibility</p:attrName>
                                        </p:attrNameLst>
                                      </p:cBhvr>
                                      <p:to>
                                        <p:strVal val="visible"/>
                                      </p:to>
                                    </p:set>
                                    <p:anim calcmode="lin" valueType="num">
                                      <p:cBhvr additive="base">
                                        <p:cTn id="94" dur="500" fill="hold"/>
                                        <p:tgtEl>
                                          <p:spTgt spid="4"/>
                                        </p:tgtEl>
                                        <p:attrNameLst>
                                          <p:attrName>ppt_x</p:attrName>
                                        </p:attrNameLst>
                                      </p:cBhvr>
                                      <p:tavLst>
                                        <p:tav tm="0">
                                          <p:val>
                                            <p:strVal val="#ppt_x"/>
                                          </p:val>
                                        </p:tav>
                                        <p:tav tm="100000">
                                          <p:val>
                                            <p:strVal val="#ppt_x"/>
                                          </p:val>
                                        </p:tav>
                                      </p:tavLst>
                                    </p:anim>
                                    <p:anim calcmode="lin" valueType="num">
                                      <p:cBhvr additive="base">
                                        <p:cTn id="95" dur="500" fill="hold"/>
                                        <p:tgtEl>
                                          <p:spTgt spid="4"/>
                                        </p:tgtEl>
                                        <p:attrNameLst>
                                          <p:attrName>ppt_y</p:attrName>
                                        </p:attrNameLst>
                                      </p:cBhvr>
                                      <p:tavLst>
                                        <p:tav tm="0">
                                          <p:val>
                                            <p:strVal val="1+#ppt_h/2"/>
                                          </p:val>
                                        </p:tav>
                                        <p:tav tm="100000">
                                          <p:val>
                                            <p:strVal val="#ppt_y"/>
                                          </p:val>
                                        </p:tav>
                                      </p:tavLst>
                                    </p:anim>
                                  </p:childTnLst>
                                </p:cTn>
                              </p:par>
                            </p:childTnLst>
                          </p:cTn>
                        </p:par>
                        <p:par>
                          <p:cTn id="96" fill="hold" nodeType="afterGroup">
                            <p:stCondLst>
                              <p:cond delay="2700"/>
                            </p:stCondLst>
                            <p:childTnLst>
                              <p:par>
                                <p:cTn id="97" presetID="2" presetClass="entr" presetSubtype="4" fill="hold" grpId="0" nodeType="afterEffect">
                                  <p:stCondLst>
                                    <p:cond delay="0"/>
                                  </p:stCondLst>
                                  <p:childTnLst>
                                    <p:set>
                                      <p:cBhvr>
                                        <p:cTn id="98" dur="1" fill="hold">
                                          <p:stCondLst>
                                            <p:cond delay="0"/>
                                          </p:stCondLst>
                                        </p:cTn>
                                        <p:tgtEl>
                                          <p:spTgt spid="63517"/>
                                        </p:tgtEl>
                                        <p:attrNameLst>
                                          <p:attrName>style.visibility</p:attrName>
                                        </p:attrNameLst>
                                      </p:cBhvr>
                                      <p:to>
                                        <p:strVal val="visible"/>
                                      </p:to>
                                    </p:set>
                                    <p:anim calcmode="lin" valueType="num">
                                      <p:cBhvr additive="base">
                                        <p:cTn id="99" dur="500" fill="hold"/>
                                        <p:tgtEl>
                                          <p:spTgt spid="63517"/>
                                        </p:tgtEl>
                                        <p:attrNameLst>
                                          <p:attrName>ppt_x</p:attrName>
                                        </p:attrNameLst>
                                      </p:cBhvr>
                                      <p:tavLst>
                                        <p:tav tm="0">
                                          <p:val>
                                            <p:strVal val="#ppt_x"/>
                                          </p:val>
                                        </p:tav>
                                        <p:tav tm="100000">
                                          <p:val>
                                            <p:strVal val="#ppt_x"/>
                                          </p:val>
                                        </p:tav>
                                      </p:tavLst>
                                    </p:anim>
                                    <p:anim calcmode="lin" valueType="num">
                                      <p:cBhvr additive="base">
                                        <p:cTn id="100" dur="500" fill="hold"/>
                                        <p:tgtEl>
                                          <p:spTgt spid="63517"/>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63526"/>
                                        </p:tgtEl>
                                        <p:attrNameLst>
                                          <p:attrName>style.visibility</p:attrName>
                                        </p:attrNameLst>
                                      </p:cBhvr>
                                      <p:to>
                                        <p:strVal val="visible"/>
                                      </p:to>
                                    </p:set>
                                    <p:anim calcmode="lin" valueType="num">
                                      <p:cBhvr additive="base">
                                        <p:cTn id="103" dur="500" fill="hold"/>
                                        <p:tgtEl>
                                          <p:spTgt spid="63526"/>
                                        </p:tgtEl>
                                        <p:attrNameLst>
                                          <p:attrName>ppt_x</p:attrName>
                                        </p:attrNameLst>
                                      </p:cBhvr>
                                      <p:tavLst>
                                        <p:tav tm="0">
                                          <p:val>
                                            <p:strVal val="#ppt_x"/>
                                          </p:val>
                                        </p:tav>
                                        <p:tav tm="100000">
                                          <p:val>
                                            <p:strVal val="#ppt_x"/>
                                          </p:val>
                                        </p:tav>
                                      </p:tavLst>
                                    </p:anim>
                                    <p:anim calcmode="lin" valueType="num">
                                      <p:cBhvr additive="base">
                                        <p:cTn id="104" dur="500" fill="hold"/>
                                        <p:tgtEl>
                                          <p:spTgt spid="63526"/>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63527"/>
                                        </p:tgtEl>
                                        <p:attrNameLst>
                                          <p:attrName>style.visibility</p:attrName>
                                        </p:attrNameLst>
                                      </p:cBhvr>
                                      <p:to>
                                        <p:strVal val="visible"/>
                                      </p:to>
                                    </p:set>
                                    <p:anim calcmode="lin" valueType="num">
                                      <p:cBhvr additive="base">
                                        <p:cTn id="107" dur="500" fill="hold"/>
                                        <p:tgtEl>
                                          <p:spTgt spid="63527"/>
                                        </p:tgtEl>
                                        <p:attrNameLst>
                                          <p:attrName>ppt_x</p:attrName>
                                        </p:attrNameLst>
                                      </p:cBhvr>
                                      <p:tavLst>
                                        <p:tav tm="0">
                                          <p:val>
                                            <p:strVal val="#ppt_x"/>
                                          </p:val>
                                        </p:tav>
                                        <p:tav tm="100000">
                                          <p:val>
                                            <p:strVal val="#ppt_x"/>
                                          </p:val>
                                        </p:tav>
                                      </p:tavLst>
                                    </p:anim>
                                    <p:anim calcmode="lin" valueType="num">
                                      <p:cBhvr additive="base">
                                        <p:cTn id="108" dur="500" fill="hold"/>
                                        <p:tgtEl>
                                          <p:spTgt spid="63527"/>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63534"/>
                                        </p:tgtEl>
                                        <p:attrNameLst>
                                          <p:attrName>style.visibility</p:attrName>
                                        </p:attrNameLst>
                                      </p:cBhvr>
                                      <p:to>
                                        <p:strVal val="visible"/>
                                      </p:to>
                                    </p:set>
                                    <p:anim calcmode="lin" valueType="num">
                                      <p:cBhvr additive="base">
                                        <p:cTn id="111" dur="500" fill="hold"/>
                                        <p:tgtEl>
                                          <p:spTgt spid="63534"/>
                                        </p:tgtEl>
                                        <p:attrNameLst>
                                          <p:attrName>ppt_x</p:attrName>
                                        </p:attrNameLst>
                                      </p:cBhvr>
                                      <p:tavLst>
                                        <p:tav tm="0">
                                          <p:val>
                                            <p:strVal val="#ppt_x"/>
                                          </p:val>
                                        </p:tav>
                                        <p:tav tm="100000">
                                          <p:val>
                                            <p:strVal val="#ppt_x"/>
                                          </p:val>
                                        </p:tav>
                                      </p:tavLst>
                                    </p:anim>
                                    <p:anim calcmode="lin" valueType="num">
                                      <p:cBhvr additive="base">
                                        <p:cTn id="112" dur="500" fill="hold"/>
                                        <p:tgtEl>
                                          <p:spTgt spid="63534"/>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5"/>
                                        </p:tgtEl>
                                        <p:attrNameLst>
                                          <p:attrName>style.visibility</p:attrName>
                                        </p:attrNameLst>
                                      </p:cBhvr>
                                      <p:to>
                                        <p:strVal val="visible"/>
                                      </p:to>
                                    </p:set>
                                    <p:anim calcmode="lin" valueType="num">
                                      <p:cBhvr additive="base">
                                        <p:cTn id="115" dur="500" fill="hold"/>
                                        <p:tgtEl>
                                          <p:spTgt spid="5"/>
                                        </p:tgtEl>
                                        <p:attrNameLst>
                                          <p:attrName>ppt_x</p:attrName>
                                        </p:attrNameLst>
                                      </p:cBhvr>
                                      <p:tavLst>
                                        <p:tav tm="0">
                                          <p:val>
                                            <p:strVal val="#ppt_x"/>
                                          </p:val>
                                        </p:tav>
                                        <p:tav tm="100000">
                                          <p:val>
                                            <p:strVal val="#ppt_x"/>
                                          </p:val>
                                        </p:tav>
                                      </p:tavLst>
                                    </p:anim>
                                    <p:anim calcmode="lin" valueType="num">
                                      <p:cBhvr additive="base">
                                        <p:cTn id="116" dur="500" fill="hold"/>
                                        <p:tgtEl>
                                          <p:spTgt spid="5"/>
                                        </p:tgtEl>
                                        <p:attrNameLst>
                                          <p:attrName>ppt_y</p:attrName>
                                        </p:attrNameLst>
                                      </p:cBhvr>
                                      <p:tavLst>
                                        <p:tav tm="0">
                                          <p:val>
                                            <p:strVal val="1+#ppt_h/2"/>
                                          </p:val>
                                        </p:tav>
                                        <p:tav tm="100000">
                                          <p:val>
                                            <p:strVal val="#ppt_y"/>
                                          </p:val>
                                        </p:tav>
                                      </p:tavLst>
                                    </p:anim>
                                  </p:childTnLst>
                                </p:cTn>
                              </p:par>
                            </p:childTnLst>
                          </p:cTn>
                        </p:par>
                        <p:par>
                          <p:cTn id="117" fill="hold" nodeType="afterGroup">
                            <p:stCondLst>
                              <p:cond delay="3200"/>
                            </p:stCondLst>
                            <p:childTnLst>
                              <p:par>
                                <p:cTn id="118" presetID="2" presetClass="entr" presetSubtype="2" fill="hold" nodeType="afterEffect">
                                  <p:stCondLst>
                                    <p:cond delay="0"/>
                                  </p:stCondLst>
                                  <p:childTnLst>
                                    <p:set>
                                      <p:cBhvr>
                                        <p:cTn id="119" dur="1" fill="hold">
                                          <p:stCondLst>
                                            <p:cond delay="0"/>
                                          </p:stCondLst>
                                        </p:cTn>
                                        <p:tgtEl>
                                          <p:spTgt spid="6"/>
                                        </p:tgtEl>
                                        <p:attrNameLst>
                                          <p:attrName>style.visibility</p:attrName>
                                        </p:attrNameLst>
                                      </p:cBhvr>
                                      <p:to>
                                        <p:strVal val="visible"/>
                                      </p:to>
                                    </p:set>
                                    <p:anim calcmode="lin" valueType="num">
                                      <p:cBhvr additive="base">
                                        <p:cTn id="120" dur="500" fill="hold"/>
                                        <p:tgtEl>
                                          <p:spTgt spid="6"/>
                                        </p:tgtEl>
                                        <p:attrNameLst>
                                          <p:attrName>ppt_x</p:attrName>
                                        </p:attrNameLst>
                                      </p:cBhvr>
                                      <p:tavLst>
                                        <p:tav tm="0">
                                          <p:val>
                                            <p:strVal val="1+#ppt_w/2"/>
                                          </p:val>
                                        </p:tav>
                                        <p:tav tm="100000">
                                          <p:val>
                                            <p:strVal val="#ppt_x"/>
                                          </p:val>
                                        </p:tav>
                                      </p:tavLst>
                                    </p:anim>
                                    <p:anim calcmode="lin" valueType="num">
                                      <p:cBhvr additive="base">
                                        <p:cTn id="121" dur="500" fill="hold"/>
                                        <p:tgtEl>
                                          <p:spTgt spid="6"/>
                                        </p:tgtEl>
                                        <p:attrNameLst>
                                          <p:attrName>ppt_y</p:attrName>
                                        </p:attrNameLst>
                                      </p:cBhvr>
                                      <p:tavLst>
                                        <p:tav tm="0">
                                          <p:val>
                                            <p:strVal val="#ppt_y"/>
                                          </p:val>
                                        </p:tav>
                                        <p:tav tm="100000">
                                          <p:val>
                                            <p:strVal val="#ppt_y"/>
                                          </p:val>
                                        </p:tav>
                                      </p:tavLst>
                                    </p:anim>
                                  </p:childTnLst>
                                </p:cTn>
                              </p:par>
                              <p:par>
                                <p:cTn id="122" presetID="2" presetClass="entr" presetSubtype="2" fill="hold" nodeType="withEffect">
                                  <p:stCondLst>
                                    <p:cond delay="0"/>
                                  </p:stCondLst>
                                  <p:childTnLst>
                                    <p:set>
                                      <p:cBhvr>
                                        <p:cTn id="123" dur="1" fill="hold">
                                          <p:stCondLst>
                                            <p:cond delay="0"/>
                                          </p:stCondLst>
                                        </p:cTn>
                                        <p:tgtEl>
                                          <p:spTgt spid="63535"/>
                                        </p:tgtEl>
                                        <p:attrNameLst>
                                          <p:attrName>style.visibility</p:attrName>
                                        </p:attrNameLst>
                                      </p:cBhvr>
                                      <p:to>
                                        <p:strVal val="visible"/>
                                      </p:to>
                                    </p:set>
                                    <p:anim calcmode="lin" valueType="num">
                                      <p:cBhvr additive="base">
                                        <p:cTn id="124" dur="500" fill="hold"/>
                                        <p:tgtEl>
                                          <p:spTgt spid="63535"/>
                                        </p:tgtEl>
                                        <p:attrNameLst>
                                          <p:attrName>ppt_x</p:attrName>
                                        </p:attrNameLst>
                                      </p:cBhvr>
                                      <p:tavLst>
                                        <p:tav tm="0">
                                          <p:val>
                                            <p:strVal val="1+#ppt_w/2"/>
                                          </p:val>
                                        </p:tav>
                                        <p:tav tm="100000">
                                          <p:val>
                                            <p:strVal val="#ppt_x"/>
                                          </p:val>
                                        </p:tav>
                                      </p:tavLst>
                                    </p:anim>
                                    <p:anim calcmode="lin" valueType="num">
                                      <p:cBhvr additive="base">
                                        <p:cTn id="125" dur="500" fill="hold"/>
                                        <p:tgtEl>
                                          <p:spTgt spid="63535"/>
                                        </p:tgtEl>
                                        <p:attrNameLst>
                                          <p:attrName>ppt_y</p:attrName>
                                        </p:attrNameLst>
                                      </p:cBhvr>
                                      <p:tavLst>
                                        <p:tav tm="0">
                                          <p:val>
                                            <p:strVal val="#ppt_y"/>
                                          </p:val>
                                        </p:tav>
                                        <p:tav tm="100000">
                                          <p:val>
                                            <p:strVal val="#ppt_y"/>
                                          </p:val>
                                        </p:tav>
                                      </p:tavLst>
                                    </p:anim>
                                  </p:childTnLst>
                                </p:cTn>
                              </p:par>
                            </p:childTnLst>
                          </p:cTn>
                        </p:par>
                        <p:par>
                          <p:cTn id="126" fill="hold" nodeType="afterGroup">
                            <p:stCondLst>
                              <p:cond delay="3700"/>
                            </p:stCondLst>
                            <p:childTnLst>
                              <p:par>
                                <p:cTn id="127" presetID="2" presetClass="entr" presetSubtype="2" fill="hold" grpId="0" nodeType="afterEffect">
                                  <p:stCondLst>
                                    <p:cond delay="0"/>
                                  </p:stCondLst>
                                  <p:childTnLst>
                                    <p:set>
                                      <p:cBhvr>
                                        <p:cTn id="128" dur="1" fill="hold">
                                          <p:stCondLst>
                                            <p:cond delay="0"/>
                                          </p:stCondLst>
                                        </p:cTn>
                                        <p:tgtEl>
                                          <p:spTgt spid="63518"/>
                                        </p:tgtEl>
                                        <p:attrNameLst>
                                          <p:attrName>style.visibility</p:attrName>
                                        </p:attrNameLst>
                                      </p:cBhvr>
                                      <p:to>
                                        <p:strVal val="visible"/>
                                      </p:to>
                                    </p:set>
                                    <p:anim calcmode="lin" valueType="num">
                                      <p:cBhvr additive="base">
                                        <p:cTn id="129" dur="500" fill="hold"/>
                                        <p:tgtEl>
                                          <p:spTgt spid="63518"/>
                                        </p:tgtEl>
                                        <p:attrNameLst>
                                          <p:attrName>ppt_x</p:attrName>
                                        </p:attrNameLst>
                                      </p:cBhvr>
                                      <p:tavLst>
                                        <p:tav tm="0">
                                          <p:val>
                                            <p:strVal val="1+#ppt_w/2"/>
                                          </p:val>
                                        </p:tav>
                                        <p:tav tm="100000">
                                          <p:val>
                                            <p:strVal val="#ppt_x"/>
                                          </p:val>
                                        </p:tav>
                                      </p:tavLst>
                                    </p:anim>
                                    <p:anim calcmode="lin" valueType="num">
                                      <p:cBhvr additive="base">
                                        <p:cTn id="130" dur="500" fill="hold"/>
                                        <p:tgtEl>
                                          <p:spTgt spid="63518"/>
                                        </p:tgtEl>
                                        <p:attrNameLst>
                                          <p:attrName>ppt_y</p:attrName>
                                        </p:attrNameLst>
                                      </p:cBhvr>
                                      <p:tavLst>
                                        <p:tav tm="0">
                                          <p:val>
                                            <p:strVal val="#ppt_y"/>
                                          </p:val>
                                        </p:tav>
                                        <p:tav tm="100000">
                                          <p:val>
                                            <p:strVal val="#ppt_y"/>
                                          </p:val>
                                        </p:tav>
                                      </p:tavLst>
                                    </p:anim>
                                  </p:childTnLst>
                                </p:cTn>
                              </p:par>
                              <p:par>
                                <p:cTn id="131" presetID="2" presetClass="entr" presetSubtype="2" fill="hold" nodeType="withEffect">
                                  <p:stCondLst>
                                    <p:cond delay="0"/>
                                  </p:stCondLst>
                                  <p:childTnLst>
                                    <p:set>
                                      <p:cBhvr>
                                        <p:cTn id="132" dur="1" fill="hold">
                                          <p:stCondLst>
                                            <p:cond delay="0"/>
                                          </p:stCondLst>
                                        </p:cTn>
                                        <p:tgtEl>
                                          <p:spTgt spid="63528"/>
                                        </p:tgtEl>
                                        <p:attrNameLst>
                                          <p:attrName>style.visibility</p:attrName>
                                        </p:attrNameLst>
                                      </p:cBhvr>
                                      <p:to>
                                        <p:strVal val="visible"/>
                                      </p:to>
                                    </p:set>
                                    <p:anim calcmode="lin" valueType="num">
                                      <p:cBhvr additive="base">
                                        <p:cTn id="133" dur="500" fill="hold"/>
                                        <p:tgtEl>
                                          <p:spTgt spid="63528"/>
                                        </p:tgtEl>
                                        <p:attrNameLst>
                                          <p:attrName>ppt_x</p:attrName>
                                        </p:attrNameLst>
                                      </p:cBhvr>
                                      <p:tavLst>
                                        <p:tav tm="0">
                                          <p:val>
                                            <p:strVal val="1+#ppt_w/2"/>
                                          </p:val>
                                        </p:tav>
                                        <p:tav tm="100000">
                                          <p:val>
                                            <p:strVal val="#ppt_x"/>
                                          </p:val>
                                        </p:tav>
                                      </p:tavLst>
                                    </p:anim>
                                    <p:anim calcmode="lin" valueType="num">
                                      <p:cBhvr additive="base">
                                        <p:cTn id="134" dur="500" fill="hold"/>
                                        <p:tgtEl>
                                          <p:spTgt spid="63528"/>
                                        </p:tgtEl>
                                        <p:attrNameLst>
                                          <p:attrName>ppt_y</p:attrName>
                                        </p:attrNameLst>
                                      </p:cBhvr>
                                      <p:tavLst>
                                        <p:tav tm="0">
                                          <p:val>
                                            <p:strVal val="#ppt_y"/>
                                          </p:val>
                                        </p:tav>
                                        <p:tav tm="100000">
                                          <p:val>
                                            <p:strVal val="#ppt_y"/>
                                          </p:val>
                                        </p:tav>
                                      </p:tavLst>
                                    </p:anim>
                                  </p:childTnLst>
                                </p:cTn>
                              </p:par>
                              <p:par>
                                <p:cTn id="135" presetID="2" presetClass="entr" presetSubtype="2" fill="hold" nodeType="withEffect">
                                  <p:stCondLst>
                                    <p:cond delay="0"/>
                                  </p:stCondLst>
                                  <p:childTnLst>
                                    <p:set>
                                      <p:cBhvr>
                                        <p:cTn id="136" dur="1" fill="hold">
                                          <p:stCondLst>
                                            <p:cond delay="0"/>
                                          </p:stCondLst>
                                        </p:cTn>
                                        <p:tgtEl>
                                          <p:spTgt spid="63529"/>
                                        </p:tgtEl>
                                        <p:attrNameLst>
                                          <p:attrName>style.visibility</p:attrName>
                                        </p:attrNameLst>
                                      </p:cBhvr>
                                      <p:to>
                                        <p:strVal val="visible"/>
                                      </p:to>
                                    </p:set>
                                    <p:anim calcmode="lin" valueType="num">
                                      <p:cBhvr additive="base">
                                        <p:cTn id="137" dur="500" fill="hold"/>
                                        <p:tgtEl>
                                          <p:spTgt spid="63529"/>
                                        </p:tgtEl>
                                        <p:attrNameLst>
                                          <p:attrName>ppt_x</p:attrName>
                                        </p:attrNameLst>
                                      </p:cBhvr>
                                      <p:tavLst>
                                        <p:tav tm="0">
                                          <p:val>
                                            <p:strVal val="1+#ppt_w/2"/>
                                          </p:val>
                                        </p:tav>
                                        <p:tav tm="100000">
                                          <p:val>
                                            <p:strVal val="#ppt_x"/>
                                          </p:val>
                                        </p:tav>
                                      </p:tavLst>
                                    </p:anim>
                                    <p:anim calcmode="lin" valueType="num">
                                      <p:cBhvr additive="base">
                                        <p:cTn id="138" dur="500" fill="hold"/>
                                        <p:tgtEl>
                                          <p:spTgt spid="635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12" grpId="0" animBg="1"/>
      <p:bldP spid="63514" grpId="0" animBg="1"/>
      <p:bldP spid="63515" grpId="0" animBg="1"/>
      <p:bldP spid="63516" grpId="0" animBg="1"/>
      <p:bldP spid="63517" grpId="0" animBg="1"/>
      <p:bldP spid="63518" grpId="0" animBg="1"/>
      <p:bldP spid="6353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4276" name="Picture 4"/>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59311" y="1341438"/>
            <a:ext cx="7188203" cy="3598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283" name="Rectangle 11"/>
          <p:cNvSpPr>
            <a:spLocks noChangeArrowheads="1"/>
          </p:cNvSpPr>
          <p:nvPr/>
        </p:nvSpPr>
        <p:spPr bwMode="auto">
          <a:xfrm>
            <a:off x="477838" y="1354138"/>
            <a:ext cx="16605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a:solidFill>
                  <a:srgbClr val="006CB8"/>
                </a:solidFill>
                <a:ea typeface="方正正大黑简体" pitchFamily="2" charset="-122"/>
              </a:rPr>
              <a:t>企业文化</a:t>
            </a:r>
          </a:p>
        </p:txBody>
      </p:sp>
      <p:sp>
        <p:nvSpPr>
          <p:cNvPr id="54284" name="Rectangle 12"/>
          <p:cNvSpPr>
            <a:spLocks noChangeArrowheads="1"/>
          </p:cNvSpPr>
          <p:nvPr/>
        </p:nvSpPr>
        <p:spPr bwMode="auto">
          <a:xfrm>
            <a:off x="2062163" y="1446213"/>
            <a:ext cx="2406650" cy="38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100"/>
              <a:t>Enterprises'culture </a:t>
            </a:r>
          </a:p>
        </p:txBody>
      </p:sp>
      <p:sp>
        <p:nvSpPr>
          <p:cNvPr id="54285" name="Rectangle 13"/>
          <p:cNvSpPr>
            <a:spLocks noChangeArrowheads="1"/>
          </p:cNvSpPr>
          <p:nvPr/>
        </p:nvSpPr>
        <p:spPr bwMode="auto">
          <a:xfrm>
            <a:off x="477838" y="1878013"/>
            <a:ext cx="4033837" cy="421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sz="1400">
                <a:latin typeface="微软雅黑" pitchFamily="34" charset="-122"/>
                <a:ea typeface="微软雅黑" pitchFamily="34" charset="-122"/>
              </a:rPr>
              <a:t>       </a:t>
            </a:r>
            <a:r>
              <a:rPr lang="zh-CN" altLang="en-US" sz="1400">
                <a:latin typeface="微软雅黑" pitchFamily="34" charset="-122"/>
                <a:ea typeface="微软雅黑" pitchFamily="34" charset="-122"/>
              </a:rPr>
              <a:t>添加您的文字内容公司的发展与其企业文化紧密相连，在这你可以感受到优秀的团队、奋发的精神、良好的职业培训与晋升、先进的管理理念</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a:t>
            </a:r>
          </a:p>
          <a:p>
            <a:pPr>
              <a:lnSpc>
                <a:spcPct val="150000"/>
              </a:lnSpc>
            </a:pPr>
            <a:r>
              <a:rPr lang="zh-CN" altLang="en-US" sz="1400">
                <a:latin typeface="微软雅黑" pitchFamily="34" charset="-122"/>
                <a:ea typeface="微软雅黑" pitchFamily="34" charset="-122"/>
              </a:rPr>
              <a:t>        我们于人才：引进与培养先进人才是公司人力资源模块的重要部分，截止目前为止公司已经完成人员高素质、高技术的转变。</a:t>
            </a:r>
          </a:p>
          <a:p>
            <a:pPr>
              <a:lnSpc>
                <a:spcPct val="150000"/>
              </a:lnSpc>
            </a:pPr>
            <a:r>
              <a:rPr lang="zh-CN" altLang="en-US" sz="1400">
                <a:latin typeface="微软雅黑" pitchFamily="34" charset="-122"/>
                <a:ea typeface="微软雅黑" pitchFamily="34" charset="-122"/>
              </a:rPr>
              <a:t>我们于企业：企业精神：高效 务实 创新 超越</a:t>
            </a:r>
          </a:p>
          <a:p>
            <a:pPr>
              <a:lnSpc>
                <a:spcPct val="150000"/>
              </a:lnSpc>
            </a:pPr>
            <a:r>
              <a:rPr lang="zh-CN" altLang="en-US" sz="1400">
                <a:latin typeface="微软雅黑" pitchFamily="34" charset="-122"/>
                <a:ea typeface="微软雅黑" pitchFamily="34" charset="-122"/>
              </a:rPr>
              <a:t>        经营理念： 以人为本 诚信立业 规范操作 求远务实</a:t>
            </a:r>
          </a:p>
          <a:p>
            <a:pPr>
              <a:lnSpc>
                <a:spcPct val="150000"/>
              </a:lnSpc>
            </a:pPr>
            <a:r>
              <a:rPr lang="zh-CN" altLang="en-US" sz="1400">
                <a:latin typeface="微软雅黑" pitchFamily="34" charset="-122"/>
                <a:ea typeface="微软雅黑" pitchFamily="34" charset="-122"/>
              </a:rPr>
              <a:t>        市场战略：东北西北两翼齐飞、国际国内共同发展</a:t>
            </a:r>
          </a:p>
          <a:p>
            <a:pPr>
              <a:lnSpc>
                <a:spcPct val="150000"/>
              </a:lnSpc>
            </a:pPr>
            <a:r>
              <a:rPr lang="zh-CN" altLang="en-US" sz="1400">
                <a:latin typeface="微软雅黑" pitchFamily="34" charset="-122"/>
                <a:ea typeface="微软雅黑" pitchFamily="34" charset="-122"/>
              </a:rPr>
              <a:t>        企业愿景：创建国际一流的技术服务公司</a:t>
            </a:r>
          </a:p>
        </p:txBody>
      </p:sp>
      <p:sp>
        <p:nvSpPr>
          <p:cNvPr id="54287" name="Rectangle 15"/>
          <p:cNvSpPr>
            <a:spLocks noChangeArrowheads="1"/>
          </p:cNvSpPr>
          <p:nvPr/>
        </p:nvSpPr>
        <p:spPr bwMode="auto">
          <a:xfrm>
            <a:off x="406400" y="331788"/>
            <a:ext cx="3454792"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3000" dirty="0">
                <a:latin typeface="方正正大黑简体" pitchFamily="2" charset="-122"/>
                <a:ea typeface="方正正大黑简体" pitchFamily="2" charset="-122"/>
              </a:rPr>
              <a:t>LOGO </a:t>
            </a:r>
            <a:r>
              <a:rPr lang="zh-CN" altLang="en-US" sz="3000" dirty="0">
                <a:latin typeface="方正正大黑简体" pitchFamily="2" charset="-122"/>
                <a:ea typeface="方正正大黑简体" pitchFamily="2" charset="-122"/>
              </a:rPr>
              <a:t>输入公司名称</a:t>
            </a:r>
          </a:p>
        </p:txBody>
      </p:sp>
      <p:pic>
        <p:nvPicPr>
          <p:cNvPr id="54288" name="Picture 16"/>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167214" y="5611019"/>
            <a:ext cx="2314575" cy="963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90" name="Picture 18"/>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478963" y="5176838"/>
            <a:ext cx="2376487" cy="98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4287"/>
                                        </p:tgtEl>
                                        <p:attrNameLst>
                                          <p:attrName>style.visibility</p:attrName>
                                        </p:attrNameLst>
                                      </p:cBhvr>
                                      <p:to>
                                        <p:strVal val="visible"/>
                                      </p:to>
                                    </p:set>
                                    <p:anim calcmode="lin" valueType="num">
                                      <p:cBhvr>
                                        <p:cTn id="7" dur="500" fill="hold"/>
                                        <p:tgtEl>
                                          <p:spTgt spid="5428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4287"/>
                                        </p:tgtEl>
                                        <p:attrNameLst>
                                          <p:attrName>ppt_y</p:attrName>
                                        </p:attrNameLst>
                                      </p:cBhvr>
                                      <p:tavLst>
                                        <p:tav tm="0">
                                          <p:val>
                                            <p:strVal val="#ppt_y"/>
                                          </p:val>
                                        </p:tav>
                                        <p:tav tm="100000">
                                          <p:val>
                                            <p:strVal val="#ppt_y"/>
                                          </p:val>
                                        </p:tav>
                                      </p:tavLst>
                                    </p:anim>
                                    <p:anim calcmode="lin" valueType="num">
                                      <p:cBhvr>
                                        <p:cTn id="9" dur="500" fill="hold"/>
                                        <p:tgtEl>
                                          <p:spTgt spid="5428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428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4287"/>
                                        </p:tgtEl>
                                      </p:cBhvr>
                                    </p:animEffect>
                                  </p:childTnLst>
                                </p:cTn>
                              </p:par>
                            </p:childTnLst>
                          </p:cTn>
                        </p:par>
                        <p:par>
                          <p:cTn id="12" fill="hold" nodeType="afterGroup">
                            <p:stCondLst>
                              <p:cond delay="950"/>
                            </p:stCondLst>
                            <p:childTnLst>
                              <p:par>
                                <p:cTn id="13" presetID="2" presetClass="entr" presetSubtype="2" fill="hold" nodeType="afterEffect">
                                  <p:stCondLst>
                                    <p:cond delay="0"/>
                                  </p:stCondLst>
                                  <p:childTnLst>
                                    <p:set>
                                      <p:cBhvr>
                                        <p:cTn id="14" dur="1" fill="hold">
                                          <p:stCondLst>
                                            <p:cond delay="0"/>
                                          </p:stCondLst>
                                        </p:cTn>
                                        <p:tgtEl>
                                          <p:spTgt spid="54276"/>
                                        </p:tgtEl>
                                        <p:attrNameLst>
                                          <p:attrName>style.visibility</p:attrName>
                                        </p:attrNameLst>
                                      </p:cBhvr>
                                      <p:to>
                                        <p:strVal val="visible"/>
                                      </p:to>
                                    </p:set>
                                    <p:anim calcmode="lin" valueType="num">
                                      <p:cBhvr additive="base">
                                        <p:cTn id="15" dur="500" fill="hold"/>
                                        <p:tgtEl>
                                          <p:spTgt spid="54276"/>
                                        </p:tgtEl>
                                        <p:attrNameLst>
                                          <p:attrName>ppt_x</p:attrName>
                                        </p:attrNameLst>
                                      </p:cBhvr>
                                      <p:tavLst>
                                        <p:tav tm="0">
                                          <p:val>
                                            <p:strVal val="1+#ppt_w/2"/>
                                          </p:val>
                                        </p:tav>
                                        <p:tav tm="100000">
                                          <p:val>
                                            <p:strVal val="#ppt_x"/>
                                          </p:val>
                                        </p:tav>
                                      </p:tavLst>
                                    </p:anim>
                                    <p:anim calcmode="lin" valueType="num">
                                      <p:cBhvr additive="base">
                                        <p:cTn id="16" dur="500" fill="hold"/>
                                        <p:tgtEl>
                                          <p:spTgt spid="54276"/>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4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54283"/>
                                        </p:tgtEl>
                                        <p:attrNameLst>
                                          <p:attrName>style.visibility</p:attrName>
                                        </p:attrNameLst>
                                      </p:cBhvr>
                                      <p:to>
                                        <p:strVal val="visible"/>
                                      </p:to>
                                    </p:set>
                                    <p:anim calcmode="lin" valueType="num">
                                      <p:cBhvr>
                                        <p:cTn id="20" dur="500" fill="hold"/>
                                        <p:tgtEl>
                                          <p:spTgt spid="5428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4283"/>
                                        </p:tgtEl>
                                        <p:attrNameLst>
                                          <p:attrName>ppt_y</p:attrName>
                                        </p:attrNameLst>
                                      </p:cBhvr>
                                      <p:tavLst>
                                        <p:tav tm="0">
                                          <p:val>
                                            <p:strVal val="#ppt_y"/>
                                          </p:val>
                                        </p:tav>
                                        <p:tav tm="100000">
                                          <p:val>
                                            <p:strVal val="#ppt_y"/>
                                          </p:val>
                                        </p:tav>
                                      </p:tavLst>
                                    </p:anim>
                                    <p:anim calcmode="lin" valueType="num">
                                      <p:cBhvr>
                                        <p:cTn id="22" dur="500" fill="hold"/>
                                        <p:tgtEl>
                                          <p:spTgt spid="5428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428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4283"/>
                                        </p:tgtEl>
                                      </p:cBhvr>
                                    </p:animEffect>
                                  </p:childTnLst>
                                </p:cTn>
                              </p:par>
                            </p:childTnLst>
                          </p:cTn>
                        </p:par>
                        <p:par>
                          <p:cTn id="25" fill="hold" nodeType="afterGroup">
                            <p:stCondLst>
                              <p:cond delay="21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54284"/>
                                        </p:tgtEl>
                                        <p:attrNameLst>
                                          <p:attrName>style.visibility</p:attrName>
                                        </p:attrNameLst>
                                      </p:cBhvr>
                                      <p:to>
                                        <p:strVal val="visible"/>
                                      </p:to>
                                    </p:set>
                                    <p:anim calcmode="lin" valueType="num">
                                      <p:cBhvr>
                                        <p:cTn id="28" dur="500" fill="hold"/>
                                        <p:tgtEl>
                                          <p:spTgt spid="5428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4284"/>
                                        </p:tgtEl>
                                        <p:attrNameLst>
                                          <p:attrName>ppt_y</p:attrName>
                                        </p:attrNameLst>
                                      </p:cBhvr>
                                      <p:tavLst>
                                        <p:tav tm="0">
                                          <p:val>
                                            <p:strVal val="#ppt_y"/>
                                          </p:val>
                                        </p:tav>
                                        <p:tav tm="100000">
                                          <p:val>
                                            <p:strVal val="#ppt_y"/>
                                          </p:val>
                                        </p:tav>
                                      </p:tavLst>
                                    </p:anim>
                                    <p:anim calcmode="lin" valueType="num">
                                      <p:cBhvr>
                                        <p:cTn id="30" dur="500" fill="hold"/>
                                        <p:tgtEl>
                                          <p:spTgt spid="5428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428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4284"/>
                                        </p:tgtEl>
                                      </p:cBhvr>
                                    </p:animEffect>
                                  </p:childTnLst>
                                </p:cTn>
                              </p:par>
                            </p:childTnLst>
                          </p:cTn>
                        </p:par>
                        <p:par>
                          <p:cTn id="33" fill="hold" nodeType="afterGroup">
                            <p:stCondLst>
                              <p:cond delay="3500"/>
                            </p:stCondLst>
                            <p:childTnLst>
                              <p:par>
                                <p:cTn id="34" presetID="29" presetClass="entr" presetSubtype="0" fill="hold" grpId="0" nodeType="afterEffect">
                                  <p:stCondLst>
                                    <p:cond delay="0"/>
                                  </p:stCondLst>
                                  <p:childTnLst>
                                    <p:set>
                                      <p:cBhvr>
                                        <p:cTn id="35" dur="1" fill="hold">
                                          <p:stCondLst>
                                            <p:cond delay="0"/>
                                          </p:stCondLst>
                                        </p:cTn>
                                        <p:tgtEl>
                                          <p:spTgt spid="54285"/>
                                        </p:tgtEl>
                                        <p:attrNameLst>
                                          <p:attrName>style.visibility</p:attrName>
                                        </p:attrNameLst>
                                      </p:cBhvr>
                                      <p:to>
                                        <p:strVal val="visible"/>
                                      </p:to>
                                    </p:set>
                                    <p:anim calcmode="lin" valueType="num">
                                      <p:cBhvr>
                                        <p:cTn id="36" dur="1000" fill="hold"/>
                                        <p:tgtEl>
                                          <p:spTgt spid="54285"/>
                                        </p:tgtEl>
                                        <p:attrNameLst>
                                          <p:attrName>ppt_x</p:attrName>
                                        </p:attrNameLst>
                                      </p:cBhvr>
                                      <p:tavLst>
                                        <p:tav tm="0">
                                          <p:val>
                                            <p:strVal val="#ppt_x-.2"/>
                                          </p:val>
                                        </p:tav>
                                        <p:tav tm="100000">
                                          <p:val>
                                            <p:strVal val="#ppt_x"/>
                                          </p:val>
                                        </p:tav>
                                      </p:tavLst>
                                    </p:anim>
                                    <p:anim calcmode="lin" valueType="num">
                                      <p:cBhvr>
                                        <p:cTn id="37" dur="1000" fill="hold"/>
                                        <p:tgtEl>
                                          <p:spTgt spid="54285"/>
                                        </p:tgtEl>
                                        <p:attrNameLst>
                                          <p:attrName>ppt_y</p:attrName>
                                        </p:attrNameLst>
                                      </p:cBhvr>
                                      <p:tavLst>
                                        <p:tav tm="0">
                                          <p:val>
                                            <p:strVal val="#ppt_y"/>
                                          </p:val>
                                        </p:tav>
                                        <p:tav tm="100000">
                                          <p:val>
                                            <p:strVal val="#ppt_y"/>
                                          </p:val>
                                        </p:tav>
                                      </p:tavLst>
                                    </p:anim>
                                    <p:animEffect transition="in" filter="wipe(right)" prLst="gradientSize: 0.1">
                                      <p:cBhvr>
                                        <p:cTn id="38" dur="1000"/>
                                        <p:tgtEl>
                                          <p:spTgt spid="54285"/>
                                        </p:tgtEl>
                                      </p:cBhvr>
                                    </p:animEffect>
                                  </p:childTnLst>
                                </p:cTn>
                              </p:par>
                            </p:childTnLst>
                          </p:cTn>
                        </p:par>
                        <p:par>
                          <p:cTn id="39" fill="hold" nodeType="afterGroup">
                            <p:stCondLst>
                              <p:cond delay="4500"/>
                            </p:stCondLst>
                            <p:childTnLst>
                              <p:par>
                                <p:cTn id="40" presetID="18" presetClass="entr" presetSubtype="12" fill="hold" nodeType="afterEffect">
                                  <p:stCondLst>
                                    <p:cond delay="0"/>
                                  </p:stCondLst>
                                  <p:childTnLst>
                                    <p:set>
                                      <p:cBhvr>
                                        <p:cTn id="41" dur="1" fill="hold">
                                          <p:stCondLst>
                                            <p:cond delay="0"/>
                                          </p:stCondLst>
                                        </p:cTn>
                                        <p:tgtEl>
                                          <p:spTgt spid="54288"/>
                                        </p:tgtEl>
                                        <p:attrNameLst>
                                          <p:attrName>style.visibility</p:attrName>
                                        </p:attrNameLst>
                                      </p:cBhvr>
                                      <p:to>
                                        <p:strVal val="visible"/>
                                      </p:to>
                                    </p:set>
                                    <p:animEffect transition="in" filter="strips(downLeft)">
                                      <p:cBhvr>
                                        <p:cTn id="42" dur="500"/>
                                        <p:tgtEl>
                                          <p:spTgt spid="54288"/>
                                        </p:tgtEl>
                                      </p:cBhvr>
                                    </p:animEffect>
                                  </p:childTnLst>
                                </p:cTn>
                              </p:par>
                            </p:childTnLst>
                          </p:cTn>
                        </p:par>
                        <p:par>
                          <p:cTn id="43" fill="hold" nodeType="afterGroup">
                            <p:stCondLst>
                              <p:cond delay="5000"/>
                            </p:stCondLst>
                            <p:childTnLst>
                              <p:par>
                                <p:cTn id="44" presetID="18" presetClass="entr" presetSubtype="12" fill="hold" nodeType="afterEffect">
                                  <p:stCondLst>
                                    <p:cond delay="0"/>
                                  </p:stCondLst>
                                  <p:childTnLst>
                                    <p:set>
                                      <p:cBhvr>
                                        <p:cTn id="45" dur="1" fill="hold">
                                          <p:stCondLst>
                                            <p:cond delay="0"/>
                                          </p:stCondLst>
                                        </p:cTn>
                                        <p:tgtEl>
                                          <p:spTgt spid="54290"/>
                                        </p:tgtEl>
                                        <p:attrNameLst>
                                          <p:attrName>style.visibility</p:attrName>
                                        </p:attrNameLst>
                                      </p:cBhvr>
                                      <p:to>
                                        <p:strVal val="visible"/>
                                      </p:to>
                                    </p:set>
                                    <p:animEffect transition="in" filter="strips(downLeft)">
                                      <p:cBhvr>
                                        <p:cTn id="46" dur="500"/>
                                        <p:tgtEl>
                                          <p:spTgt spid="54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3" grpId="0"/>
      <p:bldP spid="54284" grpId="0"/>
      <p:bldP spid="54285" grpId="0"/>
      <p:bldP spid="5428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0902"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66800" y="1268413"/>
            <a:ext cx="273685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03" name="Picture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82663" y="1196975"/>
            <a:ext cx="2749550"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905" name="Rectangle 9"/>
          <p:cNvSpPr>
            <a:spLocks noChangeArrowheads="1"/>
          </p:cNvSpPr>
          <p:nvPr/>
        </p:nvSpPr>
        <p:spPr bwMode="auto">
          <a:xfrm>
            <a:off x="1258888" y="1268413"/>
            <a:ext cx="20415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a:solidFill>
                  <a:schemeClr val="bg1"/>
                </a:solidFill>
                <a:ea typeface="方正正大黑简体" pitchFamily="2" charset="-122"/>
              </a:rPr>
              <a:t>总经理致辞</a:t>
            </a:r>
          </a:p>
        </p:txBody>
      </p:sp>
      <p:sp>
        <p:nvSpPr>
          <p:cNvPr id="80906" name="Rectangle 10"/>
          <p:cNvSpPr>
            <a:spLocks noChangeArrowheads="1"/>
          </p:cNvSpPr>
          <p:nvPr/>
        </p:nvSpPr>
        <p:spPr bwMode="auto">
          <a:xfrm>
            <a:off x="1139825" y="1989138"/>
            <a:ext cx="2803525" cy="38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100">
                <a:solidFill>
                  <a:srgbClr val="006CB8"/>
                </a:solidFill>
                <a:ea typeface="方正正中黑简体" pitchFamily="2" charset="-122"/>
              </a:rPr>
              <a:t>尊敬的社会各界朋友：</a:t>
            </a:r>
          </a:p>
        </p:txBody>
      </p:sp>
      <p:sp>
        <p:nvSpPr>
          <p:cNvPr id="80907" name="Rectangle 11"/>
          <p:cNvSpPr>
            <a:spLocks noChangeArrowheads="1"/>
          </p:cNvSpPr>
          <p:nvPr/>
        </p:nvSpPr>
        <p:spPr bwMode="auto">
          <a:xfrm>
            <a:off x="1139825" y="2278063"/>
            <a:ext cx="9896475" cy="208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en-US" sz="1400">
                <a:latin typeface="微软雅黑" pitchFamily="34" charset="-122"/>
                <a:ea typeface="微软雅黑" pitchFamily="34" charset="-122"/>
              </a:rPr>
              <a:t>首先感谢您对添加文本内容的关注！</a:t>
            </a:r>
          </a:p>
          <a:p>
            <a:pPr>
              <a:lnSpc>
                <a:spcPct val="150000"/>
              </a:lnSpc>
            </a:pPr>
            <a:r>
              <a:rPr lang="zh-CN" altLang="en-US" sz="1400">
                <a:latin typeface="微软雅黑" pitchFamily="34" charset="-122"/>
                <a:ea typeface="微软雅黑" pitchFamily="34" charset="-122"/>
              </a:rPr>
              <a:t>       添加文本内容添加文本内容添加文本内容添加文本内容添加文本内容添加文本内容添加文本内容添加文本内容添加文本内容添加文本内容添加文本内容添加文本内容添加文本内容添加文本内容。</a:t>
            </a:r>
          </a:p>
          <a:p>
            <a:pPr>
              <a:lnSpc>
                <a:spcPct val="150000"/>
              </a:lnSpc>
            </a:pPr>
            <a:r>
              <a:rPr lang="zh-CN" altLang="en-US" sz="1400">
                <a:latin typeface="微软雅黑" pitchFamily="34" charset="-122"/>
                <a:ea typeface="微软雅黑" pitchFamily="34" charset="-122"/>
              </a:rPr>
              <a:t>        添加文本内容添加文本内容添加文本内容添加文本内容添加文本内容添加文本内容添加文本内容添加文本内容添加文本内容添加文本内容添加文本内容。</a:t>
            </a:r>
          </a:p>
          <a:p>
            <a:pPr>
              <a:lnSpc>
                <a:spcPct val="150000"/>
              </a:lnSpc>
              <a:spcBef>
                <a:spcPct val="50000"/>
              </a:spcBef>
            </a:pPr>
            <a:r>
              <a:rPr lang="zh-CN" altLang="en-US" sz="1400">
                <a:latin typeface="微软雅黑" pitchFamily="34" charset="-122"/>
                <a:ea typeface="微软雅黑" pitchFamily="34" charset="-122"/>
              </a:rPr>
              <a:t>       </a:t>
            </a:r>
          </a:p>
        </p:txBody>
      </p:sp>
      <p:pic>
        <p:nvPicPr>
          <p:cNvPr id="80908" name="图片 1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58925" y="4076700"/>
            <a:ext cx="9001125"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9" name="Picture 13"/>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77838" y="4076700"/>
            <a:ext cx="860425" cy="2030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910" name="Rectangle 14"/>
          <p:cNvSpPr>
            <a:spLocks noChangeArrowheads="1"/>
          </p:cNvSpPr>
          <p:nvPr/>
        </p:nvSpPr>
        <p:spPr bwMode="auto">
          <a:xfrm>
            <a:off x="406400" y="333375"/>
            <a:ext cx="1708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领导致辞</a:t>
            </a:r>
          </a:p>
        </p:txBody>
      </p:sp>
      <p:sp>
        <p:nvSpPr>
          <p:cNvPr id="80911" name="Rectangle 15"/>
          <p:cNvSpPr>
            <a:spLocks noChangeArrowheads="1"/>
          </p:cNvSpPr>
          <p:nvPr/>
        </p:nvSpPr>
        <p:spPr bwMode="auto">
          <a:xfrm>
            <a:off x="1990725" y="439738"/>
            <a:ext cx="14670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en-US" sz="2000" dirty="0">
                <a:latin typeface="方正正中黑简体" pitchFamily="2" charset="-122"/>
                <a:ea typeface="方正正中黑简体" pitchFamily="2" charset="-122"/>
              </a:rPr>
              <a:t>Leadership</a:t>
            </a:r>
            <a:endParaRPr lang="en-US" altLang="zh-CN" sz="2000" dirty="0">
              <a:latin typeface="方正正中黑简体" pitchFamily="2" charset="-122"/>
              <a:ea typeface="方正正中黑简体" pitchFamily="2" charset="-122"/>
            </a:endParaRPr>
          </a:p>
        </p:txBody>
      </p:sp>
      <p:pic>
        <p:nvPicPr>
          <p:cNvPr id="80914" name="Picture 18"/>
          <p:cNvPicPr>
            <a:picLocks noChangeAspect="1" noChangeArrowheads="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704513" y="4076700"/>
            <a:ext cx="939800" cy="2030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0910"/>
                                        </p:tgtEl>
                                        <p:attrNameLst>
                                          <p:attrName>style.visibility</p:attrName>
                                        </p:attrNameLst>
                                      </p:cBhvr>
                                      <p:to>
                                        <p:strVal val="visible"/>
                                      </p:to>
                                    </p:set>
                                    <p:anim calcmode="lin" valueType="num">
                                      <p:cBhvr>
                                        <p:cTn id="7" dur="500" fill="hold"/>
                                        <p:tgtEl>
                                          <p:spTgt spid="809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0910"/>
                                        </p:tgtEl>
                                        <p:attrNameLst>
                                          <p:attrName>ppt_y</p:attrName>
                                        </p:attrNameLst>
                                      </p:cBhvr>
                                      <p:tavLst>
                                        <p:tav tm="0">
                                          <p:val>
                                            <p:strVal val="#ppt_y"/>
                                          </p:val>
                                        </p:tav>
                                        <p:tav tm="100000">
                                          <p:val>
                                            <p:strVal val="#ppt_y"/>
                                          </p:val>
                                        </p:tav>
                                      </p:tavLst>
                                    </p:anim>
                                    <p:anim calcmode="lin" valueType="num">
                                      <p:cBhvr>
                                        <p:cTn id="9" dur="500" fill="hold"/>
                                        <p:tgtEl>
                                          <p:spTgt spid="809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09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0910"/>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0911"/>
                                        </p:tgtEl>
                                        <p:attrNameLst>
                                          <p:attrName>style.visibility</p:attrName>
                                        </p:attrNameLst>
                                      </p:cBhvr>
                                      <p:to>
                                        <p:strVal val="visible"/>
                                      </p:to>
                                    </p:set>
                                    <p:anim calcmode="lin" valueType="num">
                                      <p:cBhvr>
                                        <p:cTn id="15" dur="500" fill="hold"/>
                                        <p:tgtEl>
                                          <p:spTgt spid="80911"/>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0911"/>
                                        </p:tgtEl>
                                        <p:attrNameLst>
                                          <p:attrName>ppt_y</p:attrName>
                                        </p:attrNameLst>
                                      </p:cBhvr>
                                      <p:tavLst>
                                        <p:tav tm="0">
                                          <p:val>
                                            <p:strVal val="#ppt_y"/>
                                          </p:val>
                                        </p:tav>
                                        <p:tav tm="100000">
                                          <p:val>
                                            <p:strVal val="#ppt_y"/>
                                          </p:val>
                                        </p:tav>
                                      </p:tavLst>
                                    </p:anim>
                                    <p:anim calcmode="lin" valueType="num">
                                      <p:cBhvr>
                                        <p:cTn id="17" dur="500" fill="hold"/>
                                        <p:tgtEl>
                                          <p:spTgt spid="80911"/>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0911"/>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0911"/>
                                        </p:tgtEl>
                                      </p:cBhvr>
                                    </p:animEffect>
                                  </p:childTnLst>
                                </p:cTn>
                              </p:par>
                            </p:childTnLst>
                          </p:cTn>
                        </p:par>
                        <p:par>
                          <p:cTn id="20" fill="hold" nodeType="afterGroup">
                            <p:stCondLst>
                              <p:cond delay="1600"/>
                            </p:stCondLst>
                            <p:childTnLst>
                              <p:par>
                                <p:cTn id="21" presetID="34" presetClass="entr" presetSubtype="0" fill="hold" nodeType="afterEffect">
                                  <p:stCondLst>
                                    <p:cond delay="0"/>
                                  </p:stCondLst>
                                  <p:childTnLst>
                                    <p:set>
                                      <p:cBhvr>
                                        <p:cTn id="22" dur="1" fill="hold">
                                          <p:stCondLst>
                                            <p:cond delay="0"/>
                                          </p:stCondLst>
                                        </p:cTn>
                                        <p:tgtEl>
                                          <p:spTgt spid="80902"/>
                                        </p:tgtEl>
                                        <p:attrNameLst>
                                          <p:attrName>style.visibility</p:attrName>
                                        </p:attrNameLst>
                                      </p:cBhvr>
                                      <p:to>
                                        <p:strVal val="visible"/>
                                      </p:to>
                                    </p:set>
                                    <p:anim from="(-#ppt_w/2)" to="(#ppt_x)" calcmode="lin" valueType="num">
                                      <p:cBhvr>
                                        <p:cTn id="23" dur="300" fill="hold">
                                          <p:stCondLst>
                                            <p:cond delay="0"/>
                                          </p:stCondLst>
                                        </p:cTn>
                                        <p:tgtEl>
                                          <p:spTgt spid="80902"/>
                                        </p:tgtEl>
                                        <p:attrNameLst>
                                          <p:attrName>ppt_x</p:attrName>
                                        </p:attrNameLst>
                                      </p:cBhvr>
                                    </p:anim>
                                    <p:anim from="0" to="-1.0" calcmode="lin" valueType="num">
                                      <p:cBhvr>
                                        <p:cTn id="24" dur="100" decel="50000" autoRev="1" fill="hold">
                                          <p:stCondLst>
                                            <p:cond delay="300"/>
                                          </p:stCondLst>
                                        </p:cTn>
                                        <p:tgtEl>
                                          <p:spTgt spid="80902"/>
                                        </p:tgtEl>
                                        <p:attrNameLst>
                                          <p:attrName>xshear</p:attrName>
                                        </p:attrNameLst>
                                      </p:cBhvr>
                                    </p:anim>
                                    <p:animScale>
                                      <p:cBhvr>
                                        <p:cTn id="25" dur="100" decel="100000" autoRev="1" fill="hold">
                                          <p:stCondLst>
                                            <p:cond delay="300"/>
                                          </p:stCondLst>
                                        </p:cTn>
                                        <p:tgtEl>
                                          <p:spTgt spid="80902"/>
                                        </p:tgtEl>
                                      </p:cBhvr>
                                      <p:from x="100000" y="100000"/>
                                      <p:to x="80000" y="100000"/>
                                    </p:animScale>
                                    <p:anim by="(#ppt_h/3+#ppt_w*0.1)" calcmode="lin" valueType="num">
                                      <p:cBhvr additive="sum">
                                        <p:cTn id="26" dur="100" decel="100000" autoRev="1" fill="hold">
                                          <p:stCondLst>
                                            <p:cond delay="300"/>
                                          </p:stCondLst>
                                        </p:cTn>
                                        <p:tgtEl>
                                          <p:spTgt spid="80902"/>
                                        </p:tgtEl>
                                        <p:attrNameLst>
                                          <p:attrName>ppt_x</p:attrName>
                                        </p:attrNameLst>
                                      </p:cBhvr>
                                    </p:anim>
                                  </p:childTnLst>
                                </p:cTn>
                              </p:par>
                              <p:par>
                                <p:cTn id="27" presetID="34" presetClass="entr" presetSubtype="0" fill="hold" nodeType="withEffect">
                                  <p:stCondLst>
                                    <p:cond delay="0"/>
                                  </p:stCondLst>
                                  <p:childTnLst>
                                    <p:set>
                                      <p:cBhvr>
                                        <p:cTn id="28" dur="1" fill="hold">
                                          <p:stCondLst>
                                            <p:cond delay="0"/>
                                          </p:stCondLst>
                                        </p:cTn>
                                        <p:tgtEl>
                                          <p:spTgt spid="80903"/>
                                        </p:tgtEl>
                                        <p:attrNameLst>
                                          <p:attrName>style.visibility</p:attrName>
                                        </p:attrNameLst>
                                      </p:cBhvr>
                                      <p:to>
                                        <p:strVal val="visible"/>
                                      </p:to>
                                    </p:set>
                                    <p:anim from="(-#ppt_w/2)" to="(#ppt_x)" calcmode="lin" valueType="num">
                                      <p:cBhvr>
                                        <p:cTn id="29" dur="300" fill="hold">
                                          <p:stCondLst>
                                            <p:cond delay="0"/>
                                          </p:stCondLst>
                                        </p:cTn>
                                        <p:tgtEl>
                                          <p:spTgt spid="80903"/>
                                        </p:tgtEl>
                                        <p:attrNameLst>
                                          <p:attrName>ppt_x</p:attrName>
                                        </p:attrNameLst>
                                      </p:cBhvr>
                                    </p:anim>
                                    <p:anim from="0" to="-1.0" calcmode="lin" valueType="num">
                                      <p:cBhvr>
                                        <p:cTn id="30" dur="100" decel="50000" autoRev="1" fill="hold">
                                          <p:stCondLst>
                                            <p:cond delay="300"/>
                                          </p:stCondLst>
                                        </p:cTn>
                                        <p:tgtEl>
                                          <p:spTgt spid="80903"/>
                                        </p:tgtEl>
                                        <p:attrNameLst>
                                          <p:attrName>xshear</p:attrName>
                                        </p:attrNameLst>
                                      </p:cBhvr>
                                    </p:anim>
                                    <p:animScale>
                                      <p:cBhvr>
                                        <p:cTn id="31" dur="100" decel="100000" autoRev="1" fill="hold">
                                          <p:stCondLst>
                                            <p:cond delay="300"/>
                                          </p:stCondLst>
                                        </p:cTn>
                                        <p:tgtEl>
                                          <p:spTgt spid="80903"/>
                                        </p:tgtEl>
                                      </p:cBhvr>
                                      <p:from x="100000" y="100000"/>
                                      <p:to x="80000" y="100000"/>
                                    </p:animScale>
                                    <p:anim by="(#ppt_h/3+#ppt_w*0.1)" calcmode="lin" valueType="num">
                                      <p:cBhvr additive="sum">
                                        <p:cTn id="32" dur="100" decel="100000" autoRev="1" fill="hold">
                                          <p:stCondLst>
                                            <p:cond delay="300"/>
                                          </p:stCondLst>
                                        </p:cTn>
                                        <p:tgtEl>
                                          <p:spTgt spid="80903"/>
                                        </p:tgtEl>
                                        <p:attrNameLst>
                                          <p:attrName>ppt_x</p:attrName>
                                        </p:attrNameLst>
                                      </p:cBhvr>
                                    </p:anim>
                                  </p:childTnLst>
                                </p:cTn>
                              </p:par>
                              <p:par>
                                <p:cTn id="33" presetID="34" presetClass="entr" presetSubtype="0" fill="hold" nodeType="withEffect">
                                  <p:stCondLst>
                                    <p:cond delay="0"/>
                                  </p:stCondLst>
                                  <p:childTnLst>
                                    <p:set>
                                      <p:cBhvr>
                                        <p:cTn id="34" dur="1" fill="hold">
                                          <p:stCondLst>
                                            <p:cond delay="0"/>
                                          </p:stCondLst>
                                        </p:cTn>
                                        <p:tgtEl>
                                          <p:spTgt spid="80905"/>
                                        </p:tgtEl>
                                        <p:attrNameLst>
                                          <p:attrName>style.visibility</p:attrName>
                                        </p:attrNameLst>
                                      </p:cBhvr>
                                      <p:to>
                                        <p:strVal val="visible"/>
                                      </p:to>
                                    </p:set>
                                    <p:anim from="(-#ppt_w/2)" to="(#ppt_x)" calcmode="lin" valueType="num">
                                      <p:cBhvr>
                                        <p:cTn id="35" dur="300" fill="hold">
                                          <p:stCondLst>
                                            <p:cond delay="0"/>
                                          </p:stCondLst>
                                        </p:cTn>
                                        <p:tgtEl>
                                          <p:spTgt spid="80905"/>
                                        </p:tgtEl>
                                        <p:attrNameLst>
                                          <p:attrName>ppt_x</p:attrName>
                                        </p:attrNameLst>
                                      </p:cBhvr>
                                    </p:anim>
                                    <p:anim from="0" to="-1.0" calcmode="lin" valueType="num">
                                      <p:cBhvr>
                                        <p:cTn id="36" dur="100" decel="50000" autoRev="1" fill="hold">
                                          <p:stCondLst>
                                            <p:cond delay="300"/>
                                          </p:stCondLst>
                                        </p:cTn>
                                        <p:tgtEl>
                                          <p:spTgt spid="80905"/>
                                        </p:tgtEl>
                                        <p:attrNameLst>
                                          <p:attrName>xshear</p:attrName>
                                        </p:attrNameLst>
                                      </p:cBhvr>
                                    </p:anim>
                                    <p:animScale>
                                      <p:cBhvr>
                                        <p:cTn id="37" dur="100" decel="100000" autoRev="1" fill="hold">
                                          <p:stCondLst>
                                            <p:cond delay="300"/>
                                          </p:stCondLst>
                                        </p:cTn>
                                        <p:tgtEl>
                                          <p:spTgt spid="80905"/>
                                        </p:tgtEl>
                                      </p:cBhvr>
                                      <p:from x="100000" y="100000"/>
                                      <p:to x="80000" y="100000"/>
                                    </p:animScale>
                                    <p:anim by="(#ppt_h/3+#ppt_w*0.1)" calcmode="lin" valueType="num">
                                      <p:cBhvr additive="sum">
                                        <p:cTn id="38" dur="100" decel="100000" autoRev="1" fill="hold">
                                          <p:stCondLst>
                                            <p:cond delay="300"/>
                                          </p:stCondLst>
                                        </p:cTn>
                                        <p:tgtEl>
                                          <p:spTgt spid="80905"/>
                                        </p:tgtEl>
                                        <p:attrNameLst>
                                          <p:attrName>ppt_x</p:attrName>
                                        </p:attrNameLst>
                                      </p:cBhvr>
                                    </p:anim>
                                  </p:childTnLst>
                                </p:cTn>
                              </p:par>
                            </p:childTnLst>
                          </p:cTn>
                        </p:par>
                        <p:par>
                          <p:cTn id="39" fill="hold" nodeType="afterGroup">
                            <p:stCondLst>
                              <p:cond delay="2100"/>
                            </p:stCondLst>
                            <p:childTnLst>
                              <p:par>
                                <p:cTn id="40" presetID="56" presetClass="entr" presetSubtype="0" fill="hold" nodeType="afterEffect">
                                  <p:stCondLst>
                                    <p:cond delay="0"/>
                                  </p:stCondLst>
                                  <p:iterate type="lt">
                                    <p:tmPct val="10000"/>
                                  </p:iterate>
                                  <p:childTnLst>
                                    <p:set>
                                      <p:cBhvr>
                                        <p:cTn id="41" dur="1" fill="hold">
                                          <p:stCondLst>
                                            <p:cond delay="0"/>
                                          </p:stCondLst>
                                        </p:cTn>
                                        <p:tgtEl>
                                          <p:spTgt spid="80906">
                                            <p:txEl>
                                              <p:pRg st="0" end="0"/>
                                            </p:txEl>
                                          </p:spTgt>
                                        </p:tgtEl>
                                        <p:attrNameLst>
                                          <p:attrName>style.visibility</p:attrName>
                                        </p:attrNameLst>
                                      </p:cBhvr>
                                      <p:to>
                                        <p:strVal val="visible"/>
                                      </p:to>
                                    </p:set>
                                    <p:anim by="(-#ppt_w*2)" calcmode="lin" valueType="num">
                                      <p:cBhvr rctx="PPT">
                                        <p:cTn id="42" dur="500" autoRev="1" fill="hold">
                                          <p:stCondLst>
                                            <p:cond delay="0"/>
                                          </p:stCondLst>
                                        </p:cTn>
                                        <p:tgtEl>
                                          <p:spTgt spid="80906">
                                            <p:txEl>
                                              <p:pRg st="0" end="0"/>
                                            </p:txEl>
                                          </p:spTgt>
                                        </p:tgtEl>
                                        <p:attrNameLst>
                                          <p:attrName>ppt_w</p:attrName>
                                        </p:attrNameLst>
                                      </p:cBhvr>
                                    </p:anim>
                                    <p:anim by="(#ppt_w*0.50)" calcmode="lin" valueType="num">
                                      <p:cBhvr>
                                        <p:cTn id="43" dur="500" decel="50000" autoRev="1" fill="hold">
                                          <p:stCondLst>
                                            <p:cond delay="0"/>
                                          </p:stCondLst>
                                        </p:cTn>
                                        <p:tgtEl>
                                          <p:spTgt spid="80906">
                                            <p:txEl>
                                              <p:pRg st="0" end="0"/>
                                            </p:txEl>
                                          </p:spTgt>
                                        </p:tgtEl>
                                        <p:attrNameLst>
                                          <p:attrName>ppt_x</p:attrName>
                                        </p:attrNameLst>
                                      </p:cBhvr>
                                    </p:anim>
                                    <p:anim from="(-#ppt_h/2)" to="(#ppt_y)" calcmode="lin" valueType="num">
                                      <p:cBhvr>
                                        <p:cTn id="44" dur="1000" fill="hold">
                                          <p:stCondLst>
                                            <p:cond delay="0"/>
                                          </p:stCondLst>
                                        </p:cTn>
                                        <p:tgtEl>
                                          <p:spTgt spid="80906">
                                            <p:txEl>
                                              <p:pRg st="0" end="0"/>
                                            </p:txEl>
                                          </p:spTgt>
                                        </p:tgtEl>
                                        <p:attrNameLst>
                                          <p:attrName>ppt_y</p:attrName>
                                        </p:attrNameLst>
                                      </p:cBhvr>
                                    </p:anim>
                                    <p:animRot by="21600000">
                                      <p:cBhvr>
                                        <p:cTn id="45" dur="1000" fill="hold">
                                          <p:stCondLst>
                                            <p:cond delay="0"/>
                                          </p:stCondLst>
                                        </p:cTn>
                                        <p:tgtEl>
                                          <p:spTgt spid="80906">
                                            <p:txEl>
                                              <p:pRg st="0" end="0"/>
                                            </p:txEl>
                                          </p:spTgt>
                                        </p:tgtEl>
                                        <p:attrNameLst>
                                          <p:attrName>r</p:attrName>
                                        </p:attrNameLst>
                                      </p:cBhvr>
                                    </p:animRot>
                                  </p:childTnLst>
                                </p:cTn>
                              </p:par>
                            </p:childTnLst>
                          </p:cTn>
                        </p:par>
                        <p:par>
                          <p:cTn id="46" fill="hold" nodeType="afterGroup">
                            <p:stCondLst>
                              <p:cond delay="4000"/>
                            </p:stCondLst>
                            <p:childTnLst>
                              <p:par>
                                <p:cTn id="47" presetID="29" presetClass="entr" presetSubtype="0" fill="hold" grpId="0" nodeType="afterEffect">
                                  <p:stCondLst>
                                    <p:cond delay="0"/>
                                  </p:stCondLst>
                                  <p:childTnLst>
                                    <p:set>
                                      <p:cBhvr>
                                        <p:cTn id="48" dur="1" fill="hold">
                                          <p:stCondLst>
                                            <p:cond delay="0"/>
                                          </p:stCondLst>
                                        </p:cTn>
                                        <p:tgtEl>
                                          <p:spTgt spid="80907"/>
                                        </p:tgtEl>
                                        <p:attrNameLst>
                                          <p:attrName>style.visibility</p:attrName>
                                        </p:attrNameLst>
                                      </p:cBhvr>
                                      <p:to>
                                        <p:strVal val="visible"/>
                                      </p:to>
                                    </p:set>
                                    <p:anim calcmode="lin" valueType="num">
                                      <p:cBhvr>
                                        <p:cTn id="49" dur="1000" fill="hold"/>
                                        <p:tgtEl>
                                          <p:spTgt spid="80907"/>
                                        </p:tgtEl>
                                        <p:attrNameLst>
                                          <p:attrName>ppt_x</p:attrName>
                                        </p:attrNameLst>
                                      </p:cBhvr>
                                      <p:tavLst>
                                        <p:tav tm="0">
                                          <p:val>
                                            <p:strVal val="#ppt_x-.2"/>
                                          </p:val>
                                        </p:tav>
                                        <p:tav tm="100000">
                                          <p:val>
                                            <p:strVal val="#ppt_x"/>
                                          </p:val>
                                        </p:tav>
                                      </p:tavLst>
                                    </p:anim>
                                    <p:anim calcmode="lin" valueType="num">
                                      <p:cBhvr>
                                        <p:cTn id="50" dur="1000" fill="hold"/>
                                        <p:tgtEl>
                                          <p:spTgt spid="80907"/>
                                        </p:tgtEl>
                                        <p:attrNameLst>
                                          <p:attrName>ppt_y</p:attrName>
                                        </p:attrNameLst>
                                      </p:cBhvr>
                                      <p:tavLst>
                                        <p:tav tm="0">
                                          <p:val>
                                            <p:strVal val="#ppt_y"/>
                                          </p:val>
                                        </p:tav>
                                        <p:tav tm="100000">
                                          <p:val>
                                            <p:strVal val="#ppt_y"/>
                                          </p:val>
                                        </p:tav>
                                      </p:tavLst>
                                    </p:anim>
                                    <p:animEffect transition="in" filter="wipe(right)" prLst="gradientSize: 0.1">
                                      <p:cBhvr>
                                        <p:cTn id="51" dur="1000"/>
                                        <p:tgtEl>
                                          <p:spTgt spid="80907"/>
                                        </p:tgtEl>
                                      </p:cBhvr>
                                    </p:animEffect>
                                  </p:childTnLst>
                                </p:cTn>
                              </p:par>
                            </p:childTnLst>
                          </p:cTn>
                        </p:par>
                        <p:par>
                          <p:cTn id="52" fill="hold" nodeType="afterGroup">
                            <p:stCondLst>
                              <p:cond delay="5000"/>
                            </p:stCondLst>
                            <p:childTnLst>
                              <p:par>
                                <p:cTn id="53" presetID="29" presetClass="entr" presetSubtype="0" fill="hold" nodeType="afterEffect">
                                  <p:stCondLst>
                                    <p:cond delay="0"/>
                                  </p:stCondLst>
                                  <p:childTnLst>
                                    <p:set>
                                      <p:cBhvr>
                                        <p:cTn id="54" dur="1" fill="hold">
                                          <p:stCondLst>
                                            <p:cond delay="0"/>
                                          </p:stCondLst>
                                        </p:cTn>
                                        <p:tgtEl>
                                          <p:spTgt spid="80908"/>
                                        </p:tgtEl>
                                        <p:attrNameLst>
                                          <p:attrName>style.visibility</p:attrName>
                                        </p:attrNameLst>
                                      </p:cBhvr>
                                      <p:to>
                                        <p:strVal val="visible"/>
                                      </p:to>
                                    </p:set>
                                    <p:anim calcmode="lin" valueType="num">
                                      <p:cBhvr>
                                        <p:cTn id="55" dur="1000" fill="hold"/>
                                        <p:tgtEl>
                                          <p:spTgt spid="80908"/>
                                        </p:tgtEl>
                                        <p:attrNameLst>
                                          <p:attrName>ppt_x</p:attrName>
                                        </p:attrNameLst>
                                      </p:cBhvr>
                                      <p:tavLst>
                                        <p:tav tm="0">
                                          <p:val>
                                            <p:strVal val="#ppt_x-.2"/>
                                          </p:val>
                                        </p:tav>
                                        <p:tav tm="100000">
                                          <p:val>
                                            <p:strVal val="#ppt_x"/>
                                          </p:val>
                                        </p:tav>
                                      </p:tavLst>
                                    </p:anim>
                                    <p:anim calcmode="lin" valueType="num">
                                      <p:cBhvr>
                                        <p:cTn id="56" dur="1000" fill="hold"/>
                                        <p:tgtEl>
                                          <p:spTgt spid="80908"/>
                                        </p:tgtEl>
                                        <p:attrNameLst>
                                          <p:attrName>ppt_y</p:attrName>
                                        </p:attrNameLst>
                                      </p:cBhvr>
                                      <p:tavLst>
                                        <p:tav tm="0">
                                          <p:val>
                                            <p:strVal val="#ppt_y"/>
                                          </p:val>
                                        </p:tav>
                                        <p:tav tm="100000">
                                          <p:val>
                                            <p:strVal val="#ppt_y"/>
                                          </p:val>
                                        </p:tav>
                                      </p:tavLst>
                                    </p:anim>
                                    <p:animEffect transition="in" filter="wipe(right)" prLst="gradientSize: 0.1">
                                      <p:cBhvr>
                                        <p:cTn id="57" dur="1000"/>
                                        <p:tgtEl>
                                          <p:spTgt spid="80908"/>
                                        </p:tgtEl>
                                      </p:cBhvr>
                                    </p:animEffect>
                                  </p:childTnLst>
                                </p:cTn>
                              </p:par>
                            </p:childTnLst>
                          </p:cTn>
                        </p:par>
                        <p:par>
                          <p:cTn id="58" fill="hold" nodeType="afterGroup">
                            <p:stCondLst>
                              <p:cond delay="6000"/>
                            </p:stCondLst>
                            <p:childTnLst>
                              <p:par>
                                <p:cTn id="59" presetID="18" presetClass="entr" presetSubtype="12" fill="hold" nodeType="afterEffect">
                                  <p:stCondLst>
                                    <p:cond delay="0"/>
                                  </p:stCondLst>
                                  <p:childTnLst>
                                    <p:set>
                                      <p:cBhvr>
                                        <p:cTn id="60" dur="1" fill="hold">
                                          <p:stCondLst>
                                            <p:cond delay="0"/>
                                          </p:stCondLst>
                                        </p:cTn>
                                        <p:tgtEl>
                                          <p:spTgt spid="80909"/>
                                        </p:tgtEl>
                                        <p:attrNameLst>
                                          <p:attrName>style.visibility</p:attrName>
                                        </p:attrNameLst>
                                      </p:cBhvr>
                                      <p:to>
                                        <p:strVal val="visible"/>
                                      </p:to>
                                    </p:set>
                                    <p:animEffect transition="in" filter="strips(downLeft)">
                                      <p:cBhvr>
                                        <p:cTn id="61" dur="500"/>
                                        <p:tgtEl>
                                          <p:spTgt spid="80909"/>
                                        </p:tgtEl>
                                      </p:cBhvr>
                                    </p:animEffect>
                                  </p:childTnLst>
                                </p:cTn>
                              </p:par>
                            </p:childTnLst>
                          </p:cTn>
                        </p:par>
                        <p:par>
                          <p:cTn id="62" fill="hold" nodeType="afterGroup">
                            <p:stCondLst>
                              <p:cond delay="6500"/>
                            </p:stCondLst>
                            <p:childTnLst>
                              <p:par>
                                <p:cTn id="63" presetID="18" presetClass="entr" presetSubtype="12" fill="hold" nodeType="afterEffect">
                                  <p:stCondLst>
                                    <p:cond delay="0"/>
                                  </p:stCondLst>
                                  <p:childTnLst>
                                    <p:set>
                                      <p:cBhvr>
                                        <p:cTn id="64" dur="1" fill="hold">
                                          <p:stCondLst>
                                            <p:cond delay="0"/>
                                          </p:stCondLst>
                                        </p:cTn>
                                        <p:tgtEl>
                                          <p:spTgt spid="80914"/>
                                        </p:tgtEl>
                                        <p:attrNameLst>
                                          <p:attrName>style.visibility</p:attrName>
                                        </p:attrNameLst>
                                      </p:cBhvr>
                                      <p:to>
                                        <p:strVal val="visible"/>
                                      </p:to>
                                    </p:set>
                                    <p:animEffect transition="in" filter="strips(downLeft)">
                                      <p:cBhvr>
                                        <p:cTn id="65" dur="500"/>
                                        <p:tgtEl>
                                          <p:spTgt spid="80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7" grpId="0"/>
      <p:bldP spid="80910" grpId="0"/>
      <p:bldP spid="80911"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8" name="Oval 6"/>
          <p:cNvSpPr>
            <a:spLocks noChangeArrowheads="1"/>
          </p:cNvSpPr>
          <p:nvPr/>
        </p:nvSpPr>
        <p:spPr bwMode="auto">
          <a:xfrm>
            <a:off x="1270000" y="1773238"/>
            <a:ext cx="3600450" cy="3600450"/>
          </a:xfrm>
          <a:prstGeom prst="ellipse">
            <a:avLst/>
          </a:prstGeom>
          <a:noFill/>
          <a:ln w="19050">
            <a:solidFill>
              <a:srgbClr val="006CB8"/>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 name="Freeform 23"/>
          <p:cNvSpPr>
            <a:spLocks/>
          </p:cNvSpPr>
          <p:nvPr/>
        </p:nvSpPr>
        <p:spPr bwMode="auto">
          <a:xfrm>
            <a:off x="2467207" y="1205804"/>
            <a:ext cx="1311424" cy="1172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2" name="Freeform 23"/>
          <p:cNvSpPr>
            <a:spLocks/>
          </p:cNvSpPr>
          <p:nvPr/>
        </p:nvSpPr>
        <p:spPr bwMode="auto">
          <a:xfrm>
            <a:off x="3995970" y="3966466"/>
            <a:ext cx="1311424" cy="1172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3" name="Freeform 23"/>
          <p:cNvSpPr>
            <a:spLocks/>
          </p:cNvSpPr>
          <p:nvPr/>
        </p:nvSpPr>
        <p:spPr bwMode="auto">
          <a:xfrm>
            <a:off x="740007" y="3966466"/>
            <a:ext cx="1311424" cy="1172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7" name="Oval 53"/>
          <p:cNvSpPr>
            <a:spLocks noChangeArrowheads="1"/>
          </p:cNvSpPr>
          <p:nvPr/>
        </p:nvSpPr>
        <p:spPr bwMode="auto">
          <a:xfrm>
            <a:off x="776350" y="2047557"/>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9891" name="组合 33"/>
          <p:cNvGrpSpPr>
            <a:grpSpLocks/>
          </p:cNvGrpSpPr>
          <p:nvPr/>
        </p:nvGrpSpPr>
        <p:grpSpPr bwMode="auto">
          <a:xfrm>
            <a:off x="2206625" y="2708275"/>
            <a:ext cx="1944688" cy="1943100"/>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588353" y="4092849"/>
              <a:ext cx="188207" cy="656016"/>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sp>
        <p:nvSpPr>
          <p:cNvPr id="4" name="Oval 53"/>
          <p:cNvSpPr>
            <a:spLocks noChangeArrowheads="1"/>
          </p:cNvSpPr>
          <p:nvPr/>
        </p:nvSpPr>
        <p:spPr bwMode="auto">
          <a:xfrm>
            <a:off x="2376550" y="4754244"/>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Oval 53"/>
          <p:cNvSpPr>
            <a:spLocks noChangeArrowheads="1"/>
          </p:cNvSpPr>
          <p:nvPr/>
        </p:nvSpPr>
        <p:spPr bwMode="auto">
          <a:xfrm>
            <a:off x="4103750" y="2161857"/>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908" name="Rectangle 36"/>
          <p:cNvSpPr>
            <a:spLocks noChangeArrowheads="1"/>
          </p:cNvSpPr>
          <p:nvPr/>
        </p:nvSpPr>
        <p:spPr bwMode="auto">
          <a:xfrm>
            <a:off x="2638425" y="3171825"/>
            <a:ext cx="9461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企业</a:t>
            </a:r>
          </a:p>
          <a:p>
            <a:r>
              <a:rPr lang="zh-CN" altLang="en-US" sz="3000">
                <a:solidFill>
                  <a:srgbClr val="006CB8"/>
                </a:solidFill>
                <a:latin typeface="方正兰亭大黑_GBK" pitchFamily="2" charset="-122"/>
                <a:ea typeface="方正兰亭大黑_GBK" pitchFamily="2" charset="-122"/>
              </a:rPr>
              <a:t>理念</a:t>
            </a:r>
          </a:p>
        </p:txBody>
      </p:sp>
      <p:sp>
        <p:nvSpPr>
          <p:cNvPr id="79909" name="Rectangle 37"/>
          <p:cNvSpPr>
            <a:spLocks noChangeArrowheads="1"/>
          </p:cNvSpPr>
          <p:nvPr/>
        </p:nvSpPr>
        <p:spPr bwMode="auto">
          <a:xfrm>
            <a:off x="911225" y="4319588"/>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执行</a:t>
            </a:r>
          </a:p>
        </p:txBody>
      </p:sp>
      <p:sp>
        <p:nvSpPr>
          <p:cNvPr id="79910" name="Rectangle 38"/>
          <p:cNvSpPr>
            <a:spLocks noChangeArrowheads="1"/>
          </p:cNvSpPr>
          <p:nvPr/>
        </p:nvSpPr>
        <p:spPr bwMode="auto">
          <a:xfrm>
            <a:off x="4295775" y="2524125"/>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诚信</a:t>
            </a:r>
          </a:p>
        </p:txBody>
      </p:sp>
      <p:sp>
        <p:nvSpPr>
          <p:cNvPr id="79911" name="Rectangle 39"/>
          <p:cNvSpPr>
            <a:spLocks noChangeArrowheads="1"/>
          </p:cNvSpPr>
          <p:nvPr/>
        </p:nvSpPr>
        <p:spPr bwMode="auto">
          <a:xfrm>
            <a:off x="4151313" y="4292600"/>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品质</a:t>
            </a:r>
          </a:p>
        </p:txBody>
      </p:sp>
      <p:sp>
        <p:nvSpPr>
          <p:cNvPr id="79912" name="Rectangle 40"/>
          <p:cNvSpPr>
            <a:spLocks noChangeArrowheads="1"/>
          </p:cNvSpPr>
          <p:nvPr/>
        </p:nvSpPr>
        <p:spPr bwMode="auto">
          <a:xfrm>
            <a:off x="911225" y="2414588"/>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创新</a:t>
            </a:r>
          </a:p>
        </p:txBody>
      </p:sp>
      <p:sp>
        <p:nvSpPr>
          <p:cNvPr id="79913" name="Rectangle 41"/>
          <p:cNvSpPr>
            <a:spLocks noChangeArrowheads="1"/>
          </p:cNvSpPr>
          <p:nvPr/>
        </p:nvSpPr>
        <p:spPr bwMode="auto">
          <a:xfrm>
            <a:off x="2638425" y="1481138"/>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合作</a:t>
            </a:r>
          </a:p>
        </p:txBody>
      </p:sp>
      <p:sp>
        <p:nvSpPr>
          <p:cNvPr id="79914" name="Rectangle 42"/>
          <p:cNvSpPr>
            <a:spLocks noChangeArrowheads="1"/>
          </p:cNvSpPr>
          <p:nvPr/>
        </p:nvSpPr>
        <p:spPr bwMode="auto">
          <a:xfrm>
            <a:off x="2566988" y="5151438"/>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共赢</a:t>
            </a:r>
          </a:p>
        </p:txBody>
      </p:sp>
      <p:sp>
        <p:nvSpPr>
          <p:cNvPr id="79915" name="Rectangle 43"/>
          <p:cNvSpPr>
            <a:spLocks noChangeArrowheads="1"/>
          </p:cNvSpPr>
          <p:nvPr/>
        </p:nvSpPr>
        <p:spPr bwMode="auto">
          <a:xfrm>
            <a:off x="6311900" y="3429000"/>
            <a:ext cx="2851150"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500">
                <a:solidFill>
                  <a:srgbClr val="006CB8"/>
                </a:solidFill>
                <a:latin typeface="方正兰亭大黑_GBK" pitchFamily="2" charset="-122"/>
                <a:ea typeface="方正正大黑简体" pitchFamily="2" charset="-122"/>
              </a:rPr>
              <a:t>诚信铸就品质</a:t>
            </a:r>
          </a:p>
        </p:txBody>
      </p:sp>
      <p:sp>
        <p:nvSpPr>
          <p:cNvPr id="79916" name="Rectangle 44"/>
          <p:cNvSpPr>
            <a:spLocks noChangeArrowheads="1"/>
          </p:cNvSpPr>
          <p:nvPr/>
        </p:nvSpPr>
        <p:spPr bwMode="auto">
          <a:xfrm>
            <a:off x="8543925" y="3962400"/>
            <a:ext cx="2851150"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500">
                <a:solidFill>
                  <a:srgbClr val="006CB8"/>
                </a:solidFill>
                <a:ea typeface="方正正大黑简体" pitchFamily="2" charset="-122"/>
              </a:rPr>
              <a:t>创新引领未来</a:t>
            </a:r>
          </a:p>
        </p:txBody>
      </p:sp>
      <p:sp>
        <p:nvSpPr>
          <p:cNvPr id="79917" name="Rectangle 45"/>
          <p:cNvSpPr>
            <a:spLocks noChangeArrowheads="1"/>
          </p:cNvSpPr>
          <p:nvPr/>
        </p:nvSpPr>
        <p:spPr bwMode="auto">
          <a:xfrm>
            <a:off x="6354763" y="4510088"/>
            <a:ext cx="5184775" cy="167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en-US" altLang="zh-CN" sz="1600">
                <a:latin typeface="微软雅黑" pitchFamily="34" charset="-122"/>
                <a:ea typeface="微软雅黑" pitchFamily="34" charset="-122"/>
              </a:rPr>
              <a:t>       </a:t>
            </a:r>
            <a:r>
              <a:rPr lang="zh-CN" altLang="en-US" sz="1600">
                <a:latin typeface="微软雅黑" pitchFamily="34" charset="-122"/>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a:t>
            </a:r>
          </a:p>
        </p:txBody>
      </p:sp>
      <p:pic>
        <p:nvPicPr>
          <p:cNvPr id="79918" name="Picture 4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26200" y="1268413"/>
            <a:ext cx="4897438" cy="201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919" name="Rectangle 47"/>
          <p:cNvSpPr>
            <a:spLocks noChangeArrowheads="1"/>
          </p:cNvSpPr>
          <p:nvPr/>
        </p:nvSpPr>
        <p:spPr bwMode="auto">
          <a:xfrm>
            <a:off x="1990725" y="444500"/>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000" dirty="0" err="1">
                <a:latin typeface="方正正中黑简体" pitchFamily="2" charset="-122"/>
                <a:ea typeface="方正正中黑简体" pitchFamily="2" charset="-122"/>
              </a:rPr>
              <a:t>Companyconcepts</a:t>
            </a:r>
            <a:endParaRPr lang="en-US" altLang="zh-CN" sz="2000" dirty="0">
              <a:latin typeface="方正正中黑简体" pitchFamily="2" charset="-122"/>
              <a:ea typeface="方正正中黑简体" pitchFamily="2" charset="-122"/>
            </a:endParaRPr>
          </a:p>
        </p:txBody>
      </p:sp>
      <p:sp>
        <p:nvSpPr>
          <p:cNvPr id="79920" name="Rectangle 48"/>
          <p:cNvSpPr>
            <a:spLocks noChangeArrowheads="1"/>
          </p:cNvSpPr>
          <p:nvPr/>
        </p:nvSpPr>
        <p:spPr bwMode="auto">
          <a:xfrm>
            <a:off x="406400" y="333375"/>
            <a:ext cx="1800225"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dirty="0">
                <a:latin typeface="方正正大黑简体" pitchFamily="2" charset="-122"/>
                <a:ea typeface="方正正大黑简体" pitchFamily="2" charset="-122"/>
              </a:rPr>
              <a:t>公司理念</a:t>
            </a:r>
          </a:p>
        </p:txBody>
      </p:sp>
      <p:pic>
        <p:nvPicPr>
          <p:cNvPr id="79921" name="Picture 49"/>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943475" y="1268413"/>
            <a:ext cx="1152525"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9920"/>
                                        </p:tgtEl>
                                        <p:attrNameLst>
                                          <p:attrName>style.visibility</p:attrName>
                                        </p:attrNameLst>
                                      </p:cBhvr>
                                      <p:to>
                                        <p:strVal val="visible"/>
                                      </p:to>
                                    </p:set>
                                    <p:anim calcmode="lin" valueType="num">
                                      <p:cBhvr>
                                        <p:cTn id="7" dur="500" fill="hold"/>
                                        <p:tgtEl>
                                          <p:spTgt spid="799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9920"/>
                                        </p:tgtEl>
                                        <p:attrNameLst>
                                          <p:attrName>ppt_y</p:attrName>
                                        </p:attrNameLst>
                                      </p:cBhvr>
                                      <p:tavLst>
                                        <p:tav tm="0">
                                          <p:val>
                                            <p:strVal val="#ppt_y"/>
                                          </p:val>
                                        </p:tav>
                                        <p:tav tm="100000">
                                          <p:val>
                                            <p:strVal val="#ppt_y"/>
                                          </p:val>
                                        </p:tav>
                                      </p:tavLst>
                                    </p:anim>
                                    <p:anim calcmode="lin" valueType="num">
                                      <p:cBhvr>
                                        <p:cTn id="9" dur="500" fill="hold"/>
                                        <p:tgtEl>
                                          <p:spTgt spid="799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99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9920"/>
                                        </p:tgtEl>
                                      </p:cBhvr>
                                    </p:animEffect>
                                  </p:childTnLst>
                                </p:cTn>
                              </p:par>
                            </p:childTnLst>
                          </p:cTn>
                        </p:par>
                        <p:par>
                          <p:cTn id="12" fill="hold" nodeType="afterGroup">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9919"/>
                                        </p:tgtEl>
                                        <p:attrNameLst>
                                          <p:attrName>style.visibility</p:attrName>
                                        </p:attrNameLst>
                                      </p:cBhvr>
                                      <p:to>
                                        <p:strVal val="visible"/>
                                      </p:to>
                                    </p:set>
                                    <p:anim calcmode="lin" valueType="num">
                                      <p:cBhvr>
                                        <p:cTn id="15" dur="500" fill="hold"/>
                                        <p:tgtEl>
                                          <p:spTgt spid="79919"/>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9919"/>
                                        </p:tgtEl>
                                        <p:attrNameLst>
                                          <p:attrName>ppt_y</p:attrName>
                                        </p:attrNameLst>
                                      </p:cBhvr>
                                      <p:tavLst>
                                        <p:tav tm="0">
                                          <p:val>
                                            <p:strVal val="#ppt_y"/>
                                          </p:val>
                                        </p:tav>
                                        <p:tav tm="100000">
                                          <p:val>
                                            <p:strVal val="#ppt_y"/>
                                          </p:val>
                                        </p:tav>
                                      </p:tavLst>
                                    </p:anim>
                                    <p:anim calcmode="lin" valueType="num">
                                      <p:cBhvr>
                                        <p:cTn id="17" dur="500" fill="hold"/>
                                        <p:tgtEl>
                                          <p:spTgt spid="79919"/>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9919"/>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9919"/>
                                        </p:tgtEl>
                                      </p:cBhvr>
                                    </p:animEffect>
                                  </p:childTnLst>
                                </p:cTn>
                              </p:par>
                              <p:par>
                                <p:cTn id="20" presetID="29" presetClass="entr" presetSubtype="0" fill="hold" nodeType="withEffect">
                                  <p:stCondLst>
                                    <p:cond delay="0"/>
                                  </p:stCondLst>
                                  <p:childTnLst>
                                    <p:set>
                                      <p:cBhvr>
                                        <p:cTn id="21" dur="1" fill="hold">
                                          <p:stCondLst>
                                            <p:cond delay="0"/>
                                          </p:stCondLst>
                                        </p:cTn>
                                        <p:tgtEl>
                                          <p:spTgt spid="79921"/>
                                        </p:tgtEl>
                                        <p:attrNameLst>
                                          <p:attrName>style.visibility</p:attrName>
                                        </p:attrNameLst>
                                      </p:cBhvr>
                                      <p:to>
                                        <p:strVal val="visible"/>
                                      </p:to>
                                    </p:set>
                                    <p:anim calcmode="lin" valueType="num">
                                      <p:cBhvr>
                                        <p:cTn id="22" dur="500" fill="hold"/>
                                        <p:tgtEl>
                                          <p:spTgt spid="79921"/>
                                        </p:tgtEl>
                                        <p:attrNameLst>
                                          <p:attrName>ppt_x</p:attrName>
                                        </p:attrNameLst>
                                      </p:cBhvr>
                                      <p:tavLst>
                                        <p:tav tm="0">
                                          <p:val>
                                            <p:strVal val="#ppt_x-.2"/>
                                          </p:val>
                                        </p:tav>
                                        <p:tav tm="100000">
                                          <p:val>
                                            <p:strVal val="#ppt_x"/>
                                          </p:val>
                                        </p:tav>
                                      </p:tavLst>
                                    </p:anim>
                                    <p:anim calcmode="lin" valueType="num">
                                      <p:cBhvr>
                                        <p:cTn id="23" dur="500" fill="hold"/>
                                        <p:tgtEl>
                                          <p:spTgt spid="79921"/>
                                        </p:tgtEl>
                                        <p:attrNameLst>
                                          <p:attrName>ppt_y</p:attrName>
                                        </p:attrNameLst>
                                      </p:cBhvr>
                                      <p:tavLst>
                                        <p:tav tm="0">
                                          <p:val>
                                            <p:strVal val="#ppt_y"/>
                                          </p:val>
                                        </p:tav>
                                        <p:tav tm="100000">
                                          <p:val>
                                            <p:strVal val="#ppt_y"/>
                                          </p:val>
                                        </p:tav>
                                      </p:tavLst>
                                    </p:anim>
                                    <p:animEffect transition="in" filter="wipe(right)" prLst="gradientSize: 0.1">
                                      <p:cBhvr>
                                        <p:cTn id="24" dur="500"/>
                                        <p:tgtEl>
                                          <p:spTgt spid="79921"/>
                                        </p:tgtEl>
                                      </p:cBhvr>
                                    </p:animEffect>
                                  </p:childTnLst>
                                </p:cTn>
                              </p:par>
                              <p:par>
                                <p:cTn id="25" presetID="13" presetClass="entr" presetSubtype="16" fill="hold" grpId="0" nodeType="withEffect">
                                  <p:stCondLst>
                                    <p:cond delay="0"/>
                                  </p:stCondLst>
                                  <p:childTnLst>
                                    <p:set>
                                      <p:cBhvr>
                                        <p:cTn id="26" dur="1" fill="hold">
                                          <p:stCondLst>
                                            <p:cond delay="0"/>
                                          </p:stCondLst>
                                        </p:cTn>
                                        <p:tgtEl>
                                          <p:spTgt spid="79878"/>
                                        </p:tgtEl>
                                        <p:attrNameLst>
                                          <p:attrName>style.visibility</p:attrName>
                                        </p:attrNameLst>
                                      </p:cBhvr>
                                      <p:to>
                                        <p:strVal val="visible"/>
                                      </p:to>
                                    </p:set>
                                    <p:animEffect transition="in" filter="plus(in)">
                                      <p:cBhvr>
                                        <p:cTn id="27" dur="500"/>
                                        <p:tgtEl>
                                          <p:spTgt spid="79878"/>
                                        </p:tgtEl>
                                      </p:cBhvr>
                                    </p:animEffect>
                                  </p:childTnLst>
                                </p:cTn>
                              </p:par>
                            </p:childTnLst>
                          </p:cTn>
                        </p:par>
                        <p:par>
                          <p:cTn id="28" fill="hold" nodeType="afterGroup">
                            <p:stCondLst>
                              <p:cond delay="1850"/>
                            </p:stCondLst>
                            <p:childTnLst>
                              <p:par>
                                <p:cTn id="29" presetID="13" presetClass="entr" presetSubtype="16" fill="hold" grpId="0" nodeType="afterEffect">
                                  <p:stCondLst>
                                    <p:cond delay="0"/>
                                  </p:stCondLst>
                                  <p:childTnLst>
                                    <p:set>
                                      <p:cBhvr>
                                        <p:cTn id="30" dur="1" fill="hold">
                                          <p:stCondLst>
                                            <p:cond delay="0"/>
                                          </p:stCondLst>
                                        </p:cTn>
                                        <p:tgtEl>
                                          <p:spTgt spid="79908"/>
                                        </p:tgtEl>
                                        <p:attrNameLst>
                                          <p:attrName>style.visibility</p:attrName>
                                        </p:attrNameLst>
                                      </p:cBhvr>
                                      <p:to>
                                        <p:strVal val="visible"/>
                                      </p:to>
                                    </p:set>
                                    <p:animEffect transition="in" filter="plus(in)">
                                      <p:cBhvr>
                                        <p:cTn id="31" dur="500"/>
                                        <p:tgtEl>
                                          <p:spTgt spid="79908"/>
                                        </p:tgtEl>
                                      </p:cBhvr>
                                    </p:animEffect>
                                  </p:childTnLst>
                                </p:cTn>
                              </p:par>
                            </p:childTnLst>
                          </p:cTn>
                        </p:par>
                        <p:par>
                          <p:cTn id="32" fill="hold" nodeType="afterGroup">
                            <p:stCondLst>
                              <p:cond delay="2350"/>
                            </p:stCondLst>
                            <p:childTnLst>
                              <p:par>
                                <p:cTn id="33" presetID="49" presetClass="entr" presetSubtype="0" decel="100000" fill="hold" nodeType="afterEffect">
                                  <p:stCondLst>
                                    <p:cond delay="0"/>
                                  </p:stCondLst>
                                  <p:childTnLst>
                                    <p:set>
                                      <p:cBhvr>
                                        <p:cTn id="34" dur="1" fill="hold">
                                          <p:stCondLst>
                                            <p:cond delay="0"/>
                                          </p:stCondLst>
                                        </p:cTn>
                                        <p:tgtEl>
                                          <p:spTgt spid="79891"/>
                                        </p:tgtEl>
                                        <p:attrNameLst>
                                          <p:attrName>style.visibility</p:attrName>
                                        </p:attrNameLst>
                                      </p:cBhvr>
                                      <p:to>
                                        <p:strVal val="visible"/>
                                      </p:to>
                                    </p:set>
                                    <p:anim calcmode="lin" valueType="num">
                                      <p:cBhvr>
                                        <p:cTn id="35" dur="500" fill="hold"/>
                                        <p:tgtEl>
                                          <p:spTgt spid="79891"/>
                                        </p:tgtEl>
                                        <p:attrNameLst>
                                          <p:attrName>ppt_w</p:attrName>
                                        </p:attrNameLst>
                                      </p:cBhvr>
                                      <p:tavLst>
                                        <p:tav tm="0">
                                          <p:val>
                                            <p:fltVal val="0"/>
                                          </p:val>
                                        </p:tav>
                                        <p:tav tm="100000">
                                          <p:val>
                                            <p:strVal val="#ppt_w"/>
                                          </p:val>
                                        </p:tav>
                                      </p:tavLst>
                                    </p:anim>
                                    <p:anim calcmode="lin" valueType="num">
                                      <p:cBhvr>
                                        <p:cTn id="36" dur="500" fill="hold"/>
                                        <p:tgtEl>
                                          <p:spTgt spid="79891"/>
                                        </p:tgtEl>
                                        <p:attrNameLst>
                                          <p:attrName>ppt_h</p:attrName>
                                        </p:attrNameLst>
                                      </p:cBhvr>
                                      <p:tavLst>
                                        <p:tav tm="0">
                                          <p:val>
                                            <p:fltVal val="0"/>
                                          </p:val>
                                        </p:tav>
                                        <p:tav tm="100000">
                                          <p:val>
                                            <p:strVal val="#ppt_h"/>
                                          </p:val>
                                        </p:tav>
                                      </p:tavLst>
                                    </p:anim>
                                    <p:anim calcmode="lin" valueType="num">
                                      <p:cBhvr>
                                        <p:cTn id="37" dur="500" fill="hold"/>
                                        <p:tgtEl>
                                          <p:spTgt spid="79891"/>
                                        </p:tgtEl>
                                        <p:attrNameLst>
                                          <p:attrName>style.rotation</p:attrName>
                                        </p:attrNameLst>
                                      </p:cBhvr>
                                      <p:tavLst>
                                        <p:tav tm="0">
                                          <p:val>
                                            <p:fltVal val="360"/>
                                          </p:val>
                                        </p:tav>
                                        <p:tav tm="100000">
                                          <p:val>
                                            <p:fltVal val="0"/>
                                          </p:val>
                                        </p:tav>
                                      </p:tavLst>
                                    </p:anim>
                                    <p:animEffect transition="in" filter="fade">
                                      <p:cBhvr>
                                        <p:cTn id="38" dur="500"/>
                                        <p:tgtEl>
                                          <p:spTgt spid="79891"/>
                                        </p:tgtEl>
                                      </p:cBhvr>
                                    </p:animEffect>
                                  </p:childTnLst>
                                </p:cTn>
                              </p:par>
                            </p:childTnLst>
                          </p:cTn>
                        </p:par>
                        <p:par>
                          <p:cTn id="39" fill="hold" nodeType="afterGroup">
                            <p:stCondLst>
                              <p:cond delay="2850"/>
                            </p:stCondLst>
                            <p:childTnLst>
                              <p:par>
                                <p:cTn id="40" presetID="52" presetClass="entr" presetSubtype="0" fill="hold" nodeType="afterEffect">
                                  <p:stCondLst>
                                    <p:cond delay="0"/>
                                  </p:stCondLst>
                                  <p:childTnLst>
                                    <p:set>
                                      <p:cBhvr>
                                        <p:cTn id="41" dur="1" fill="hold">
                                          <p:stCondLst>
                                            <p:cond delay="0"/>
                                          </p:stCondLst>
                                        </p:cTn>
                                        <p:tgtEl>
                                          <p:spTgt spid="4"/>
                                        </p:tgtEl>
                                        <p:attrNameLst>
                                          <p:attrName>style.visibility</p:attrName>
                                        </p:attrNameLst>
                                      </p:cBhvr>
                                      <p:to>
                                        <p:strVal val="visible"/>
                                      </p:to>
                                    </p:set>
                                    <p:animScale>
                                      <p:cBhvr>
                                        <p:cTn id="42"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
                                        </p:tgtEl>
                                        <p:attrNameLst>
                                          <p:attrName>ppt_x</p:attrName>
                                          <p:attrName>ppt_y</p:attrName>
                                        </p:attrNameLst>
                                      </p:cBhvr>
                                    </p:animMotion>
                                    <p:animEffect transition="in" filter="fade">
                                      <p:cBhvr>
                                        <p:cTn id="44" dur="1000"/>
                                        <p:tgtEl>
                                          <p:spTgt spid="4"/>
                                        </p:tgtEl>
                                      </p:cBhvr>
                                    </p:animEffect>
                                  </p:childTnLst>
                                </p:cTn>
                              </p:par>
                              <p:par>
                                <p:cTn id="45" presetID="52" presetClass="entr" presetSubtype="0" fill="hold" nodeType="withEffect">
                                  <p:stCondLst>
                                    <p:cond delay="0"/>
                                  </p:stCondLst>
                                  <p:childTnLst>
                                    <p:set>
                                      <p:cBhvr>
                                        <p:cTn id="46" dur="1" fill="hold">
                                          <p:stCondLst>
                                            <p:cond delay="0"/>
                                          </p:stCondLst>
                                        </p:cTn>
                                        <p:tgtEl>
                                          <p:spTgt spid="3"/>
                                        </p:tgtEl>
                                        <p:attrNameLst>
                                          <p:attrName>style.visibility</p:attrName>
                                        </p:attrNameLst>
                                      </p:cBhvr>
                                      <p:to>
                                        <p:strVal val="visible"/>
                                      </p:to>
                                    </p:set>
                                    <p:animScale>
                                      <p:cBhvr>
                                        <p:cTn id="4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
                                        </p:tgtEl>
                                        <p:attrNameLst>
                                          <p:attrName>ppt_x</p:attrName>
                                          <p:attrName>ppt_y</p:attrName>
                                        </p:attrNameLst>
                                      </p:cBhvr>
                                    </p:animMotion>
                                    <p:animEffect transition="in" filter="fade">
                                      <p:cBhvr>
                                        <p:cTn id="49" dur="1000"/>
                                        <p:tgtEl>
                                          <p:spTgt spid="3"/>
                                        </p:tgtEl>
                                      </p:cBhvr>
                                    </p:animEffect>
                                  </p:childTnLst>
                                </p:cTn>
                              </p:par>
                              <p:par>
                                <p:cTn id="50" presetID="52" presetClass="entr" presetSubtype="0"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Scale>
                                      <p:cBhvr>
                                        <p:cTn id="5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7"/>
                                        </p:tgtEl>
                                        <p:attrNameLst>
                                          <p:attrName>ppt_x</p:attrName>
                                          <p:attrName>ppt_y</p:attrName>
                                        </p:attrNameLst>
                                      </p:cBhvr>
                                    </p:animMotion>
                                    <p:animEffect transition="in" filter="fade">
                                      <p:cBhvr>
                                        <p:cTn id="54" dur="1000"/>
                                        <p:tgtEl>
                                          <p:spTgt spid="17"/>
                                        </p:tgtEl>
                                      </p:cBhvr>
                                    </p:animEffect>
                                  </p:childTnLst>
                                </p:cTn>
                              </p:par>
                              <p:par>
                                <p:cTn id="55" presetID="52" presetClass="entr" presetSubtype="0" fill="hold" nodeType="withEffect">
                                  <p:stCondLst>
                                    <p:cond delay="0"/>
                                  </p:stCondLst>
                                  <p:childTnLst>
                                    <p:set>
                                      <p:cBhvr>
                                        <p:cTn id="56" dur="1" fill="hold">
                                          <p:stCondLst>
                                            <p:cond delay="0"/>
                                          </p:stCondLst>
                                        </p:cTn>
                                        <p:tgtEl>
                                          <p:spTgt spid="102"/>
                                        </p:tgtEl>
                                        <p:attrNameLst>
                                          <p:attrName>style.visibility</p:attrName>
                                        </p:attrNameLst>
                                      </p:cBhvr>
                                      <p:to>
                                        <p:strVal val="visible"/>
                                      </p:to>
                                    </p:set>
                                    <p:animScale>
                                      <p:cBhvr>
                                        <p:cTn id="57" dur="1000" decel="50000" fill="hold">
                                          <p:stCondLst>
                                            <p:cond delay="0"/>
                                          </p:stCondLst>
                                        </p:cTn>
                                        <p:tgtEl>
                                          <p:spTgt spid="1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102"/>
                                        </p:tgtEl>
                                        <p:attrNameLst>
                                          <p:attrName>ppt_x</p:attrName>
                                          <p:attrName>ppt_y</p:attrName>
                                        </p:attrNameLst>
                                      </p:cBhvr>
                                    </p:animMotion>
                                    <p:animEffect transition="in" filter="fade">
                                      <p:cBhvr>
                                        <p:cTn id="59" dur="1000"/>
                                        <p:tgtEl>
                                          <p:spTgt spid="102"/>
                                        </p:tgtEl>
                                      </p:cBhvr>
                                    </p:animEffect>
                                  </p:childTnLst>
                                </p:cTn>
                              </p:par>
                              <p:par>
                                <p:cTn id="60" presetID="52" presetClass="entr" presetSubtype="0"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Scale>
                                      <p:cBhvr>
                                        <p:cTn id="6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5"/>
                                        </p:tgtEl>
                                        <p:attrNameLst>
                                          <p:attrName>ppt_x</p:attrName>
                                          <p:attrName>ppt_y</p:attrName>
                                        </p:attrNameLst>
                                      </p:cBhvr>
                                    </p:animMotion>
                                    <p:animEffect transition="in" filter="fade">
                                      <p:cBhvr>
                                        <p:cTn id="64" dur="1000"/>
                                        <p:tgtEl>
                                          <p:spTgt spid="5"/>
                                        </p:tgtEl>
                                      </p:cBhvr>
                                    </p:animEffect>
                                  </p:childTnLst>
                                </p:cTn>
                              </p:par>
                              <p:par>
                                <p:cTn id="65" presetID="52" presetClass="entr" presetSubtype="0" fill="hold" nodeType="withEffect">
                                  <p:stCondLst>
                                    <p:cond delay="0"/>
                                  </p:stCondLst>
                                  <p:childTnLst>
                                    <p:set>
                                      <p:cBhvr>
                                        <p:cTn id="66" dur="1" fill="hold">
                                          <p:stCondLst>
                                            <p:cond delay="0"/>
                                          </p:stCondLst>
                                        </p:cTn>
                                        <p:tgtEl>
                                          <p:spTgt spid="2"/>
                                        </p:tgtEl>
                                        <p:attrNameLst>
                                          <p:attrName>style.visibility</p:attrName>
                                        </p:attrNameLst>
                                      </p:cBhvr>
                                      <p:to>
                                        <p:strVal val="visible"/>
                                      </p:to>
                                    </p:set>
                                    <p:animScale>
                                      <p:cBhvr>
                                        <p:cTn id="6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1000" decel="50000" fill="hold">
                                          <p:stCondLst>
                                            <p:cond delay="0"/>
                                          </p:stCondLst>
                                        </p:cTn>
                                        <p:tgtEl>
                                          <p:spTgt spid="2"/>
                                        </p:tgtEl>
                                        <p:attrNameLst>
                                          <p:attrName>ppt_x</p:attrName>
                                          <p:attrName>ppt_y</p:attrName>
                                        </p:attrNameLst>
                                      </p:cBhvr>
                                    </p:animMotion>
                                    <p:animEffect transition="in" filter="fade">
                                      <p:cBhvr>
                                        <p:cTn id="69" dur="1000"/>
                                        <p:tgtEl>
                                          <p:spTgt spid="2"/>
                                        </p:tgtEl>
                                      </p:cBhvr>
                                    </p:animEffect>
                                  </p:childTnLst>
                                </p:cTn>
                              </p:par>
                            </p:childTnLst>
                          </p:cTn>
                        </p:par>
                        <p:par>
                          <p:cTn id="70" fill="hold" nodeType="afterGroup">
                            <p:stCondLst>
                              <p:cond delay="3850"/>
                            </p:stCondLst>
                            <p:childTnLst>
                              <p:par>
                                <p:cTn id="71" presetID="38" presetClass="entr" presetSubtype="0" accel="50000" fill="hold" grpId="0" nodeType="afterEffect">
                                  <p:stCondLst>
                                    <p:cond delay="0"/>
                                  </p:stCondLst>
                                  <p:iterate type="lt">
                                    <p:tmPct val="50000"/>
                                  </p:iterate>
                                  <p:childTnLst>
                                    <p:set>
                                      <p:cBhvr>
                                        <p:cTn id="72" dur="1" fill="hold">
                                          <p:stCondLst>
                                            <p:cond delay="0"/>
                                          </p:stCondLst>
                                        </p:cTn>
                                        <p:tgtEl>
                                          <p:spTgt spid="79914"/>
                                        </p:tgtEl>
                                        <p:attrNameLst>
                                          <p:attrName>style.visibility</p:attrName>
                                        </p:attrNameLst>
                                      </p:cBhvr>
                                      <p:to>
                                        <p:strVal val="visible"/>
                                      </p:to>
                                    </p:set>
                                    <p:set>
                                      <p:cBhvr>
                                        <p:cTn id="73" dur="455" fill="hold">
                                          <p:stCondLst>
                                            <p:cond delay="0"/>
                                          </p:stCondLst>
                                        </p:cTn>
                                        <p:tgtEl>
                                          <p:spTgt spid="79914"/>
                                        </p:tgtEl>
                                        <p:attrNameLst>
                                          <p:attrName>style.rotation</p:attrName>
                                        </p:attrNameLst>
                                      </p:cBhvr>
                                      <p:to>
                                        <p:strVal val="-45.0"/>
                                      </p:to>
                                    </p:set>
                                    <p:anim calcmode="lin" valueType="num">
                                      <p:cBhvr>
                                        <p:cTn id="74" dur="455" fill="hold">
                                          <p:stCondLst>
                                            <p:cond delay="455"/>
                                          </p:stCondLst>
                                        </p:cTn>
                                        <p:tgtEl>
                                          <p:spTgt spid="79914"/>
                                        </p:tgtEl>
                                        <p:attrNameLst>
                                          <p:attrName>style.rotation</p:attrName>
                                        </p:attrNameLst>
                                      </p:cBhvr>
                                      <p:tavLst>
                                        <p:tav tm="0">
                                          <p:val>
                                            <p:fltVal val="-45"/>
                                          </p:val>
                                        </p:tav>
                                        <p:tav tm="69900">
                                          <p:val>
                                            <p:fltVal val="45"/>
                                          </p:val>
                                        </p:tav>
                                        <p:tav tm="100000">
                                          <p:val>
                                            <p:fltVal val="0"/>
                                          </p:val>
                                        </p:tav>
                                      </p:tavLst>
                                    </p:anim>
                                    <p:anim calcmode="lin" valueType="num">
                                      <p:cBhvr>
                                        <p:cTn id="75" dur="455" fill="hold">
                                          <p:stCondLst>
                                            <p:cond delay="0"/>
                                          </p:stCondLst>
                                        </p:cTn>
                                        <p:tgtEl>
                                          <p:spTgt spid="79914"/>
                                        </p:tgtEl>
                                        <p:attrNameLst>
                                          <p:attrName>ppt_y</p:attrName>
                                        </p:attrNameLst>
                                      </p:cBhvr>
                                      <p:tavLst>
                                        <p:tav tm="0">
                                          <p:val>
                                            <p:strVal val="#ppt_y-1"/>
                                          </p:val>
                                        </p:tav>
                                        <p:tav tm="100000">
                                          <p:val>
                                            <p:strVal val="#ppt_y-(0.354*#ppt_w-0.172*#ppt_h)"/>
                                          </p:val>
                                        </p:tav>
                                      </p:tavLst>
                                    </p:anim>
                                    <p:anim calcmode="lin" valueType="num">
                                      <p:cBhvr>
                                        <p:cTn id="76" dur="156" decel="50000" autoRev="1" fill="hold">
                                          <p:stCondLst>
                                            <p:cond delay="455"/>
                                          </p:stCondLst>
                                        </p:cTn>
                                        <p:tgtEl>
                                          <p:spTgt spid="79914"/>
                                        </p:tgtEl>
                                        <p:attrNameLst>
                                          <p:attrName>ppt_y</p:attrName>
                                        </p:attrNameLst>
                                      </p:cBhvr>
                                      <p:tavLst>
                                        <p:tav tm="0">
                                          <p:val>
                                            <p:strVal val="#ppt_y-(0.354*#ppt_w-0.172*#ppt_h)"/>
                                          </p:val>
                                        </p:tav>
                                        <p:tav tm="100000">
                                          <p:val>
                                            <p:strVal val="#ppt_y-(0.354*#ppt_w-0.172*#ppt_h)-#ppt_h/2"/>
                                          </p:val>
                                        </p:tav>
                                      </p:tavLst>
                                    </p:anim>
                                    <p:anim calcmode="lin" valueType="num">
                                      <p:cBhvr>
                                        <p:cTn id="77" dur="136" fill="hold">
                                          <p:stCondLst>
                                            <p:cond delay="864"/>
                                          </p:stCondLst>
                                        </p:cTn>
                                        <p:tgtEl>
                                          <p:spTgt spid="79914"/>
                                        </p:tgtEl>
                                        <p:attrNameLst>
                                          <p:attrName>ppt_y</p:attrName>
                                        </p:attrNameLst>
                                      </p:cBhvr>
                                      <p:tavLst>
                                        <p:tav tm="0">
                                          <p:val>
                                            <p:strVal val="#ppt_y-(0.354*#ppt_w-0.172*#ppt_h)"/>
                                          </p:val>
                                        </p:tav>
                                        <p:tav tm="100000">
                                          <p:val>
                                            <p:strVal val="#ppt_y"/>
                                          </p:val>
                                        </p:tav>
                                      </p:tavLst>
                                    </p:anim>
                                  </p:childTnLst>
                                </p:cTn>
                              </p:par>
                            </p:childTnLst>
                          </p:cTn>
                        </p:par>
                        <p:par>
                          <p:cTn id="78" fill="hold" nodeType="afterGroup">
                            <p:stCondLst>
                              <p:cond delay="5350"/>
                            </p:stCondLst>
                            <p:childTnLst>
                              <p:par>
                                <p:cTn id="79" presetID="38" presetClass="entr" presetSubtype="0" accel="50000" fill="hold" grpId="0" nodeType="afterEffect">
                                  <p:stCondLst>
                                    <p:cond delay="0"/>
                                  </p:stCondLst>
                                  <p:iterate type="lt">
                                    <p:tmPct val="50000"/>
                                  </p:iterate>
                                  <p:childTnLst>
                                    <p:set>
                                      <p:cBhvr>
                                        <p:cTn id="80" dur="1" fill="hold">
                                          <p:stCondLst>
                                            <p:cond delay="0"/>
                                          </p:stCondLst>
                                        </p:cTn>
                                        <p:tgtEl>
                                          <p:spTgt spid="79909"/>
                                        </p:tgtEl>
                                        <p:attrNameLst>
                                          <p:attrName>style.visibility</p:attrName>
                                        </p:attrNameLst>
                                      </p:cBhvr>
                                      <p:to>
                                        <p:strVal val="visible"/>
                                      </p:to>
                                    </p:set>
                                    <p:set>
                                      <p:cBhvr>
                                        <p:cTn id="81" dur="455" fill="hold">
                                          <p:stCondLst>
                                            <p:cond delay="0"/>
                                          </p:stCondLst>
                                        </p:cTn>
                                        <p:tgtEl>
                                          <p:spTgt spid="79909"/>
                                        </p:tgtEl>
                                        <p:attrNameLst>
                                          <p:attrName>style.rotation</p:attrName>
                                        </p:attrNameLst>
                                      </p:cBhvr>
                                      <p:to>
                                        <p:strVal val="-45.0"/>
                                      </p:to>
                                    </p:set>
                                    <p:anim calcmode="lin" valueType="num">
                                      <p:cBhvr>
                                        <p:cTn id="82" dur="455" fill="hold">
                                          <p:stCondLst>
                                            <p:cond delay="455"/>
                                          </p:stCondLst>
                                        </p:cTn>
                                        <p:tgtEl>
                                          <p:spTgt spid="79909"/>
                                        </p:tgtEl>
                                        <p:attrNameLst>
                                          <p:attrName>style.rotation</p:attrName>
                                        </p:attrNameLst>
                                      </p:cBhvr>
                                      <p:tavLst>
                                        <p:tav tm="0">
                                          <p:val>
                                            <p:fltVal val="-45"/>
                                          </p:val>
                                        </p:tav>
                                        <p:tav tm="69900">
                                          <p:val>
                                            <p:fltVal val="45"/>
                                          </p:val>
                                        </p:tav>
                                        <p:tav tm="100000">
                                          <p:val>
                                            <p:fltVal val="0"/>
                                          </p:val>
                                        </p:tav>
                                      </p:tavLst>
                                    </p:anim>
                                    <p:anim calcmode="lin" valueType="num">
                                      <p:cBhvr>
                                        <p:cTn id="83" dur="455" fill="hold">
                                          <p:stCondLst>
                                            <p:cond delay="0"/>
                                          </p:stCondLst>
                                        </p:cTn>
                                        <p:tgtEl>
                                          <p:spTgt spid="79909"/>
                                        </p:tgtEl>
                                        <p:attrNameLst>
                                          <p:attrName>ppt_y</p:attrName>
                                        </p:attrNameLst>
                                      </p:cBhvr>
                                      <p:tavLst>
                                        <p:tav tm="0">
                                          <p:val>
                                            <p:strVal val="#ppt_y-1"/>
                                          </p:val>
                                        </p:tav>
                                        <p:tav tm="100000">
                                          <p:val>
                                            <p:strVal val="#ppt_y-(0.354*#ppt_w-0.172*#ppt_h)"/>
                                          </p:val>
                                        </p:tav>
                                      </p:tavLst>
                                    </p:anim>
                                    <p:anim calcmode="lin" valueType="num">
                                      <p:cBhvr>
                                        <p:cTn id="84" dur="156" decel="50000" autoRev="1" fill="hold">
                                          <p:stCondLst>
                                            <p:cond delay="455"/>
                                          </p:stCondLst>
                                        </p:cTn>
                                        <p:tgtEl>
                                          <p:spTgt spid="79909"/>
                                        </p:tgtEl>
                                        <p:attrNameLst>
                                          <p:attrName>ppt_y</p:attrName>
                                        </p:attrNameLst>
                                      </p:cBhvr>
                                      <p:tavLst>
                                        <p:tav tm="0">
                                          <p:val>
                                            <p:strVal val="#ppt_y-(0.354*#ppt_w-0.172*#ppt_h)"/>
                                          </p:val>
                                        </p:tav>
                                        <p:tav tm="100000">
                                          <p:val>
                                            <p:strVal val="#ppt_y-(0.354*#ppt_w-0.172*#ppt_h)-#ppt_h/2"/>
                                          </p:val>
                                        </p:tav>
                                      </p:tavLst>
                                    </p:anim>
                                    <p:anim calcmode="lin" valueType="num">
                                      <p:cBhvr>
                                        <p:cTn id="85" dur="136" fill="hold">
                                          <p:stCondLst>
                                            <p:cond delay="864"/>
                                          </p:stCondLst>
                                        </p:cTn>
                                        <p:tgtEl>
                                          <p:spTgt spid="79909"/>
                                        </p:tgtEl>
                                        <p:attrNameLst>
                                          <p:attrName>ppt_y</p:attrName>
                                        </p:attrNameLst>
                                      </p:cBhvr>
                                      <p:tavLst>
                                        <p:tav tm="0">
                                          <p:val>
                                            <p:strVal val="#ppt_y-(0.354*#ppt_w-0.172*#ppt_h)"/>
                                          </p:val>
                                        </p:tav>
                                        <p:tav tm="100000">
                                          <p:val>
                                            <p:strVal val="#ppt_y"/>
                                          </p:val>
                                        </p:tav>
                                      </p:tavLst>
                                    </p:anim>
                                  </p:childTnLst>
                                </p:cTn>
                              </p:par>
                            </p:childTnLst>
                          </p:cTn>
                        </p:par>
                        <p:par>
                          <p:cTn id="86" fill="hold" nodeType="afterGroup">
                            <p:stCondLst>
                              <p:cond delay="6850"/>
                            </p:stCondLst>
                            <p:childTnLst>
                              <p:par>
                                <p:cTn id="87" presetID="38" presetClass="entr" presetSubtype="0" accel="50000" fill="hold" grpId="0" nodeType="afterEffect">
                                  <p:stCondLst>
                                    <p:cond delay="0"/>
                                  </p:stCondLst>
                                  <p:iterate type="lt">
                                    <p:tmPct val="50000"/>
                                  </p:iterate>
                                  <p:childTnLst>
                                    <p:set>
                                      <p:cBhvr>
                                        <p:cTn id="88" dur="1" fill="hold">
                                          <p:stCondLst>
                                            <p:cond delay="0"/>
                                          </p:stCondLst>
                                        </p:cTn>
                                        <p:tgtEl>
                                          <p:spTgt spid="79912"/>
                                        </p:tgtEl>
                                        <p:attrNameLst>
                                          <p:attrName>style.visibility</p:attrName>
                                        </p:attrNameLst>
                                      </p:cBhvr>
                                      <p:to>
                                        <p:strVal val="visible"/>
                                      </p:to>
                                    </p:set>
                                    <p:set>
                                      <p:cBhvr>
                                        <p:cTn id="89" dur="455" fill="hold">
                                          <p:stCondLst>
                                            <p:cond delay="0"/>
                                          </p:stCondLst>
                                        </p:cTn>
                                        <p:tgtEl>
                                          <p:spTgt spid="79912"/>
                                        </p:tgtEl>
                                        <p:attrNameLst>
                                          <p:attrName>style.rotation</p:attrName>
                                        </p:attrNameLst>
                                      </p:cBhvr>
                                      <p:to>
                                        <p:strVal val="-45.0"/>
                                      </p:to>
                                    </p:set>
                                    <p:anim calcmode="lin" valueType="num">
                                      <p:cBhvr>
                                        <p:cTn id="90" dur="455" fill="hold">
                                          <p:stCondLst>
                                            <p:cond delay="455"/>
                                          </p:stCondLst>
                                        </p:cTn>
                                        <p:tgtEl>
                                          <p:spTgt spid="79912"/>
                                        </p:tgtEl>
                                        <p:attrNameLst>
                                          <p:attrName>style.rotation</p:attrName>
                                        </p:attrNameLst>
                                      </p:cBhvr>
                                      <p:tavLst>
                                        <p:tav tm="0">
                                          <p:val>
                                            <p:fltVal val="-45"/>
                                          </p:val>
                                        </p:tav>
                                        <p:tav tm="69900">
                                          <p:val>
                                            <p:fltVal val="45"/>
                                          </p:val>
                                        </p:tav>
                                        <p:tav tm="100000">
                                          <p:val>
                                            <p:fltVal val="0"/>
                                          </p:val>
                                        </p:tav>
                                      </p:tavLst>
                                    </p:anim>
                                    <p:anim calcmode="lin" valueType="num">
                                      <p:cBhvr>
                                        <p:cTn id="91" dur="455" fill="hold">
                                          <p:stCondLst>
                                            <p:cond delay="0"/>
                                          </p:stCondLst>
                                        </p:cTn>
                                        <p:tgtEl>
                                          <p:spTgt spid="79912"/>
                                        </p:tgtEl>
                                        <p:attrNameLst>
                                          <p:attrName>ppt_y</p:attrName>
                                        </p:attrNameLst>
                                      </p:cBhvr>
                                      <p:tavLst>
                                        <p:tav tm="0">
                                          <p:val>
                                            <p:strVal val="#ppt_y-1"/>
                                          </p:val>
                                        </p:tav>
                                        <p:tav tm="100000">
                                          <p:val>
                                            <p:strVal val="#ppt_y-(0.354*#ppt_w-0.172*#ppt_h)"/>
                                          </p:val>
                                        </p:tav>
                                      </p:tavLst>
                                    </p:anim>
                                    <p:anim calcmode="lin" valueType="num">
                                      <p:cBhvr>
                                        <p:cTn id="92" dur="156" decel="50000" autoRev="1" fill="hold">
                                          <p:stCondLst>
                                            <p:cond delay="455"/>
                                          </p:stCondLst>
                                        </p:cTn>
                                        <p:tgtEl>
                                          <p:spTgt spid="79912"/>
                                        </p:tgtEl>
                                        <p:attrNameLst>
                                          <p:attrName>ppt_y</p:attrName>
                                        </p:attrNameLst>
                                      </p:cBhvr>
                                      <p:tavLst>
                                        <p:tav tm="0">
                                          <p:val>
                                            <p:strVal val="#ppt_y-(0.354*#ppt_w-0.172*#ppt_h)"/>
                                          </p:val>
                                        </p:tav>
                                        <p:tav tm="100000">
                                          <p:val>
                                            <p:strVal val="#ppt_y-(0.354*#ppt_w-0.172*#ppt_h)-#ppt_h/2"/>
                                          </p:val>
                                        </p:tav>
                                      </p:tavLst>
                                    </p:anim>
                                    <p:anim calcmode="lin" valueType="num">
                                      <p:cBhvr>
                                        <p:cTn id="93" dur="136" fill="hold">
                                          <p:stCondLst>
                                            <p:cond delay="864"/>
                                          </p:stCondLst>
                                        </p:cTn>
                                        <p:tgtEl>
                                          <p:spTgt spid="79912"/>
                                        </p:tgtEl>
                                        <p:attrNameLst>
                                          <p:attrName>ppt_y</p:attrName>
                                        </p:attrNameLst>
                                      </p:cBhvr>
                                      <p:tavLst>
                                        <p:tav tm="0">
                                          <p:val>
                                            <p:strVal val="#ppt_y-(0.354*#ppt_w-0.172*#ppt_h)"/>
                                          </p:val>
                                        </p:tav>
                                        <p:tav tm="100000">
                                          <p:val>
                                            <p:strVal val="#ppt_y"/>
                                          </p:val>
                                        </p:tav>
                                      </p:tavLst>
                                    </p:anim>
                                  </p:childTnLst>
                                </p:cTn>
                              </p:par>
                            </p:childTnLst>
                          </p:cTn>
                        </p:par>
                        <p:par>
                          <p:cTn id="94" fill="hold" nodeType="afterGroup">
                            <p:stCondLst>
                              <p:cond delay="8350"/>
                            </p:stCondLst>
                            <p:childTnLst>
                              <p:par>
                                <p:cTn id="95" presetID="38" presetClass="entr" presetSubtype="0" accel="50000" fill="hold" grpId="0" nodeType="afterEffect">
                                  <p:stCondLst>
                                    <p:cond delay="0"/>
                                  </p:stCondLst>
                                  <p:iterate type="lt">
                                    <p:tmPct val="50000"/>
                                  </p:iterate>
                                  <p:childTnLst>
                                    <p:set>
                                      <p:cBhvr>
                                        <p:cTn id="96" dur="1" fill="hold">
                                          <p:stCondLst>
                                            <p:cond delay="0"/>
                                          </p:stCondLst>
                                        </p:cTn>
                                        <p:tgtEl>
                                          <p:spTgt spid="79913"/>
                                        </p:tgtEl>
                                        <p:attrNameLst>
                                          <p:attrName>style.visibility</p:attrName>
                                        </p:attrNameLst>
                                      </p:cBhvr>
                                      <p:to>
                                        <p:strVal val="visible"/>
                                      </p:to>
                                    </p:set>
                                    <p:set>
                                      <p:cBhvr>
                                        <p:cTn id="97" dur="455" fill="hold">
                                          <p:stCondLst>
                                            <p:cond delay="0"/>
                                          </p:stCondLst>
                                        </p:cTn>
                                        <p:tgtEl>
                                          <p:spTgt spid="79913"/>
                                        </p:tgtEl>
                                        <p:attrNameLst>
                                          <p:attrName>style.rotation</p:attrName>
                                        </p:attrNameLst>
                                      </p:cBhvr>
                                      <p:to>
                                        <p:strVal val="-45.0"/>
                                      </p:to>
                                    </p:set>
                                    <p:anim calcmode="lin" valueType="num">
                                      <p:cBhvr>
                                        <p:cTn id="98" dur="455" fill="hold">
                                          <p:stCondLst>
                                            <p:cond delay="455"/>
                                          </p:stCondLst>
                                        </p:cTn>
                                        <p:tgtEl>
                                          <p:spTgt spid="79913"/>
                                        </p:tgtEl>
                                        <p:attrNameLst>
                                          <p:attrName>style.rotation</p:attrName>
                                        </p:attrNameLst>
                                      </p:cBhvr>
                                      <p:tavLst>
                                        <p:tav tm="0">
                                          <p:val>
                                            <p:fltVal val="-45"/>
                                          </p:val>
                                        </p:tav>
                                        <p:tav tm="69900">
                                          <p:val>
                                            <p:fltVal val="45"/>
                                          </p:val>
                                        </p:tav>
                                        <p:tav tm="100000">
                                          <p:val>
                                            <p:fltVal val="0"/>
                                          </p:val>
                                        </p:tav>
                                      </p:tavLst>
                                    </p:anim>
                                    <p:anim calcmode="lin" valueType="num">
                                      <p:cBhvr>
                                        <p:cTn id="99" dur="455" fill="hold">
                                          <p:stCondLst>
                                            <p:cond delay="0"/>
                                          </p:stCondLst>
                                        </p:cTn>
                                        <p:tgtEl>
                                          <p:spTgt spid="79913"/>
                                        </p:tgtEl>
                                        <p:attrNameLst>
                                          <p:attrName>ppt_y</p:attrName>
                                        </p:attrNameLst>
                                      </p:cBhvr>
                                      <p:tavLst>
                                        <p:tav tm="0">
                                          <p:val>
                                            <p:strVal val="#ppt_y-1"/>
                                          </p:val>
                                        </p:tav>
                                        <p:tav tm="100000">
                                          <p:val>
                                            <p:strVal val="#ppt_y-(0.354*#ppt_w-0.172*#ppt_h)"/>
                                          </p:val>
                                        </p:tav>
                                      </p:tavLst>
                                    </p:anim>
                                    <p:anim calcmode="lin" valueType="num">
                                      <p:cBhvr>
                                        <p:cTn id="100" dur="156" decel="50000" autoRev="1" fill="hold">
                                          <p:stCondLst>
                                            <p:cond delay="455"/>
                                          </p:stCondLst>
                                        </p:cTn>
                                        <p:tgtEl>
                                          <p:spTgt spid="79913"/>
                                        </p:tgtEl>
                                        <p:attrNameLst>
                                          <p:attrName>ppt_y</p:attrName>
                                        </p:attrNameLst>
                                      </p:cBhvr>
                                      <p:tavLst>
                                        <p:tav tm="0">
                                          <p:val>
                                            <p:strVal val="#ppt_y-(0.354*#ppt_w-0.172*#ppt_h)"/>
                                          </p:val>
                                        </p:tav>
                                        <p:tav tm="100000">
                                          <p:val>
                                            <p:strVal val="#ppt_y-(0.354*#ppt_w-0.172*#ppt_h)-#ppt_h/2"/>
                                          </p:val>
                                        </p:tav>
                                      </p:tavLst>
                                    </p:anim>
                                    <p:anim calcmode="lin" valueType="num">
                                      <p:cBhvr>
                                        <p:cTn id="101" dur="136" fill="hold">
                                          <p:stCondLst>
                                            <p:cond delay="864"/>
                                          </p:stCondLst>
                                        </p:cTn>
                                        <p:tgtEl>
                                          <p:spTgt spid="79913"/>
                                        </p:tgtEl>
                                        <p:attrNameLst>
                                          <p:attrName>ppt_y</p:attrName>
                                        </p:attrNameLst>
                                      </p:cBhvr>
                                      <p:tavLst>
                                        <p:tav tm="0">
                                          <p:val>
                                            <p:strVal val="#ppt_y-(0.354*#ppt_w-0.172*#ppt_h)"/>
                                          </p:val>
                                        </p:tav>
                                        <p:tav tm="100000">
                                          <p:val>
                                            <p:strVal val="#ppt_y"/>
                                          </p:val>
                                        </p:tav>
                                      </p:tavLst>
                                    </p:anim>
                                  </p:childTnLst>
                                </p:cTn>
                              </p:par>
                            </p:childTnLst>
                          </p:cTn>
                        </p:par>
                        <p:par>
                          <p:cTn id="102" fill="hold" nodeType="afterGroup">
                            <p:stCondLst>
                              <p:cond delay="9850"/>
                            </p:stCondLst>
                            <p:childTnLst>
                              <p:par>
                                <p:cTn id="103" presetID="38" presetClass="entr" presetSubtype="0" accel="50000" fill="hold" grpId="0" nodeType="afterEffect">
                                  <p:stCondLst>
                                    <p:cond delay="0"/>
                                  </p:stCondLst>
                                  <p:iterate type="lt">
                                    <p:tmPct val="50000"/>
                                  </p:iterate>
                                  <p:childTnLst>
                                    <p:set>
                                      <p:cBhvr>
                                        <p:cTn id="104" dur="1" fill="hold">
                                          <p:stCondLst>
                                            <p:cond delay="0"/>
                                          </p:stCondLst>
                                        </p:cTn>
                                        <p:tgtEl>
                                          <p:spTgt spid="79910"/>
                                        </p:tgtEl>
                                        <p:attrNameLst>
                                          <p:attrName>style.visibility</p:attrName>
                                        </p:attrNameLst>
                                      </p:cBhvr>
                                      <p:to>
                                        <p:strVal val="visible"/>
                                      </p:to>
                                    </p:set>
                                    <p:set>
                                      <p:cBhvr>
                                        <p:cTn id="105" dur="455" fill="hold">
                                          <p:stCondLst>
                                            <p:cond delay="0"/>
                                          </p:stCondLst>
                                        </p:cTn>
                                        <p:tgtEl>
                                          <p:spTgt spid="79910"/>
                                        </p:tgtEl>
                                        <p:attrNameLst>
                                          <p:attrName>style.rotation</p:attrName>
                                        </p:attrNameLst>
                                      </p:cBhvr>
                                      <p:to>
                                        <p:strVal val="-45.0"/>
                                      </p:to>
                                    </p:set>
                                    <p:anim calcmode="lin" valueType="num">
                                      <p:cBhvr>
                                        <p:cTn id="106" dur="455" fill="hold">
                                          <p:stCondLst>
                                            <p:cond delay="455"/>
                                          </p:stCondLst>
                                        </p:cTn>
                                        <p:tgtEl>
                                          <p:spTgt spid="79910"/>
                                        </p:tgtEl>
                                        <p:attrNameLst>
                                          <p:attrName>style.rotation</p:attrName>
                                        </p:attrNameLst>
                                      </p:cBhvr>
                                      <p:tavLst>
                                        <p:tav tm="0">
                                          <p:val>
                                            <p:fltVal val="-45"/>
                                          </p:val>
                                        </p:tav>
                                        <p:tav tm="69900">
                                          <p:val>
                                            <p:fltVal val="45"/>
                                          </p:val>
                                        </p:tav>
                                        <p:tav tm="100000">
                                          <p:val>
                                            <p:fltVal val="0"/>
                                          </p:val>
                                        </p:tav>
                                      </p:tavLst>
                                    </p:anim>
                                    <p:anim calcmode="lin" valueType="num">
                                      <p:cBhvr>
                                        <p:cTn id="107" dur="455" fill="hold">
                                          <p:stCondLst>
                                            <p:cond delay="0"/>
                                          </p:stCondLst>
                                        </p:cTn>
                                        <p:tgtEl>
                                          <p:spTgt spid="79910"/>
                                        </p:tgtEl>
                                        <p:attrNameLst>
                                          <p:attrName>ppt_y</p:attrName>
                                        </p:attrNameLst>
                                      </p:cBhvr>
                                      <p:tavLst>
                                        <p:tav tm="0">
                                          <p:val>
                                            <p:strVal val="#ppt_y-1"/>
                                          </p:val>
                                        </p:tav>
                                        <p:tav tm="100000">
                                          <p:val>
                                            <p:strVal val="#ppt_y-(0.354*#ppt_w-0.172*#ppt_h)"/>
                                          </p:val>
                                        </p:tav>
                                      </p:tavLst>
                                    </p:anim>
                                    <p:anim calcmode="lin" valueType="num">
                                      <p:cBhvr>
                                        <p:cTn id="108" dur="156" decel="50000" autoRev="1" fill="hold">
                                          <p:stCondLst>
                                            <p:cond delay="455"/>
                                          </p:stCondLst>
                                        </p:cTn>
                                        <p:tgtEl>
                                          <p:spTgt spid="79910"/>
                                        </p:tgtEl>
                                        <p:attrNameLst>
                                          <p:attrName>ppt_y</p:attrName>
                                        </p:attrNameLst>
                                      </p:cBhvr>
                                      <p:tavLst>
                                        <p:tav tm="0">
                                          <p:val>
                                            <p:strVal val="#ppt_y-(0.354*#ppt_w-0.172*#ppt_h)"/>
                                          </p:val>
                                        </p:tav>
                                        <p:tav tm="100000">
                                          <p:val>
                                            <p:strVal val="#ppt_y-(0.354*#ppt_w-0.172*#ppt_h)-#ppt_h/2"/>
                                          </p:val>
                                        </p:tav>
                                      </p:tavLst>
                                    </p:anim>
                                    <p:anim calcmode="lin" valueType="num">
                                      <p:cBhvr>
                                        <p:cTn id="109" dur="136" fill="hold">
                                          <p:stCondLst>
                                            <p:cond delay="864"/>
                                          </p:stCondLst>
                                        </p:cTn>
                                        <p:tgtEl>
                                          <p:spTgt spid="79910"/>
                                        </p:tgtEl>
                                        <p:attrNameLst>
                                          <p:attrName>ppt_y</p:attrName>
                                        </p:attrNameLst>
                                      </p:cBhvr>
                                      <p:tavLst>
                                        <p:tav tm="0">
                                          <p:val>
                                            <p:strVal val="#ppt_y-(0.354*#ppt_w-0.172*#ppt_h)"/>
                                          </p:val>
                                        </p:tav>
                                        <p:tav tm="100000">
                                          <p:val>
                                            <p:strVal val="#ppt_y"/>
                                          </p:val>
                                        </p:tav>
                                      </p:tavLst>
                                    </p:anim>
                                  </p:childTnLst>
                                </p:cTn>
                              </p:par>
                            </p:childTnLst>
                          </p:cTn>
                        </p:par>
                        <p:par>
                          <p:cTn id="110" fill="hold" nodeType="afterGroup">
                            <p:stCondLst>
                              <p:cond delay="11350"/>
                            </p:stCondLst>
                            <p:childTnLst>
                              <p:par>
                                <p:cTn id="111" presetID="38" presetClass="entr" presetSubtype="0" accel="50000" fill="hold" grpId="0" nodeType="afterEffect">
                                  <p:stCondLst>
                                    <p:cond delay="0"/>
                                  </p:stCondLst>
                                  <p:iterate type="lt">
                                    <p:tmPct val="50000"/>
                                  </p:iterate>
                                  <p:childTnLst>
                                    <p:set>
                                      <p:cBhvr>
                                        <p:cTn id="112" dur="1" fill="hold">
                                          <p:stCondLst>
                                            <p:cond delay="0"/>
                                          </p:stCondLst>
                                        </p:cTn>
                                        <p:tgtEl>
                                          <p:spTgt spid="79911"/>
                                        </p:tgtEl>
                                        <p:attrNameLst>
                                          <p:attrName>style.visibility</p:attrName>
                                        </p:attrNameLst>
                                      </p:cBhvr>
                                      <p:to>
                                        <p:strVal val="visible"/>
                                      </p:to>
                                    </p:set>
                                    <p:set>
                                      <p:cBhvr>
                                        <p:cTn id="113" dur="455" fill="hold">
                                          <p:stCondLst>
                                            <p:cond delay="0"/>
                                          </p:stCondLst>
                                        </p:cTn>
                                        <p:tgtEl>
                                          <p:spTgt spid="79911"/>
                                        </p:tgtEl>
                                        <p:attrNameLst>
                                          <p:attrName>style.rotation</p:attrName>
                                        </p:attrNameLst>
                                      </p:cBhvr>
                                      <p:to>
                                        <p:strVal val="-45.0"/>
                                      </p:to>
                                    </p:set>
                                    <p:anim calcmode="lin" valueType="num">
                                      <p:cBhvr>
                                        <p:cTn id="114" dur="455" fill="hold">
                                          <p:stCondLst>
                                            <p:cond delay="455"/>
                                          </p:stCondLst>
                                        </p:cTn>
                                        <p:tgtEl>
                                          <p:spTgt spid="79911"/>
                                        </p:tgtEl>
                                        <p:attrNameLst>
                                          <p:attrName>style.rotation</p:attrName>
                                        </p:attrNameLst>
                                      </p:cBhvr>
                                      <p:tavLst>
                                        <p:tav tm="0">
                                          <p:val>
                                            <p:fltVal val="-45"/>
                                          </p:val>
                                        </p:tav>
                                        <p:tav tm="69900">
                                          <p:val>
                                            <p:fltVal val="45"/>
                                          </p:val>
                                        </p:tav>
                                        <p:tav tm="100000">
                                          <p:val>
                                            <p:fltVal val="0"/>
                                          </p:val>
                                        </p:tav>
                                      </p:tavLst>
                                    </p:anim>
                                    <p:anim calcmode="lin" valueType="num">
                                      <p:cBhvr>
                                        <p:cTn id="115" dur="455" fill="hold">
                                          <p:stCondLst>
                                            <p:cond delay="0"/>
                                          </p:stCondLst>
                                        </p:cTn>
                                        <p:tgtEl>
                                          <p:spTgt spid="79911"/>
                                        </p:tgtEl>
                                        <p:attrNameLst>
                                          <p:attrName>ppt_y</p:attrName>
                                        </p:attrNameLst>
                                      </p:cBhvr>
                                      <p:tavLst>
                                        <p:tav tm="0">
                                          <p:val>
                                            <p:strVal val="#ppt_y-1"/>
                                          </p:val>
                                        </p:tav>
                                        <p:tav tm="100000">
                                          <p:val>
                                            <p:strVal val="#ppt_y-(0.354*#ppt_w-0.172*#ppt_h)"/>
                                          </p:val>
                                        </p:tav>
                                      </p:tavLst>
                                    </p:anim>
                                    <p:anim calcmode="lin" valueType="num">
                                      <p:cBhvr>
                                        <p:cTn id="116" dur="156" decel="50000" autoRev="1" fill="hold">
                                          <p:stCondLst>
                                            <p:cond delay="455"/>
                                          </p:stCondLst>
                                        </p:cTn>
                                        <p:tgtEl>
                                          <p:spTgt spid="79911"/>
                                        </p:tgtEl>
                                        <p:attrNameLst>
                                          <p:attrName>ppt_y</p:attrName>
                                        </p:attrNameLst>
                                      </p:cBhvr>
                                      <p:tavLst>
                                        <p:tav tm="0">
                                          <p:val>
                                            <p:strVal val="#ppt_y-(0.354*#ppt_w-0.172*#ppt_h)"/>
                                          </p:val>
                                        </p:tav>
                                        <p:tav tm="100000">
                                          <p:val>
                                            <p:strVal val="#ppt_y-(0.354*#ppt_w-0.172*#ppt_h)-#ppt_h/2"/>
                                          </p:val>
                                        </p:tav>
                                      </p:tavLst>
                                    </p:anim>
                                    <p:anim calcmode="lin" valueType="num">
                                      <p:cBhvr>
                                        <p:cTn id="117" dur="136" fill="hold">
                                          <p:stCondLst>
                                            <p:cond delay="864"/>
                                          </p:stCondLst>
                                        </p:cTn>
                                        <p:tgtEl>
                                          <p:spTgt spid="79911"/>
                                        </p:tgtEl>
                                        <p:attrNameLst>
                                          <p:attrName>ppt_y</p:attrName>
                                        </p:attrNameLst>
                                      </p:cBhvr>
                                      <p:tavLst>
                                        <p:tav tm="0">
                                          <p:val>
                                            <p:strVal val="#ppt_y-(0.354*#ppt_w-0.172*#ppt_h)"/>
                                          </p:val>
                                        </p:tav>
                                        <p:tav tm="100000">
                                          <p:val>
                                            <p:strVal val="#ppt_y"/>
                                          </p:val>
                                        </p:tav>
                                      </p:tavLst>
                                    </p:anim>
                                  </p:childTnLst>
                                </p:cTn>
                              </p:par>
                            </p:childTnLst>
                          </p:cTn>
                        </p:par>
                        <p:par>
                          <p:cTn id="118" fill="hold" nodeType="afterGroup">
                            <p:stCondLst>
                              <p:cond delay="12850"/>
                            </p:stCondLst>
                            <p:childTnLst>
                              <p:par>
                                <p:cTn id="119" presetID="23" presetClass="entr" presetSubtype="16" fill="hold" nodeType="afterEffect">
                                  <p:stCondLst>
                                    <p:cond delay="0"/>
                                  </p:stCondLst>
                                  <p:childTnLst>
                                    <p:set>
                                      <p:cBhvr>
                                        <p:cTn id="120" dur="1" fill="hold">
                                          <p:stCondLst>
                                            <p:cond delay="0"/>
                                          </p:stCondLst>
                                        </p:cTn>
                                        <p:tgtEl>
                                          <p:spTgt spid="79918"/>
                                        </p:tgtEl>
                                        <p:attrNameLst>
                                          <p:attrName>style.visibility</p:attrName>
                                        </p:attrNameLst>
                                      </p:cBhvr>
                                      <p:to>
                                        <p:strVal val="visible"/>
                                      </p:to>
                                    </p:set>
                                    <p:anim calcmode="lin" valueType="num">
                                      <p:cBhvr>
                                        <p:cTn id="121" dur="1000" fill="hold"/>
                                        <p:tgtEl>
                                          <p:spTgt spid="79918"/>
                                        </p:tgtEl>
                                        <p:attrNameLst>
                                          <p:attrName>ppt_w</p:attrName>
                                        </p:attrNameLst>
                                      </p:cBhvr>
                                      <p:tavLst>
                                        <p:tav tm="0">
                                          <p:val>
                                            <p:fltVal val="0"/>
                                          </p:val>
                                        </p:tav>
                                        <p:tav tm="100000">
                                          <p:val>
                                            <p:strVal val="#ppt_w"/>
                                          </p:val>
                                        </p:tav>
                                      </p:tavLst>
                                    </p:anim>
                                    <p:anim calcmode="lin" valueType="num">
                                      <p:cBhvr>
                                        <p:cTn id="122" dur="1000" fill="hold"/>
                                        <p:tgtEl>
                                          <p:spTgt spid="79918"/>
                                        </p:tgtEl>
                                        <p:attrNameLst>
                                          <p:attrName>ppt_h</p:attrName>
                                        </p:attrNameLst>
                                      </p:cBhvr>
                                      <p:tavLst>
                                        <p:tav tm="0">
                                          <p:val>
                                            <p:fltVal val="0"/>
                                          </p:val>
                                        </p:tav>
                                        <p:tav tm="100000">
                                          <p:val>
                                            <p:strVal val="#ppt_h"/>
                                          </p:val>
                                        </p:tav>
                                      </p:tavLst>
                                    </p:anim>
                                  </p:childTnLst>
                                </p:cTn>
                              </p:par>
                            </p:childTnLst>
                          </p:cTn>
                        </p:par>
                        <p:par>
                          <p:cTn id="123" fill="hold" nodeType="afterGroup">
                            <p:stCondLst>
                              <p:cond delay="13850"/>
                            </p:stCondLst>
                            <p:childTnLst>
                              <p:par>
                                <p:cTn id="124" presetID="41" presetClass="entr" presetSubtype="0" fill="hold" grpId="0" nodeType="afterEffect">
                                  <p:stCondLst>
                                    <p:cond delay="0"/>
                                  </p:stCondLst>
                                  <p:iterate type="lt">
                                    <p:tmPct val="10000"/>
                                  </p:iterate>
                                  <p:childTnLst>
                                    <p:set>
                                      <p:cBhvr>
                                        <p:cTn id="125" dur="1" fill="hold">
                                          <p:stCondLst>
                                            <p:cond delay="0"/>
                                          </p:stCondLst>
                                        </p:cTn>
                                        <p:tgtEl>
                                          <p:spTgt spid="79915"/>
                                        </p:tgtEl>
                                        <p:attrNameLst>
                                          <p:attrName>style.visibility</p:attrName>
                                        </p:attrNameLst>
                                      </p:cBhvr>
                                      <p:to>
                                        <p:strVal val="visible"/>
                                      </p:to>
                                    </p:set>
                                    <p:anim calcmode="lin" valueType="num">
                                      <p:cBhvr>
                                        <p:cTn id="126" dur="500" fill="hold"/>
                                        <p:tgtEl>
                                          <p:spTgt spid="79915"/>
                                        </p:tgtEl>
                                        <p:attrNameLst>
                                          <p:attrName>ppt_x</p:attrName>
                                        </p:attrNameLst>
                                      </p:cBhvr>
                                      <p:tavLst>
                                        <p:tav tm="0">
                                          <p:val>
                                            <p:strVal val="#ppt_x"/>
                                          </p:val>
                                        </p:tav>
                                        <p:tav tm="50000">
                                          <p:val>
                                            <p:strVal val="#ppt_x+.1"/>
                                          </p:val>
                                        </p:tav>
                                        <p:tav tm="100000">
                                          <p:val>
                                            <p:strVal val="#ppt_x"/>
                                          </p:val>
                                        </p:tav>
                                      </p:tavLst>
                                    </p:anim>
                                    <p:anim calcmode="lin" valueType="num">
                                      <p:cBhvr>
                                        <p:cTn id="127" dur="500" fill="hold"/>
                                        <p:tgtEl>
                                          <p:spTgt spid="79915"/>
                                        </p:tgtEl>
                                        <p:attrNameLst>
                                          <p:attrName>ppt_y</p:attrName>
                                        </p:attrNameLst>
                                      </p:cBhvr>
                                      <p:tavLst>
                                        <p:tav tm="0">
                                          <p:val>
                                            <p:strVal val="#ppt_y"/>
                                          </p:val>
                                        </p:tav>
                                        <p:tav tm="100000">
                                          <p:val>
                                            <p:strVal val="#ppt_y"/>
                                          </p:val>
                                        </p:tav>
                                      </p:tavLst>
                                    </p:anim>
                                    <p:anim calcmode="lin" valueType="num">
                                      <p:cBhvr>
                                        <p:cTn id="128" dur="500" fill="hold"/>
                                        <p:tgtEl>
                                          <p:spTgt spid="79915"/>
                                        </p:tgtEl>
                                        <p:attrNameLst>
                                          <p:attrName>ppt_h</p:attrName>
                                        </p:attrNameLst>
                                      </p:cBhvr>
                                      <p:tavLst>
                                        <p:tav tm="0">
                                          <p:val>
                                            <p:strVal val="#ppt_h/10"/>
                                          </p:val>
                                        </p:tav>
                                        <p:tav tm="50000">
                                          <p:val>
                                            <p:strVal val="#ppt_h+.01"/>
                                          </p:val>
                                        </p:tav>
                                        <p:tav tm="100000">
                                          <p:val>
                                            <p:strVal val="#ppt_h"/>
                                          </p:val>
                                        </p:tav>
                                      </p:tavLst>
                                    </p:anim>
                                    <p:anim calcmode="lin" valueType="num">
                                      <p:cBhvr>
                                        <p:cTn id="129" dur="500" fill="hold"/>
                                        <p:tgtEl>
                                          <p:spTgt spid="79915"/>
                                        </p:tgtEl>
                                        <p:attrNameLst>
                                          <p:attrName>ppt_w</p:attrName>
                                        </p:attrNameLst>
                                      </p:cBhvr>
                                      <p:tavLst>
                                        <p:tav tm="0">
                                          <p:val>
                                            <p:strVal val="#ppt_w/10"/>
                                          </p:val>
                                        </p:tav>
                                        <p:tav tm="50000">
                                          <p:val>
                                            <p:strVal val="#ppt_w+.01"/>
                                          </p:val>
                                        </p:tav>
                                        <p:tav tm="100000">
                                          <p:val>
                                            <p:strVal val="#ppt_w"/>
                                          </p:val>
                                        </p:tav>
                                      </p:tavLst>
                                    </p:anim>
                                    <p:animEffect transition="in" filter="fade">
                                      <p:cBhvr>
                                        <p:cTn id="130" dur="500" tmFilter="0,0; .5, 1; 1, 1"/>
                                        <p:tgtEl>
                                          <p:spTgt spid="79915"/>
                                        </p:tgtEl>
                                      </p:cBhvr>
                                    </p:animEffect>
                                  </p:childTnLst>
                                </p:cTn>
                              </p:par>
                              <p:par>
                                <p:cTn id="131" presetID="41" presetClass="entr" presetSubtype="0" fill="hold" grpId="0" nodeType="withEffect">
                                  <p:stCondLst>
                                    <p:cond delay="0"/>
                                  </p:stCondLst>
                                  <p:iterate type="lt">
                                    <p:tmPct val="10000"/>
                                  </p:iterate>
                                  <p:childTnLst>
                                    <p:set>
                                      <p:cBhvr>
                                        <p:cTn id="132" dur="1" fill="hold">
                                          <p:stCondLst>
                                            <p:cond delay="0"/>
                                          </p:stCondLst>
                                        </p:cTn>
                                        <p:tgtEl>
                                          <p:spTgt spid="79916"/>
                                        </p:tgtEl>
                                        <p:attrNameLst>
                                          <p:attrName>style.visibility</p:attrName>
                                        </p:attrNameLst>
                                      </p:cBhvr>
                                      <p:to>
                                        <p:strVal val="visible"/>
                                      </p:to>
                                    </p:set>
                                    <p:anim calcmode="lin" valueType="num">
                                      <p:cBhvr>
                                        <p:cTn id="133" dur="500" fill="hold"/>
                                        <p:tgtEl>
                                          <p:spTgt spid="79916"/>
                                        </p:tgtEl>
                                        <p:attrNameLst>
                                          <p:attrName>ppt_x</p:attrName>
                                        </p:attrNameLst>
                                      </p:cBhvr>
                                      <p:tavLst>
                                        <p:tav tm="0">
                                          <p:val>
                                            <p:strVal val="#ppt_x"/>
                                          </p:val>
                                        </p:tav>
                                        <p:tav tm="50000">
                                          <p:val>
                                            <p:strVal val="#ppt_x+.1"/>
                                          </p:val>
                                        </p:tav>
                                        <p:tav tm="100000">
                                          <p:val>
                                            <p:strVal val="#ppt_x"/>
                                          </p:val>
                                        </p:tav>
                                      </p:tavLst>
                                    </p:anim>
                                    <p:anim calcmode="lin" valueType="num">
                                      <p:cBhvr>
                                        <p:cTn id="134" dur="500" fill="hold"/>
                                        <p:tgtEl>
                                          <p:spTgt spid="79916"/>
                                        </p:tgtEl>
                                        <p:attrNameLst>
                                          <p:attrName>ppt_y</p:attrName>
                                        </p:attrNameLst>
                                      </p:cBhvr>
                                      <p:tavLst>
                                        <p:tav tm="0">
                                          <p:val>
                                            <p:strVal val="#ppt_y"/>
                                          </p:val>
                                        </p:tav>
                                        <p:tav tm="100000">
                                          <p:val>
                                            <p:strVal val="#ppt_y"/>
                                          </p:val>
                                        </p:tav>
                                      </p:tavLst>
                                    </p:anim>
                                    <p:anim calcmode="lin" valueType="num">
                                      <p:cBhvr>
                                        <p:cTn id="135" dur="500" fill="hold"/>
                                        <p:tgtEl>
                                          <p:spTgt spid="79916"/>
                                        </p:tgtEl>
                                        <p:attrNameLst>
                                          <p:attrName>ppt_h</p:attrName>
                                        </p:attrNameLst>
                                      </p:cBhvr>
                                      <p:tavLst>
                                        <p:tav tm="0">
                                          <p:val>
                                            <p:strVal val="#ppt_h/10"/>
                                          </p:val>
                                        </p:tav>
                                        <p:tav tm="50000">
                                          <p:val>
                                            <p:strVal val="#ppt_h+.01"/>
                                          </p:val>
                                        </p:tav>
                                        <p:tav tm="100000">
                                          <p:val>
                                            <p:strVal val="#ppt_h"/>
                                          </p:val>
                                        </p:tav>
                                      </p:tavLst>
                                    </p:anim>
                                    <p:anim calcmode="lin" valueType="num">
                                      <p:cBhvr>
                                        <p:cTn id="136" dur="500" fill="hold"/>
                                        <p:tgtEl>
                                          <p:spTgt spid="79916"/>
                                        </p:tgtEl>
                                        <p:attrNameLst>
                                          <p:attrName>ppt_w</p:attrName>
                                        </p:attrNameLst>
                                      </p:cBhvr>
                                      <p:tavLst>
                                        <p:tav tm="0">
                                          <p:val>
                                            <p:strVal val="#ppt_w/10"/>
                                          </p:val>
                                        </p:tav>
                                        <p:tav tm="50000">
                                          <p:val>
                                            <p:strVal val="#ppt_w+.01"/>
                                          </p:val>
                                        </p:tav>
                                        <p:tav tm="100000">
                                          <p:val>
                                            <p:strVal val="#ppt_w"/>
                                          </p:val>
                                        </p:tav>
                                      </p:tavLst>
                                    </p:anim>
                                    <p:animEffect transition="in" filter="fade">
                                      <p:cBhvr>
                                        <p:cTn id="137" dur="500" tmFilter="0,0; .5, 1; 1, 1"/>
                                        <p:tgtEl>
                                          <p:spTgt spid="79916"/>
                                        </p:tgtEl>
                                      </p:cBhvr>
                                    </p:animEffect>
                                  </p:childTnLst>
                                </p:cTn>
                              </p:par>
                            </p:childTnLst>
                          </p:cTn>
                        </p:par>
                        <p:par>
                          <p:cTn id="138" fill="hold" nodeType="afterGroup">
                            <p:stCondLst>
                              <p:cond delay="14600"/>
                            </p:stCondLst>
                            <p:childTnLst>
                              <p:par>
                                <p:cTn id="139" presetID="56" presetClass="entr" presetSubtype="0" fill="hold" grpId="0" nodeType="afterEffect">
                                  <p:stCondLst>
                                    <p:cond delay="0"/>
                                  </p:stCondLst>
                                  <p:iterate type="lt">
                                    <p:tmPct val="10000"/>
                                  </p:iterate>
                                  <p:childTnLst>
                                    <p:set>
                                      <p:cBhvr>
                                        <p:cTn id="140" dur="1" fill="hold">
                                          <p:stCondLst>
                                            <p:cond delay="0"/>
                                          </p:stCondLst>
                                        </p:cTn>
                                        <p:tgtEl>
                                          <p:spTgt spid="79917"/>
                                        </p:tgtEl>
                                        <p:attrNameLst>
                                          <p:attrName>style.visibility</p:attrName>
                                        </p:attrNameLst>
                                      </p:cBhvr>
                                      <p:to>
                                        <p:strVal val="visible"/>
                                      </p:to>
                                    </p:set>
                                    <p:anim by="(-#ppt_w*2)" calcmode="lin" valueType="num">
                                      <p:cBhvr rctx="PPT">
                                        <p:cTn id="141" dur="250" autoRev="1" fill="hold">
                                          <p:stCondLst>
                                            <p:cond delay="0"/>
                                          </p:stCondLst>
                                        </p:cTn>
                                        <p:tgtEl>
                                          <p:spTgt spid="79917"/>
                                        </p:tgtEl>
                                        <p:attrNameLst>
                                          <p:attrName>ppt_w</p:attrName>
                                        </p:attrNameLst>
                                      </p:cBhvr>
                                    </p:anim>
                                    <p:anim by="(#ppt_w*0.50)" calcmode="lin" valueType="num">
                                      <p:cBhvr>
                                        <p:cTn id="142" dur="250" decel="50000" autoRev="1" fill="hold">
                                          <p:stCondLst>
                                            <p:cond delay="0"/>
                                          </p:stCondLst>
                                        </p:cTn>
                                        <p:tgtEl>
                                          <p:spTgt spid="79917"/>
                                        </p:tgtEl>
                                        <p:attrNameLst>
                                          <p:attrName>ppt_x</p:attrName>
                                        </p:attrNameLst>
                                      </p:cBhvr>
                                    </p:anim>
                                    <p:anim from="(-#ppt_h/2)" to="(#ppt_y)" calcmode="lin" valueType="num">
                                      <p:cBhvr>
                                        <p:cTn id="143" dur="500" fill="hold">
                                          <p:stCondLst>
                                            <p:cond delay="0"/>
                                          </p:stCondLst>
                                        </p:cTn>
                                        <p:tgtEl>
                                          <p:spTgt spid="79917"/>
                                        </p:tgtEl>
                                        <p:attrNameLst>
                                          <p:attrName>ppt_y</p:attrName>
                                        </p:attrNameLst>
                                      </p:cBhvr>
                                    </p:anim>
                                    <p:animRot by="21600000">
                                      <p:cBhvr>
                                        <p:cTn id="144" dur="500" fill="hold">
                                          <p:stCondLst>
                                            <p:cond delay="0"/>
                                          </p:stCondLst>
                                        </p:cTn>
                                        <p:tgtEl>
                                          <p:spTgt spid="799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8" grpId="0" animBg="1"/>
      <p:bldP spid="79908" grpId="0"/>
      <p:bldP spid="79909" grpId="0"/>
      <p:bldP spid="79910" grpId="0"/>
      <p:bldP spid="79911" grpId="0"/>
      <p:bldP spid="79912" grpId="0"/>
      <p:bldP spid="79913" grpId="0"/>
      <p:bldP spid="79914" grpId="0"/>
      <p:bldP spid="79915" grpId="0"/>
      <p:bldP spid="79916" grpId="0"/>
      <p:bldP spid="79917" grpId="0"/>
      <p:bldP spid="79919" grpId="0"/>
      <p:bldP spid="7992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8317" name="Picture 13"/>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50863" y="3155950"/>
            <a:ext cx="86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18" name="Picture 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62025" y="1530350"/>
            <a:ext cx="392113" cy="33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8320" name="Rectangle 16"/>
          <p:cNvSpPr>
            <a:spLocks noChangeArrowheads="1"/>
          </p:cNvSpPr>
          <p:nvPr/>
        </p:nvSpPr>
        <p:spPr bwMode="auto">
          <a:xfrm>
            <a:off x="1487488" y="2024063"/>
            <a:ext cx="6856412"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00" tIns="33700" rIns="67400" bIns="33700">
            <a:spAutoFit/>
          </a:bodyPr>
          <a:lstStyle>
            <a:lvl1pPr defTabSz="1087438">
              <a:defRPr>
                <a:solidFill>
                  <a:schemeClr val="tx1"/>
                </a:solidFill>
                <a:latin typeface="Arial" charset="0"/>
                <a:ea typeface="宋体" pitchFamily="2" charset="-122"/>
              </a:defRPr>
            </a:lvl1pPr>
            <a:lvl2pPr marL="336550" defTabSz="1087438">
              <a:defRPr>
                <a:solidFill>
                  <a:schemeClr val="tx1"/>
                </a:solidFill>
                <a:latin typeface="Arial" charset="0"/>
                <a:ea typeface="宋体" pitchFamily="2" charset="-122"/>
              </a:defRPr>
            </a:lvl2pPr>
            <a:lvl3pPr marL="674688" defTabSz="1087438">
              <a:defRPr>
                <a:solidFill>
                  <a:schemeClr val="tx1"/>
                </a:solidFill>
                <a:latin typeface="Arial" charset="0"/>
                <a:ea typeface="宋体" pitchFamily="2" charset="-122"/>
              </a:defRPr>
            </a:lvl3pPr>
            <a:lvl4pPr marL="1011238" defTabSz="1087438">
              <a:defRPr>
                <a:solidFill>
                  <a:schemeClr val="tx1"/>
                </a:solidFill>
                <a:latin typeface="Arial" charset="0"/>
                <a:ea typeface="宋体" pitchFamily="2" charset="-122"/>
              </a:defRPr>
            </a:lvl4pPr>
            <a:lvl5pPr marL="1347788" defTabSz="1087438">
              <a:defRPr>
                <a:solidFill>
                  <a:schemeClr val="tx1"/>
                </a:solidFill>
                <a:latin typeface="Arial" charset="0"/>
                <a:ea typeface="宋体" pitchFamily="2" charset="-122"/>
              </a:defRPr>
            </a:lvl5pPr>
            <a:lvl6pPr marL="1804988" defTabSz="1087438" fontAlgn="base">
              <a:spcBef>
                <a:spcPct val="0"/>
              </a:spcBef>
              <a:spcAft>
                <a:spcPct val="0"/>
              </a:spcAft>
              <a:defRPr>
                <a:solidFill>
                  <a:schemeClr val="tx1"/>
                </a:solidFill>
                <a:latin typeface="Arial" charset="0"/>
                <a:ea typeface="宋体" pitchFamily="2" charset="-122"/>
              </a:defRPr>
            </a:lvl6pPr>
            <a:lvl7pPr marL="2262188" defTabSz="1087438" fontAlgn="base">
              <a:spcBef>
                <a:spcPct val="0"/>
              </a:spcBef>
              <a:spcAft>
                <a:spcPct val="0"/>
              </a:spcAft>
              <a:defRPr>
                <a:solidFill>
                  <a:schemeClr val="tx1"/>
                </a:solidFill>
                <a:latin typeface="Arial" charset="0"/>
                <a:ea typeface="宋体" pitchFamily="2" charset="-122"/>
              </a:defRPr>
            </a:lvl7pPr>
            <a:lvl8pPr marL="2719388" defTabSz="1087438" fontAlgn="base">
              <a:spcBef>
                <a:spcPct val="0"/>
              </a:spcBef>
              <a:spcAft>
                <a:spcPct val="0"/>
              </a:spcAft>
              <a:defRPr>
                <a:solidFill>
                  <a:schemeClr val="tx1"/>
                </a:solidFill>
                <a:latin typeface="Arial" charset="0"/>
                <a:ea typeface="宋体" pitchFamily="2" charset="-122"/>
              </a:defRPr>
            </a:lvl8pPr>
            <a:lvl9pPr marL="3176588" defTabSz="1087438"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sz="1400">
                <a:latin typeface="微软雅黑" pitchFamily="34" charset="-122"/>
                <a:ea typeface="微软雅黑" pitchFamily="34" charset="-122"/>
              </a:rPr>
              <a:t>        </a:t>
            </a:r>
            <a:r>
              <a:rPr lang="zh-CN" altLang="en-US" sz="1400">
                <a:latin typeface="微软雅黑" pitchFamily="34" charset="-122"/>
                <a:ea typeface="微软雅黑" pitchFamily="34" charset="-122"/>
              </a:rPr>
              <a:t>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添加您的文本内容</a:t>
            </a:r>
          </a:p>
          <a:p>
            <a:pPr>
              <a:lnSpc>
                <a:spcPct val="150000"/>
              </a:lnSpc>
            </a:pPr>
            <a:r>
              <a:rPr lang="zh-CN" altLang="en-US" sz="1400">
                <a:latin typeface="微软雅黑" pitchFamily="34" charset="-122"/>
                <a:ea typeface="微软雅黑" pitchFamily="34" charset="-122"/>
              </a:rPr>
              <a:t>        添加您的文本内容添加您的文本内容添加您的文本内容添加您的文本内容添加您的文本内容添加您的文本内容添加您的文本内容添加您的文本内容</a:t>
            </a:r>
          </a:p>
        </p:txBody>
      </p:sp>
      <p:sp>
        <p:nvSpPr>
          <p:cNvPr id="98321" name="Rectangle 17"/>
          <p:cNvSpPr>
            <a:spLocks noChangeArrowheads="1"/>
          </p:cNvSpPr>
          <p:nvPr/>
        </p:nvSpPr>
        <p:spPr bwMode="auto">
          <a:xfrm>
            <a:off x="1476375" y="1484313"/>
            <a:ext cx="4552950"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00" tIns="33700" rIns="67400" bIns="33700">
            <a:spAutoFit/>
          </a:bodyPr>
          <a:lstStyle>
            <a:lvl1pPr defTabSz="1087438">
              <a:defRPr>
                <a:solidFill>
                  <a:schemeClr val="tx1"/>
                </a:solidFill>
                <a:latin typeface="Arial" charset="0"/>
                <a:ea typeface="宋体" pitchFamily="2" charset="-122"/>
              </a:defRPr>
            </a:lvl1pPr>
            <a:lvl2pPr marL="336550" defTabSz="1087438">
              <a:defRPr>
                <a:solidFill>
                  <a:schemeClr val="tx1"/>
                </a:solidFill>
                <a:latin typeface="Arial" charset="0"/>
                <a:ea typeface="宋体" pitchFamily="2" charset="-122"/>
              </a:defRPr>
            </a:lvl2pPr>
            <a:lvl3pPr marL="674688" defTabSz="1087438">
              <a:defRPr>
                <a:solidFill>
                  <a:schemeClr val="tx1"/>
                </a:solidFill>
                <a:latin typeface="Arial" charset="0"/>
                <a:ea typeface="宋体" pitchFamily="2" charset="-122"/>
              </a:defRPr>
            </a:lvl3pPr>
            <a:lvl4pPr marL="1011238" defTabSz="1087438">
              <a:defRPr>
                <a:solidFill>
                  <a:schemeClr val="tx1"/>
                </a:solidFill>
                <a:latin typeface="Arial" charset="0"/>
                <a:ea typeface="宋体" pitchFamily="2" charset="-122"/>
              </a:defRPr>
            </a:lvl4pPr>
            <a:lvl5pPr marL="1347788" defTabSz="1087438">
              <a:defRPr>
                <a:solidFill>
                  <a:schemeClr val="tx1"/>
                </a:solidFill>
                <a:latin typeface="Arial" charset="0"/>
                <a:ea typeface="宋体" pitchFamily="2" charset="-122"/>
              </a:defRPr>
            </a:lvl5pPr>
            <a:lvl6pPr marL="1804988" defTabSz="1087438" fontAlgn="base">
              <a:spcBef>
                <a:spcPct val="0"/>
              </a:spcBef>
              <a:spcAft>
                <a:spcPct val="0"/>
              </a:spcAft>
              <a:defRPr>
                <a:solidFill>
                  <a:schemeClr val="tx1"/>
                </a:solidFill>
                <a:latin typeface="Arial" charset="0"/>
                <a:ea typeface="宋体" pitchFamily="2" charset="-122"/>
              </a:defRPr>
            </a:lvl6pPr>
            <a:lvl7pPr marL="2262188" defTabSz="1087438" fontAlgn="base">
              <a:spcBef>
                <a:spcPct val="0"/>
              </a:spcBef>
              <a:spcAft>
                <a:spcPct val="0"/>
              </a:spcAft>
              <a:defRPr>
                <a:solidFill>
                  <a:schemeClr val="tx1"/>
                </a:solidFill>
                <a:latin typeface="Arial" charset="0"/>
                <a:ea typeface="宋体" pitchFamily="2" charset="-122"/>
              </a:defRPr>
            </a:lvl7pPr>
            <a:lvl8pPr marL="2719388" defTabSz="1087438" fontAlgn="base">
              <a:spcBef>
                <a:spcPct val="0"/>
              </a:spcBef>
              <a:spcAft>
                <a:spcPct val="0"/>
              </a:spcAft>
              <a:defRPr>
                <a:solidFill>
                  <a:schemeClr val="tx1"/>
                </a:solidFill>
                <a:latin typeface="Arial" charset="0"/>
                <a:ea typeface="宋体" pitchFamily="2" charset="-122"/>
              </a:defRPr>
            </a:lvl8pPr>
            <a:lvl9pPr marL="3176588" defTabSz="1087438" fontAlgn="base">
              <a:spcBef>
                <a:spcPct val="0"/>
              </a:spcBef>
              <a:spcAft>
                <a:spcPct val="0"/>
              </a:spcAft>
              <a:defRPr>
                <a:solidFill>
                  <a:schemeClr val="tx1"/>
                </a:solidFill>
                <a:latin typeface="Arial" charset="0"/>
                <a:ea typeface="宋体" pitchFamily="2" charset="-122"/>
              </a:defRPr>
            </a:lvl9pPr>
          </a:lstStyle>
          <a:p>
            <a:r>
              <a:rPr lang="zh-CN" altLang="en-US" sz="2900">
                <a:solidFill>
                  <a:srgbClr val="006CB8"/>
                </a:solidFill>
                <a:latin typeface="方正正大黑简体" pitchFamily="2" charset="-122"/>
                <a:ea typeface="方正正大黑简体" pitchFamily="2" charset="-122"/>
              </a:rPr>
              <a:t>以人为本，求质量，重信誉</a:t>
            </a:r>
          </a:p>
        </p:txBody>
      </p:sp>
      <p:sp>
        <p:nvSpPr>
          <p:cNvPr id="98323" name="Rectangle 19"/>
          <p:cNvSpPr>
            <a:spLocks noChangeArrowheads="1"/>
          </p:cNvSpPr>
          <p:nvPr/>
        </p:nvSpPr>
        <p:spPr bwMode="auto">
          <a:xfrm>
            <a:off x="436563" y="241300"/>
            <a:ext cx="4598877" cy="514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00" tIns="33700" rIns="67400" bIns="33700">
            <a:spAutoFit/>
          </a:bodyPr>
          <a:lstStyle>
            <a:lvl1pPr defTabSz="1087438">
              <a:defRPr>
                <a:solidFill>
                  <a:schemeClr val="tx1"/>
                </a:solidFill>
                <a:latin typeface="Arial" charset="0"/>
                <a:ea typeface="宋体" pitchFamily="2" charset="-122"/>
              </a:defRPr>
            </a:lvl1pPr>
            <a:lvl2pPr marL="336550" defTabSz="1087438">
              <a:defRPr>
                <a:solidFill>
                  <a:schemeClr val="tx1"/>
                </a:solidFill>
                <a:latin typeface="Arial" charset="0"/>
                <a:ea typeface="宋体" pitchFamily="2" charset="-122"/>
              </a:defRPr>
            </a:lvl2pPr>
            <a:lvl3pPr marL="674688" defTabSz="1087438">
              <a:defRPr>
                <a:solidFill>
                  <a:schemeClr val="tx1"/>
                </a:solidFill>
                <a:latin typeface="Arial" charset="0"/>
                <a:ea typeface="宋体" pitchFamily="2" charset="-122"/>
              </a:defRPr>
            </a:lvl3pPr>
            <a:lvl4pPr marL="1011238" defTabSz="1087438">
              <a:defRPr>
                <a:solidFill>
                  <a:schemeClr val="tx1"/>
                </a:solidFill>
                <a:latin typeface="Arial" charset="0"/>
                <a:ea typeface="宋体" pitchFamily="2" charset="-122"/>
              </a:defRPr>
            </a:lvl4pPr>
            <a:lvl5pPr marL="1347788" defTabSz="1087438">
              <a:defRPr>
                <a:solidFill>
                  <a:schemeClr val="tx1"/>
                </a:solidFill>
                <a:latin typeface="Arial" charset="0"/>
                <a:ea typeface="宋体" pitchFamily="2" charset="-122"/>
              </a:defRPr>
            </a:lvl5pPr>
            <a:lvl6pPr marL="1804988" defTabSz="1087438" fontAlgn="base">
              <a:spcBef>
                <a:spcPct val="0"/>
              </a:spcBef>
              <a:spcAft>
                <a:spcPct val="0"/>
              </a:spcAft>
              <a:defRPr>
                <a:solidFill>
                  <a:schemeClr val="tx1"/>
                </a:solidFill>
                <a:latin typeface="Arial" charset="0"/>
                <a:ea typeface="宋体" pitchFamily="2" charset="-122"/>
              </a:defRPr>
            </a:lvl6pPr>
            <a:lvl7pPr marL="2262188" defTabSz="1087438" fontAlgn="base">
              <a:spcBef>
                <a:spcPct val="0"/>
              </a:spcBef>
              <a:spcAft>
                <a:spcPct val="0"/>
              </a:spcAft>
              <a:defRPr>
                <a:solidFill>
                  <a:schemeClr val="tx1"/>
                </a:solidFill>
                <a:latin typeface="Arial" charset="0"/>
                <a:ea typeface="宋体" pitchFamily="2" charset="-122"/>
              </a:defRPr>
            </a:lvl7pPr>
            <a:lvl8pPr marL="2719388" defTabSz="1087438" fontAlgn="base">
              <a:spcBef>
                <a:spcPct val="0"/>
              </a:spcBef>
              <a:spcAft>
                <a:spcPct val="0"/>
              </a:spcAft>
              <a:defRPr>
                <a:solidFill>
                  <a:schemeClr val="tx1"/>
                </a:solidFill>
                <a:latin typeface="Arial" charset="0"/>
                <a:ea typeface="宋体" pitchFamily="2" charset="-122"/>
              </a:defRPr>
            </a:lvl8pPr>
            <a:lvl9pPr marL="3176588" defTabSz="1087438" fontAlgn="base">
              <a:spcBef>
                <a:spcPct val="0"/>
              </a:spcBef>
              <a:spcAft>
                <a:spcPct val="0"/>
              </a:spcAft>
              <a:defRPr>
                <a:solidFill>
                  <a:schemeClr val="tx1"/>
                </a:solidFill>
                <a:latin typeface="Arial" charset="0"/>
                <a:ea typeface="宋体" pitchFamily="2" charset="-122"/>
              </a:defRPr>
            </a:lvl9pPr>
          </a:lstStyle>
          <a:p>
            <a:r>
              <a:rPr lang="zh-CN" altLang="en-US" sz="2900" dirty="0">
                <a:latin typeface="方正正大黑简体" pitchFamily="2" charset="-122"/>
                <a:ea typeface="方正正大黑简体" pitchFamily="2" charset="-122"/>
              </a:rPr>
              <a:t>以人为本，求质量，重信誉</a:t>
            </a:r>
          </a:p>
        </p:txBody>
      </p:sp>
      <p:sp>
        <p:nvSpPr>
          <p:cNvPr id="98324" name="Rectangle 20"/>
          <p:cNvSpPr>
            <a:spLocks noChangeArrowheads="1"/>
          </p:cNvSpPr>
          <p:nvPr/>
        </p:nvSpPr>
        <p:spPr bwMode="auto">
          <a:xfrm>
            <a:off x="447675" y="646113"/>
            <a:ext cx="4368044" cy="298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00" tIns="33700" rIns="67400" bIns="33700">
            <a:spAutoFit/>
          </a:bodyPr>
          <a:lstStyle>
            <a:lvl1pPr defTabSz="1087438">
              <a:defRPr>
                <a:solidFill>
                  <a:schemeClr val="tx1"/>
                </a:solidFill>
                <a:latin typeface="Arial" charset="0"/>
                <a:ea typeface="宋体" pitchFamily="2" charset="-122"/>
              </a:defRPr>
            </a:lvl1pPr>
            <a:lvl2pPr marL="336550" defTabSz="1087438">
              <a:defRPr>
                <a:solidFill>
                  <a:schemeClr val="tx1"/>
                </a:solidFill>
                <a:latin typeface="Arial" charset="0"/>
                <a:ea typeface="宋体" pitchFamily="2" charset="-122"/>
              </a:defRPr>
            </a:lvl2pPr>
            <a:lvl3pPr marL="674688" defTabSz="1087438">
              <a:defRPr>
                <a:solidFill>
                  <a:schemeClr val="tx1"/>
                </a:solidFill>
                <a:latin typeface="Arial" charset="0"/>
                <a:ea typeface="宋体" pitchFamily="2" charset="-122"/>
              </a:defRPr>
            </a:lvl3pPr>
            <a:lvl4pPr marL="1011238" defTabSz="1087438">
              <a:defRPr>
                <a:solidFill>
                  <a:schemeClr val="tx1"/>
                </a:solidFill>
                <a:latin typeface="Arial" charset="0"/>
                <a:ea typeface="宋体" pitchFamily="2" charset="-122"/>
              </a:defRPr>
            </a:lvl4pPr>
            <a:lvl5pPr marL="1347788" defTabSz="1087438">
              <a:defRPr>
                <a:solidFill>
                  <a:schemeClr val="tx1"/>
                </a:solidFill>
                <a:latin typeface="Arial" charset="0"/>
                <a:ea typeface="宋体" pitchFamily="2" charset="-122"/>
              </a:defRPr>
            </a:lvl5pPr>
            <a:lvl6pPr marL="1804988" defTabSz="1087438" fontAlgn="base">
              <a:spcBef>
                <a:spcPct val="0"/>
              </a:spcBef>
              <a:spcAft>
                <a:spcPct val="0"/>
              </a:spcAft>
              <a:defRPr>
                <a:solidFill>
                  <a:schemeClr val="tx1"/>
                </a:solidFill>
                <a:latin typeface="Arial" charset="0"/>
                <a:ea typeface="宋体" pitchFamily="2" charset="-122"/>
              </a:defRPr>
            </a:lvl6pPr>
            <a:lvl7pPr marL="2262188" defTabSz="1087438" fontAlgn="base">
              <a:spcBef>
                <a:spcPct val="0"/>
              </a:spcBef>
              <a:spcAft>
                <a:spcPct val="0"/>
              </a:spcAft>
              <a:defRPr>
                <a:solidFill>
                  <a:schemeClr val="tx1"/>
                </a:solidFill>
                <a:latin typeface="Arial" charset="0"/>
                <a:ea typeface="宋体" pitchFamily="2" charset="-122"/>
              </a:defRPr>
            </a:lvl7pPr>
            <a:lvl8pPr marL="2719388" defTabSz="1087438" fontAlgn="base">
              <a:spcBef>
                <a:spcPct val="0"/>
              </a:spcBef>
              <a:spcAft>
                <a:spcPct val="0"/>
              </a:spcAft>
              <a:defRPr>
                <a:solidFill>
                  <a:schemeClr val="tx1"/>
                </a:solidFill>
                <a:latin typeface="Arial" charset="0"/>
                <a:ea typeface="宋体" pitchFamily="2" charset="-122"/>
              </a:defRPr>
            </a:lvl8pPr>
            <a:lvl9pPr marL="3176588" defTabSz="1087438" fontAlgn="base">
              <a:spcBef>
                <a:spcPct val="0"/>
              </a:spcBef>
              <a:spcAft>
                <a:spcPct val="0"/>
              </a:spcAft>
              <a:defRPr>
                <a:solidFill>
                  <a:schemeClr val="tx1"/>
                </a:solidFill>
                <a:latin typeface="Arial" charset="0"/>
                <a:ea typeface="宋体" pitchFamily="2" charset="-122"/>
              </a:defRPr>
            </a:lvl9pPr>
          </a:lstStyle>
          <a:p>
            <a:r>
              <a:rPr lang="en-US" altLang="zh-CN" sz="1500" dirty="0">
                <a:latin typeface="方正正中黑简体" pitchFamily="2" charset="-122"/>
                <a:ea typeface="方正正中黑简体" pitchFamily="2" charset="-122"/>
              </a:rPr>
              <a:t>People-oriented, seeking quality, reputation</a:t>
            </a:r>
          </a:p>
        </p:txBody>
      </p:sp>
      <p:pic>
        <p:nvPicPr>
          <p:cNvPr id="98326" name="Picture 2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01113" y="1700213"/>
            <a:ext cx="2738437" cy="151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0" name="Picture 26"/>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623425" y="3444875"/>
            <a:ext cx="1800225" cy="77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1" name="Picture 27"/>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3240088" y="4531372"/>
            <a:ext cx="2671762" cy="1616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2" name="Picture 2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011863" y="4524375"/>
            <a:ext cx="2725737" cy="162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3" name="Picture 29"/>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843963" y="4529138"/>
            <a:ext cx="2795587" cy="163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34" name="Picture 30"/>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11188" y="4525963"/>
            <a:ext cx="2514600" cy="162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8323"/>
                                        </p:tgtEl>
                                        <p:attrNameLst>
                                          <p:attrName>style.visibility</p:attrName>
                                        </p:attrNameLst>
                                      </p:cBhvr>
                                      <p:to>
                                        <p:strVal val="visible"/>
                                      </p:to>
                                    </p:set>
                                    <p:anim calcmode="lin" valueType="num">
                                      <p:cBhvr>
                                        <p:cTn id="7" dur="500" fill="hold"/>
                                        <p:tgtEl>
                                          <p:spTgt spid="9832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8323"/>
                                        </p:tgtEl>
                                        <p:attrNameLst>
                                          <p:attrName>ppt_y</p:attrName>
                                        </p:attrNameLst>
                                      </p:cBhvr>
                                      <p:tavLst>
                                        <p:tav tm="0">
                                          <p:val>
                                            <p:strVal val="#ppt_y"/>
                                          </p:val>
                                        </p:tav>
                                        <p:tav tm="100000">
                                          <p:val>
                                            <p:strVal val="#ppt_y"/>
                                          </p:val>
                                        </p:tav>
                                      </p:tavLst>
                                    </p:anim>
                                    <p:anim calcmode="lin" valueType="num">
                                      <p:cBhvr>
                                        <p:cTn id="9" dur="500" fill="hold"/>
                                        <p:tgtEl>
                                          <p:spTgt spid="9832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83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8323"/>
                                        </p:tgtEl>
                                      </p:cBhvr>
                                    </p:animEffect>
                                  </p:childTnLst>
                                </p:cTn>
                              </p:par>
                              <p:par>
                                <p:cTn id="12" presetID="41" presetClass="entr" presetSubtype="0" fill="hold" nodeType="withEffect">
                                  <p:stCondLst>
                                    <p:cond delay="0"/>
                                  </p:stCondLst>
                                  <p:iterate type="lt">
                                    <p:tmPct val="10000"/>
                                  </p:iterate>
                                  <p:childTnLst>
                                    <p:set>
                                      <p:cBhvr>
                                        <p:cTn id="13" dur="1" fill="hold">
                                          <p:stCondLst>
                                            <p:cond delay="0"/>
                                          </p:stCondLst>
                                        </p:cTn>
                                        <p:tgtEl>
                                          <p:spTgt spid="98324"/>
                                        </p:tgtEl>
                                        <p:attrNameLst>
                                          <p:attrName>style.visibility</p:attrName>
                                        </p:attrNameLst>
                                      </p:cBhvr>
                                      <p:to>
                                        <p:strVal val="visible"/>
                                      </p:to>
                                    </p:set>
                                    <p:anim calcmode="lin" valueType="num">
                                      <p:cBhvr>
                                        <p:cTn id="14" dur="500" fill="hold"/>
                                        <p:tgtEl>
                                          <p:spTgt spid="9832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8324"/>
                                        </p:tgtEl>
                                        <p:attrNameLst>
                                          <p:attrName>ppt_y</p:attrName>
                                        </p:attrNameLst>
                                      </p:cBhvr>
                                      <p:tavLst>
                                        <p:tav tm="0">
                                          <p:val>
                                            <p:strVal val="#ppt_y"/>
                                          </p:val>
                                        </p:tav>
                                        <p:tav tm="100000">
                                          <p:val>
                                            <p:strVal val="#ppt_y"/>
                                          </p:val>
                                        </p:tav>
                                      </p:tavLst>
                                    </p:anim>
                                    <p:anim calcmode="lin" valueType="num">
                                      <p:cBhvr>
                                        <p:cTn id="16" dur="500" fill="hold"/>
                                        <p:tgtEl>
                                          <p:spTgt spid="9832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832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8324"/>
                                        </p:tgtEl>
                                      </p:cBhvr>
                                    </p:animEffect>
                                  </p:childTnLst>
                                </p:cTn>
                              </p:par>
                              <p:par>
                                <p:cTn id="19" presetID="12" presetClass="entr" presetSubtype="4" fill="hold" nodeType="withEffect">
                                  <p:stCondLst>
                                    <p:cond delay="0"/>
                                  </p:stCondLst>
                                  <p:childTnLst>
                                    <p:set>
                                      <p:cBhvr>
                                        <p:cTn id="20" dur="1" fill="hold">
                                          <p:stCondLst>
                                            <p:cond delay="0"/>
                                          </p:stCondLst>
                                        </p:cTn>
                                        <p:tgtEl>
                                          <p:spTgt spid="98317"/>
                                        </p:tgtEl>
                                        <p:attrNameLst>
                                          <p:attrName>style.visibility</p:attrName>
                                        </p:attrNameLst>
                                      </p:cBhvr>
                                      <p:to>
                                        <p:strVal val="visible"/>
                                      </p:to>
                                    </p:set>
                                    <p:animEffect transition="in" filter="slide(fromBottom)">
                                      <p:cBhvr>
                                        <p:cTn id="21" dur="500"/>
                                        <p:tgtEl>
                                          <p:spTgt spid="98317"/>
                                        </p:tgtEl>
                                      </p:cBhvr>
                                    </p:animEffect>
                                  </p:childTnLst>
                                </p:cTn>
                              </p:par>
                            </p:childTnLst>
                          </p:cTn>
                        </p:par>
                        <p:par>
                          <p:cTn id="22" fill="hold" nodeType="afterGroup">
                            <p:stCondLst>
                              <p:cond delay="2500"/>
                            </p:stCondLst>
                            <p:childTnLst>
                              <p:par>
                                <p:cTn id="23" presetID="26" presetClass="entr" presetSubtype="0" fill="hold" nodeType="afterEffect">
                                  <p:stCondLst>
                                    <p:cond delay="0"/>
                                  </p:stCondLst>
                                  <p:childTnLst>
                                    <p:set>
                                      <p:cBhvr>
                                        <p:cTn id="24" dur="1" fill="hold">
                                          <p:stCondLst>
                                            <p:cond delay="0"/>
                                          </p:stCondLst>
                                        </p:cTn>
                                        <p:tgtEl>
                                          <p:spTgt spid="98318"/>
                                        </p:tgtEl>
                                        <p:attrNameLst>
                                          <p:attrName>style.visibility</p:attrName>
                                        </p:attrNameLst>
                                      </p:cBhvr>
                                      <p:to>
                                        <p:strVal val="visible"/>
                                      </p:to>
                                    </p:set>
                                    <p:animEffect transition="in" filter="wipe(down)">
                                      <p:cBhvr>
                                        <p:cTn id="25" dur="580">
                                          <p:stCondLst>
                                            <p:cond delay="0"/>
                                          </p:stCondLst>
                                        </p:cTn>
                                        <p:tgtEl>
                                          <p:spTgt spid="98318"/>
                                        </p:tgtEl>
                                      </p:cBhvr>
                                    </p:animEffect>
                                    <p:anim calcmode="lin" valueType="num">
                                      <p:cBhvr>
                                        <p:cTn id="26" dur="1822" tmFilter="0,0; 0.14,0.36; 0.43,0.73; 0.71,0.91; 1.0,1.0">
                                          <p:stCondLst>
                                            <p:cond delay="0"/>
                                          </p:stCondLst>
                                        </p:cTn>
                                        <p:tgtEl>
                                          <p:spTgt spid="9831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831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831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831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8318"/>
                                        </p:tgtEl>
                                        <p:attrNameLst>
                                          <p:attrName>ppt_y</p:attrName>
                                        </p:attrNameLst>
                                      </p:cBhvr>
                                      <p:tavLst>
                                        <p:tav tm="0" fmla="#ppt_y-sin(pi*$)/81">
                                          <p:val>
                                            <p:fltVal val="0"/>
                                          </p:val>
                                        </p:tav>
                                        <p:tav tm="100000">
                                          <p:val>
                                            <p:fltVal val="1"/>
                                          </p:val>
                                        </p:tav>
                                      </p:tavLst>
                                    </p:anim>
                                    <p:animScale>
                                      <p:cBhvr>
                                        <p:cTn id="31" dur="26">
                                          <p:stCondLst>
                                            <p:cond delay="650"/>
                                          </p:stCondLst>
                                        </p:cTn>
                                        <p:tgtEl>
                                          <p:spTgt spid="98318"/>
                                        </p:tgtEl>
                                      </p:cBhvr>
                                      <p:to x="100000" y="60000"/>
                                    </p:animScale>
                                    <p:animScale>
                                      <p:cBhvr>
                                        <p:cTn id="32" dur="166" decel="50000">
                                          <p:stCondLst>
                                            <p:cond delay="676"/>
                                          </p:stCondLst>
                                        </p:cTn>
                                        <p:tgtEl>
                                          <p:spTgt spid="98318"/>
                                        </p:tgtEl>
                                      </p:cBhvr>
                                      <p:to x="100000" y="100000"/>
                                    </p:animScale>
                                    <p:animScale>
                                      <p:cBhvr>
                                        <p:cTn id="33" dur="26">
                                          <p:stCondLst>
                                            <p:cond delay="1312"/>
                                          </p:stCondLst>
                                        </p:cTn>
                                        <p:tgtEl>
                                          <p:spTgt spid="98318"/>
                                        </p:tgtEl>
                                      </p:cBhvr>
                                      <p:to x="100000" y="80000"/>
                                    </p:animScale>
                                    <p:animScale>
                                      <p:cBhvr>
                                        <p:cTn id="34" dur="166" decel="50000">
                                          <p:stCondLst>
                                            <p:cond delay="1338"/>
                                          </p:stCondLst>
                                        </p:cTn>
                                        <p:tgtEl>
                                          <p:spTgt spid="98318"/>
                                        </p:tgtEl>
                                      </p:cBhvr>
                                      <p:to x="100000" y="100000"/>
                                    </p:animScale>
                                    <p:animScale>
                                      <p:cBhvr>
                                        <p:cTn id="35" dur="26">
                                          <p:stCondLst>
                                            <p:cond delay="1642"/>
                                          </p:stCondLst>
                                        </p:cTn>
                                        <p:tgtEl>
                                          <p:spTgt spid="98318"/>
                                        </p:tgtEl>
                                      </p:cBhvr>
                                      <p:to x="100000" y="90000"/>
                                    </p:animScale>
                                    <p:animScale>
                                      <p:cBhvr>
                                        <p:cTn id="36" dur="166" decel="50000">
                                          <p:stCondLst>
                                            <p:cond delay="1668"/>
                                          </p:stCondLst>
                                        </p:cTn>
                                        <p:tgtEl>
                                          <p:spTgt spid="98318"/>
                                        </p:tgtEl>
                                      </p:cBhvr>
                                      <p:to x="100000" y="100000"/>
                                    </p:animScale>
                                    <p:animScale>
                                      <p:cBhvr>
                                        <p:cTn id="37" dur="26">
                                          <p:stCondLst>
                                            <p:cond delay="1808"/>
                                          </p:stCondLst>
                                        </p:cTn>
                                        <p:tgtEl>
                                          <p:spTgt spid="98318"/>
                                        </p:tgtEl>
                                      </p:cBhvr>
                                      <p:to x="100000" y="95000"/>
                                    </p:animScale>
                                    <p:animScale>
                                      <p:cBhvr>
                                        <p:cTn id="38" dur="166" decel="50000">
                                          <p:stCondLst>
                                            <p:cond delay="1834"/>
                                          </p:stCondLst>
                                        </p:cTn>
                                        <p:tgtEl>
                                          <p:spTgt spid="98318"/>
                                        </p:tgtEl>
                                      </p:cBhvr>
                                      <p:to x="100000" y="100000"/>
                                    </p:animScale>
                                  </p:childTnLst>
                                </p:cTn>
                              </p:par>
                            </p:childTnLst>
                          </p:cTn>
                        </p:par>
                        <p:par>
                          <p:cTn id="39" fill="hold" nodeType="afterGroup">
                            <p:stCondLst>
                              <p:cond delay="45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98320"/>
                                        </p:tgtEl>
                                        <p:attrNameLst>
                                          <p:attrName>style.visibility</p:attrName>
                                        </p:attrNameLst>
                                      </p:cBhvr>
                                      <p:to>
                                        <p:strVal val="visible"/>
                                      </p:to>
                                    </p:set>
                                    <p:anim calcmode="lin" valueType="num">
                                      <p:cBhvr>
                                        <p:cTn id="42" dur="500" fill="hold"/>
                                        <p:tgtEl>
                                          <p:spTgt spid="98320"/>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98320"/>
                                        </p:tgtEl>
                                        <p:attrNameLst>
                                          <p:attrName>ppt_y</p:attrName>
                                        </p:attrNameLst>
                                      </p:cBhvr>
                                      <p:tavLst>
                                        <p:tav tm="0">
                                          <p:val>
                                            <p:strVal val="#ppt_y"/>
                                          </p:val>
                                        </p:tav>
                                        <p:tav tm="100000">
                                          <p:val>
                                            <p:strVal val="#ppt_y"/>
                                          </p:val>
                                        </p:tav>
                                      </p:tavLst>
                                    </p:anim>
                                    <p:anim calcmode="lin" valueType="num">
                                      <p:cBhvr>
                                        <p:cTn id="44" dur="500" fill="hold"/>
                                        <p:tgtEl>
                                          <p:spTgt spid="98320"/>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98320"/>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98320"/>
                                        </p:tgtEl>
                                      </p:cBhvr>
                                    </p:animEffect>
                                  </p:childTnLst>
                                </p:cTn>
                              </p:par>
                              <p:par>
                                <p:cTn id="47" presetID="26" presetClass="entr" presetSubtype="0" fill="hold" grpId="0" nodeType="withEffect">
                                  <p:stCondLst>
                                    <p:cond delay="0"/>
                                  </p:stCondLst>
                                  <p:childTnLst>
                                    <p:set>
                                      <p:cBhvr>
                                        <p:cTn id="48" dur="1" fill="hold">
                                          <p:stCondLst>
                                            <p:cond delay="0"/>
                                          </p:stCondLst>
                                        </p:cTn>
                                        <p:tgtEl>
                                          <p:spTgt spid="98321"/>
                                        </p:tgtEl>
                                        <p:attrNameLst>
                                          <p:attrName>style.visibility</p:attrName>
                                        </p:attrNameLst>
                                      </p:cBhvr>
                                      <p:to>
                                        <p:strVal val="visible"/>
                                      </p:to>
                                    </p:set>
                                    <p:animEffect transition="in" filter="wipe(down)">
                                      <p:cBhvr>
                                        <p:cTn id="49" dur="580">
                                          <p:stCondLst>
                                            <p:cond delay="0"/>
                                          </p:stCondLst>
                                        </p:cTn>
                                        <p:tgtEl>
                                          <p:spTgt spid="98321"/>
                                        </p:tgtEl>
                                      </p:cBhvr>
                                    </p:animEffect>
                                    <p:anim calcmode="lin" valueType="num">
                                      <p:cBhvr>
                                        <p:cTn id="50" dur="1822" tmFilter="0,0; 0.14,0.36; 0.43,0.73; 0.71,0.91; 1.0,1.0">
                                          <p:stCondLst>
                                            <p:cond delay="0"/>
                                          </p:stCondLst>
                                        </p:cTn>
                                        <p:tgtEl>
                                          <p:spTgt spid="98321"/>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98321"/>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98321"/>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98321"/>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98321"/>
                                        </p:tgtEl>
                                        <p:attrNameLst>
                                          <p:attrName>ppt_y</p:attrName>
                                        </p:attrNameLst>
                                      </p:cBhvr>
                                      <p:tavLst>
                                        <p:tav tm="0" fmla="#ppt_y-sin(pi*$)/81">
                                          <p:val>
                                            <p:fltVal val="0"/>
                                          </p:val>
                                        </p:tav>
                                        <p:tav tm="100000">
                                          <p:val>
                                            <p:fltVal val="1"/>
                                          </p:val>
                                        </p:tav>
                                      </p:tavLst>
                                    </p:anim>
                                    <p:animScale>
                                      <p:cBhvr>
                                        <p:cTn id="55" dur="26">
                                          <p:stCondLst>
                                            <p:cond delay="650"/>
                                          </p:stCondLst>
                                        </p:cTn>
                                        <p:tgtEl>
                                          <p:spTgt spid="98321"/>
                                        </p:tgtEl>
                                      </p:cBhvr>
                                      <p:to x="100000" y="60000"/>
                                    </p:animScale>
                                    <p:animScale>
                                      <p:cBhvr>
                                        <p:cTn id="56" dur="166" decel="50000">
                                          <p:stCondLst>
                                            <p:cond delay="676"/>
                                          </p:stCondLst>
                                        </p:cTn>
                                        <p:tgtEl>
                                          <p:spTgt spid="98321"/>
                                        </p:tgtEl>
                                      </p:cBhvr>
                                      <p:to x="100000" y="100000"/>
                                    </p:animScale>
                                    <p:animScale>
                                      <p:cBhvr>
                                        <p:cTn id="57" dur="26">
                                          <p:stCondLst>
                                            <p:cond delay="1312"/>
                                          </p:stCondLst>
                                        </p:cTn>
                                        <p:tgtEl>
                                          <p:spTgt spid="98321"/>
                                        </p:tgtEl>
                                      </p:cBhvr>
                                      <p:to x="100000" y="80000"/>
                                    </p:animScale>
                                    <p:animScale>
                                      <p:cBhvr>
                                        <p:cTn id="58" dur="166" decel="50000">
                                          <p:stCondLst>
                                            <p:cond delay="1338"/>
                                          </p:stCondLst>
                                        </p:cTn>
                                        <p:tgtEl>
                                          <p:spTgt spid="98321"/>
                                        </p:tgtEl>
                                      </p:cBhvr>
                                      <p:to x="100000" y="100000"/>
                                    </p:animScale>
                                    <p:animScale>
                                      <p:cBhvr>
                                        <p:cTn id="59" dur="26">
                                          <p:stCondLst>
                                            <p:cond delay="1642"/>
                                          </p:stCondLst>
                                        </p:cTn>
                                        <p:tgtEl>
                                          <p:spTgt spid="98321"/>
                                        </p:tgtEl>
                                      </p:cBhvr>
                                      <p:to x="100000" y="90000"/>
                                    </p:animScale>
                                    <p:animScale>
                                      <p:cBhvr>
                                        <p:cTn id="60" dur="166" decel="50000">
                                          <p:stCondLst>
                                            <p:cond delay="1668"/>
                                          </p:stCondLst>
                                        </p:cTn>
                                        <p:tgtEl>
                                          <p:spTgt spid="98321"/>
                                        </p:tgtEl>
                                      </p:cBhvr>
                                      <p:to x="100000" y="100000"/>
                                    </p:animScale>
                                    <p:animScale>
                                      <p:cBhvr>
                                        <p:cTn id="61" dur="26">
                                          <p:stCondLst>
                                            <p:cond delay="1808"/>
                                          </p:stCondLst>
                                        </p:cTn>
                                        <p:tgtEl>
                                          <p:spTgt spid="98321"/>
                                        </p:tgtEl>
                                      </p:cBhvr>
                                      <p:to x="100000" y="95000"/>
                                    </p:animScale>
                                    <p:animScale>
                                      <p:cBhvr>
                                        <p:cTn id="62" dur="166" decel="50000">
                                          <p:stCondLst>
                                            <p:cond delay="1834"/>
                                          </p:stCondLst>
                                        </p:cTn>
                                        <p:tgtEl>
                                          <p:spTgt spid="98321"/>
                                        </p:tgtEl>
                                      </p:cBhvr>
                                      <p:to x="100000" y="100000"/>
                                    </p:animScale>
                                  </p:childTnLst>
                                </p:cTn>
                              </p:par>
                              <p:par>
                                <p:cTn id="63" presetID="2" presetClass="entr" presetSubtype="2" fill="hold" nodeType="withEffect">
                                  <p:stCondLst>
                                    <p:cond delay="0"/>
                                  </p:stCondLst>
                                  <p:childTnLst>
                                    <p:set>
                                      <p:cBhvr>
                                        <p:cTn id="64" dur="1" fill="hold">
                                          <p:stCondLst>
                                            <p:cond delay="0"/>
                                          </p:stCondLst>
                                        </p:cTn>
                                        <p:tgtEl>
                                          <p:spTgt spid="98326"/>
                                        </p:tgtEl>
                                        <p:attrNameLst>
                                          <p:attrName>style.visibility</p:attrName>
                                        </p:attrNameLst>
                                      </p:cBhvr>
                                      <p:to>
                                        <p:strVal val="visible"/>
                                      </p:to>
                                    </p:set>
                                    <p:anim calcmode="lin" valueType="num">
                                      <p:cBhvr additive="base">
                                        <p:cTn id="65" dur="500" fill="hold"/>
                                        <p:tgtEl>
                                          <p:spTgt spid="98326"/>
                                        </p:tgtEl>
                                        <p:attrNameLst>
                                          <p:attrName>ppt_x</p:attrName>
                                        </p:attrNameLst>
                                      </p:cBhvr>
                                      <p:tavLst>
                                        <p:tav tm="0">
                                          <p:val>
                                            <p:strVal val="1+#ppt_w/2"/>
                                          </p:val>
                                        </p:tav>
                                        <p:tav tm="100000">
                                          <p:val>
                                            <p:strVal val="#ppt_x"/>
                                          </p:val>
                                        </p:tav>
                                      </p:tavLst>
                                    </p:anim>
                                    <p:anim calcmode="lin" valueType="num">
                                      <p:cBhvr additive="base">
                                        <p:cTn id="66" dur="500" fill="hold"/>
                                        <p:tgtEl>
                                          <p:spTgt spid="98326"/>
                                        </p:tgtEl>
                                        <p:attrNameLst>
                                          <p:attrName>ppt_y</p:attrName>
                                        </p:attrNameLst>
                                      </p:cBhvr>
                                      <p:tavLst>
                                        <p:tav tm="0">
                                          <p:val>
                                            <p:strVal val="#ppt_y"/>
                                          </p:val>
                                        </p:tav>
                                        <p:tav tm="100000">
                                          <p:val>
                                            <p:strVal val="#ppt_y"/>
                                          </p:val>
                                        </p:tav>
                                      </p:tavLst>
                                    </p:anim>
                                  </p:childTnLst>
                                </p:cTn>
                              </p:par>
                            </p:childTnLst>
                          </p:cTn>
                        </p:par>
                        <p:par>
                          <p:cTn id="67" fill="hold" nodeType="afterGroup">
                            <p:stCondLst>
                              <p:cond delay="13750"/>
                            </p:stCondLst>
                            <p:childTnLst>
                              <p:par>
                                <p:cTn id="68" presetID="18" presetClass="entr" presetSubtype="12" fill="hold" nodeType="afterEffect">
                                  <p:stCondLst>
                                    <p:cond delay="0"/>
                                  </p:stCondLst>
                                  <p:childTnLst>
                                    <p:set>
                                      <p:cBhvr>
                                        <p:cTn id="69" dur="1" fill="hold">
                                          <p:stCondLst>
                                            <p:cond delay="0"/>
                                          </p:stCondLst>
                                        </p:cTn>
                                        <p:tgtEl>
                                          <p:spTgt spid="98330"/>
                                        </p:tgtEl>
                                        <p:attrNameLst>
                                          <p:attrName>style.visibility</p:attrName>
                                        </p:attrNameLst>
                                      </p:cBhvr>
                                      <p:to>
                                        <p:strVal val="visible"/>
                                      </p:to>
                                    </p:set>
                                    <p:animEffect transition="in" filter="strips(downLeft)">
                                      <p:cBhvr>
                                        <p:cTn id="70" dur="500"/>
                                        <p:tgtEl>
                                          <p:spTgt spid="98330"/>
                                        </p:tgtEl>
                                      </p:cBhvr>
                                    </p:animEffect>
                                  </p:childTnLst>
                                </p:cTn>
                              </p:par>
                            </p:childTnLst>
                          </p:cTn>
                        </p:par>
                        <p:par>
                          <p:cTn id="71" fill="hold" nodeType="afterGroup">
                            <p:stCondLst>
                              <p:cond delay="14250"/>
                            </p:stCondLst>
                            <p:childTnLst>
                              <p:par>
                                <p:cTn id="72" presetID="2" presetClass="entr" presetSubtype="4" fill="hold" nodeType="afterEffect">
                                  <p:stCondLst>
                                    <p:cond delay="0"/>
                                  </p:stCondLst>
                                  <p:childTnLst>
                                    <p:set>
                                      <p:cBhvr>
                                        <p:cTn id="73" dur="1" fill="hold">
                                          <p:stCondLst>
                                            <p:cond delay="0"/>
                                          </p:stCondLst>
                                        </p:cTn>
                                        <p:tgtEl>
                                          <p:spTgt spid="98334"/>
                                        </p:tgtEl>
                                        <p:attrNameLst>
                                          <p:attrName>style.visibility</p:attrName>
                                        </p:attrNameLst>
                                      </p:cBhvr>
                                      <p:to>
                                        <p:strVal val="visible"/>
                                      </p:to>
                                    </p:set>
                                    <p:anim calcmode="lin" valueType="num">
                                      <p:cBhvr additive="base">
                                        <p:cTn id="74" dur="500" fill="hold"/>
                                        <p:tgtEl>
                                          <p:spTgt spid="98334"/>
                                        </p:tgtEl>
                                        <p:attrNameLst>
                                          <p:attrName>ppt_x</p:attrName>
                                        </p:attrNameLst>
                                      </p:cBhvr>
                                      <p:tavLst>
                                        <p:tav tm="0">
                                          <p:val>
                                            <p:strVal val="#ppt_x"/>
                                          </p:val>
                                        </p:tav>
                                        <p:tav tm="100000">
                                          <p:val>
                                            <p:strVal val="#ppt_x"/>
                                          </p:val>
                                        </p:tav>
                                      </p:tavLst>
                                    </p:anim>
                                    <p:anim calcmode="lin" valueType="num">
                                      <p:cBhvr additive="base">
                                        <p:cTn id="75" dur="500" fill="hold"/>
                                        <p:tgtEl>
                                          <p:spTgt spid="98334"/>
                                        </p:tgtEl>
                                        <p:attrNameLst>
                                          <p:attrName>ppt_y</p:attrName>
                                        </p:attrNameLst>
                                      </p:cBhvr>
                                      <p:tavLst>
                                        <p:tav tm="0">
                                          <p:val>
                                            <p:strVal val="1+#ppt_h/2"/>
                                          </p:val>
                                        </p:tav>
                                        <p:tav tm="100000">
                                          <p:val>
                                            <p:strVal val="#ppt_y"/>
                                          </p:val>
                                        </p:tav>
                                      </p:tavLst>
                                    </p:anim>
                                  </p:childTnLst>
                                </p:cTn>
                              </p:par>
                            </p:childTnLst>
                          </p:cTn>
                        </p:par>
                        <p:par>
                          <p:cTn id="76" fill="hold" nodeType="afterGroup">
                            <p:stCondLst>
                              <p:cond delay="14750"/>
                            </p:stCondLst>
                            <p:childTnLst>
                              <p:par>
                                <p:cTn id="77" presetID="2" presetClass="entr" presetSubtype="4" fill="hold" nodeType="afterEffect">
                                  <p:stCondLst>
                                    <p:cond delay="0"/>
                                  </p:stCondLst>
                                  <p:childTnLst>
                                    <p:set>
                                      <p:cBhvr>
                                        <p:cTn id="78" dur="1" fill="hold">
                                          <p:stCondLst>
                                            <p:cond delay="0"/>
                                          </p:stCondLst>
                                        </p:cTn>
                                        <p:tgtEl>
                                          <p:spTgt spid="98331"/>
                                        </p:tgtEl>
                                        <p:attrNameLst>
                                          <p:attrName>style.visibility</p:attrName>
                                        </p:attrNameLst>
                                      </p:cBhvr>
                                      <p:to>
                                        <p:strVal val="visible"/>
                                      </p:to>
                                    </p:set>
                                    <p:anim calcmode="lin" valueType="num">
                                      <p:cBhvr additive="base">
                                        <p:cTn id="79" dur="500" fill="hold"/>
                                        <p:tgtEl>
                                          <p:spTgt spid="98331"/>
                                        </p:tgtEl>
                                        <p:attrNameLst>
                                          <p:attrName>ppt_x</p:attrName>
                                        </p:attrNameLst>
                                      </p:cBhvr>
                                      <p:tavLst>
                                        <p:tav tm="0">
                                          <p:val>
                                            <p:strVal val="#ppt_x"/>
                                          </p:val>
                                        </p:tav>
                                        <p:tav tm="100000">
                                          <p:val>
                                            <p:strVal val="#ppt_x"/>
                                          </p:val>
                                        </p:tav>
                                      </p:tavLst>
                                    </p:anim>
                                    <p:anim calcmode="lin" valueType="num">
                                      <p:cBhvr additive="base">
                                        <p:cTn id="80" dur="500" fill="hold"/>
                                        <p:tgtEl>
                                          <p:spTgt spid="98331"/>
                                        </p:tgtEl>
                                        <p:attrNameLst>
                                          <p:attrName>ppt_y</p:attrName>
                                        </p:attrNameLst>
                                      </p:cBhvr>
                                      <p:tavLst>
                                        <p:tav tm="0">
                                          <p:val>
                                            <p:strVal val="1+#ppt_h/2"/>
                                          </p:val>
                                        </p:tav>
                                        <p:tav tm="100000">
                                          <p:val>
                                            <p:strVal val="#ppt_y"/>
                                          </p:val>
                                        </p:tav>
                                      </p:tavLst>
                                    </p:anim>
                                  </p:childTnLst>
                                </p:cTn>
                              </p:par>
                            </p:childTnLst>
                          </p:cTn>
                        </p:par>
                        <p:par>
                          <p:cTn id="81" fill="hold" nodeType="afterGroup">
                            <p:stCondLst>
                              <p:cond delay="15250"/>
                            </p:stCondLst>
                            <p:childTnLst>
                              <p:par>
                                <p:cTn id="82" presetID="2" presetClass="entr" presetSubtype="4" fill="hold" nodeType="afterEffect">
                                  <p:stCondLst>
                                    <p:cond delay="0"/>
                                  </p:stCondLst>
                                  <p:childTnLst>
                                    <p:set>
                                      <p:cBhvr>
                                        <p:cTn id="83" dur="1" fill="hold">
                                          <p:stCondLst>
                                            <p:cond delay="0"/>
                                          </p:stCondLst>
                                        </p:cTn>
                                        <p:tgtEl>
                                          <p:spTgt spid="98332"/>
                                        </p:tgtEl>
                                        <p:attrNameLst>
                                          <p:attrName>style.visibility</p:attrName>
                                        </p:attrNameLst>
                                      </p:cBhvr>
                                      <p:to>
                                        <p:strVal val="visible"/>
                                      </p:to>
                                    </p:set>
                                    <p:anim calcmode="lin" valueType="num">
                                      <p:cBhvr additive="base">
                                        <p:cTn id="84" dur="500" fill="hold"/>
                                        <p:tgtEl>
                                          <p:spTgt spid="98332"/>
                                        </p:tgtEl>
                                        <p:attrNameLst>
                                          <p:attrName>ppt_x</p:attrName>
                                        </p:attrNameLst>
                                      </p:cBhvr>
                                      <p:tavLst>
                                        <p:tav tm="0">
                                          <p:val>
                                            <p:strVal val="#ppt_x"/>
                                          </p:val>
                                        </p:tav>
                                        <p:tav tm="100000">
                                          <p:val>
                                            <p:strVal val="#ppt_x"/>
                                          </p:val>
                                        </p:tav>
                                      </p:tavLst>
                                    </p:anim>
                                    <p:anim calcmode="lin" valueType="num">
                                      <p:cBhvr additive="base">
                                        <p:cTn id="85" dur="500" fill="hold"/>
                                        <p:tgtEl>
                                          <p:spTgt spid="98332"/>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15750"/>
                            </p:stCondLst>
                            <p:childTnLst>
                              <p:par>
                                <p:cTn id="87" presetID="2" presetClass="entr" presetSubtype="4" fill="hold" nodeType="afterEffect">
                                  <p:stCondLst>
                                    <p:cond delay="0"/>
                                  </p:stCondLst>
                                  <p:childTnLst>
                                    <p:set>
                                      <p:cBhvr>
                                        <p:cTn id="88" dur="1" fill="hold">
                                          <p:stCondLst>
                                            <p:cond delay="0"/>
                                          </p:stCondLst>
                                        </p:cTn>
                                        <p:tgtEl>
                                          <p:spTgt spid="98333"/>
                                        </p:tgtEl>
                                        <p:attrNameLst>
                                          <p:attrName>style.visibility</p:attrName>
                                        </p:attrNameLst>
                                      </p:cBhvr>
                                      <p:to>
                                        <p:strVal val="visible"/>
                                      </p:to>
                                    </p:set>
                                    <p:anim calcmode="lin" valueType="num">
                                      <p:cBhvr additive="base">
                                        <p:cTn id="89" dur="500" fill="hold"/>
                                        <p:tgtEl>
                                          <p:spTgt spid="98333"/>
                                        </p:tgtEl>
                                        <p:attrNameLst>
                                          <p:attrName>ppt_x</p:attrName>
                                        </p:attrNameLst>
                                      </p:cBhvr>
                                      <p:tavLst>
                                        <p:tav tm="0">
                                          <p:val>
                                            <p:strVal val="#ppt_x"/>
                                          </p:val>
                                        </p:tav>
                                        <p:tav tm="100000">
                                          <p:val>
                                            <p:strVal val="#ppt_x"/>
                                          </p:val>
                                        </p:tav>
                                      </p:tavLst>
                                    </p:anim>
                                    <p:anim calcmode="lin" valueType="num">
                                      <p:cBhvr additive="base">
                                        <p:cTn id="90" dur="500" fill="hold"/>
                                        <p:tgtEl>
                                          <p:spTgt spid="983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20" grpId="0"/>
      <p:bldP spid="98321" grpId="0"/>
      <p:bldP spid="983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PT2"/>
</p:tagLst>
</file>

<file path=ppt/theme/theme1.xml><?xml version="1.0" encoding="utf-8"?>
<a:theme xmlns:a="http://schemas.openxmlformats.org/drawingml/2006/main" name="第一PPT，www.1ppt.com ">
  <a:themeElements>
    <a:clrScheme name="顶峰">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1901</TotalTime>
  <Words>4359</Words>
  <Application>Microsoft Office PowerPoint</Application>
  <PresentationFormat>自定义</PresentationFormat>
  <Paragraphs>418</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企业简介</dc:title>
  <dc:creator>第一PPT</dc:creator>
  <cp:keywords>www.1ppt.com</cp:keywords>
  <cp:lastModifiedBy>Windows User</cp:lastModifiedBy>
  <cp:revision>234</cp:revision>
  <dcterms:created xsi:type="dcterms:W3CDTF">2015-09-12T03:56:43Z</dcterms:created>
  <dcterms:modified xsi:type="dcterms:W3CDTF">2018-11-12T13:22:21Z</dcterms:modified>
</cp:coreProperties>
</file>