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91" r:id="rId2"/>
  </p:sldMasterIdLst>
  <p:notesMasterIdLst>
    <p:notesMasterId r:id="rId27"/>
  </p:notesMasterIdLst>
  <p:sldIdLst>
    <p:sldId id="318" r:id="rId3"/>
    <p:sldId id="319" r:id="rId4"/>
    <p:sldId id="293" r:id="rId5"/>
    <p:sldId id="299" r:id="rId6"/>
    <p:sldId id="300" r:id="rId7"/>
    <p:sldId id="294" r:id="rId8"/>
    <p:sldId id="301" r:id="rId9"/>
    <p:sldId id="323" r:id="rId10"/>
    <p:sldId id="295" r:id="rId11"/>
    <p:sldId id="311" r:id="rId12"/>
    <p:sldId id="313" r:id="rId13"/>
    <p:sldId id="322" r:id="rId14"/>
    <p:sldId id="296" r:id="rId15"/>
    <p:sldId id="303" r:id="rId16"/>
    <p:sldId id="308" r:id="rId17"/>
    <p:sldId id="297" r:id="rId18"/>
    <p:sldId id="304" r:id="rId19"/>
    <p:sldId id="326" r:id="rId20"/>
    <p:sldId id="309" r:id="rId21"/>
    <p:sldId id="298" r:id="rId22"/>
    <p:sldId id="305" r:id="rId23"/>
    <p:sldId id="310" r:id="rId24"/>
    <p:sldId id="328" r:id="rId25"/>
    <p:sldId id="329" r:id="rId26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0B20"/>
    <a:srgbClr val="800000"/>
    <a:srgbClr val="330000"/>
    <a:srgbClr val="000000"/>
    <a:srgbClr val="0D0D0D"/>
    <a:srgbClr val="FFFFFF"/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85" autoAdjust="0"/>
    <p:restoredTop sz="94715"/>
  </p:normalViewPr>
  <p:slideViewPr>
    <p:cSldViewPr snapToGrid="0" snapToObjects="1">
      <p:cViewPr varScale="1">
        <p:scale>
          <a:sx n="53" d="100"/>
          <a:sy n="53" d="100"/>
        </p:scale>
        <p:origin x="-90" y="-14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173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2907904"/>
        <c:axId val="102909440"/>
      </c:barChart>
      <c:catAx>
        <c:axId val="102907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2909440"/>
        <c:crosses val="autoZero"/>
        <c:auto val="1"/>
        <c:lblAlgn val="ctr"/>
        <c:lblOffset val="100"/>
        <c:noMultiLvlLbl val="0"/>
      </c:catAx>
      <c:valAx>
        <c:axId val="102909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2907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113624685803201"/>
          <c:y val="0.15504800518981299"/>
          <c:w val="0.54594620116929804"/>
          <c:h val="0.764261828958170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cene3d>
              <a:camera prst="orthographicFront"/>
              <a:lightRig rig="brightRoom" dir="t"/>
            </a:scene3d>
            <a:sp3d prstMaterial="flat">
              <a:contourClr>
                <a:srgbClr val="000000"/>
              </a:contourClr>
            </a:sp3d>
          </c:spPr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Microsoft YaHei" charset="0"/>
                    <a:ea typeface="Microsoft YaHei" charset="0"/>
                    <a:cs typeface="Microsoft YaHei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62FC4D-8DDF-47CC-9347-3F1397A39650}" type="doc">
      <dgm:prSet loTypeId="urn:microsoft.com/office/officeart/2005/8/layout/chevron2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zh-CN" altLang="en-US"/>
        </a:p>
      </dgm:t>
    </dgm:pt>
    <dgm:pt modelId="{A56B08A8-BF4F-44E3-B17A-A5F2C3BCFDFC}">
      <dgm:prSet phldrT="[文本]" custT="1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zh-CN" altLang="en-US" sz="2400" b="0" dirty="0" smtClean="0">
              <a:solidFill>
                <a:schemeClr val="bg1"/>
              </a:solidFill>
              <a:ea typeface="微软雅黑" charset="0"/>
            </a:rPr>
            <a:t>添加标题</a:t>
          </a:r>
          <a:endParaRPr lang="zh-CN" altLang="en-US" sz="2400" b="0" dirty="0">
            <a:solidFill>
              <a:schemeClr val="bg1"/>
            </a:solidFill>
          </a:endParaRPr>
        </a:p>
      </dgm:t>
    </dgm:pt>
    <dgm:pt modelId="{574D7652-0982-4B43-83C0-4E26DBF38386}" type="parTrans" cxnId="{E5BA4390-9D0A-4387-8733-20B70C3EEF57}">
      <dgm:prSet/>
      <dgm:spPr/>
      <dgm:t>
        <a:bodyPr/>
        <a:lstStyle/>
        <a:p>
          <a:endParaRPr lang="zh-CN" altLang="en-US"/>
        </a:p>
      </dgm:t>
    </dgm:pt>
    <dgm:pt modelId="{7F2607C7-5C06-4168-9E6C-F85303FF5E39}" type="sibTrans" cxnId="{E5BA4390-9D0A-4387-8733-20B70C3EEF57}">
      <dgm:prSet/>
      <dgm:spPr/>
      <dgm:t>
        <a:bodyPr/>
        <a:lstStyle/>
        <a:p>
          <a:endParaRPr lang="zh-CN" altLang="en-US"/>
        </a:p>
      </dgm:t>
    </dgm:pt>
    <dgm:pt modelId="{9575BF9D-0BDA-4CCD-B402-4A69EEE76CBB}">
      <dgm:prSet phldrT="[文本]" custT="1"/>
      <dgm:spPr>
        <a:solidFill>
          <a:schemeClr val="bg1">
            <a:alpha val="90000"/>
          </a:schemeClr>
        </a:solidFill>
        <a:ln w="12700">
          <a:solidFill>
            <a:schemeClr val="accent2"/>
          </a:solidFill>
        </a:ln>
      </dgm:spPr>
      <dgm:t>
        <a:bodyPr/>
        <a:lstStyle/>
        <a:p>
          <a:pPr>
            <a:lnSpc>
              <a:spcPct val="130000"/>
            </a:lnSpc>
          </a:pPr>
          <a:r>
            <a:rPr lang="zh-CN" alt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rPr>
            <a:t>标题数字等都可以通过点击和重新输入进行更改，顶部“开始”面板中可以对字体、字号、颜色、行距等进行修改。</a:t>
          </a:r>
          <a:endParaRPr lang="zh-CN" altLang="en-US" sz="1200" dirty="0"/>
        </a:p>
      </dgm:t>
    </dgm:pt>
    <dgm:pt modelId="{5102F54C-39A2-4C8D-B7D6-3BF5E90EC7EE}" type="parTrans" cxnId="{85FBD1F2-398F-425D-85F7-2A7F1E20C0C8}">
      <dgm:prSet/>
      <dgm:spPr/>
      <dgm:t>
        <a:bodyPr/>
        <a:lstStyle/>
        <a:p>
          <a:endParaRPr lang="zh-CN" altLang="en-US"/>
        </a:p>
      </dgm:t>
    </dgm:pt>
    <dgm:pt modelId="{AE489B55-7F26-4FAD-A59F-693440D7E2DF}" type="sibTrans" cxnId="{85FBD1F2-398F-425D-85F7-2A7F1E20C0C8}">
      <dgm:prSet/>
      <dgm:spPr/>
      <dgm:t>
        <a:bodyPr/>
        <a:lstStyle/>
        <a:p>
          <a:endParaRPr lang="zh-CN" altLang="en-US"/>
        </a:p>
      </dgm:t>
    </dgm:pt>
    <dgm:pt modelId="{63494861-6681-4A9D-85F5-2A5B5C9CD987}">
      <dgm:prSet phldrT="[文本]" custT="1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zh-CN" altLang="en-US" sz="2400" b="0" dirty="0" smtClean="0">
              <a:solidFill>
                <a:schemeClr val="bg1"/>
              </a:solidFill>
              <a:ea typeface="微软雅黑" charset="0"/>
            </a:rPr>
            <a:t>添加标题</a:t>
          </a:r>
          <a:endParaRPr lang="zh-CN" altLang="en-US" sz="2400" b="0" dirty="0"/>
        </a:p>
      </dgm:t>
    </dgm:pt>
    <dgm:pt modelId="{42E5579B-5BE7-4154-BEA3-4657FD2BD012}" type="parTrans" cxnId="{F7AE5DA5-BDE4-4314-AA1E-3CCF2B275CF5}">
      <dgm:prSet/>
      <dgm:spPr/>
      <dgm:t>
        <a:bodyPr/>
        <a:lstStyle/>
        <a:p>
          <a:endParaRPr lang="zh-CN" altLang="en-US"/>
        </a:p>
      </dgm:t>
    </dgm:pt>
    <dgm:pt modelId="{3E3880EE-27DD-4D88-B244-E50E44FAE1BA}" type="sibTrans" cxnId="{F7AE5DA5-BDE4-4314-AA1E-3CCF2B275CF5}">
      <dgm:prSet/>
      <dgm:spPr/>
      <dgm:t>
        <a:bodyPr/>
        <a:lstStyle/>
        <a:p>
          <a:endParaRPr lang="zh-CN" altLang="en-US"/>
        </a:p>
      </dgm:t>
    </dgm:pt>
    <dgm:pt modelId="{B25B7F5A-67AD-4173-ABE5-EEDFD289F8CC}">
      <dgm:prSet phldrT="[文本]" custT="1"/>
      <dgm:spPr>
        <a:ln w="12700">
          <a:solidFill>
            <a:schemeClr val="accent3"/>
          </a:solidFill>
        </a:ln>
      </dgm:spPr>
      <dgm:t>
        <a:bodyPr/>
        <a:lstStyle/>
        <a:p>
          <a:pPr>
            <a:lnSpc>
              <a:spcPct val="130000"/>
            </a:lnSpc>
          </a:pPr>
          <a:r>
            <a:rPr lang="zh-CN" alt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rPr>
            <a:t>标题数字等都可以通过点击和重新输入进行更改，顶部“开始”面板中可以对字体、字号、颜色、行距等进行修改。</a:t>
          </a:r>
          <a:endParaRPr lang="zh-CN" altLang="en-US" sz="1200" dirty="0"/>
        </a:p>
      </dgm:t>
    </dgm:pt>
    <dgm:pt modelId="{58534D1E-8CB5-4610-87A9-19EA7C8FA3E5}" type="parTrans" cxnId="{14B0B85A-B036-4DBD-9A0B-DB5B9D46CA15}">
      <dgm:prSet/>
      <dgm:spPr/>
      <dgm:t>
        <a:bodyPr/>
        <a:lstStyle/>
        <a:p>
          <a:endParaRPr lang="zh-CN" altLang="en-US"/>
        </a:p>
      </dgm:t>
    </dgm:pt>
    <dgm:pt modelId="{D8AAE42F-5BD4-418E-A0F5-9D15F9CE2F9D}" type="sibTrans" cxnId="{14B0B85A-B036-4DBD-9A0B-DB5B9D46CA15}">
      <dgm:prSet/>
      <dgm:spPr/>
      <dgm:t>
        <a:bodyPr/>
        <a:lstStyle/>
        <a:p>
          <a:endParaRPr lang="zh-CN" altLang="en-US"/>
        </a:p>
      </dgm:t>
    </dgm:pt>
    <dgm:pt modelId="{855CF3D1-E91B-4616-93CF-FBBD71E9C58F}">
      <dgm:prSet phldrT="[文本]" custT="1"/>
      <dgm:spPr>
        <a:solidFill>
          <a:schemeClr val="accent1"/>
        </a:solidFill>
        <a:ln>
          <a:noFill/>
        </a:ln>
      </dgm:spPr>
      <dgm:t>
        <a:bodyPr/>
        <a:lstStyle/>
        <a:p>
          <a:r>
            <a:rPr lang="zh-CN" altLang="en-US" sz="2400" b="0" dirty="0" smtClean="0">
              <a:solidFill>
                <a:schemeClr val="bg1"/>
              </a:solidFill>
              <a:ea typeface="微软雅黑" charset="0"/>
            </a:rPr>
            <a:t>添加标题</a:t>
          </a:r>
          <a:endParaRPr lang="zh-CN" altLang="en-US" sz="2400" b="0" dirty="0"/>
        </a:p>
      </dgm:t>
    </dgm:pt>
    <dgm:pt modelId="{3B5629F6-4056-4E56-8726-E65D084ABAAF}" type="parTrans" cxnId="{1C9F98D2-EE92-4622-816B-43180BD7F6D7}">
      <dgm:prSet/>
      <dgm:spPr/>
      <dgm:t>
        <a:bodyPr/>
        <a:lstStyle/>
        <a:p>
          <a:endParaRPr lang="zh-CN" altLang="en-US"/>
        </a:p>
      </dgm:t>
    </dgm:pt>
    <dgm:pt modelId="{033023B3-04AE-4BBB-B808-52D16ACF5864}" type="sibTrans" cxnId="{1C9F98D2-EE92-4622-816B-43180BD7F6D7}">
      <dgm:prSet/>
      <dgm:spPr/>
      <dgm:t>
        <a:bodyPr/>
        <a:lstStyle/>
        <a:p>
          <a:endParaRPr lang="zh-CN" altLang="en-US"/>
        </a:p>
      </dgm:t>
    </dgm:pt>
    <dgm:pt modelId="{C7440A2A-97EE-4E4B-AF6F-DACBCD2B2C6A}">
      <dgm:prSet phldrT="[文本]" custT="1"/>
      <dgm:spPr>
        <a:ln w="12700">
          <a:solidFill>
            <a:schemeClr val="accent1"/>
          </a:solidFill>
        </a:ln>
      </dgm:spPr>
      <dgm:t>
        <a:bodyPr/>
        <a:lstStyle/>
        <a:p>
          <a:pPr>
            <a:lnSpc>
              <a:spcPct val="130000"/>
            </a:lnSpc>
          </a:pPr>
          <a:r>
            <a:rPr lang="zh-CN" alt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rPr>
            <a:t>标题数字等都可以通过点击和重新输入进行更改，顶部“开始”面板中可以对字体、字号、颜色、行距等进行修改。</a:t>
          </a:r>
          <a:endParaRPr lang="zh-CN" altLang="en-US" sz="1200" dirty="0"/>
        </a:p>
      </dgm:t>
    </dgm:pt>
    <dgm:pt modelId="{914FD104-F42A-452F-8C44-B0C102830681}" type="parTrans" cxnId="{89AF517B-C2D2-40F0-BB4D-F2818489C488}">
      <dgm:prSet/>
      <dgm:spPr/>
      <dgm:t>
        <a:bodyPr/>
        <a:lstStyle/>
        <a:p>
          <a:endParaRPr lang="zh-CN" altLang="en-US"/>
        </a:p>
      </dgm:t>
    </dgm:pt>
    <dgm:pt modelId="{DE4E8ABB-DFFB-432D-8053-F64C883363C2}" type="sibTrans" cxnId="{89AF517B-C2D2-40F0-BB4D-F2818489C488}">
      <dgm:prSet/>
      <dgm:spPr/>
      <dgm:t>
        <a:bodyPr/>
        <a:lstStyle/>
        <a:p>
          <a:endParaRPr lang="zh-CN" altLang="en-US"/>
        </a:p>
      </dgm:t>
    </dgm:pt>
    <dgm:pt modelId="{A2F4B4A6-71E8-4263-A377-FB362E264B14}" type="pres">
      <dgm:prSet presAssocID="{B562FC4D-8DDF-47CC-9347-3F1397A3965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37E9D33-50AB-4022-BD9D-7414758DEE46}" type="pres">
      <dgm:prSet presAssocID="{A56B08A8-BF4F-44E3-B17A-A5F2C3BCFDFC}" presName="composite" presStyleCnt="0"/>
      <dgm:spPr/>
    </dgm:pt>
    <dgm:pt modelId="{E2FC99E3-CFD3-4CC9-9AC7-F2B62E5C5829}" type="pres">
      <dgm:prSet presAssocID="{A56B08A8-BF4F-44E3-B17A-A5F2C3BCFDF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1301DE1-B67F-46C3-B2E7-D98324E6EBA8}" type="pres">
      <dgm:prSet presAssocID="{A56B08A8-BF4F-44E3-B17A-A5F2C3BCFDF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C770B7A-F59B-4AF1-8520-0F8A66BD2CEF}" type="pres">
      <dgm:prSet presAssocID="{7F2607C7-5C06-4168-9E6C-F85303FF5E39}" presName="sp" presStyleCnt="0"/>
      <dgm:spPr/>
    </dgm:pt>
    <dgm:pt modelId="{E543658C-E821-45A6-B7EE-BA77BDA1F0ED}" type="pres">
      <dgm:prSet presAssocID="{63494861-6681-4A9D-85F5-2A5B5C9CD987}" presName="composite" presStyleCnt="0"/>
      <dgm:spPr/>
    </dgm:pt>
    <dgm:pt modelId="{C52856A3-BD51-4B05-982A-86FAF25E4A70}" type="pres">
      <dgm:prSet presAssocID="{63494861-6681-4A9D-85F5-2A5B5C9CD98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1FCC98E-0500-45AF-9A73-F1249F455C0B}" type="pres">
      <dgm:prSet presAssocID="{63494861-6681-4A9D-85F5-2A5B5C9CD98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F47E602-45B0-4C7F-9A4E-FE138445D4D5}" type="pres">
      <dgm:prSet presAssocID="{3E3880EE-27DD-4D88-B244-E50E44FAE1BA}" presName="sp" presStyleCnt="0"/>
      <dgm:spPr/>
    </dgm:pt>
    <dgm:pt modelId="{121DC315-A6F0-4DE8-BE2D-39A967817EEC}" type="pres">
      <dgm:prSet presAssocID="{855CF3D1-E91B-4616-93CF-FBBD71E9C58F}" presName="composite" presStyleCnt="0"/>
      <dgm:spPr/>
    </dgm:pt>
    <dgm:pt modelId="{0936CEAF-D6C6-4EC4-A8D5-48B1978FA782}" type="pres">
      <dgm:prSet presAssocID="{855CF3D1-E91B-4616-93CF-FBBD71E9C58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BFFB412-30AA-4598-8C64-B443658EDC6B}" type="pres">
      <dgm:prSet presAssocID="{855CF3D1-E91B-4616-93CF-FBBD71E9C58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33DDB26-54A0-473C-93BC-BB113201F480}" type="presOf" srcId="{63494861-6681-4A9D-85F5-2A5B5C9CD987}" destId="{C52856A3-BD51-4B05-982A-86FAF25E4A70}" srcOrd="0" destOrd="0" presId="urn:microsoft.com/office/officeart/2005/8/layout/chevron2"/>
    <dgm:cxn modelId="{922BDDC6-B8DE-4939-9BA1-0AA86A744909}" type="presOf" srcId="{B562FC4D-8DDF-47CC-9347-3F1397A39650}" destId="{A2F4B4A6-71E8-4263-A377-FB362E264B14}" srcOrd="0" destOrd="0" presId="urn:microsoft.com/office/officeart/2005/8/layout/chevron2"/>
    <dgm:cxn modelId="{14B0B85A-B036-4DBD-9A0B-DB5B9D46CA15}" srcId="{63494861-6681-4A9D-85F5-2A5B5C9CD987}" destId="{B25B7F5A-67AD-4173-ABE5-EEDFD289F8CC}" srcOrd="0" destOrd="0" parTransId="{58534D1E-8CB5-4610-87A9-19EA7C8FA3E5}" sibTransId="{D8AAE42F-5BD4-418E-A0F5-9D15F9CE2F9D}"/>
    <dgm:cxn modelId="{FE1E82CE-5FA7-42E1-BB2E-E974B27CCC5D}" type="presOf" srcId="{9575BF9D-0BDA-4CCD-B402-4A69EEE76CBB}" destId="{81301DE1-B67F-46C3-B2E7-D98324E6EBA8}" srcOrd="0" destOrd="0" presId="urn:microsoft.com/office/officeart/2005/8/layout/chevron2"/>
    <dgm:cxn modelId="{1C9F98D2-EE92-4622-816B-43180BD7F6D7}" srcId="{B562FC4D-8DDF-47CC-9347-3F1397A39650}" destId="{855CF3D1-E91B-4616-93CF-FBBD71E9C58F}" srcOrd="2" destOrd="0" parTransId="{3B5629F6-4056-4E56-8726-E65D084ABAAF}" sibTransId="{033023B3-04AE-4BBB-B808-52D16ACF5864}"/>
    <dgm:cxn modelId="{4B72A46A-CA73-4FFC-AFAA-1DD90E243B83}" type="presOf" srcId="{B25B7F5A-67AD-4173-ABE5-EEDFD289F8CC}" destId="{91FCC98E-0500-45AF-9A73-F1249F455C0B}" srcOrd="0" destOrd="0" presId="urn:microsoft.com/office/officeart/2005/8/layout/chevron2"/>
    <dgm:cxn modelId="{85FBD1F2-398F-425D-85F7-2A7F1E20C0C8}" srcId="{A56B08A8-BF4F-44E3-B17A-A5F2C3BCFDFC}" destId="{9575BF9D-0BDA-4CCD-B402-4A69EEE76CBB}" srcOrd="0" destOrd="0" parTransId="{5102F54C-39A2-4C8D-B7D6-3BF5E90EC7EE}" sibTransId="{AE489B55-7F26-4FAD-A59F-693440D7E2DF}"/>
    <dgm:cxn modelId="{79686F4A-AE3F-4425-8093-D645FF3D3002}" type="presOf" srcId="{C7440A2A-97EE-4E4B-AF6F-DACBCD2B2C6A}" destId="{1BFFB412-30AA-4598-8C64-B443658EDC6B}" srcOrd="0" destOrd="0" presId="urn:microsoft.com/office/officeart/2005/8/layout/chevron2"/>
    <dgm:cxn modelId="{F7AE5DA5-BDE4-4314-AA1E-3CCF2B275CF5}" srcId="{B562FC4D-8DDF-47CC-9347-3F1397A39650}" destId="{63494861-6681-4A9D-85F5-2A5B5C9CD987}" srcOrd="1" destOrd="0" parTransId="{42E5579B-5BE7-4154-BEA3-4657FD2BD012}" sibTransId="{3E3880EE-27DD-4D88-B244-E50E44FAE1BA}"/>
    <dgm:cxn modelId="{E8B64765-F660-48C1-8ADA-F9678E176320}" type="presOf" srcId="{A56B08A8-BF4F-44E3-B17A-A5F2C3BCFDFC}" destId="{E2FC99E3-CFD3-4CC9-9AC7-F2B62E5C5829}" srcOrd="0" destOrd="0" presId="urn:microsoft.com/office/officeart/2005/8/layout/chevron2"/>
    <dgm:cxn modelId="{6BB92663-116F-4FF6-87F1-6C370FB2DE16}" type="presOf" srcId="{855CF3D1-E91B-4616-93CF-FBBD71E9C58F}" destId="{0936CEAF-D6C6-4EC4-A8D5-48B1978FA782}" srcOrd="0" destOrd="0" presId="urn:microsoft.com/office/officeart/2005/8/layout/chevron2"/>
    <dgm:cxn modelId="{89AF517B-C2D2-40F0-BB4D-F2818489C488}" srcId="{855CF3D1-E91B-4616-93CF-FBBD71E9C58F}" destId="{C7440A2A-97EE-4E4B-AF6F-DACBCD2B2C6A}" srcOrd="0" destOrd="0" parTransId="{914FD104-F42A-452F-8C44-B0C102830681}" sibTransId="{DE4E8ABB-DFFB-432D-8053-F64C883363C2}"/>
    <dgm:cxn modelId="{E5BA4390-9D0A-4387-8733-20B70C3EEF57}" srcId="{B562FC4D-8DDF-47CC-9347-3F1397A39650}" destId="{A56B08A8-BF4F-44E3-B17A-A5F2C3BCFDFC}" srcOrd="0" destOrd="0" parTransId="{574D7652-0982-4B43-83C0-4E26DBF38386}" sibTransId="{7F2607C7-5C06-4168-9E6C-F85303FF5E39}"/>
    <dgm:cxn modelId="{2D0EFB77-FECD-4C23-92D0-6F0E94E7CB34}" type="presParOf" srcId="{A2F4B4A6-71E8-4263-A377-FB362E264B14}" destId="{637E9D33-50AB-4022-BD9D-7414758DEE46}" srcOrd="0" destOrd="0" presId="urn:microsoft.com/office/officeart/2005/8/layout/chevron2"/>
    <dgm:cxn modelId="{8CBBB821-3326-4E55-843F-12123E856848}" type="presParOf" srcId="{637E9D33-50AB-4022-BD9D-7414758DEE46}" destId="{E2FC99E3-CFD3-4CC9-9AC7-F2B62E5C5829}" srcOrd="0" destOrd="0" presId="urn:microsoft.com/office/officeart/2005/8/layout/chevron2"/>
    <dgm:cxn modelId="{93B443F9-C874-4629-8280-3A1A4AE7C074}" type="presParOf" srcId="{637E9D33-50AB-4022-BD9D-7414758DEE46}" destId="{81301DE1-B67F-46C3-B2E7-D98324E6EBA8}" srcOrd="1" destOrd="0" presId="urn:microsoft.com/office/officeart/2005/8/layout/chevron2"/>
    <dgm:cxn modelId="{E3C2F882-A3AE-42B5-9DF3-DBBF4EC53B0E}" type="presParOf" srcId="{A2F4B4A6-71E8-4263-A377-FB362E264B14}" destId="{4C770B7A-F59B-4AF1-8520-0F8A66BD2CEF}" srcOrd="1" destOrd="0" presId="urn:microsoft.com/office/officeart/2005/8/layout/chevron2"/>
    <dgm:cxn modelId="{9B5BFF10-04E0-4F4A-8BEB-7D49FDAA70AE}" type="presParOf" srcId="{A2F4B4A6-71E8-4263-A377-FB362E264B14}" destId="{E543658C-E821-45A6-B7EE-BA77BDA1F0ED}" srcOrd="2" destOrd="0" presId="urn:microsoft.com/office/officeart/2005/8/layout/chevron2"/>
    <dgm:cxn modelId="{4487E7D4-911B-41AF-A959-2802798190C1}" type="presParOf" srcId="{E543658C-E821-45A6-B7EE-BA77BDA1F0ED}" destId="{C52856A3-BD51-4B05-982A-86FAF25E4A70}" srcOrd="0" destOrd="0" presId="urn:microsoft.com/office/officeart/2005/8/layout/chevron2"/>
    <dgm:cxn modelId="{A1B3484C-6E25-4560-92F4-89D87EC4C878}" type="presParOf" srcId="{E543658C-E821-45A6-B7EE-BA77BDA1F0ED}" destId="{91FCC98E-0500-45AF-9A73-F1249F455C0B}" srcOrd="1" destOrd="0" presId="urn:microsoft.com/office/officeart/2005/8/layout/chevron2"/>
    <dgm:cxn modelId="{961954AB-FA0B-4E41-99BE-3171A73CD905}" type="presParOf" srcId="{A2F4B4A6-71E8-4263-A377-FB362E264B14}" destId="{AF47E602-45B0-4C7F-9A4E-FE138445D4D5}" srcOrd="3" destOrd="0" presId="urn:microsoft.com/office/officeart/2005/8/layout/chevron2"/>
    <dgm:cxn modelId="{81C323DD-B41E-4788-9C40-843BCB25A851}" type="presParOf" srcId="{A2F4B4A6-71E8-4263-A377-FB362E264B14}" destId="{121DC315-A6F0-4DE8-BE2D-39A967817EEC}" srcOrd="4" destOrd="0" presId="urn:microsoft.com/office/officeart/2005/8/layout/chevron2"/>
    <dgm:cxn modelId="{F4C9C1CA-CEAE-4203-AB6C-61F08851B552}" type="presParOf" srcId="{121DC315-A6F0-4DE8-BE2D-39A967817EEC}" destId="{0936CEAF-D6C6-4EC4-A8D5-48B1978FA782}" srcOrd="0" destOrd="0" presId="urn:microsoft.com/office/officeart/2005/8/layout/chevron2"/>
    <dgm:cxn modelId="{4A58B549-D237-45D2-9F89-008D55076DFE}" type="presParOf" srcId="{121DC315-A6F0-4DE8-BE2D-39A967817EEC}" destId="{1BFFB412-30AA-4598-8C64-B443658EDC6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FC99E3-CFD3-4CC9-9AC7-F2B62E5C5829}">
      <dsp:nvSpPr>
        <dsp:cNvPr id="0" name=""/>
        <dsp:cNvSpPr/>
      </dsp:nvSpPr>
      <dsp:spPr>
        <a:xfrm rot="5400000">
          <a:off x="-289718" y="292805"/>
          <a:ext cx="1931458" cy="1352020"/>
        </a:xfrm>
        <a:prstGeom prst="chevron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solidFill>
                <a:schemeClr val="bg1"/>
              </a:solidFill>
              <a:ea typeface="微软雅黑" charset="0"/>
            </a:rPr>
            <a:t>添加标题</a:t>
          </a:r>
          <a:endParaRPr lang="zh-CN" altLang="en-US" sz="2400" b="0" kern="1200" dirty="0">
            <a:solidFill>
              <a:schemeClr val="bg1"/>
            </a:solidFill>
          </a:endParaRPr>
        </a:p>
      </dsp:txBody>
      <dsp:txXfrm rot="-5400000">
        <a:off x="1" y="679096"/>
        <a:ext cx="1352020" cy="579438"/>
      </dsp:txXfrm>
    </dsp:sp>
    <dsp:sp modelId="{81301DE1-B67F-46C3-B2E7-D98324E6EBA8}">
      <dsp:nvSpPr>
        <dsp:cNvPr id="0" name=""/>
        <dsp:cNvSpPr/>
      </dsp:nvSpPr>
      <dsp:spPr>
        <a:xfrm rot="5400000">
          <a:off x="4112286" y="-2757179"/>
          <a:ext cx="1255447" cy="6775979"/>
        </a:xfrm>
        <a:prstGeom prst="round2Same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2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rPr>
            <a:t>标题数字等都可以通过点击和重新输入进行更改，顶部“开始”面板中可以对字体、字号、颜色、行距等进行修改。</a:t>
          </a:r>
          <a:endParaRPr lang="zh-CN" altLang="en-US" sz="1200" kern="1200" dirty="0"/>
        </a:p>
      </dsp:txBody>
      <dsp:txXfrm rot="-5400000">
        <a:off x="1352020" y="64373"/>
        <a:ext cx="6714693" cy="1132875"/>
      </dsp:txXfrm>
    </dsp:sp>
    <dsp:sp modelId="{C52856A3-BD51-4B05-982A-86FAF25E4A70}">
      <dsp:nvSpPr>
        <dsp:cNvPr id="0" name=""/>
        <dsp:cNvSpPr/>
      </dsp:nvSpPr>
      <dsp:spPr>
        <a:xfrm rot="5400000">
          <a:off x="-289718" y="2033323"/>
          <a:ext cx="1931458" cy="1352020"/>
        </a:xfrm>
        <a:prstGeom prst="chevron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solidFill>
                <a:schemeClr val="bg1"/>
              </a:solidFill>
              <a:ea typeface="微软雅黑" charset="0"/>
            </a:rPr>
            <a:t>添加标题</a:t>
          </a:r>
          <a:endParaRPr lang="zh-CN" altLang="en-US" sz="2400" b="0" kern="1200" dirty="0"/>
        </a:p>
      </dsp:txBody>
      <dsp:txXfrm rot="-5400000">
        <a:off x="1" y="2419614"/>
        <a:ext cx="1352020" cy="579438"/>
      </dsp:txXfrm>
    </dsp:sp>
    <dsp:sp modelId="{91FCC98E-0500-45AF-9A73-F1249F455C0B}">
      <dsp:nvSpPr>
        <dsp:cNvPr id="0" name=""/>
        <dsp:cNvSpPr/>
      </dsp:nvSpPr>
      <dsp:spPr>
        <a:xfrm rot="5400000">
          <a:off x="4112286" y="-1016661"/>
          <a:ext cx="1255447" cy="67759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2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rPr>
            <a:t>标题数字等都可以通过点击和重新输入进行更改，顶部“开始”面板中可以对字体、字号、颜色、行距等进行修改。</a:t>
          </a:r>
          <a:endParaRPr lang="zh-CN" altLang="en-US" sz="1200" kern="1200" dirty="0"/>
        </a:p>
      </dsp:txBody>
      <dsp:txXfrm rot="-5400000">
        <a:off x="1352020" y="1804891"/>
        <a:ext cx="6714693" cy="1132875"/>
      </dsp:txXfrm>
    </dsp:sp>
    <dsp:sp modelId="{0936CEAF-D6C6-4EC4-A8D5-48B1978FA782}">
      <dsp:nvSpPr>
        <dsp:cNvPr id="0" name=""/>
        <dsp:cNvSpPr/>
      </dsp:nvSpPr>
      <dsp:spPr>
        <a:xfrm rot="5400000">
          <a:off x="-289718" y="3773840"/>
          <a:ext cx="1931458" cy="1352020"/>
        </a:xfrm>
        <a:prstGeom prst="chevron">
          <a:avLst/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solidFill>
                <a:schemeClr val="bg1"/>
              </a:solidFill>
              <a:ea typeface="微软雅黑" charset="0"/>
            </a:rPr>
            <a:t>添加标题</a:t>
          </a:r>
          <a:endParaRPr lang="zh-CN" altLang="en-US" sz="2400" b="0" kern="1200" dirty="0"/>
        </a:p>
      </dsp:txBody>
      <dsp:txXfrm rot="-5400000">
        <a:off x="1" y="4160131"/>
        <a:ext cx="1352020" cy="579438"/>
      </dsp:txXfrm>
    </dsp:sp>
    <dsp:sp modelId="{1BFFB412-30AA-4598-8C64-B443658EDC6B}">
      <dsp:nvSpPr>
        <dsp:cNvPr id="0" name=""/>
        <dsp:cNvSpPr/>
      </dsp:nvSpPr>
      <dsp:spPr>
        <a:xfrm rot="5400000">
          <a:off x="4112286" y="723856"/>
          <a:ext cx="1255447" cy="67759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2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rPr>
            <a:t>标题数字等都可以通过点击和重新输入进行更改，顶部“开始”面板中可以对字体、字号、颜色、行距等进行修改。</a:t>
          </a:r>
          <a:endParaRPr lang="zh-CN" altLang="en-US" sz="1200" kern="1200" dirty="0"/>
        </a:p>
      </dsp:txBody>
      <dsp:txXfrm rot="-5400000">
        <a:off x="1352020" y="3545408"/>
        <a:ext cx="6714693" cy="11328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914E63-7882-42D2-8270-AC04DA40FA3A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98503-EB27-441B-BBEA-46D7032672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80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1174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34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28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700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656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877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980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487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003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256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50"/>
            <a:ext cx="12203310" cy="685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573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50"/>
            <a:ext cx="12203310" cy="6851650"/>
          </a:xfrm>
          <a:prstGeom prst="rect">
            <a:avLst/>
          </a:prstGeom>
        </p:spPr>
      </p:pic>
      <p:sp>
        <p:nvSpPr>
          <p:cNvPr id="3" name="等腰三角形 2"/>
          <p:cNvSpPr/>
          <p:nvPr userDrawn="1"/>
        </p:nvSpPr>
        <p:spPr>
          <a:xfrm>
            <a:off x="11310" y="2805697"/>
            <a:ext cx="12192000" cy="4052303"/>
          </a:xfrm>
          <a:prstGeom prst="triangle">
            <a:avLst>
              <a:gd name="adj" fmla="val 100000"/>
            </a:avLst>
          </a:pr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等腰三角形 3"/>
          <p:cNvSpPr/>
          <p:nvPr userDrawn="1"/>
        </p:nvSpPr>
        <p:spPr>
          <a:xfrm>
            <a:off x="0" y="0"/>
            <a:ext cx="12192000" cy="6857999"/>
          </a:xfrm>
          <a:prstGeom prst="triangle">
            <a:avLst>
              <a:gd name="adj" fmla="val 0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533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 userDrawn="1"/>
        </p:nvSpPr>
        <p:spPr>
          <a:xfrm>
            <a:off x="11310" y="2805697"/>
            <a:ext cx="12192000" cy="4052303"/>
          </a:xfrm>
          <a:prstGeom prst="triangle">
            <a:avLst>
              <a:gd name="adj" fmla="val 100000"/>
            </a:avLst>
          </a:pr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等腰三角形 2"/>
          <p:cNvSpPr/>
          <p:nvPr userDrawn="1"/>
        </p:nvSpPr>
        <p:spPr>
          <a:xfrm>
            <a:off x="0" y="0"/>
            <a:ext cx="12192000" cy="6857999"/>
          </a:xfrm>
          <a:prstGeom prst="triangle">
            <a:avLst>
              <a:gd name="adj" fmla="val 0"/>
            </a:avLst>
          </a:prstGeom>
          <a:solidFill>
            <a:schemeClr val="accent2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4957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33741"/>
            <a:ext cx="12192000" cy="59716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6120883"/>
            <a:ext cx="12192000" cy="59716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2867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11194832" y="2689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0443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33741"/>
            <a:ext cx="417095" cy="59716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593558" y="133741"/>
            <a:ext cx="11598442" cy="597160"/>
          </a:xfrm>
          <a:prstGeom prst="rect">
            <a:avLst/>
          </a:prstGeom>
          <a:solidFill>
            <a:schemeClr val="bg1">
              <a:alpha val="85098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3391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007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697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79" r:id="rId2"/>
    <p:sldLayoutId id="2147483685" r:id="rId3"/>
    <p:sldLayoutId id="2147483688" r:id="rId4"/>
    <p:sldLayoutId id="2147483684" r:id="rId5"/>
    <p:sldLayoutId id="2147483690" r:id="rId6"/>
    <p:sldLayoutId id="2147483687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477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14077" y="1512597"/>
            <a:ext cx="52341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8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学院</a:t>
            </a:r>
            <a:r>
              <a:rPr kumimoji="1" lang="en-US" altLang="zh-CN" sz="48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专业</a:t>
            </a:r>
            <a:endParaRPr kumimoji="1" lang="zh-CN" altLang="en-US" sz="48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99650" y="2445194"/>
            <a:ext cx="5262979" cy="1107996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毕业论文答辩</a:t>
            </a:r>
            <a:endParaRPr kumimoji="1" lang="zh-CN" altLang="en-US" sz="6600" b="1" dirty="0">
              <a:solidFill>
                <a:schemeClr val="bg1"/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45761" y="3654790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sz="28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请在此位置添加你的论文名称</a:t>
            </a:r>
            <a:r>
              <a:rPr kumimoji="1" lang="en-US" altLang="zh-CN" sz="28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sz="28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99650" y="4268819"/>
            <a:ext cx="5262979" cy="46166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指导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老师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：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PPT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教授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		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报告人：第一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PPT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24753" flipH="1">
            <a:off x="8178519" y="236575"/>
            <a:ext cx="2984761" cy="38087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367" y="15999"/>
            <a:ext cx="2823971" cy="85727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4700" y="5259767"/>
            <a:ext cx="3679798" cy="1591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86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THREE  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3" name="矩形标注 2"/>
          <p:cNvSpPr/>
          <p:nvPr/>
        </p:nvSpPr>
        <p:spPr>
          <a:xfrm>
            <a:off x="618949" y="1354014"/>
            <a:ext cx="3217985" cy="2690445"/>
          </a:xfrm>
          <a:prstGeom prst="wedgeRectCallout">
            <a:avLst>
              <a:gd name="adj1" fmla="val -20287"/>
              <a:gd name="adj2" fmla="val 65218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4516873" y="1354014"/>
            <a:ext cx="3217985" cy="2690445"/>
          </a:xfrm>
          <a:prstGeom prst="wedgeRectCallout">
            <a:avLst>
              <a:gd name="adj1" fmla="val -20287"/>
              <a:gd name="adj2" fmla="val 65218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8414796" y="1354014"/>
            <a:ext cx="3217985" cy="2690445"/>
          </a:xfrm>
          <a:prstGeom prst="wedgeRectCallout">
            <a:avLst>
              <a:gd name="adj1" fmla="val -20287"/>
              <a:gd name="adj2" fmla="val 65218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8949" y="453019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4" name="文本框 8"/>
          <p:cNvSpPr txBox="1"/>
          <p:nvPr/>
        </p:nvSpPr>
        <p:spPr>
          <a:xfrm>
            <a:off x="618948" y="4947515"/>
            <a:ext cx="321798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516874" y="453019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6" name="文本框 8"/>
          <p:cNvSpPr txBox="1"/>
          <p:nvPr/>
        </p:nvSpPr>
        <p:spPr>
          <a:xfrm>
            <a:off x="4516873" y="4947515"/>
            <a:ext cx="3217985" cy="81253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414797" y="453019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8" name="文本框 8"/>
          <p:cNvSpPr txBox="1"/>
          <p:nvPr/>
        </p:nvSpPr>
        <p:spPr>
          <a:xfrm>
            <a:off x="8414796" y="4947515"/>
            <a:ext cx="3217985" cy="81253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924" y="1871402"/>
            <a:ext cx="2944032" cy="165295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3849" y="1871402"/>
            <a:ext cx="2944032" cy="165295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772" y="1871401"/>
            <a:ext cx="2944032" cy="165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4723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THREE  </a:t>
            </a:r>
            <a:r>
              <a:rPr kumimoji="1"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graphicFrame>
        <p:nvGraphicFramePr>
          <p:cNvPr id="31" name="图表 30"/>
          <p:cNvGraphicFramePr/>
          <p:nvPr>
            <p:extLst>
              <p:ext uri="{D42A27DB-BD31-4B8C-83A1-F6EECF244321}">
                <p14:modId xmlns:p14="http://schemas.microsoft.com/office/powerpoint/2010/main" val="861543921"/>
              </p:ext>
            </p:extLst>
          </p:nvPr>
        </p:nvGraphicFramePr>
        <p:xfrm>
          <a:off x="4441092" y="1301261"/>
          <a:ext cx="7375770" cy="4186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" name="文本框 8"/>
          <p:cNvSpPr txBox="1"/>
          <p:nvPr/>
        </p:nvSpPr>
        <p:spPr>
          <a:xfrm>
            <a:off x="460687" y="2678253"/>
            <a:ext cx="321798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60687" y="1759512"/>
            <a:ext cx="3467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37860421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THREE  </a:t>
            </a:r>
            <a:r>
              <a:rPr kumimoji="1"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32" name="矩形 31"/>
          <p:cNvSpPr/>
          <p:nvPr/>
        </p:nvSpPr>
        <p:spPr>
          <a:xfrm>
            <a:off x="9339179" y="308922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33" name="文本框 8"/>
          <p:cNvSpPr txBox="1"/>
          <p:nvPr/>
        </p:nvSpPr>
        <p:spPr>
          <a:xfrm>
            <a:off x="8152519" y="3633537"/>
            <a:ext cx="321798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902887" y="1893983"/>
            <a:ext cx="3467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188213258"/>
              </p:ext>
            </p:extLst>
          </p:nvPr>
        </p:nvGraphicFramePr>
        <p:xfrm>
          <a:off x="466300" y="978449"/>
          <a:ext cx="6871760" cy="4576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216026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36513" y="2226934"/>
            <a:ext cx="463300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6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66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dirty="0" smtClean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FOUR</a:t>
            </a:r>
            <a:endParaRPr kumimoji="1" lang="zh-CN" altLang="en-US" sz="6600" dirty="0"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32165" y="3498152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4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分析讨论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2759" y="3700978"/>
            <a:ext cx="3749241" cy="315702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150" y="2802367"/>
            <a:ext cx="3213717" cy="231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5786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FOUR  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分析讨论</a:t>
            </a:r>
          </a:p>
        </p:txBody>
      </p:sp>
      <p:sp>
        <p:nvSpPr>
          <p:cNvPr id="7" name="矩形 6"/>
          <p:cNvSpPr/>
          <p:nvPr/>
        </p:nvSpPr>
        <p:spPr>
          <a:xfrm>
            <a:off x="1717720" y="1140404"/>
            <a:ext cx="4149409" cy="2372173"/>
          </a:xfrm>
          <a:prstGeom prst="rect">
            <a:avLst/>
          </a:prstGeom>
          <a:noFill/>
          <a:ln w="12700"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35700" y="1148783"/>
            <a:ext cx="4149409" cy="2372173"/>
          </a:xfrm>
          <a:prstGeom prst="rect">
            <a:avLst/>
          </a:prstGeom>
          <a:noFill/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714749" y="3890525"/>
            <a:ext cx="4149409" cy="2372173"/>
          </a:xfrm>
          <a:prstGeom prst="rect">
            <a:avLst/>
          </a:prstGeom>
          <a:noFill/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29918" y="3890526"/>
            <a:ext cx="4149409" cy="2372173"/>
          </a:xfrm>
          <a:prstGeom prst="rect">
            <a:avLst/>
          </a:prstGeom>
          <a:noFill/>
          <a:ln w="12700"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195047" y="30619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3195047" y="398018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6860590" y="398018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6860590" y="30619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grpSp>
        <p:nvGrpSpPr>
          <p:cNvPr id="3" name="组 2"/>
          <p:cNvGrpSpPr/>
          <p:nvPr/>
        </p:nvGrpSpPr>
        <p:grpSpPr>
          <a:xfrm>
            <a:off x="5285984" y="2972316"/>
            <a:ext cx="578175" cy="548640"/>
            <a:chOff x="5285984" y="2972316"/>
            <a:chExt cx="578175" cy="548640"/>
          </a:xfrm>
        </p:grpSpPr>
        <p:sp>
          <p:nvSpPr>
            <p:cNvPr id="11" name="矩形 10"/>
            <p:cNvSpPr/>
            <p:nvPr/>
          </p:nvSpPr>
          <p:spPr>
            <a:xfrm>
              <a:off x="5285984" y="2972316"/>
              <a:ext cx="578175" cy="548640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352895" y="3061970"/>
              <a:ext cx="4443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en-US" altLang="zh-CN" b="1" dirty="0" smtClean="0">
                  <a:solidFill>
                    <a:schemeClr val="bg1"/>
                  </a:solidFill>
                  <a:ea typeface="微软雅黑" charset="0"/>
                </a:rPr>
                <a:t>01</a:t>
              </a:r>
              <a:endParaRPr lang="zh-CN" altLang="en-US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6248368" y="2972316"/>
            <a:ext cx="578174" cy="548640"/>
            <a:chOff x="6248368" y="2972316"/>
            <a:chExt cx="578174" cy="548640"/>
          </a:xfrm>
        </p:grpSpPr>
        <p:sp>
          <p:nvSpPr>
            <p:cNvPr id="20" name="矩形 19"/>
            <p:cNvSpPr/>
            <p:nvPr/>
          </p:nvSpPr>
          <p:spPr>
            <a:xfrm>
              <a:off x="6248368" y="2972316"/>
              <a:ext cx="578174" cy="54864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296829" y="3061970"/>
              <a:ext cx="4443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en-US" altLang="zh-CN" b="1" dirty="0" smtClean="0">
                  <a:solidFill>
                    <a:schemeClr val="bg1"/>
                  </a:solidFill>
                  <a:ea typeface="微软雅黑" charset="0"/>
                </a:rPr>
                <a:t>02</a:t>
              </a:r>
              <a:endParaRPr lang="zh-CN" altLang="en-US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6229918" y="3890526"/>
            <a:ext cx="578175" cy="548640"/>
            <a:chOff x="6229918" y="3890526"/>
            <a:chExt cx="578175" cy="548640"/>
          </a:xfrm>
        </p:grpSpPr>
        <p:sp>
          <p:nvSpPr>
            <p:cNvPr id="21" name="矩形 20"/>
            <p:cNvSpPr/>
            <p:nvPr/>
          </p:nvSpPr>
          <p:spPr>
            <a:xfrm>
              <a:off x="6229918" y="3890526"/>
              <a:ext cx="578175" cy="548640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296829" y="3980180"/>
              <a:ext cx="4443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en-US" altLang="zh-CN" b="1" dirty="0" smtClean="0">
                  <a:solidFill>
                    <a:schemeClr val="bg1"/>
                  </a:solidFill>
                  <a:ea typeface="微软雅黑" charset="0"/>
                </a:rPr>
                <a:t>04</a:t>
              </a:r>
              <a:endParaRPr lang="zh-CN" altLang="en-US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5" name="组 4"/>
          <p:cNvGrpSpPr/>
          <p:nvPr/>
        </p:nvGrpSpPr>
        <p:grpSpPr>
          <a:xfrm>
            <a:off x="5285984" y="3890526"/>
            <a:ext cx="578174" cy="548640"/>
            <a:chOff x="5285984" y="3890526"/>
            <a:chExt cx="578174" cy="548640"/>
          </a:xfrm>
        </p:grpSpPr>
        <p:sp>
          <p:nvSpPr>
            <p:cNvPr id="14" name="矩形 13"/>
            <p:cNvSpPr/>
            <p:nvPr/>
          </p:nvSpPr>
          <p:spPr>
            <a:xfrm>
              <a:off x="5285984" y="3890526"/>
              <a:ext cx="578174" cy="54864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5352895" y="3980180"/>
              <a:ext cx="4443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en-US" altLang="zh-CN" b="1" dirty="0" smtClean="0">
                  <a:solidFill>
                    <a:schemeClr val="bg1"/>
                  </a:solidFill>
                  <a:ea typeface="微软雅黑" charset="0"/>
                </a:rPr>
                <a:t>03</a:t>
              </a:r>
              <a:endParaRPr lang="zh-CN" altLang="en-US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31" name="文本框 8"/>
          <p:cNvSpPr txBox="1"/>
          <p:nvPr/>
        </p:nvSpPr>
        <p:spPr>
          <a:xfrm>
            <a:off x="1990164" y="1432179"/>
            <a:ext cx="361999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2" name="文本框 8"/>
          <p:cNvSpPr txBox="1"/>
          <p:nvPr/>
        </p:nvSpPr>
        <p:spPr>
          <a:xfrm>
            <a:off x="6659253" y="1432179"/>
            <a:ext cx="361999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3" name="文本框 8"/>
          <p:cNvSpPr txBox="1"/>
          <p:nvPr/>
        </p:nvSpPr>
        <p:spPr>
          <a:xfrm>
            <a:off x="6659253" y="4719082"/>
            <a:ext cx="361999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1990164" y="4719082"/>
            <a:ext cx="361999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98854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FOUR  </a:t>
            </a:r>
            <a:r>
              <a:rPr kumimoji="1"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分析讨论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07494"/>
            <a:ext cx="2192919" cy="369251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99081" y="1507494"/>
            <a:ext cx="2199015" cy="3692512"/>
          </a:xfrm>
          <a:prstGeom prst="rect">
            <a:avLst/>
          </a:prstGeom>
        </p:spPr>
      </p:pic>
      <p:grpSp>
        <p:nvGrpSpPr>
          <p:cNvPr id="3" name="组 2"/>
          <p:cNvGrpSpPr/>
          <p:nvPr/>
        </p:nvGrpSpPr>
        <p:grpSpPr>
          <a:xfrm>
            <a:off x="2807677" y="1507494"/>
            <a:ext cx="6576646" cy="3692512"/>
            <a:chOff x="2807677" y="1507494"/>
            <a:chExt cx="6576646" cy="369251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07677" y="1507494"/>
              <a:ext cx="6576646" cy="3692512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2807677" y="1507494"/>
              <a:ext cx="6576646" cy="3692512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3334871" y="2054573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2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3" name="文本框 8"/>
          <p:cNvSpPr txBox="1"/>
          <p:nvPr/>
        </p:nvSpPr>
        <p:spPr>
          <a:xfrm>
            <a:off x="3334871" y="2669550"/>
            <a:ext cx="55977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58952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16751" y="2083809"/>
            <a:ext cx="422942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6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66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dirty="0" smtClean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FIVE</a:t>
            </a:r>
            <a:endParaRPr kumimoji="1" lang="zh-CN" altLang="en-US" sz="6600" dirty="0"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10617" y="3355027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4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主要结论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2759" y="3700978"/>
            <a:ext cx="3749241" cy="315702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150" y="2802367"/>
            <a:ext cx="3213717" cy="231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01161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FIVE    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主要结论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-18288" y="1353140"/>
            <a:ext cx="4783719" cy="479675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99892" y="1353140"/>
            <a:ext cx="7192108" cy="479675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43599" y="318800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6" name="文本框 8"/>
          <p:cNvSpPr txBox="1"/>
          <p:nvPr/>
        </p:nvSpPr>
        <p:spPr>
          <a:xfrm>
            <a:off x="5943599" y="3759796"/>
            <a:ext cx="541606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43599" y="2568418"/>
            <a:ext cx="3467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1665505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6331207" y="3514887"/>
            <a:ext cx="2423851" cy="2523963"/>
            <a:chOff x="6331207" y="3514887"/>
            <a:chExt cx="2423851" cy="2523963"/>
          </a:xfrm>
        </p:grpSpPr>
        <p:sp>
          <p:nvSpPr>
            <p:cNvPr id="16" name="矩形 15"/>
            <p:cNvSpPr/>
            <p:nvPr/>
          </p:nvSpPr>
          <p:spPr>
            <a:xfrm>
              <a:off x="6335707" y="3533775"/>
              <a:ext cx="2419351" cy="250507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软雅黑"/>
                <a:cs typeface="+mn-cs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 rot="16200000">
              <a:off x="7482099" y="2363995"/>
              <a:ext cx="119532" cy="2421315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软雅黑"/>
                <a:cs typeface="+mn-cs"/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562074" y="3514887"/>
            <a:ext cx="2421888" cy="2523963"/>
            <a:chOff x="562074" y="3514887"/>
            <a:chExt cx="2421888" cy="2523963"/>
          </a:xfrm>
        </p:grpSpPr>
        <p:sp>
          <p:nvSpPr>
            <p:cNvPr id="14" name="矩形 13"/>
            <p:cNvSpPr/>
            <p:nvPr/>
          </p:nvSpPr>
          <p:spPr>
            <a:xfrm>
              <a:off x="564611" y="3533775"/>
              <a:ext cx="2419351" cy="250507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软雅黑"/>
                <a:cs typeface="+mn-cs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 rot="16200000">
              <a:off x="1712966" y="2363995"/>
              <a:ext cx="119532" cy="2421315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软雅黑"/>
                <a:cs typeface="+mn-cs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686565" y="1358935"/>
            <a:ext cx="2600693" cy="438580"/>
          </a:xfrm>
          <a:prstGeom prst="rect">
            <a:avLst/>
          </a:prstGeom>
          <a:noFill/>
        </p:spPr>
        <p:txBody>
          <a:bodyPr wrap="none" lIns="68570" tIns="34289" rIns="68570" bIns="34289" rtlCol="0">
            <a:spAutoFit/>
          </a:bodyPr>
          <a:lstStyle/>
          <a:p>
            <a:pPr lvl="0" algn="ctr" defTabSz="609585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1783080" y="1974525"/>
            <a:ext cx="8641080" cy="549379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81482" y="3791425"/>
            <a:ext cx="2162847" cy="102951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643682" y="3791425"/>
            <a:ext cx="2162847" cy="102951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FIVE    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主要结论</a:t>
            </a:r>
          </a:p>
        </p:txBody>
      </p:sp>
      <p:grpSp>
        <p:nvGrpSpPr>
          <p:cNvPr id="2" name="组 1"/>
          <p:cNvGrpSpPr/>
          <p:nvPr/>
        </p:nvGrpSpPr>
        <p:grpSpPr>
          <a:xfrm>
            <a:off x="3445087" y="3533775"/>
            <a:ext cx="2428923" cy="2506581"/>
            <a:chOff x="3445087" y="3533775"/>
            <a:chExt cx="2428923" cy="2506581"/>
          </a:xfrm>
        </p:grpSpPr>
        <p:sp>
          <p:nvSpPr>
            <p:cNvPr id="15" name="矩形 14"/>
            <p:cNvSpPr/>
            <p:nvPr/>
          </p:nvSpPr>
          <p:spPr>
            <a:xfrm>
              <a:off x="3450159" y="3533775"/>
              <a:ext cx="2419351" cy="2506581"/>
            </a:xfrm>
            <a:prstGeom prst="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微软雅黑"/>
                <a:cs typeface="+mn-cs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445087" y="3533775"/>
              <a:ext cx="2428923" cy="2505075"/>
            </a:xfrm>
            <a:prstGeom prst="rect">
              <a:avLst/>
            </a:prstGeom>
            <a:solidFill>
              <a:schemeClr val="accent3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 2"/>
          <p:cNvGrpSpPr/>
          <p:nvPr/>
        </p:nvGrpSpPr>
        <p:grpSpPr>
          <a:xfrm>
            <a:off x="9216755" y="3533775"/>
            <a:ext cx="2428923" cy="2506581"/>
            <a:chOff x="9216755" y="3533775"/>
            <a:chExt cx="2428923" cy="2506581"/>
          </a:xfrm>
        </p:grpSpPr>
        <p:sp>
          <p:nvSpPr>
            <p:cNvPr id="17" name="矩形 16"/>
            <p:cNvSpPr/>
            <p:nvPr/>
          </p:nvSpPr>
          <p:spPr>
            <a:xfrm>
              <a:off x="9216755" y="3533775"/>
              <a:ext cx="2419351" cy="2506581"/>
            </a:xfrm>
            <a:prstGeom prst="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微软雅黑"/>
                <a:cs typeface="+mn-cs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216755" y="3535281"/>
              <a:ext cx="2428923" cy="2505075"/>
            </a:xfrm>
            <a:prstGeom prst="rect">
              <a:avLst/>
            </a:prstGeom>
            <a:solidFill>
              <a:schemeClr val="accent3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3591434" y="3791425"/>
            <a:ext cx="2162847" cy="102951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7" name="矩形 26"/>
          <p:cNvSpPr/>
          <p:nvPr/>
        </p:nvSpPr>
        <p:spPr>
          <a:xfrm>
            <a:off x="9376030" y="3791425"/>
            <a:ext cx="2162847" cy="102951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395093212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FIVE    </a:t>
            </a:r>
            <a:r>
              <a:rPr kumimoji="1"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主要结论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274885" y="1963080"/>
            <a:ext cx="9984154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  <a:cs typeface="Arial" panose="020B0604020202020204" pitchFamily="34" charset="0"/>
              </a:rPr>
              <a:t>点击此处添加简短介绍，顶部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  <a:cs typeface="Arial" panose="020B0604020202020204" pitchFamily="34" charset="0"/>
              </a:rPr>
              <a:t>“开始”面板中可以对字体、字号、颜色、行距等进行修改。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21408" y="1156953"/>
            <a:ext cx="904986" cy="185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8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“</a:t>
            </a:r>
            <a:endParaRPr lang="zh-CN" altLang="en-US" sz="8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305562" y="2769207"/>
            <a:ext cx="904986" cy="185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8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”</a:t>
            </a:r>
            <a:endParaRPr lang="zh-CN" altLang="en-US" sz="8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1274885" y="4121332"/>
            <a:ext cx="966860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1461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689390" y="1666874"/>
            <a:ext cx="2993127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b="1" dirty="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en-US" altLang="zh-CN" sz="9600" b="1" dirty="0" smtClean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4400" b="1" dirty="0" smtClean="0">
                <a:solidFill>
                  <a:schemeClr val="accent3"/>
                </a:solidFill>
                <a:ea typeface="微软雅黑" panose="020B0503020204020204" pitchFamily="34" charset="-122"/>
              </a:rPr>
              <a:t>CONTENTS</a:t>
            </a:r>
            <a:endParaRPr lang="en-US" altLang="zh-CN" sz="4400" b="1" dirty="0">
              <a:solidFill>
                <a:schemeClr val="accent3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506513" y="705991"/>
            <a:ext cx="4337755" cy="830997"/>
            <a:chOff x="1301045" y="1233616"/>
            <a:chExt cx="4337755" cy="830997"/>
          </a:xfrm>
        </p:grpSpPr>
        <p:sp>
          <p:nvSpPr>
            <p:cNvPr id="4" name="文本框 3"/>
            <p:cNvSpPr txBox="1"/>
            <p:nvPr/>
          </p:nvSpPr>
          <p:spPr>
            <a:xfrm>
              <a:off x="2229545" y="1359988"/>
              <a:ext cx="340925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en-US" altLang="zh-CN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PART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</a:t>
              </a:r>
              <a:r>
                <a:rPr lang="en-US" altLang="zh-CN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ONE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 </a:t>
              </a:r>
              <a:r>
                <a:rPr lang="zh-CN" altLang="en-US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 选题背景</a:t>
              </a:r>
              <a:endParaRPr lang="zh-CN" altLang="en-US" sz="2400" b="1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301045" y="1233616"/>
              <a:ext cx="8675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kumimoji="1" lang="en-US" altLang="zh-CN" sz="4800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01</a:t>
              </a:r>
              <a:endParaRPr kumimoji="1" lang="zh-CN" altLang="en-US" sz="4800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506513" y="1558619"/>
            <a:ext cx="4337755" cy="830997"/>
            <a:chOff x="1301045" y="1954951"/>
            <a:chExt cx="4337755" cy="830997"/>
          </a:xfrm>
        </p:grpSpPr>
        <p:sp>
          <p:nvSpPr>
            <p:cNvPr id="6" name="文本框 5"/>
            <p:cNvSpPr txBox="1"/>
            <p:nvPr/>
          </p:nvSpPr>
          <p:spPr>
            <a:xfrm>
              <a:off x="2229545" y="2081323"/>
              <a:ext cx="340925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en-US" altLang="zh-CN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PART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</a:t>
              </a:r>
              <a:r>
                <a:rPr lang="en-US" altLang="zh-CN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TWO</a:t>
              </a:r>
              <a:r>
                <a:rPr lang="zh-CN" altLang="en-US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   论文结构</a:t>
              </a:r>
              <a:endParaRPr lang="zh-CN" altLang="en-US" sz="2400" b="1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301045" y="1954951"/>
              <a:ext cx="8675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kumimoji="1" lang="en-US" altLang="zh-CN" sz="4800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02</a:t>
              </a:r>
              <a:endParaRPr kumimoji="1" lang="zh-CN" altLang="en-US" sz="4800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506513" y="2411247"/>
            <a:ext cx="4337755" cy="830997"/>
            <a:chOff x="1301045" y="2676288"/>
            <a:chExt cx="4337755" cy="830997"/>
          </a:xfrm>
        </p:grpSpPr>
        <p:sp>
          <p:nvSpPr>
            <p:cNvPr id="8" name="文本框 7"/>
            <p:cNvSpPr txBox="1"/>
            <p:nvPr/>
          </p:nvSpPr>
          <p:spPr>
            <a:xfrm>
              <a:off x="2229545" y="2802660"/>
              <a:ext cx="340925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en-US" altLang="zh-CN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PART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</a:t>
              </a:r>
              <a:r>
                <a:rPr lang="en-US" altLang="zh-CN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THREE</a:t>
              </a:r>
              <a:r>
                <a:rPr lang="zh-CN" altLang="en-US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 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研究方法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01045" y="2676288"/>
              <a:ext cx="8675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kumimoji="1" lang="en-US" altLang="zh-CN" sz="4800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03</a:t>
              </a:r>
              <a:endParaRPr kumimoji="1" lang="zh-CN" altLang="en-US" sz="4800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506513" y="3263875"/>
            <a:ext cx="4337755" cy="830997"/>
            <a:chOff x="1301045" y="3397624"/>
            <a:chExt cx="4337755" cy="830997"/>
          </a:xfrm>
        </p:grpSpPr>
        <p:sp>
          <p:nvSpPr>
            <p:cNvPr id="10" name="文本框 9"/>
            <p:cNvSpPr txBox="1"/>
            <p:nvPr/>
          </p:nvSpPr>
          <p:spPr>
            <a:xfrm>
              <a:off x="2229545" y="3523996"/>
              <a:ext cx="340925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en-US" altLang="zh-CN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PART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</a:t>
              </a:r>
              <a:r>
                <a:rPr lang="en-US" altLang="zh-CN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FOUR</a:t>
              </a:r>
              <a:r>
                <a:rPr lang="zh-CN" altLang="en-US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 分析讨论</a:t>
              </a:r>
              <a:endParaRPr kumimoji="1" lang="zh-CN" altLang="en-US" sz="2400" b="1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301045" y="3397624"/>
              <a:ext cx="8675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kumimoji="1" lang="en-US" altLang="zh-CN" sz="4800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04</a:t>
              </a:r>
              <a:endParaRPr kumimoji="1" lang="zh-CN" altLang="en-US" sz="4800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506513" y="4116503"/>
            <a:ext cx="4337755" cy="830997"/>
            <a:chOff x="1301045" y="4118960"/>
            <a:chExt cx="4337755" cy="830997"/>
          </a:xfrm>
        </p:grpSpPr>
        <p:sp>
          <p:nvSpPr>
            <p:cNvPr id="12" name="文本框 11"/>
            <p:cNvSpPr txBox="1"/>
            <p:nvPr/>
          </p:nvSpPr>
          <p:spPr>
            <a:xfrm>
              <a:off x="2229545" y="4245332"/>
              <a:ext cx="340925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en-US" altLang="zh-CN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PART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</a:t>
              </a:r>
              <a:r>
                <a:rPr lang="en-US" altLang="zh-CN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FIVE</a:t>
              </a:r>
              <a:r>
                <a:rPr lang="zh-CN" altLang="en-US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   主要结论</a:t>
              </a:r>
              <a:endParaRPr kumimoji="1" lang="zh-CN" altLang="en-US" sz="2400" b="1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301045" y="4118960"/>
              <a:ext cx="8675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kumimoji="1" lang="en-US" altLang="zh-CN" sz="4800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05</a:t>
              </a:r>
              <a:endParaRPr kumimoji="1" lang="zh-CN" altLang="en-US" sz="4800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506513" y="4969131"/>
            <a:ext cx="4337755" cy="830997"/>
            <a:chOff x="1301045" y="4840298"/>
            <a:chExt cx="4337755" cy="830997"/>
          </a:xfrm>
        </p:grpSpPr>
        <p:sp>
          <p:nvSpPr>
            <p:cNvPr id="14" name="文本框 13"/>
            <p:cNvSpPr txBox="1"/>
            <p:nvPr/>
          </p:nvSpPr>
          <p:spPr>
            <a:xfrm>
              <a:off x="2229545" y="4966670"/>
              <a:ext cx="340925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en-US" altLang="zh-CN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PART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</a:t>
              </a:r>
              <a:r>
                <a:rPr lang="en-US" altLang="zh-CN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SIX</a:t>
              </a:r>
              <a:r>
                <a:rPr lang="zh-CN" altLang="en-US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     参考文献</a:t>
              </a:r>
              <a:endParaRPr kumimoji="1" lang="zh-CN" altLang="en-US" sz="2400" b="1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01045" y="4840298"/>
              <a:ext cx="8675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kumimoji="1" lang="en-US" altLang="zh-CN" sz="4800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06</a:t>
              </a:r>
              <a:endParaRPr kumimoji="1" lang="zh-CN" altLang="en-US" sz="4800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712940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89013" y="1924820"/>
            <a:ext cx="354616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6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66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dirty="0" smtClean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SIX</a:t>
            </a:r>
            <a:endParaRPr kumimoji="1" lang="zh-CN" altLang="en-US" sz="6600" dirty="0"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41247" y="3196038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4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参考文献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2759" y="3700978"/>
            <a:ext cx="3749241" cy="315702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150" y="2802367"/>
            <a:ext cx="3213717" cy="231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84198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SIX      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参考文献</a:t>
            </a:r>
          </a:p>
        </p:txBody>
      </p:sp>
      <p:sp>
        <p:nvSpPr>
          <p:cNvPr id="4" name="折角形 3"/>
          <p:cNvSpPr/>
          <p:nvPr/>
        </p:nvSpPr>
        <p:spPr>
          <a:xfrm>
            <a:off x="742042" y="1354015"/>
            <a:ext cx="3091404" cy="4800042"/>
          </a:xfrm>
          <a:prstGeom prst="foldedCorner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折角形 5"/>
          <p:cNvSpPr/>
          <p:nvPr/>
        </p:nvSpPr>
        <p:spPr>
          <a:xfrm>
            <a:off x="4593073" y="1354015"/>
            <a:ext cx="3091404" cy="4800042"/>
          </a:xfrm>
          <a:prstGeom prst="foldedCorner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折角形 6"/>
          <p:cNvSpPr/>
          <p:nvPr/>
        </p:nvSpPr>
        <p:spPr>
          <a:xfrm>
            <a:off x="8444103" y="1354015"/>
            <a:ext cx="3091404" cy="4800042"/>
          </a:xfrm>
          <a:prstGeom prst="foldedCorner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72081" y="1778430"/>
            <a:ext cx="2031325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《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添加书籍名称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》</a:t>
            </a:r>
          </a:p>
        </p:txBody>
      </p:sp>
      <p:sp>
        <p:nvSpPr>
          <p:cNvPr id="9" name="矩形 8"/>
          <p:cNvSpPr/>
          <p:nvPr/>
        </p:nvSpPr>
        <p:spPr>
          <a:xfrm>
            <a:off x="5123112" y="1778430"/>
            <a:ext cx="2031325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《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添加书籍名称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》</a:t>
            </a:r>
          </a:p>
        </p:txBody>
      </p:sp>
      <p:sp>
        <p:nvSpPr>
          <p:cNvPr id="10" name="矩形 9"/>
          <p:cNvSpPr/>
          <p:nvPr/>
        </p:nvSpPr>
        <p:spPr>
          <a:xfrm>
            <a:off x="8974142" y="1778430"/>
            <a:ext cx="2031325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《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添加书籍名称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》</a:t>
            </a:r>
          </a:p>
        </p:txBody>
      </p:sp>
      <p:sp>
        <p:nvSpPr>
          <p:cNvPr id="11" name="矩形 10"/>
          <p:cNvSpPr/>
          <p:nvPr/>
        </p:nvSpPr>
        <p:spPr>
          <a:xfrm>
            <a:off x="1559370" y="2468880"/>
            <a:ext cx="1456744" cy="3323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OfficePLUS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410401" y="2468880"/>
            <a:ext cx="1456744" cy="3323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OfficePLUS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261431" y="2468880"/>
            <a:ext cx="1456744" cy="3323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OfficePLUS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1107509" y="3269896"/>
            <a:ext cx="236046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8-16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5" name="文本框 8"/>
          <p:cNvSpPr txBox="1"/>
          <p:nvPr/>
        </p:nvSpPr>
        <p:spPr>
          <a:xfrm>
            <a:off x="4958540" y="3269896"/>
            <a:ext cx="236046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6" name="文本框 8"/>
          <p:cNvSpPr txBox="1"/>
          <p:nvPr/>
        </p:nvSpPr>
        <p:spPr>
          <a:xfrm>
            <a:off x="8809570" y="3269896"/>
            <a:ext cx="236046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83601321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SIX      </a:t>
            </a:r>
            <a:r>
              <a:rPr kumimoji="1"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参考文献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73426" y="1549074"/>
            <a:ext cx="4493252" cy="37856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zh-CN"/>
            </a:defPPr>
            <a:lvl1pPr algn="ctr" defTabSz="914400">
              <a:lnSpc>
                <a:spcPct val="130000"/>
              </a:lnSpc>
              <a:defRPr sz="1050" u="sng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 smtClean="0"/>
              <a:t> </a:t>
            </a:r>
            <a:r>
              <a:rPr lang="en-US" altLang="zh-CN" sz="1200" u="none" dirty="0" smtClean="0"/>
              <a:t>[1]</a:t>
            </a:r>
            <a:r>
              <a:rPr lang="zh-CN" altLang="en-US" sz="1200" u="none" dirty="0" smtClean="0"/>
              <a:t> 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[2]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[3]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</a:t>
            </a:r>
            <a:r>
              <a:rPr lang="zh-CN" altLang="en-US" sz="1200" u="none" dirty="0" smtClean="0"/>
              <a:t>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[4]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</a:t>
            </a:r>
            <a:r>
              <a:rPr lang="zh-CN" altLang="en-US" sz="1200" u="none" dirty="0" smtClean="0"/>
              <a:t>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[5]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[6]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[7]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[8]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[9]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[10]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</a:t>
            </a:r>
            <a:r>
              <a:rPr lang="zh-CN" altLang="en-US" sz="1200" u="none" dirty="0" smtClean="0"/>
              <a:t>．</a:t>
            </a:r>
            <a:endParaRPr lang="zh-CN" altLang="en-US" sz="1200" u="none" dirty="0"/>
          </a:p>
        </p:txBody>
      </p:sp>
      <p:sp>
        <p:nvSpPr>
          <p:cNvPr id="4" name="矩形 3"/>
          <p:cNvSpPr/>
          <p:nvPr/>
        </p:nvSpPr>
        <p:spPr>
          <a:xfrm>
            <a:off x="6525322" y="1549074"/>
            <a:ext cx="4493252" cy="37856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[11]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[12]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[13]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[14]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[15]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16]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17]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18]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19]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[20]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．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70672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50930" y="1494668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8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感谢聆听</a:t>
            </a:r>
            <a:r>
              <a:rPr kumimoji="1" lang="zh-CN" altLang="en-US" sz="48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！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509968" y="2427265"/>
            <a:ext cx="5144358" cy="1107996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66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THANK</a:t>
            </a:r>
            <a:r>
              <a:rPr kumimoji="1" lang="zh-CN" altLang="en-US" sz="66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YOU!</a:t>
            </a:r>
            <a:endParaRPr kumimoji="1" lang="zh-CN" altLang="en-US" sz="6600" b="1" dirty="0">
              <a:solidFill>
                <a:schemeClr val="bg1"/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96767" y="3636861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sz="28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请在此位置添加你的论文名称</a:t>
            </a:r>
            <a:r>
              <a:rPr kumimoji="1" lang="en-US" altLang="zh-CN" sz="28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sz="28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7" name="文本框 5"/>
          <p:cNvSpPr txBox="1"/>
          <p:nvPr/>
        </p:nvSpPr>
        <p:spPr>
          <a:xfrm>
            <a:off x="3450656" y="4250890"/>
            <a:ext cx="5262979" cy="46166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指导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老师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：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PPT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教授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		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报告人：第一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PPT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6176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425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75835" y="1703757"/>
            <a:ext cx="433522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6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66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ONE</a:t>
            </a:r>
            <a:endParaRPr kumimoji="1" lang="zh-CN" altLang="en-US" sz="6600" dirty="0"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13035" y="2802367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400" dirty="0" smtClean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选题背景</a:t>
            </a:r>
            <a:endParaRPr kumimoji="1" lang="zh-CN" altLang="en-US" sz="4400" dirty="0"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2759" y="3700978"/>
            <a:ext cx="3749241" cy="315702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150" y="2802367"/>
            <a:ext cx="3213717" cy="231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00087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  </a:t>
            </a:r>
            <a:r>
              <a:rPr kumimoji="1"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3292" y="1132113"/>
            <a:ext cx="4356867" cy="24461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1175" y="3887207"/>
            <a:ext cx="4356867" cy="24461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3292" y="3887207"/>
            <a:ext cx="4356867" cy="244619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1175" y="1132113"/>
            <a:ext cx="4356867" cy="244619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53292" y="1132113"/>
            <a:ext cx="4356867" cy="2446199"/>
          </a:xfrm>
          <a:prstGeom prst="rect">
            <a:avLst/>
          </a:prstGeom>
          <a:solidFill>
            <a:schemeClr val="bg2">
              <a:lumMod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175" y="3869171"/>
            <a:ext cx="4356867" cy="2446199"/>
          </a:xfrm>
          <a:prstGeom prst="rect">
            <a:avLst/>
          </a:prstGeom>
          <a:solidFill>
            <a:schemeClr val="bg2">
              <a:lumMod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99761" y="1475820"/>
            <a:ext cx="27091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zh-CN" altLang="en-US" sz="2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1" name="文本框 8"/>
          <p:cNvSpPr txBox="1"/>
          <p:nvPr/>
        </p:nvSpPr>
        <p:spPr>
          <a:xfrm>
            <a:off x="1499761" y="2072638"/>
            <a:ext cx="393388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6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120977" y="4230743"/>
            <a:ext cx="27549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zh-CN" altLang="en-US" sz="2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3" name="文本框 8"/>
          <p:cNvSpPr txBox="1"/>
          <p:nvPr/>
        </p:nvSpPr>
        <p:spPr>
          <a:xfrm>
            <a:off x="7120977" y="4827561"/>
            <a:ext cx="393388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6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44929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  </a:t>
            </a:r>
            <a:r>
              <a:rPr kumimoji="1"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</a:t>
            </a:r>
            <a:endParaRPr kumimoji="1"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677" y="1507494"/>
            <a:ext cx="6576646" cy="36925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07494"/>
            <a:ext cx="2192919" cy="36925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99081" y="1507494"/>
            <a:ext cx="2199015" cy="369251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362191" y="2084775"/>
            <a:ext cx="3467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3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8" name="文本框 8"/>
          <p:cNvSpPr txBox="1"/>
          <p:nvPr/>
        </p:nvSpPr>
        <p:spPr>
          <a:xfrm>
            <a:off x="3311741" y="2965385"/>
            <a:ext cx="5644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29657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05995" y="2093014"/>
            <a:ext cx="432842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6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66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dirty="0" smtClean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TWO</a:t>
            </a:r>
            <a:endParaRPr kumimoji="1" lang="zh-CN" altLang="en-US" sz="6600" dirty="0"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49361" y="3364232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4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论文结构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2759" y="3700978"/>
            <a:ext cx="3749241" cy="315702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150" y="2802367"/>
            <a:ext cx="3213717" cy="2313341"/>
          </a:xfrm>
          <a:prstGeom prst="rect">
            <a:avLst/>
          </a:prstGeom>
        </p:spPr>
      </p:pic>
      <p:pic>
        <p:nvPicPr>
          <p:cNvPr id="3" name="窗花舞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1467729" y="-269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40985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TWO 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论文结构</a:t>
            </a:r>
          </a:p>
        </p:txBody>
      </p:sp>
      <p:graphicFrame>
        <p:nvGraphicFramePr>
          <p:cNvPr id="22" name="图示 21"/>
          <p:cNvGraphicFramePr/>
          <p:nvPr>
            <p:extLst>
              <p:ext uri="{D42A27DB-BD31-4B8C-83A1-F6EECF244321}">
                <p14:modId xmlns:p14="http://schemas.microsoft.com/office/powerpoint/2010/main" val="1344247686"/>
              </p:ext>
            </p:extLst>
          </p:nvPr>
        </p:nvGraphicFramePr>
        <p:xfrm>
          <a:off x="2032000" y="12296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725774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TWO </a:t>
            </a:r>
            <a:r>
              <a:rPr kumimoji="1"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论文结构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1477108" y="1315249"/>
            <a:ext cx="4624754" cy="1172474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6101862" y="1951226"/>
            <a:ext cx="4624754" cy="1172474"/>
          </a:xfrm>
          <a:prstGeom prst="round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477108" y="2587203"/>
            <a:ext cx="4624754" cy="1172474"/>
          </a:xfrm>
          <a:prstGeom prst="roundRect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101862" y="3223180"/>
            <a:ext cx="4624754" cy="1172474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477108" y="3859157"/>
            <a:ext cx="4624754" cy="1172474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01862" y="1539334"/>
            <a:ext cx="1" cy="4017404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078239" y="1539334"/>
            <a:ext cx="353192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8" name="矩形 17"/>
          <p:cNvSpPr/>
          <p:nvPr/>
        </p:nvSpPr>
        <p:spPr>
          <a:xfrm>
            <a:off x="2078239" y="2739823"/>
            <a:ext cx="353192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0" name="矩形 19"/>
          <p:cNvSpPr/>
          <p:nvPr/>
        </p:nvSpPr>
        <p:spPr>
          <a:xfrm>
            <a:off x="2078239" y="4029895"/>
            <a:ext cx="353192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1" name="矩形 20"/>
          <p:cNvSpPr/>
          <p:nvPr/>
        </p:nvSpPr>
        <p:spPr>
          <a:xfrm>
            <a:off x="6648279" y="3393918"/>
            <a:ext cx="353192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2" name="矩形 21"/>
          <p:cNvSpPr/>
          <p:nvPr/>
        </p:nvSpPr>
        <p:spPr>
          <a:xfrm>
            <a:off x="6648279" y="2121964"/>
            <a:ext cx="353192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" name="泪滴形 2"/>
          <p:cNvSpPr/>
          <p:nvPr/>
        </p:nvSpPr>
        <p:spPr>
          <a:xfrm rot="18900000">
            <a:off x="5953102" y="5491292"/>
            <a:ext cx="297517" cy="297518"/>
          </a:xfrm>
          <a:prstGeom prst="teardrop">
            <a:avLst>
              <a:gd name="adj" fmla="val 185029"/>
            </a:avLst>
          </a:prstGeom>
          <a:solidFill>
            <a:schemeClr val="bg2">
              <a:lumMod val="25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074048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83190" y="2093857"/>
            <a:ext cx="477887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6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66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dirty="0" smtClean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THREE</a:t>
            </a:r>
            <a:endParaRPr kumimoji="1" lang="zh-CN" altLang="en-US" sz="6600" dirty="0"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51778" y="3365075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400" dirty="0"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研究方法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2759" y="3700978"/>
            <a:ext cx="3749241" cy="315702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150" y="2802367"/>
            <a:ext cx="3213717" cy="231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24797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75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D078A5"/>
      </a:accent1>
      <a:accent2>
        <a:srgbClr val="7E4460"/>
      </a:accent2>
      <a:accent3>
        <a:srgbClr val="F3D06C"/>
      </a:accent3>
      <a:accent4>
        <a:srgbClr val="F4445A"/>
      </a:accent4>
      <a:accent5>
        <a:srgbClr val="E4DBCD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1194</TotalTime>
  <Words>3289</Words>
  <Application>Microsoft Office PowerPoint</Application>
  <PresentationFormat>自定义</PresentationFormat>
  <Paragraphs>146</Paragraphs>
  <Slides>24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第一PPTwww.1ppt.com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毕业论文答辩</dc:title>
  <dc:subject>第一PPTwww.1ppt.com</dc:subject>
  <dc:creator>第一PPT</dc:creator>
  <cp:keywords>www.1ppt.com</cp:keywords>
  <dc:description>第一PPTwww.1ppt.com</dc:description>
  <cp:lastModifiedBy>Windows User</cp:lastModifiedBy>
  <cp:revision>252</cp:revision>
  <dcterms:created xsi:type="dcterms:W3CDTF">2015-08-18T02:51:41Z</dcterms:created>
  <dcterms:modified xsi:type="dcterms:W3CDTF">2018-11-12T07:40:46Z</dcterms:modified>
  <cp:category>第一PPTwww.1ppt.com</cp:category>
  <cp:contentStatus>第一PPTwww.1ppt.com</cp:contentStatus>
</cp:coreProperties>
</file>