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882" y="-18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6BAD1-8BD6-4232-AA65-5DA076990920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09D6C-5F87-4C4F-97B5-11AC9B5FB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175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278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053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92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983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501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004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563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00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017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88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6895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703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59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798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32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28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2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817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416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418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095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015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255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365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861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75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375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101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062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48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454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489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49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257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539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766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69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829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998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032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16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062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783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圆角矩形 7"/>
          <p:cNvSpPr/>
          <p:nvPr userDrawn="1"/>
        </p:nvSpPr>
        <p:spPr>
          <a:xfrm>
            <a:off x="116114" y="595086"/>
            <a:ext cx="8853715" cy="4368800"/>
          </a:xfrm>
          <a:prstGeom prst="roundRect">
            <a:avLst>
              <a:gd name="adj" fmla="val 7843"/>
            </a:avLst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275772" y="71866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590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5016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9751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93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6953628" y="42213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5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3613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0229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703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3685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7845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27899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2447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78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21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26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042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05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18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7C91D-7EF4-4B09-9BD5-DA012768541C}" type="datetimeFigureOut">
              <a:rPr lang="zh-CN" altLang="en-US" smtClean="0"/>
              <a:t>2018/11/12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04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48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10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1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13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3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3519" y="432970"/>
            <a:ext cx="4207580" cy="20067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2180" y="300974"/>
            <a:ext cx="1284098" cy="227077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680" y="1304726"/>
            <a:ext cx="5123376" cy="173424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289026" y="3110496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123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单击此处添加您的文字标题</a:t>
            </a:r>
            <a:endParaRPr lang="zh-CN" altLang="en-US" sz="2800" b="1" dirty="0">
              <a:solidFill>
                <a:srgbClr val="123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91142" y="3651616"/>
            <a:ext cx="3089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23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dirty="0" smtClean="0">
                <a:solidFill>
                  <a:srgbClr val="123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</a:t>
            </a:r>
            <a:r>
              <a:rPr lang="en-US" altLang="zh-CN" sz="1600" dirty="0">
                <a:solidFill>
                  <a:srgbClr val="123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endParaRPr lang="zh-CN" altLang="en-US" sz="1600" dirty="0">
              <a:solidFill>
                <a:srgbClr val="123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090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15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25980" y="1833129"/>
            <a:ext cx="4860608" cy="261462"/>
            <a:chOff x="1854200" y="2036810"/>
            <a:chExt cx="5400675" cy="290513"/>
          </a:xfrm>
        </p:grpSpPr>
        <p:cxnSp>
          <p:nvCxnSpPr>
            <p:cNvPr id="22" name="AutoShape 8"/>
            <p:cNvCxnSpPr>
              <a:cxnSpLocks noChangeShapeType="1"/>
              <a:stCxn id="25" idx="0"/>
            </p:cNvCxnSpPr>
            <p:nvPr/>
          </p:nvCxnSpPr>
          <p:spPr bwMode="auto">
            <a:xfrm rot="5400000" flipV="1">
              <a:off x="4553744" y="-373809"/>
              <a:ext cx="1588" cy="5400675"/>
            </a:xfrm>
            <a:prstGeom prst="bentConnector3">
              <a:avLst>
                <a:gd name="adj1" fmla="val -9700005"/>
              </a:avLst>
            </a:prstGeom>
            <a:noFill/>
            <a:ln w="6350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Line 9"/>
            <p:cNvSpPr>
              <a:spLocks noChangeShapeType="1"/>
            </p:cNvSpPr>
            <p:nvPr/>
          </p:nvSpPr>
          <p:spPr bwMode="auto">
            <a:xfrm>
              <a:off x="4572000" y="2036810"/>
              <a:ext cx="0" cy="290513"/>
            </a:xfrm>
            <a:prstGeom prst="line">
              <a:avLst/>
            </a:prstGeom>
            <a:noFill/>
            <a:ln w="635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4" name="AutoShape 10"/>
          <p:cNvSpPr>
            <a:spLocks noChangeArrowheads="1"/>
          </p:cNvSpPr>
          <p:nvPr/>
        </p:nvSpPr>
        <p:spPr bwMode="auto">
          <a:xfrm>
            <a:off x="3437573" y="925873"/>
            <a:ext cx="2235994" cy="907256"/>
          </a:xfrm>
          <a:prstGeom prst="roundRect">
            <a:avLst>
              <a:gd name="adj" fmla="val 6944"/>
            </a:avLst>
          </a:pr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 w="9525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822960">
              <a:defRPr/>
            </a:pPr>
            <a:r>
              <a:rPr lang="zh-CN" altLang="en-US" sz="2160" kern="0" dirty="0">
                <a:solidFill>
                  <a:srgbClr val="C00000"/>
                </a:solidFill>
              </a:rPr>
              <a:t>此处添加内容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07270" y="2093162"/>
            <a:ext cx="2235993" cy="1264444"/>
            <a:chOff x="611188" y="2325735"/>
            <a:chExt cx="2484437" cy="1404938"/>
          </a:xfrm>
        </p:grpSpPr>
        <p:sp>
          <p:nvSpPr>
            <p:cNvPr id="25" name="AutoShape 11"/>
            <p:cNvSpPr>
              <a:spLocks noChangeArrowheads="1"/>
            </p:cNvSpPr>
            <p:nvPr/>
          </p:nvSpPr>
          <p:spPr bwMode="auto">
            <a:xfrm>
              <a:off x="611188" y="2325735"/>
              <a:ext cx="2484437" cy="1404938"/>
            </a:xfrm>
            <a:prstGeom prst="roundRect">
              <a:avLst>
                <a:gd name="adj" fmla="val 4407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r>
                <a:rPr lang="zh-CN" altLang="en-US" sz="1260" kern="0" dirty="0">
                  <a:solidFill>
                    <a:sysClr val="windowText" lastClr="000000"/>
                  </a:solidFill>
                </a:rPr>
                <a:t>此处添加内容</a:t>
              </a:r>
            </a:p>
          </p:txBody>
        </p:sp>
        <p:sp>
          <p:nvSpPr>
            <p:cNvPr id="26" name="Rectangle 12" descr="1"/>
            <p:cNvSpPr>
              <a:spLocks noChangeArrowheads="1"/>
            </p:cNvSpPr>
            <p:nvPr/>
          </p:nvSpPr>
          <p:spPr bwMode="auto">
            <a:xfrm>
              <a:off x="2087563" y="2506710"/>
              <a:ext cx="828675" cy="828675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63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867877" y="2093162"/>
            <a:ext cx="2235993" cy="1264444"/>
            <a:chOff x="6011863" y="2325735"/>
            <a:chExt cx="2484437" cy="1404938"/>
          </a:xfrm>
        </p:grpSpPr>
        <p:sp>
          <p:nvSpPr>
            <p:cNvPr id="20" name="AutoShape 5"/>
            <p:cNvSpPr>
              <a:spLocks noChangeArrowheads="1"/>
            </p:cNvSpPr>
            <p:nvPr/>
          </p:nvSpPr>
          <p:spPr bwMode="auto">
            <a:xfrm>
              <a:off x="6011863" y="2325735"/>
              <a:ext cx="2484437" cy="1404938"/>
            </a:xfrm>
            <a:prstGeom prst="roundRect">
              <a:avLst>
                <a:gd name="adj" fmla="val 4407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r>
                <a:rPr lang="zh-CN" altLang="en-US" sz="1260" kern="0">
                  <a:solidFill>
                    <a:sysClr val="windowText" lastClr="000000"/>
                  </a:solidFill>
                </a:rPr>
                <a:t>此处添加内容</a:t>
              </a:r>
            </a:p>
          </p:txBody>
        </p:sp>
        <p:sp>
          <p:nvSpPr>
            <p:cNvPr id="27" name="Rectangle 13" descr="7"/>
            <p:cNvSpPr>
              <a:spLocks noChangeArrowheads="1"/>
            </p:cNvSpPr>
            <p:nvPr/>
          </p:nvSpPr>
          <p:spPr bwMode="auto">
            <a:xfrm>
              <a:off x="7524750" y="2506710"/>
              <a:ext cx="828675" cy="828675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63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07270" y="3453332"/>
            <a:ext cx="2235993" cy="1264444"/>
            <a:chOff x="611188" y="3837035"/>
            <a:chExt cx="2484437" cy="1404938"/>
          </a:xfrm>
        </p:grpSpPr>
        <p:sp>
          <p:nvSpPr>
            <p:cNvPr id="19" name="AutoShape 4"/>
            <p:cNvSpPr>
              <a:spLocks noChangeArrowheads="1"/>
            </p:cNvSpPr>
            <p:nvPr/>
          </p:nvSpPr>
          <p:spPr bwMode="auto">
            <a:xfrm>
              <a:off x="611188" y="3837035"/>
              <a:ext cx="2484437" cy="1404938"/>
            </a:xfrm>
            <a:prstGeom prst="roundRect">
              <a:avLst>
                <a:gd name="adj" fmla="val 4407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r>
                <a:rPr lang="zh-CN" altLang="en-US" sz="1260" kern="0">
                  <a:solidFill>
                    <a:sysClr val="windowText" lastClr="000000"/>
                  </a:solidFill>
                </a:rPr>
                <a:t>此处添加内容</a:t>
              </a:r>
            </a:p>
          </p:txBody>
        </p:sp>
        <p:sp>
          <p:nvSpPr>
            <p:cNvPr id="29" name="Rectangle 15" descr="2"/>
            <p:cNvSpPr>
              <a:spLocks noChangeArrowheads="1"/>
            </p:cNvSpPr>
            <p:nvPr/>
          </p:nvSpPr>
          <p:spPr bwMode="auto">
            <a:xfrm>
              <a:off x="2087563" y="3981498"/>
              <a:ext cx="828675" cy="828675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63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67877" y="3453332"/>
            <a:ext cx="2235993" cy="1264444"/>
            <a:chOff x="6011863" y="3837035"/>
            <a:chExt cx="2484437" cy="1404938"/>
          </a:xfrm>
        </p:grpSpPr>
        <p:sp>
          <p:nvSpPr>
            <p:cNvPr id="17" name="AutoShape 2"/>
            <p:cNvSpPr>
              <a:spLocks noChangeArrowheads="1"/>
            </p:cNvSpPr>
            <p:nvPr/>
          </p:nvSpPr>
          <p:spPr bwMode="auto">
            <a:xfrm>
              <a:off x="6011863" y="3837035"/>
              <a:ext cx="2484437" cy="1404938"/>
            </a:xfrm>
            <a:prstGeom prst="roundRect">
              <a:avLst>
                <a:gd name="adj" fmla="val 4407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r>
                <a:rPr lang="zh-CN" altLang="en-US" sz="1260" kern="0">
                  <a:solidFill>
                    <a:sysClr val="windowText" lastClr="000000"/>
                  </a:solidFill>
                </a:rPr>
                <a:t>此处添加内容</a:t>
              </a:r>
            </a:p>
          </p:txBody>
        </p:sp>
        <p:sp>
          <p:nvSpPr>
            <p:cNvPr id="30" name="Rectangle 16" descr="6"/>
            <p:cNvSpPr>
              <a:spLocks noChangeArrowheads="1"/>
            </p:cNvSpPr>
            <p:nvPr/>
          </p:nvSpPr>
          <p:spPr bwMode="auto">
            <a:xfrm>
              <a:off x="7524750" y="3981498"/>
              <a:ext cx="828675" cy="828675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63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37573" y="3453332"/>
            <a:ext cx="2235994" cy="1264444"/>
            <a:chOff x="3311525" y="3837035"/>
            <a:chExt cx="2484438" cy="1404938"/>
          </a:xfrm>
        </p:grpSpPr>
        <p:sp>
          <p:nvSpPr>
            <p:cNvPr id="18" name="AutoShape 3"/>
            <p:cNvSpPr>
              <a:spLocks noChangeArrowheads="1"/>
            </p:cNvSpPr>
            <p:nvPr/>
          </p:nvSpPr>
          <p:spPr bwMode="auto">
            <a:xfrm>
              <a:off x="3311525" y="3837035"/>
              <a:ext cx="2484438" cy="1404938"/>
            </a:xfrm>
            <a:prstGeom prst="roundRect">
              <a:avLst>
                <a:gd name="adj" fmla="val 4407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r>
                <a:rPr lang="zh-CN" altLang="en-US" sz="1260" kern="0">
                  <a:solidFill>
                    <a:sysClr val="windowText" lastClr="000000"/>
                  </a:solidFill>
                </a:rPr>
                <a:t>此处添加内容</a:t>
              </a:r>
            </a:p>
          </p:txBody>
        </p:sp>
        <p:sp>
          <p:nvSpPr>
            <p:cNvPr id="31" name="Rectangle 17" descr="9"/>
            <p:cNvSpPr>
              <a:spLocks noChangeArrowheads="1"/>
            </p:cNvSpPr>
            <p:nvPr/>
          </p:nvSpPr>
          <p:spPr bwMode="auto">
            <a:xfrm>
              <a:off x="4787900" y="3981498"/>
              <a:ext cx="828675" cy="828675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 w="63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437573" y="2093162"/>
            <a:ext cx="2235994" cy="1264444"/>
            <a:chOff x="3311525" y="2325735"/>
            <a:chExt cx="2484438" cy="1404938"/>
          </a:xfrm>
        </p:grpSpPr>
        <p:sp>
          <p:nvSpPr>
            <p:cNvPr id="21" name="AutoShape 6"/>
            <p:cNvSpPr>
              <a:spLocks noChangeArrowheads="1"/>
            </p:cNvSpPr>
            <p:nvPr/>
          </p:nvSpPr>
          <p:spPr bwMode="auto">
            <a:xfrm>
              <a:off x="3311525" y="2325735"/>
              <a:ext cx="2484438" cy="1404938"/>
            </a:xfrm>
            <a:prstGeom prst="roundRect">
              <a:avLst>
                <a:gd name="adj" fmla="val 4407"/>
              </a:avLst>
            </a:prstGeom>
            <a:gradFill rotWithShape="1">
              <a:gsLst>
                <a:gs pos="0">
                  <a:srgbClr val="C0C0C0"/>
                </a:gs>
                <a:gs pos="100000">
                  <a:srgbClr val="FFFFFF"/>
                </a:gs>
              </a:gsLst>
              <a:lin ang="54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r>
                <a:rPr lang="zh-CN" altLang="en-US" sz="1260" kern="0">
                  <a:solidFill>
                    <a:sysClr val="windowText" lastClr="000000"/>
                  </a:solidFill>
                </a:rPr>
                <a:t>此处添加内容</a:t>
              </a:r>
            </a:p>
          </p:txBody>
        </p:sp>
        <p:sp>
          <p:nvSpPr>
            <p:cNvPr id="28" name="Rectangle 14" descr="8"/>
            <p:cNvSpPr>
              <a:spLocks noChangeArrowheads="1"/>
            </p:cNvSpPr>
            <p:nvPr/>
          </p:nvSpPr>
          <p:spPr bwMode="auto">
            <a:xfrm>
              <a:off x="4787900" y="2506710"/>
              <a:ext cx="828675" cy="828675"/>
            </a:xfrm>
            <a:prstGeom prst="rect">
              <a:avLst/>
            </a:prstGeom>
            <a:blipFill dpi="0" rotWithShape="1">
              <a:blip r:embed="rId7"/>
              <a:srcRect/>
              <a:stretch>
                <a:fillRect/>
              </a:stretch>
            </a:blipFill>
            <a:ln w="6350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354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6"/>
          <p:cNvSpPr>
            <a:spLocks/>
          </p:cNvSpPr>
          <p:nvPr/>
        </p:nvSpPr>
        <p:spPr bwMode="auto">
          <a:xfrm>
            <a:off x="2957805" y="1628797"/>
            <a:ext cx="1223384" cy="1145678"/>
          </a:xfrm>
          <a:custGeom>
            <a:avLst/>
            <a:gdLst>
              <a:gd name="T0" fmla="*/ 0 w 440"/>
              <a:gd name="T1" fmla="*/ 327 h 327"/>
              <a:gd name="T2" fmla="*/ 1 w 440"/>
              <a:gd name="T3" fmla="*/ 327 h 327"/>
              <a:gd name="T4" fmla="*/ 440 w 440"/>
              <a:gd name="T5" fmla="*/ 91 h 327"/>
              <a:gd name="T6" fmla="*/ 0 w 440"/>
              <a:gd name="T7" fmla="*/ 0 h 327"/>
              <a:gd name="T8" fmla="*/ 0 w 440"/>
              <a:gd name="T9" fmla="*/ 32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0" h="327">
                <a:moveTo>
                  <a:pt x="0" y="327"/>
                </a:moveTo>
                <a:cubicBezTo>
                  <a:pt x="1" y="327"/>
                  <a:pt x="1" y="327"/>
                  <a:pt x="1" y="327"/>
                </a:cubicBezTo>
                <a:cubicBezTo>
                  <a:pt x="440" y="91"/>
                  <a:pt x="440" y="91"/>
                  <a:pt x="440" y="91"/>
                </a:cubicBezTo>
                <a:cubicBezTo>
                  <a:pt x="326" y="36"/>
                  <a:pt x="171" y="1"/>
                  <a:pt x="0" y="0"/>
                </a:cubicBezTo>
                <a:cubicBezTo>
                  <a:pt x="0" y="327"/>
                  <a:pt x="0" y="327"/>
                  <a:pt x="0" y="327"/>
                </a:cubicBezTo>
                <a:close/>
              </a:path>
            </a:pathLst>
          </a:custGeom>
          <a:solidFill>
            <a:srgbClr val="FFFFFF">
              <a:lumMod val="95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59" name="Freeform 7"/>
          <p:cNvSpPr>
            <a:spLocks/>
          </p:cNvSpPr>
          <p:nvPr/>
        </p:nvSpPr>
        <p:spPr bwMode="auto">
          <a:xfrm>
            <a:off x="1717681" y="1628797"/>
            <a:ext cx="1240124" cy="1145678"/>
          </a:xfrm>
          <a:custGeom>
            <a:avLst/>
            <a:gdLst>
              <a:gd name="T0" fmla="*/ 446 w 446"/>
              <a:gd name="T1" fmla="*/ 0 h 327"/>
              <a:gd name="T2" fmla="*/ 437 w 446"/>
              <a:gd name="T3" fmla="*/ 0 h 327"/>
              <a:gd name="T4" fmla="*/ 0 w 446"/>
              <a:gd name="T5" fmla="*/ 85 h 327"/>
              <a:gd name="T6" fmla="*/ 446 w 446"/>
              <a:gd name="T7" fmla="*/ 327 h 327"/>
              <a:gd name="T8" fmla="*/ 446 w 446"/>
              <a:gd name="T9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" h="327">
                <a:moveTo>
                  <a:pt x="446" y="0"/>
                </a:moveTo>
                <a:cubicBezTo>
                  <a:pt x="443" y="0"/>
                  <a:pt x="440" y="0"/>
                  <a:pt x="437" y="0"/>
                </a:cubicBezTo>
                <a:cubicBezTo>
                  <a:pt x="269" y="0"/>
                  <a:pt x="116" y="32"/>
                  <a:pt x="0" y="85"/>
                </a:cubicBezTo>
                <a:cubicBezTo>
                  <a:pt x="446" y="327"/>
                  <a:pt x="446" y="327"/>
                  <a:pt x="446" y="327"/>
                </a:cubicBezTo>
                <a:lnTo>
                  <a:pt x="446" y="0"/>
                </a:ln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0" name="Freeform 8"/>
          <p:cNvSpPr>
            <a:spLocks/>
          </p:cNvSpPr>
          <p:nvPr/>
        </p:nvSpPr>
        <p:spPr bwMode="auto">
          <a:xfrm>
            <a:off x="1124821" y="1926215"/>
            <a:ext cx="1832984" cy="848259"/>
          </a:xfrm>
          <a:custGeom>
            <a:avLst/>
            <a:gdLst>
              <a:gd name="T0" fmla="*/ 659 w 659"/>
              <a:gd name="T1" fmla="*/ 242 h 242"/>
              <a:gd name="T2" fmla="*/ 213 w 659"/>
              <a:gd name="T3" fmla="*/ 0 h 242"/>
              <a:gd name="T4" fmla="*/ 0 w 659"/>
              <a:gd name="T5" fmla="*/ 242 h 242"/>
              <a:gd name="T6" fmla="*/ 659 w 659"/>
              <a:gd name="T7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9" h="242">
                <a:moveTo>
                  <a:pt x="659" y="242"/>
                </a:moveTo>
                <a:cubicBezTo>
                  <a:pt x="213" y="0"/>
                  <a:pt x="213" y="0"/>
                  <a:pt x="213" y="0"/>
                </a:cubicBezTo>
                <a:cubicBezTo>
                  <a:pt x="82" y="59"/>
                  <a:pt x="0" y="146"/>
                  <a:pt x="0" y="242"/>
                </a:cubicBezTo>
                <a:cubicBezTo>
                  <a:pt x="659" y="242"/>
                  <a:pt x="659" y="242"/>
                  <a:pt x="659" y="242"/>
                </a:cubicBezTo>
                <a:close/>
              </a:path>
            </a:pathLst>
          </a:custGeom>
          <a:solidFill>
            <a:srgbClr val="FFFFFF">
              <a:lumMod val="75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marL="257175" indent="-257175" defTabSz="822960">
              <a:buFont typeface="Arial" pitchFamily="34" charset="0"/>
              <a:buChar char="•"/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1" name="Freeform 9"/>
          <p:cNvSpPr>
            <a:spLocks/>
          </p:cNvSpPr>
          <p:nvPr/>
        </p:nvSpPr>
        <p:spPr bwMode="auto">
          <a:xfrm>
            <a:off x="2960595" y="1949094"/>
            <a:ext cx="1778580" cy="825381"/>
          </a:xfrm>
          <a:custGeom>
            <a:avLst/>
            <a:gdLst>
              <a:gd name="T0" fmla="*/ 639 w 639"/>
              <a:gd name="T1" fmla="*/ 236 h 236"/>
              <a:gd name="T2" fmla="*/ 439 w 639"/>
              <a:gd name="T3" fmla="*/ 0 h 236"/>
              <a:gd name="T4" fmla="*/ 0 w 639"/>
              <a:gd name="T5" fmla="*/ 236 h 236"/>
              <a:gd name="T6" fmla="*/ 639 w 639"/>
              <a:gd name="T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36">
                <a:moveTo>
                  <a:pt x="639" y="236"/>
                </a:moveTo>
                <a:cubicBezTo>
                  <a:pt x="639" y="143"/>
                  <a:pt x="563" y="60"/>
                  <a:pt x="439" y="0"/>
                </a:cubicBezTo>
                <a:cubicBezTo>
                  <a:pt x="0" y="236"/>
                  <a:pt x="0" y="236"/>
                  <a:pt x="0" y="236"/>
                </a:cubicBezTo>
                <a:lnTo>
                  <a:pt x="639" y="236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2" name="Freeform 10"/>
          <p:cNvSpPr>
            <a:spLocks/>
          </p:cNvSpPr>
          <p:nvPr/>
        </p:nvSpPr>
        <p:spPr bwMode="auto">
          <a:xfrm>
            <a:off x="3840818" y="3233801"/>
            <a:ext cx="1777185" cy="834180"/>
          </a:xfrm>
          <a:custGeom>
            <a:avLst/>
            <a:gdLst>
              <a:gd name="T0" fmla="*/ 0 w 639"/>
              <a:gd name="T1" fmla="*/ 0 h 238"/>
              <a:gd name="T2" fmla="*/ 436 w 639"/>
              <a:gd name="T3" fmla="*/ 238 h 238"/>
              <a:gd name="T4" fmla="*/ 639 w 639"/>
              <a:gd name="T5" fmla="*/ 0 h 238"/>
              <a:gd name="T6" fmla="*/ 0 w 639"/>
              <a:gd name="T7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38">
                <a:moveTo>
                  <a:pt x="0" y="0"/>
                </a:moveTo>
                <a:cubicBezTo>
                  <a:pt x="436" y="238"/>
                  <a:pt x="436" y="238"/>
                  <a:pt x="436" y="238"/>
                </a:cubicBezTo>
                <a:cubicBezTo>
                  <a:pt x="561" y="178"/>
                  <a:pt x="639" y="94"/>
                  <a:pt x="639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C000"/>
            </a:extrusionClr>
          </a:sp3d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3" name="Freeform 11"/>
          <p:cNvSpPr>
            <a:spLocks/>
          </p:cNvSpPr>
          <p:nvPr/>
        </p:nvSpPr>
        <p:spPr bwMode="auto">
          <a:xfrm>
            <a:off x="3030343" y="3140528"/>
            <a:ext cx="1216409" cy="1145678"/>
          </a:xfrm>
          <a:custGeom>
            <a:avLst/>
            <a:gdLst>
              <a:gd name="T0" fmla="*/ 1 w 437"/>
              <a:gd name="T1" fmla="*/ 0 h 327"/>
              <a:gd name="T2" fmla="*/ 0 w 437"/>
              <a:gd name="T3" fmla="*/ 1 h 327"/>
              <a:gd name="T4" fmla="*/ 0 w 437"/>
              <a:gd name="T5" fmla="*/ 327 h 327"/>
              <a:gd name="T6" fmla="*/ 437 w 437"/>
              <a:gd name="T7" fmla="*/ 238 h 327"/>
              <a:gd name="T8" fmla="*/ 1 w 437"/>
              <a:gd name="T9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7" h="327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0" y="327"/>
                  <a:pt x="0" y="327"/>
                  <a:pt x="0" y="327"/>
                </a:cubicBezTo>
                <a:cubicBezTo>
                  <a:pt x="169" y="326"/>
                  <a:pt x="323" y="292"/>
                  <a:pt x="437" y="238"/>
                </a:cubicBezTo>
                <a:lnTo>
                  <a:pt x="1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C000"/>
            </a:extrusionClr>
          </a:sp3d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4" name="Freeform 12"/>
          <p:cNvSpPr>
            <a:spLocks/>
          </p:cNvSpPr>
          <p:nvPr/>
        </p:nvSpPr>
        <p:spPr bwMode="auto">
          <a:xfrm>
            <a:off x="1124821" y="2774475"/>
            <a:ext cx="1832984" cy="844739"/>
          </a:xfrm>
          <a:custGeom>
            <a:avLst/>
            <a:gdLst>
              <a:gd name="T0" fmla="*/ 659 w 659"/>
              <a:gd name="T1" fmla="*/ 0 h 241"/>
              <a:gd name="T2" fmla="*/ 0 w 659"/>
              <a:gd name="T3" fmla="*/ 0 h 241"/>
              <a:gd name="T4" fmla="*/ 211 w 659"/>
              <a:gd name="T5" fmla="*/ 241 h 241"/>
              <a:gd name="T6" fmla="*/ 659 w 659"/>
              <a:gd name="T7" fmla="*/ 1 h 241"/>
              <a:gd name="T8" fmla="*/ 659 w 659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241">
                <a:moveTo>
                  <a:pt x="65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81" y="182"/>
                  <a:pt x="211" y="241"/>
                </a:cubicBezTo>
                <a:cubicBezTo>
                  <a:pt x="659" y="1"/>
                  <a:pt x="659" y="1"/>
                  <a:pt x="659" y="1"/>
                </a:cubicBezTo>
                <a:lnTo>
                  <a:pt x="659" y="0"/>
                </a:lnTo>
                <a:close/>
              </a:path>
            </a:pathLst>
          </a:custGeom>
          <a:solidFill>
            <a:srgbClr val="FFFFFF">
              <a:lumMod val="65000"/>
            </a:srgbClr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5" name="Freeform 13"/>
          <p:cNvSpPr>
            <a:spLocks/>
          </p:cNvSpPr>
          <p:nvPr/>
        </p:nvSpPr>
        <p:spPr bwMode="auto">
          <a:xfrm>
            <a:off x="1712101" y="2777994"/>
            <a:ext cx="1245704" cy="1142158"/>
          </a:xfrm>
          <a:custGeom>
            <a:avLst/>
            <a:gdLst>
              <a:gd name="T0" fmla="*/ 0 w 448"/>
              <a:gd name="T1" fmla="*/ 240 h 326"/>
              <a:gd name="T2" fmla="*/ 439 w 448"/>
              <a:gd name="T3" fmla="*/ 326 h 326"/>
              <a:gd name="T4" fmla="*/ 448 w 448"/>
              <a:gd name="T5" fmla="*/ 326 h 326"/>
              <a:gd name="T6" fmla="*/ 448 w 448"/>
              <a:gd name="T7" fmla="*/ 0 h 326"/>
              <a:gd name="T8" fmla="*/ 0 w 448"/>
              <a:gd name="T9" fmla="*/ 24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326">
                <a:moveTo>
                  <a:pt x="0" y="240"/>
                </a:moveTo>
                <a:cubicBezTo>
                  <a:pt x="115" y="294"/>
                  <a:pt x="269" y="326"/>
                  <a:pt x="439" y="326"/>
                </a:cubicBezTo>
                <a:cubicBezTo>
                  <a:pt x="442" y="326"/>
                  <a:pt x="445" y="326"/>
                  <a:pt x="448" y="326"/>
                </a:cubicBezTo>
                <a:cubicBezTo>
                  <a:pt x="448" y="0"/>
                  <a:pt x="448" y="0"/>
                  <a:pt x="448" y="0"/>
                </a:cubicBezTo>
                <a:lnTo>
                  <a:pt x="0" y="240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5187805" y="3245234"/>
            <a:ext cx="2813106" cy="429087"/>
            <a:chOff x="1979614" y="1335723"/>
            <a:chExt cx="1786068" cy="935037"/>
          </a:xfrm>
        </p:grpSpPr>
        <p:sp>
          <p:nvSpPr>
            <p:cNvPr id="67" name="Line 13"/>
            <p:cNvSpPr>
              <a:spLocks noChangeShapeType="1"/>
            </p:cNvSpPr>
            <p:nvPr/>
          </p:nvSpPr>
          <p:spPr bwMode="auto">
            <a:xfrm flipV="1">
              <a:off x="1979614" y="1335723"/>
              <a:ext cx="370321" cy="9350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8" name="Line 16"/>
            <p:cNvSpPr>
              <a:spLocks noChangeShapeType="1"/>
            </p:cNvSpPr>
            <p:nvPr/>
          </p:nvSpPr>
          <p:spPr bwMode="auto">
            <a:xfrm>
              <a:off x="2349936" y="1335723"/>
              <a:ext cx="141574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9" name="Rectangle 27"/>
          <p:cNvSpPr>
            <a:spLocks noChangeArrowheads="1"/>
          </p:cNvSpPr>
          <p:nvPr/>
        </p:nvSpPr>
        <p:spPr bwMode="auto">
          <a:xfrm>
            <a:off x="4366265" y="3325507"/>
            <a:ext cx="3485791" cy="69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70" name="Rectangle 28"/>
          <p:cNvSpPr>
            <a:spLocks noChangeArrowheads="1"/>
          </p:cNvSpPr>
          <p:nvPr/>
        </p:nvSpPr>
        <p:spPr bwMode="auto">
          <a:xfrm>
            <a:off x="4366265" y="2853792"/>
            <a:ext cx="3485791" cy="391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defTabSz="822960" latinLnBrk="1">
              <a:lnSpc>
                <a:spcPct val="120000"/>
              </a:lnSpc>
              <a:defRPr/>
            </a:pPr>
            <a:r>
              <a:rPr kumimoji="1" lang="zh-CN" altLang="en-US" sz="1620" b="1" kern="0" dirty="0">
                <a:solidFill>
                  <a:srgbClr val="FF99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grpSp>
        <p:nvGrpSpPr>
          <p:cNvPr id="71" name="组合 70"/>
          <p:cNvGrpSpPr/>
          <p:nvPr/>
        </p:nvGrpSpPr>
        <p:grpSpPr>
          <a:xfrm>
            <a:off x="4437777" y="1840387"/>
            <a:ext cx="3563133" cy="429087"/>
            <a:chOff x="1503414" y="1335723"/>
            <a:chExt cx="2262268" cy="935037"/>
          </a:xfrm>
        </p:grpSpPr>
        <p:sp>
          <p:nvSpPr>
            <p:cNvPr id="72" name="Line 13"/>
            <p:cNvSpPr>
              <a:spLocks noChangeShapeType="1"/>
            </p:cNvSpPr>
            <p:nvPr/>
          </p:nvSpPr>
          <p:spPr bwMode="auto">
            <a:xfrm flipV="1">
              <a:off x="1503414" y="1335723"/>
              <a:ext cx="370321" cy="9350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Line 16"/>
            <p:cNvSpPr>
              <a:spLocks noChangeShapeType="1"/>
            </p:cNvSpPr>
            <p:nvPr/>
          </p:nvSpPr>
          <p:spPr bwMode="auto">
            <a:xfrm>
              <a:off x="1873735" y="1335723"/>
              <a:ext cx="189194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4" name="Rectangle 27"/>
          <p:cNvSpPr>
            <a:spLocks noChangeArrowheads="1"/>
          </p:cNvSpPr>
          <p:nvPr/>
        </p:nvSpPr>
        <p:spPr bwMode="auto">
          <a:xfrm>
            <a:off x="4366265" y="1920660"/>
            <a:ext cx="3485791" cy="69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75" name="Rectangle 28"/>
          <p:cNvSpPr>
            <a:spLocks noChangeArrowheads="1"/>
          </p:cNvSpPr>
          <p:nvPr/>
        </p:nvSpPr>
        <p:spPr bwMode="auto">
          <a:xfrm>
            <a:off x="4366265" y="1448945"/>
            <a:ext cx="3485791" cy="31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latinLnBrk="1">
              <a:lnSpc>
                <a:spcPct val="120000"/>
              </a:lnSpc>
            </a:pPr>
            <a:r>
              <a:rPr kumimoji="1" lang="zh-CN" altLang="en-US" sz="1215" b="1" dirty="0"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108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250"/>
                            </p:stCondLst>
                            <p:childTnLst>
                              <p:par>
                                <p:cTn id="24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2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1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350"/>
                            </p:stCondLst>
                            <p:childTnLst>
                              <p:par>
                                <p:cTn id="47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3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2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9" grpId="0"/>
      <p:bldP spid="70" grpId="0"/>
      <p:bldP spid="74" grpId="0"/>
      <p:bldP spid="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AutoShape 8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934" y="1178591"/>
            <a:ext cx="7050024" cy="378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矩形 3"/>
          <p:cNvSpPr>
            <a:spLocks noChangeArrowheads="1"/>
          </p:cNvSpPr>
          <p:nvPr/>
        </p:nvSpPr>
        <p:spPr bwMode="auto">
          <a:xfrm>
            <a:off x="1480451" y="917302"/>
            <a:ext cx="1955958" cy="27930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215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1215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86" name="AutoShape 3"/>
          <p:cNvSpPr>
            <a:spLocks noChangeArrowheads="1"/>
          </p:cNvSpPr>
          <p:nvPr/>
        </p:nvSpPr>
        <p:spPr bwMode="auto">
          <a:xfrm>
            <a:off x="1963368" y="1855991"/>
            <a:ext cx="3214688" cy="258603"/>
          </a:xfrm>
          <a:prstGeom prst="roundRect">
            <a:avLst>
              <a:gd name="adj" fmla="val 0"/>
            </a:avLst>
          </a:pr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215" ker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7" name="矩形 19"/>
          <p:cNvSpPr>
            <a:spLocks noChangeArrowheads="1"/>
          </p:cNvSpPr>
          <p:nvPr/>
        </p:nvSpPr>
        <p:spPr bwMode="auto">
          <a:xfrm>
            <a:off x="1296141" y="1837417"/>
            <a:ext cx="571500" cy="3139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440" kern="0" dirty="0">
                <a:solidFill>
                  <a:srgbClr val="008000"/>
                </a:solidFill>
                <a:latin typeface="Calibri" pitchFamily="34" charset="0"/>
                <a:ea typeface="微软雅黑" pitchFamily="34" charset="-122"/>
              </a:rPr>
              <a:t>北京</a:t>
            </a:r>
            <a:endParaRPr lang="zh-CN" altLang="en-US" sz="1215" kern="0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88" name="AutoShape 3"/>
          <p:cNvSpPr>
            <a:spLocks noChangeArrowheads="1"/>
          </p:cNvSpPr>
          <p:nvPr/>
        </p:nvSpPr>
        <p:spPr bwMode="auto">
          <a:xfrm>
            <a:off x="1963368" y="2387486"/>
            <a:ext cx="2688908" cy="258603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BFBFBF"/>
              </a:gs>
              <a:gs pos="75000">
                <a:srgbClr val="595959"/>
              </a:gs>
              <a:gs pos="100000">
                <a:srgbClr val="595959"/>
              </a:gs>
            </a:gsLst>
            <a:lin ang="3000000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defTabSz="821532" eaLnBrk="0" hangingPunct="0">
              <a:buClr>
                <a:srgbClr val="FF0000"/>
              </a:buClr>
              <a:buSzPct val="70000"/>
              <a:tabLst>
                <a:tab pos="122873" algn="l"/>
              </a:tabLst>
              <a:defRPr/>
            </a:pPr>
            <a:endParaRPr lang="zh-CN" altLang="en-US" sz="1215" ker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9" name="AutoShape 3"/>
          <p:cNvSpPr>
            <a:spLocks noChangeArrowheads="1"/>
          </p:cNvSpPr>
          <p:nvPr/>
        </p:nvSpPr>
        <p:spPr bwMode="auto">
          <a:xfrm>
            <a:off x="1963368" y="2918981"/>
            <a:ext cx="1717358" cy="260033"/>
          </a:xfrm>
          <a:prstGeom prst="roundRect">
            <a:avLst>
              <a:gd name="adj" fmla="val 0"/>
            </a:avLst>
          </a:pr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215" ker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9" name="AutoShape 3"/>
          <p:cNvSpPr>
            <a:spLocks noChangeArrowheads="1"/>
          </p:cNvSpPr>
          <p:nvPr/>
        </p:nvSpPr>
        <p:spPr bwMode="auto">
          <a:xfrm>
            <a:off x="1963368" y="3451904"/>
            <a:ext cx="2105978" cy="258604"/>
          </a:xfrm>
          <a:prstGeom prst="roundRect">
            <a:avLst>
              <a:gd name="adj" fmla="val 0"/>
            </a:avLst>
          </a:prstGeom>
          <a:gradFill rotWithShape="0">
            <a:gsLst>
              <a:gs pos="0">
                <a:srgbClr val="BFBFBF"/>
              </a:gs>
              <a:gs pos="75000">
                <a:srgbClr val="595959"/>
              </a:gs>
              <a:gs pos="100000">
                <a:srgbClr val="595959"/>
              </a:gs>
            </a:gsLst>
            <a:lin ang="3000000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defTabSz="821532" eaLnBrk="0" hangingPunct="0">
              <a:buClr>
                <a:srgbClr val="FF0000"/>
              </a:buClr>
              <a:buSzPct val="70000"/>
              <a:tabLst>
                <a:tab pos="122873" algn="l"/>
              </a:tabLst>
              <a:defRPr/>
            </a:pPr>
            <a:endParaRPr lang="zh-CN" altLang="en-US" sz="1215" kern="0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150" name="直接连接符 10"/>
          <p:cNvCxnSpPr>
            <a:cxnSpLocks noChangeShapeType="1"/>
          </p:cNvCxnSpPr>
          <p:nvPr/>
        </p:nvCxnSpPr>
        <p:spPr bwMode="auto">
          <a:xfrm rot="5400000">
            <a:off x="4056485" y="3036137"/>
            <a:ext cx="3174683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ash"/>
            <a:round/>
            <a:headEnd/>
            <a:tailEnd/>
          </a:ln>
        </p:spPr>
      </p:cxnSp>
      <p:sp>
        <p:nvSpPr>
          <p:cNvPr id="151" name="矩形 10"/>
          <p:cNvSpPr>
            <a:spLocks noChangeArrowheads="1"/>
          </p:cNvSpPr>
          <p:nvPr/>
        </p:nvSpPr>
        <p:spPr bwMode="auto">
          <a:xfrm>
            <a:off x="5658116" y="887299"/>
            <a:ext cx="1957388" cy="27930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215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1215" kern="0" dirty="0">
              <a:solidFill>
                <a:sysClr val="windowText" lastClr="000000"/>
              </a:solidFill>
              <a:latin typeface="Calibri" pitchFamily="34" charset="0"/>
            </a:endParaRPr>
          </a:p>
        </p:txBody>
      </p:sp>
      <p:sp>
        <p:nvSpPr>
          <p:cNvPr id="152" name="AutoShape 3"/>
          <p:cNvSpPr>
            <a:spLocks noChangeArrowheads="1"/>
          </p:cNvSpPr>
          <p:nvPr/>
        </p:nvSpPr>
        <p:spPr bwMode="auto">
          <a:xfrm>
            <a:off x="1963368" y="3983399"/>
            <a:ext cx="745808" cy="260033"/>
          </a:xfrm>
          <a:prstGeom prst="roundRect">
            <a:avLst>
              <a:gd name="adj" fmla="val 0"/>
            </a:avLst>
          </a:pr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 w="3175" cmpd="sng">
            <a:solidFill>
              <a:srgbClr val="FFFFFF"/>
            </a:solidFill>
            <a:round/>
            <a:headEnd/>
            <a:tailEnd/>
          </a:ln>
          <a:effectLst>
            <a:outerShdw dist="38100" dir="5400000" algn="ctr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215" ker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3" name="矩形 19"/>
          <p:cNvSpPr>
            <a:spLocks noChangeArrowheads="1"/>
          </p:cNvSpPr>
          <p:nvPr/>
        </p:nvSpPr>
        <p:spPr bwMode="auto">
          <a:xfrm>
            <a:off x="1296141" y="2368912"/>
            <a:ext cx="571500" cy="3139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440" kern="0">
                <a:solidFill>
                  <a:srgbClr val="008000"/>
                </a:solidFill>
                <a:latin typeface="Calibri" pitchFamily="34" charset="0"/>
                <a:ea typeface="微软雅黑" pitchFamily="34" charset="-122"/>
              </a:rPr>
              <a:t>上海</a:t>
            </a:r>
            <a:endParaRPr lang="zh-CN" altLang="en-US" sz="1215" kern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54" name="矩形 19"/>
          <p:cNvSpPr>
            <a:spLocks noChangeArrowheads="1"/>
          </p:cNvSpPr>
          <p:nvPr/>
        </p:nvSpPr>
        <p:spPr bwMode="auto">
          <a:xfrm>
            <a:off x="1296141" y="2898978"/>
            <a:ext cx="571500" cy="3139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440" kern="0">
                <a:solidFill>
                  <a:srgbClr val="008000"/>
                </a:solidFill>
                <a:latin typeface="Calibri" pitchFamily="34" charset="0"/>
                <a:ea typeface="微软雅黑" pitchFamily="34" charset="-122"/>
              </a:rPr>
              <a:t>广州</a:t>
            </a:r>
            <a:endParaRPr lang="zh-CN" altLang="en-US" sz="1215" kern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55" name="矩形 19"/>
          <p:cNvSpPr>
            <a:spLocks noChangeArrowheads="1"/>
          </p:cNvSpPr>
          <p:nvPr/>
        </p:nvSpPr>
        <p:spPr bwMode="auto">
          <a:xfrm>
            <a:off x="1296141" y="3429044"/>
            <a:ext cx="571500" cy="3139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440" kern="0" dirty="0">
                <a:solidFill>
                  <a:srgbClr val="008000"/>
                </a:solidFill>
                <a:latin typeface="Calibri" pitchFamily="34" charset="0"/>
                <a:ea typeface="微软雅黑" pitchFamily="34" charset="-122"/>
              </a:rPr>
              <a:t>长沙</a:t>
            </a:r>
            <a:endParaRPr lang="zh-CN" altLang="en-US" sz="1215" kern="0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56" name="矩形 155"/>
          <p:cNvSpPr>
            <a:spLocks noChangeArrowheads="1"/>
          </p:cNvSpPr>
          <p:nvPr/>
        </p:nvSpPr>
        <p:spPr bwMode="auto">
          <a:xfrm>
            <a:off x="1296141" y="3959111"/>
            <a:ext cx="571500" cy="3139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440" kern="0" dirty="0">
                <a:solidFill>
                  <a:srgbClr val="008000"/>
                </a:solidFill>
                <a:latin typeface="Calibri" pitchFamily="34" charset="0"/>
                <a:ea typeface="微软雅黑" pitchFamily="34" charset="-122"/>
              </a:rPr>
              <a:t>重庆</a:t>
            </a:r>
            <a:endParaRPr lang="zh-CN" altLang="en-US" sz="1215" kern="0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157" name="矩形 19"/>
          <p:cNvSpPr>
            <a:spLocks noChangeArrowheads="1"/>
          </p:cNvSpPr>
          <p:nvPr/>
        </p:nvSpPr>
        <p:spPr bwMode="auto">
          <a:xfrm>
            <a:off x="6089598" y="1860277"/>
            <a:ext cx="1364456" cy="3139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440" kern="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215" kern="0" dirty="0">
              <a:latin typeface="Calibri" pitchFamily="34" charset="0"/>
            </a:endParaRPr>
          </a:p>
        </p:txBody>
      </p:sp>
      <p:sp>
        <p:nvSpPr>
          <p:cNvPr id="158" name="矩形 19"/>
          <p:cNvSpPr>
            <a:spLocks noChangeArrowheads="1"/>
          </p:cNvSpPr>
          <p:nvPr/>
        </p:nvSpPr>
        <p:spPr bwMode="auto">
          <a:xfrm>
            <a:off x="6089598" y="2400344"/>
            <a:ext cx="1364456" cy="3139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440" kern="0" dirty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215" kern="0" dirty="0">
              <a:latin typeface="Calibri" pitchFamily="34" charset="0"/>
            </a:endParaRPr>
          </a:p>
        </p:txBody>
      </p:sp>
      <p:sp>
        <p:nvSpPr>
          <p:cNvPr id="159" name="矩形 19"/>
          <p:cNvSpPr>
            <a:spLocks noChangeArrowheads="1"/>
          </p:cNvSpPr>
          <p:nvPr/>
        </p:nvSpPr>
        <p:spPr bwMode="auto">
          <a:xfrm>
            <a:off x="6089598" y="2941841"/>
            <a:ext cx="1364456" cy="3139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440" ker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215" kern="0">
              <a:latin typeface="Calibri" pitchFamily="34" charset="0"/>
            </a:endParaRPr>
          </a:p>
        </p:txBody>
      </p:sp>
      <p:sp>
        <p:nvSpPr>
          <p:cNvPr id="160" name="矩形 20"/>
          <p:cNvSpPr>
            <a:spLocks noChangeArrowheads="1"/>
          </p:cNvSpPr>
          <p:nvPr/>
        </p:nvSpPr>
        <p:spPr bwMode="auto">
          <a:xfrm>
            <a:off x="6089598" y="3483337"/>
            <a:ext cx="1364456" cy="3139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440" ker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215" kern="0">
              <a:latin typeface="Calibri" pitchFamily="34" charset="0"/>
            </a:endParaRPr>
          </a:p>
        </p:txBody>
      </p:sp>
      <p:sp>
        <p:nvSpPr>
          <p:cNvPr id="161" name="矩形 19"/>
          <p:cNvSpPr>
            <a:spLocks noChangeArrowheads="1"/>
          </p:cNvSpPr>
          <p:nvPr/>
        </p:nvSpPr>
        <p:spPr bwMode="auto">
          <a:xfrm>
            <a:off x="6089598" y="4023404"/>
            <a:ext cx="1364456" cy="3139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440" ker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sz="1215" kern="0">
              <a:latin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46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86" grpId="0" animBg="1"/>
      <p:bldP spid="87" grpId="0"/>
      <p:bldP spid="88" grpId="0" animBg="1"/>
      <p:bldP spid="89" grpId="0" animBg="1"/>
      <p:bldP spid="149" grpId="0" animBg="1"/>
      <p:bldP spid="151" grpId="0"/>
      <p:bldP spid="152" grpId="0" animBg="1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1710214" y="3397605"/>
            <a:ext cx="5723573" cy="514350"/>
            <a:chOff x="1392237" y="3775117"/>
            <a:chExt cx="6359525" cy="571500"/>
          </a:xfrm>
        </p:grpSpPr>
        <p:sp>
          <p:nvSpPr>
            <p:cNvPr id="8" name="矩形 9"/>
            <p:cNvSpPr>
              <a:spLocks noChangeArrowheads="1"/>
            </p:cNvSpPr>
            <p:nvPr/>
          </p:nvSpPr>
          <p:spPr bwMode="auto">
            <a:xfrm>
              <a:off x="1392237" y="3775117"/>
              <a:ext cx="6359525" cy="571500"/>
            </a:xfrm>
            <a:prstGeom prst="rect">
              <a:avLst/>
            </a:prstGeom>
            <a:solidFill>
              <a:srgbClr val="FF9900"/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9" name="矩形 10"/>
            <p:cNvSpPr>
              <a:spLocks noChangeArrowheads="1"/>
            </p:cNvSpPr>
            <p:nvPr/>
          </p:nvSpPr>
          <p:spPr bwMode="auto">
            <a:xfrm>
              <a:off x="1392237" y="3775117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TextBox 24"/>
            <p:cNvSpPr txBox="1">
              <a:spLocks noChangeArrowheads="1"/>
            </p:cNvSpPr>
            <p:nvPr/>
          </p:nvSpPr>
          <p:spPr bwMode="auto">
            <a:xfrm>
              <a:off x="1498599" y="3830679"/>
              <a:ext cx="357188" cy="4719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16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29"/>
            <p:cNvSpPr txBox="1">
              <a:spLocks noChangeArrowheads="1"/>
            </p:cNvSpPr>
            <p:nvPr/>
          </p:nvSpPr>
          <p:spPr bwMode="auto">
            <a:xfrm>
              <a:off x="2320924" y="3876717"/>
              <a:ext cx="4859338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710214" y="1131608"/>
            <a:ext cx="5723573" cy="3536156"/>
            <a:chOff x="1392237" y="1257342"/>
            <a:chExt cx="6359525" cy="3929062"/>
          </a:xfrm>
        </p:grpSpPr>
        <p:grpSp>
          <p:nvGrpSpPr>
            <p:cNvPr id="22" name="组合 21"/>
            <p:cNvGrpSpPr/>
            <p:nvPr/>
          </p:nvGrpSpPr>
          <p:grpSpPr>
            <a:xfrm>
              <a:off x="1392237" y="1257342"/>
              <a:ext cx="6359525" cy="2251075"/>
              <a:chOff x="1392237" y="1257342"/>
              <a:chExt cx="6359525" cy="2251075"/>
            </a:xfrm>
          </p:grpSpPr>
          <p:sp>
            <p:nvSpPr>
              <p:cNvPr id="2" name="矩形 3"/>
              <p:cNvSpPr>
                <a:spLocks noChangeArrowheads="1"/>
              </p:cNvSpPr>
              <p:nvPr/>
            </p:nvSpPr>
            <p:spPr bwMode="auto">
              <a:xfrm>
                <a:off x="1392237" y="1257342"/>
                <a:ext cx="6359525" cy="5715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 cmpd="sng">
                <a:solidFill>
                  <a:srgbClr val="7F7F7F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215" kern="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3" name="矩形 4"/>
              <p:cNvSpPr>
                <a:spLocks noChangeArrowheads="1"/>
              </p:cNvSpPr>
              <p:nvPr/>
            </p:nvSpPr>
            <p:spPr bwMode="auto">
              <a:xfrm>
                <a:off x="1392237" y="1257342"/>
                <a:ext cx="571500" cy="571500"/>
              </a:xfrm>
              <a:prstGeom prst="rect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12700" cmpd="sng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81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sz="1215" kern="0">
                  <a:solidFill>
                    <a:srgbClr val="FF9933"/>
                  </a:solidFill>
                </a:endParaRPr>
              </a:p>
            </p:txBody>
          </p:sp>
          <p:sp>
            <p:nvSpPr>
              <p:cNvPr id="4" name="矩形 5"/>
              <p:cNvSpPr>
                <a:spLocks noChangeArrowheads="1"/>
              </p:cNvSpPr>
              <p:nvPr/>
            </p:nvSpPr>
            <p:spPr bwMode="auto">
              <a:xfrm>
                <a:off x="1392237" y="2095520"/>
                <a:ext cx="6359525" cy="5715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 cmpd="sng">
                <a:solidFill>
                  <a:srgbClr val="7F7F7F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215" kern="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5" name="矩形 6"/>
              <p:cNvSpPr>
                <a:spLocks noChangeArrowheads="1"/>
              </p:cNvSpPr>
              <p:nvPr/>
            </p:nvSpPr>
            <p:spPr bwMode="auto">
              <a:xfrm>
                <a:off x="1392237" y="2097129"/>
                <a:ext cx="571500" cy="571500"/>
              </a:xfrm>
              <a:prstGeom prst="rect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12700" cmpd="sng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81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sz="1215" kern="0">
                  <a:solidFill>
                    <a:srgbClr val="FF9933"/>
                  </a:solidFill>
                </a:endParaRPr>
              </a:p>
            </p:txBody>
          </p:sp>
          <p:sp>
            <p:nvSpPr>
              <p:cNvPr id="6" name="矩形 7"/>
              <p:cNvSpPr>
                <a:spLocks noChangeArrowheads="1"/>
              </p:cNvSpPr>
              <p:nvPr/>
            </p:nvSpPr>
            <p:spPr bwMode="auto">
              <a:xfrm>
                <a:off x="1392237" y="2936917"/>
                <a:ext cx="6359525" cy="5715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 cmpd="sng">
                <a:solidFill>
                  <a:srgbClr val="7F7F7F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215" kern="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7" name="矩形 8"/>
              <p:cNvSpPr>
                <a:spLocks noChangeArrowheads="1"/>
              </p:cNvSpPr>
              <p:nvPr/>
            </p:nvSpPr>
            <p:spPr bwMode="auto">
              <a:xfrm>
                <a:off x="1392237" y="2936917"/>
                <a:ext cx="571500" cy="571500"/>
              </a:xfrm>
              <a:prstGeom prst="rect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12700" cmpd="sng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81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sz="1215" kern="0">
                  <a:solidFill>
                    <a:srgbClr val="FF9933"/>
                  </a:solidFill>
                </a:endParaRPr>
              </a:p>
            </p:txBody>
          </p:sp>
          <p:sp>
            <p:nvSpPr>
              <p:cNvPr id="12" name="TextBox 21"/>
              <p:cNvSpPr txBox="1">
                <a:spLocks noChangeArrowheads="1"/>
              </p:cNvSpPr>
              <p:nvPr/>
            </p:nvSpPr>
            <p:spPr bwMode="auto">
              <a:xfrm>
                <a:off x="1498599" y="1312904"/>
                <a:ext cx="357188" cy="47192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sz="2160" kern="0" dirty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2160" kern="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" name="TextBox 22"/>
              <p:cNvSpPr txBox="1">
                <a:spLocks noChangeArrowheads="1"/>
              </p:cNvSpPr>
              <p:nvPr/>
            </p:nvSpPr>
            <p:spPr bwMode="auto">
              <a:xfrm>
                <a:off x="1498599" y="2151104"/>
                <a:ext cx="357188" cy="47192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sz="2160" kern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" name="TextBox 23"/>
              <p:cNvSpPr txBox="1">
                <a:spLocks noChangeArrowheads="1"/>
              </p:cNvSpPr>
              <p:nvPr/>
            </p:nvSpPr>
            <p:spPr bwMode="auto">
              <a:xfrm>
                <a:off x="1498599" y="2990892"/>
                <a:ext cx="357188" cy="47192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sz="2160" kern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TextBox 26"/>
              <p:cNvSpPr txBox="1">
                <a:spLocks noChangeArrowheads="1"/>
              </p:cNvSpPr>
              <p:nvPr/>
            </p:nvSpPr>
            <p:spPr bwMode="auto">
              <a:xfrm>
                <a:off x="2320924" y="1358942"/>
                <a:ext cx="4994204" cy="31034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15" kern="0" dirty="0">
                    <a:latin typeface="微软雅黑" pitchFamily="34" charset="-122"/>
                    <a:ea typeface="微软雅黑" pitchFamily="34" charset="-122"/>
                  </a:rPr>
                  <a:t>点击添加标题，点击添加标题，点击添加标题，</a:t>
                </a:r>
              </a:p>
            </p:txBody>
          </p:sp>
          <p:sp>
            <p:nvSpPr>
              <p:cNvPr id="18" name="TextBox 27"/>
              <p:cNvSpPr txBox="1">
                <a:spLocks noChangeArrowheads="1"/>
              </p:cNvSpPr>
              <p:nvPr/>
            </p:nvSpPr>
            <p:spPr bwMode="auto">
              <a:xfrm>
                <a:off x="2320924" y="2197142"/>
                <a:ext cx="4859338" cy="31034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15" kern="0" dirty="0">
                    <a:latin typeface="微软雅黑" pitchFamily="34" charset="-122"/>
                    <a:ea typeface="微软雅黑" pitchFamily="34" charset="-122"/>
                  </a:rPr>
                  <a:t>点击添加标题，点击添加标题，点击添加标题，</a:t>
                </a:r>
              </a:p>
            </p:txBody>
          </p:sp>
          <p:sp>
            <p:nvSpPr>
              <p:cNvPr id="19" name="TextBox 28"/>
              <p:cNvSpPr txBox="1">
                <a:spLocks noChangeArrowheads="1"/>
              </p:cNvSpPr>
              <p:nvPr/>
            </p:nvSpPr>
            <p:spPr bwMode="auto">
              <a:xfrm>
                <a:off x="2320924" y="3036929"/>
                <a:ext cx="4859338" cy="31034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15" kern="0" dirty="0">
                    <a:latin typeface="微软雅黑" pitchFamily="34" charset="-122"/>
                    <a:ea typeface="微软雅黑" pitchFamily="34" charset="-122"/>
                  </a:rPr>
                  <a:t>点击添加标题，点击添加标题，点击添加标题，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392237" y="4614904"/>
              <a:ext cx="6359525" cy="571500"/>
              <a:chOff x="1392237" y="4614904"/>
              <a:chExt cx="6359525" cy="571500"/>
            </a:xfrm>
          </p:grpSpPr>
          <p:sp>
            <p:nvSpPr>
              <p:cNvPr id="10" name="矩形 11"/>
              <p:cNvSpPr>
                <a:spLocks noChangeArrowheads="1"/>
              </p:cNvSpPr>
              <p:nvPr/>
            </p:nvSpPr>
            <p:spPr bwMode="auto">
              <a:xfrm>
                <a:off x="1392237" y="4614904"/>
                <a:ext cx="6359525" cy="5715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 cmpd="sng">
                <a:solidFill>
                  <a:srgbClr val="7F7F7F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215" kern="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11" name="矩形 12"/>
              <p:cNvSpPr>
                <a:spLocks noChangeArrowheads="1"/>
              </p:cNvSpPr>
              <p:nvPr/>
            </p:nvSpPr>
            <p:spPr bwMode="auto">
              <a:xfrm>
                <a:off x="1392237" y="4614904"/>
                <a:ext cx="571500" cy="571500"/>
              </a:xfrm>
              <a:prstGeom prst="rect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12700" cmpd="sng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81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sz="1215" kern="0">
                  <a:solidFill>
                    <a:srgbClr val="FF9933"/>
                  </a:solidFill>
                </a:endParaRPr>
              </a:p>
            </p:txBody>
          </p:sp>
          <p:sp>
            <p:nvSpPr>
              <p:cNvPr id="16" name="TextBox 25"/>
              <p:cNvSpPr txBox="1">
                <a:spLocks noChangeArrowheads="1"/>
              </p:cNvSpPr>
              <p:nvPr/>
            </p:nvSpPr>
            <p:spPr bwMode="auto">
              <a:xfrm>
                <a:off x="1498599" y="4670467"/>
                <a:ext cx="357188" cy="47192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sz="2160" kern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5</a:t>
                </a:r>
                <a:endParaRPr lang="zh-CN" alt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TextBox 30"/>
              <p:cNvSpPr txBox="1">
                <a:spLocks noChangeArrowheads="1"/>
              </p:cNvSpPr>
              <p:nvPr/>
            </p:nvSpPr>
            <p:spPr bwMode="auto">
              <a:xfrm>
                <a:off x="2320924" y="4716504"/>
                <a:ext cx="4859338" cy="31034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15" kern="0" dirty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点击添加标题，点击添加标题，点击添加标题，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497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00"/>
                            </p:stCondLst>
                            <p:childTnLst>
                              <p:par>
                                <p:cTn id="9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0 -0.18389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750" fill="hold"/>
                                        <p:tgtEl>
                                          <p:spTgt spid="30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3"/>
          <p:cNvGrpSpPr>
            <a:grpSpLocks/>
          </p:cNvGrpSpPr>
          <p:nvPr/>
        </p:nvGrpSpPr>
        <p:grpSpPr bwMode="auto">
          <a:xfrm>
            <a:off x="1600353" y="1446350"/>
            <a:ext cx="772138" cy="1765682"/>
            <a:chOff x="930" y="1979"/>
            <a:chExt cx="892" cy="2041"/>
          </a:xfrm>
        </p:grpSpPr>
        <p:sp>
          <p:nvSpPr>
            <p:cNvPr id="72" name="Freeform 4"/>
            <p:cNvSpPr>
              <a:spLocks/>
            </p:cNvSpPr>
            <p:nvPr/>
          </p:nvSpPr>
          <p:spPr bwMode="auto">
            <a:xfrm>
              <a:off x="930" y="1979"/>
              <a:ext cx="654" cy="2041"/>
            </a:xfrm>
            <a:custGeom>
              <a:avLst/>
              <a:gdLst>
                <a:gd name="T0" fmla="*/ 64 w 175"/>
                <a:gd name="T1" fmla="*/ 38 h 547"/>
                <a:gd name="T2" fmla="*/ 65 w 175"/>
                <a:gd name="T3" fmla="*/ 63 h 547"/>
                <a:gd name="T4" fmla="*/ 50 w 175"/>
                <a:gd name="T5" fmla="*/ 80 h 547"/>
                <a:gd name="T6" fmla="*/ 13 w 175"/>
                <a:gd name="T7" fmla="*/ 94 h 547"/>
                <a:gd name="T8" fmla="*/ 0 w 175"/>
                <a:gd name="T9" fmla="*/ 156 h 547"/>
                <a:gd name="T10" fmla="*/ 15 w 175"/>
                <a:gd name="T11" fmla="*/ 217 h 547"/>
                <a:gd name="T12" fmla="*/ 26 w 175"/>
                <a:gd name="T13" fmla="*/ 258 h 547"/>
                <a:gd name="T14" fmla="*/ 34 w 175"/>
                <a:gd name="T15" fmla="*/ 316 h 547"/>
                <a:gd name="T16" fmla="*/ 32 w 175"/>
                <a:gd name="T17" fmla="*/ 369 h 547"/>
                <a:gd name="T18" fmla="*/ 28 w 175"/>
                <a:gd name="T19" fmla="*/ 425 h 547"/>
                <a:gd name="T20" fmla="*/ 32 w 175"/>
                <a:gd name="T21" fmla="*/ 511 h 547"/>
                <a:gd name="T22" fmla="*/ 42 w 175"/>
                <a:gd name="T23" fmla="*/ 524 h 547"/>
                <a:gd name="T24" fmla="*/ 78 w 175"/>
                <a:gd name="T25" fmla="*/ 546 h 547"/>
                <a:gd name="T26" fmla="*/ 73 w 175"/>
                <a:gd name="T27" fmla="*/ 521 h 547"/>
                <a:gd name="T28" fmla="*/ 72 w 175"/>
                <a:gd name="T29" fmla="*/ 512 h 547"/>
                <a:gd name="T30" fmla="*/ 73 w 175"/>
                <a:gd name="T31" fmla="*/ 492 h 547"/>
                <a:gd name="T32" fmla="*/ 70 w 175"/>
                <a:gd name="T33" fmla="*/ 435 h 547"/>
                <a:gd name="T34" fmla="*/ 76 w 175"/>
                <a:gd name="T35" fmla="*/ 381 h 547"/>
                <a:gd name="T36" fmla="*/ 86 w 175"/>
                <a:gd name="T37" fmla="*/ 375 h 547"/>
                <a:gd name="T38" fmla="*/ 86 w 175"/>
                <a:gd name="T39" fmla="*/ 445 h 547"/>
                <a:gd name="T40" fmla="*/ 93 w 175"/>
                <a:gd name="T41" fmla="*/ 499 h 547"/>
                <a:gd name="T42" fmla="*/ 108 w 175"/>
                <a:gd name="T43" fmla="*/ 511 h 547"/>
                <a:gd name="T44" fmla="*/ 121 w 175"/>
                <a:gd name="T45" fmla="*/ 514 h 547"/>
                <a:gd name="T46" fmla="*/ 162 w 175"/>
                <a:gd name="T47" fmla="*/ 521 h 547"/>
                <a:gd name="T48" fmla="*/ 147 w 175"/>
                <a:gd name="T49" fmla="*/ 500 h 547"/>
                <a:gd name="T50" fmla="*/ 132 w 175"/>
                <a:gd name="T51" fmla="*/ 486 h 547"/>
                <a:gd name="T52" fmla="*/ 127 w 175"/>
                <a:gd name="T53" fmla="*/ 435 h 547"/>
                <a:gd name="T54" fmla="*/ 133 w 175"/>
                <a:gd name="T55" fmla="*/ 360 h 547"/>
                <a:gd name="T56" fmla="*/ 141 w 175"/>
                <a:gd name="T57" fmla="*/ 306 h 547"/>
                <a:gd name="T58" fmla="*/ 137 w 175"/>
                <a:gd name="T59" fmla="*/ 241 h 547"/>
                <a:gd name="T60" fmla="*/ 161 w 175"/>
                <a:gd name="T61" fmla="*/ 176 h 547"/>
                <a:gd name="T62" fmla="*/ 150 w 175"/>
                <a:gd name="T63" fmla="*/ 158 h 547"/>
                <a:gd name="T64" fmla="*/ 141 w 175"/>
                <a:gd name="T65" fmla="*/ 134 h 547"/>
                <a:gd name="T66" fmla="*/ 132 w 175"/>
                <a:gd name="T67" fmla="*/ 94 h 547"/>
                <a:gd name="T68" fmla="*/ 108 w 175"/>
                <a:gd name="T69" fmla="*/ 86 h 547"/>
                <a:gd name="T70" fmla="*/ 111 w 175"/>
                <a:gd name="T71" fmla="*/ 81 h 547"/>
                <a:gd name="T72" fmla="*/ 114 w 175"/>
                <a:gd name="T73" fmla="*/ 74 h 547"/>
                <a:gd name="T74" fmla="*/ 118 w 175"/>
                <a:gd name="T75" fmla="*/ 62 h 547"/>
                <a:gd name="T76" fmla="*/ 124 w 175"/>
                <a:gd name="T77" fmla="*/ 45 h 547"/>
                <a:gd name="T78" fmla="*/ 128 w 175"/>
                <a:gd name="T79" fmla="*/ 31 h 547"/>
                <a:gd name="T80" fmla="*/ 105 w 175"/>
                <a:gd name="T81" fmla="*/ 5 h 547"/>
                <a:gd name="T82" fmla="*/ 68 w 175"/>
                <a:gd name="T83" fmla="*/ 2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5" h="547">
                  <a:moveTo>
                    <a:pt x="68" y="20"/>
                  </a:moveTo>
                  <a:cubicBezTo>
                    <a:pt x="66" y="25"/>
                    <a:pt x="65" y="34"/>
                    <a:pt x="64" y="38"/>
                  </a:cubicBezTo>
                  <a:cubicBezTo>
                    <a:pt x="64" y="45"/>
                    <a:pt x="65" y="50"/>
                    <a:pt x="67" y="55"/>
                  </a:cubicBezTo>
                  <a:cubicBezTo>
                    <a:pt x="66" y="58"/>
                    <a:pt x="66" y="61"/>
                    <a:pt x="65" y="63"/>
                  </a:cubicBezTo>
                  <a:cubicBezTo>
                    <a:pt x="63" y="64"/>
                    <a:pt x="61" y="66"/>
                    <a:pt x="59" y="67"/>
                  </a:cubicBezTo>
                  <a:cubicBezTo>
                    <a:pt x="56" y="72"/>
                    <a:pt x="53" y="75"/>
                    <a:pt x="50" y="80"/>
                  </a:cubicBezTo>
                  <a:cubicBezTo>
                    <a:pt x="48" y="81"/>
                    <a:pt x="45" y="82"/>
                    <a:pt x="42" y="83"/>
                  </a:cubicBezTo>
                  <a:cubicBezTo>
                    <a:pt x="32" y="87"/>
                    <a:pt x="23" y="91"/>
                    <a:pt x="13" y="94"/>
                  </a:cubicBezTo>
                  <a:cubicBezTo>
                    <a:pt x="5" y="97"/>
                    <a:pt x="3" y="113"/>
                    <a:pt x="1" y="120"/>
                  </a:cubicBezTo>
                  <a:cubicBezTo>
                    <a:pt x="0" y="132"/>
                    <a:pt x="0" y="143"/>
                    <a:pt x="0" y="156"/>
                  </a:cubicBezTo>
                  <a:cubicBezTo>
                    <a:pt x="1" y="166"/>
                    <a:pt x="2" y="175"/>
                    <a:pt x="3" y="185"/>
                  </a:cubicBezTo>
                  <a:cubicBezTo>
                    <a:pt x="2" y="197"/>
                    <a:pt x="7" y="209"/>
                    <a:pt x="15" y="217"/>
                  </a:cubicBezTo>
                  <a:cubicBezTo>
                    <a:pt x="18" y="219"/>
                    <a:pt x="22" y="219"/>
                    <a:pt x="26" y="220"/>
                  </a:cubicBezTo>
                  <a:cubicBezTo>
                    <a:pt x="27" y="233"/>
                    <a:pt x="26" y="245"/>
                    <a:pt x="26" y="258"/>
                  </a:cubicBezTo>
                  <a:cubicBezTo>
                    <a:pt x="27" y="275"/>
                    <a:pt x="26" y="292"/>
                    <a:pt x="25" y="309"/>
                  </a:cubicBezTo>
                  <a:cubicBezTo>
                    <a:pt x="28" y="311"/>
                    <a:pt x="31" y="314"/>
                    <a:pt x="34" y="316"/>
                  </a:cubicBezTo>
                  <a:cubicBezTo>
                    <a:pt x="34" y="320"/>
                    <a:pt x="35" y="324"/>
                    <a:pt x="36" y="328"/>
                  </a:cubicBezTo>
                  <a:cubicBezTo>
                    <a:pt x="33" y="342"/>
                    <a:pt x="33" y="355"/>
                    <a:pt x="32" y="369"/>
                  </a:cubicBezTo>
                  <a:cubicBezTo>
                    <a:pt x="32" y="374"/>
                    <a:pt x="31" y="378"/>
                    <a:pt x="31" y="382"/>
                  </a:cubicBezTo>
                  <a:cubicBezTo>
                    <a:pt x="30" y="397"/>
                    <a:pt x="28" y="411"/>
                    <a:pt x="28" y="425"/>
                  </a:cubicBezTo>
                  <a:cubicBezTo>
                    <a:pt x="28" y="445"/>
                    <a:pt x="30" y="464"/>
                    <a:pt x="32" y="483"/>
                  </a:cubicBezTo>
                  <a:cubicBezTo>
                    <a:pt x="31" y="492"/>
                    <a:pt x="30" y="503"/>
                    <a:pt x="32" y="511"/>
                  </a:cubicBezTo>
                  <a:cubicBezTo>
                    <a:pt x="34" y="513"/>
                    <a:pt x="38" y="516"/>
                    <a:pt x="39" y="518"/>
                  </a:cubicBezTo>
                  <a:cubicBezTo>
                    <a:pt x="40" y="520"/>
                    <a:pt x="41" y="522"/>
                    <a:pt x="42" y="524"/>
                  </a:cubicBezTo>
                  <a:cubicBezTo>
                    <a:pt x="45" y="528"/>
                    <a:pt x="47" y="532"/>
                    <a:pt x="51" y="536"/>
                  </a:cubicBezTo>
                  <a:cubicBezTo>
                    <a:pt x="58" y="542"/>
                    <a:pt x="69" y="547"/>
                    <a:pt x="78" y="546"/>
                  </a:cubicBezTo>
                  <a:cubicBezTo>
                    <a:pt x="85" y="545"/>
                    <a:pt x="85" y="540"/>
                    <a:pt x="82" y="535"/>
                  </a:cubicBezTo>
                  <a:cubicBezTo>
                    <a:pt x="80" y="530"/>
                    <a:pt x="76" y="525"/>
                    <a:pt x="73" y="521"/>
                  </a:cubicBezTo>
                  <a:cubicBezTo>
                    <a:pt x="71" y="518"/>
                    <a:pt x="70" y="516"/>
                    <a:pt x="68" y="513"/>
                  </a:cubicBezTo>
                  <a:cubicBezTo>
                    <a:pt x="69" y="513"/>
                    <a:pt x="70" y="513"/>
                    <a:pt x="72" y="512"/>
                  </a:cubicBezTo>
                  <a:cubicBezTo>
                    <a:pt x="71" y="511"/>
                    <a:pt x="72" y="509"/>
                    <a:pt x="72" y="507"/>
                  </a:cubicBezTo>
                  <a:cubicBezTo>
                    <a:pt x="72" y="503"/>
                    <a:pt x="72" y="497"/>
                    <a:pt x="73" y="492"/>
                  </a:cubicBezTo>
                  <a:cubicBezTo>
                    <a:pt x="71" y="483"/>
                    <a:pt x="69" y="474"/>
                    <a:pt x="69" y="465"/>
                  </a:cubicBezTo>
                  <a:cubicBezTo>
                    <a:pt x="69" y="455"/>
                    <a:pt x="70" y="445"/>
                    <a:pt x="70" y="435"/>
                  </a:cubicBezTo>
                  <a:cubicBezTo>
                    <a:pt x="70" y="420"/>
                    <a:pt x="69" y="408"/>
                    <a:pt x="73" y="393"/>
                  </a:cubicBezTo>
                  <a:cubicBezTo>
                    <a:pt x="74" y="389"/>
                    <a:pt x="75" y="385"/>
                    <a:pt x="76" y="381"/>
                  </a:cubicBezTo>
                  <a:cubicBezTo>
                    <a:pt x="78" y="367"/>
                    <a:pt x="81" y="354"/>
                    <a:pt x="83" y="340"/>
                  </a:cubicBezTo>
                  <a:cubicBezTo>
                    <a:pt x="84" y="351"/>
                    <a:pt x="85" y="363"/>
                    <a:pt x="86" y="375"/>
                  </a:cubicBezTo>
                  <a:cubicBezTo>
                    <a:pt x="86" y="381"/>
                    <a:pt x="87" y="388"/>
                    <a:pt x="87" y="394"/>
                  </a:cubicBezTo>
                  <a:cubicBezTo>
                    <a:pt x="85" y="408"/>
                    <a:pt x="84" y="426"/>
                    <a:pt x="86" y="445"/>
                  </a:cubicBezTo>
                  <a:cubicBezTo>
                    <a:pt x="87" y="461"/>
                    <a:pt x="87" y="478"/>
                    <a:pt x="89" y="494"/>
                  </a:cubicBezTo>
                  <a:cubicBezTo>
                    <a:pt x="90" y="496"/>
                    <a:pt x="92" y="497"/>
                    <a:pt x="93" y="499"/>
                  </a:cubicBezTo>
                  <a:cubicBezTo>
                    <a:pt x="93" y="503"/>
                    <a:pt x="93" y="505"/>
                    <a:pt x="95" y="509"/>
                  </a:cubicBezTo>
                  <a:cubicBezTo>
                    <a:pt x="99" y="509"/>
                    <a:pt x="105" y="510"/>
                    <a:pt x="108" y="511"/>
                  </a:cubicBezTo>
                  <a:cubicBezTo>
                    <a:pt x="111" y="511"/>
                    <a:pt x="111" y="509"/>
                    <a:pt x="114" y="510"/>
                  </a:cubicBezTo>
                  <a:cubicBezTo>
                    <a:pt x="116" y="511"/>
                    <a:pt x="119" y="513"/>
                    <a:pt x="121" y="514"/>
                  </a:cubicBezTo>
                  <a:cubicBezTo>
                    <a:pt x="130" y="519"/>
                    <a:pt x="137" y="523"/>
                    <a:pt x="148" y="523"/>
                  </a:cubicBezTo>
                  <a:cubicBezTo>
                    <a:pt x="152" y="523"/>
                    <a:pt x="158" y="523"/>
                    <a:pt x="162" y="521"/>
                  </a:cubicBezTo>
                  <a:cubicBezTo>
                    <a:pt x="175" y="517"/>
                    <a:pt x="164" y="509"/>
                    <a:pt x="159" y="505"/>
                  </a:cubicBezTo>
                  <a:cubicBezTo>
                    <a:pt x="155" y="503"/>
                    <a:pt x="151" y="501"/>
                    <a:pt x="147" y="500"/>
                  </a:cubicBezTo>
                  <a:cubicBezTo>
                    <a:pt x="143" y="498"/>
                    <a:pt x="135" y="492"/>
                    <a:pt x="131" y="491"/>
                  </a:cubicBezTo>
                  <a:cubicBezTo>
                    <a:pt x="130" y="490"/>
                    <a:pt x="133" y="488"/>
                    <a:pt x="132" y="486"/>
                  </a:cubicBezTo>
                  <a:cubicBezTo>
                    <a:pt x="129" y="473"/>
                    <a:pt x="127" y="465"/>
                    <a:pt x="127" y="452"/>
                  </a:cubicBezTo>
                  <a:cubicBezTo>
                    <a:pt x="127" y="446"/>
                    <a:pt x="127" y="441"/>
                    <a:pt x="127" y="435"/>
                  </a:cubicBezTo>
                  <a:cubicBezTo>
                    <a:pt x="128" y="427"/>
                    <a:pt x="128" y="419"/>
                    <a:pt x="129" y="411"/>
                  </a:cubicBezTo>
                  <a:cubicBezTo>
                    <a:pt x="130" y="394"/>
                    <a:pt x="132" y="377"/>
                    <a:pt x="133" y="360"/>
                  </a:cubicBezTo>
                  <a:cubicBezTo>
                    <a:pt x="134" y="343"/>
                    <a:pt x="133" y="326"/>
                    <a:pt x="133" y="309"/>
                  </a:cubicBezTo>
                  <a:cubicBezTo>
                    <a:pt x="136" y="308"/>
                    <a:pt x="139" y="307"/>
                    <a:pt x="141" y="306"/>
                  </a:cubicBezTo>
                  <a:cubicBezTo>
                    <a:pt x="140" y="291"/>
                    <a:pt x="139" y="276"/>
                    <a:pt x="138" y="261"/>
                  </a:cubicBezTo>
                  <a:cubicBezTo>
                    <a:pt x="137" y="254"/>
                    <a:pt x="137" y="247"/>
                    <a:pt x="137" y="241"/>
                  </a:cubicBezTo>
                  <a:cubicBezTo>
                    <a:pt x="170" y="182"/>
                    <a:pt x="170" y="182"/>
                    <a:pt x="170" y="182"/>
                  </a:cubicBezTo>
                  <a:cubicBezTo>
                    <a:pt x="167" y="180"/>
                    <a:pt x="164" y="178"/>
                    <a:pt x="161" y="176"/>
                  </a:cubicBezTo>
                  <a:cubicBezTo>
                    <a:pt x="159" y="173"/>
                    <a:pt x="157" y="170"/>
                    <a:pt x="154" y="167"/>
                  </a:cubicBezTo>
                  <a:cubicBezTo>
                    <a:pt x="148" y="161"/>
                    <a:pt x="152" y="164"/>
                    <a:pt x="150" y="158"/>
                  </a:cubicBezTo>
                  <a:cubicBezTo>
                    <a:pt x="149" y="153"/>
                    <a:pt x="147" y="150"/>
                    <a:pt x="146" y="145"/>
                  </a:cubicBezTo>
                  <a:cubicBezTo>
                    <a:pt x="144" y="141"/>
                    <a:pt x="142" y="138"/>
                    <a:pt x="141" y="134"/>
                  </a:cubicBezTo>
                  <a:cubicBezTo>
                    <a:pt x="138" y="124"/>
                    <a:pt x="140" y="113"/>
                    <a:pt x="137" y="102"/>
                  </a:cubicBezTo>
                  <a:cubicBezTo>
                    <a:pt x="136" y="98"/>
                    <a:pt x="136" y="96"/>
                    <a:pt x="132" y="94"/>
                  </a:cubicBezTo>
                  <a:cubicBezTo>
                    <a:pt x="127" y="92"/>
                    <a:pt x="121" y="90"/>
                    <a:pt x="115" y="88"/>
                  </a:cubicBezTo>
                  <a:cubicBezTo>
                    <a:pt x="113" y="88"/>
                    <a:pt x="110" y="87"/>
                    <a:pt x="108" y="86"/>
                  </a:cubicBezTo>
                  <a:cubicBezTo>
                    <a:pt x="108" y="85"/>
                    <a:pt x="109" y="84"/>
                    <a:pt x="109" y="83"/>
                  </a:cubicBezTo>
                  <a:cubicBezTo>
                    <a:pt x="110" y="82"/>
                    <a:pt x="111" y="81"/>
                    <a:pt x="111" y="81"/>
                  </a:cubicBezTo>
                  <a:cubicBezTo>
                    <a:pt x="111" y="79"/>
                    <a:pt x="112" y="78"/>
                    <a:pt x="113" y="76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7" y="74"/>
                    <a:pt x="118" y="72"/>
                  </a:cubicBezTo>
                  <a:cubicBezTo>
                    <a:pt x="118" y="69"/>
                    <a:pt x="118" y="66"/>
                    <a:pt x="118" y="62"/>
                  </a:cubicBezTo>
                  <a:cubicBezTo>
                    <a:pt x="118" y="62"/>
                    <a:pt x="118" y="60"/>
                    <a:pt x="119" y="59"/>
                  </a:cubicBezTo>
                  <a:cubicBezTo>
                    <a:pt x="123" y="54"/>
                    <a:pt x="122" y="50"/>
                    <a:pt x="124" y="45"/>
                  </a:cubicBezTo>
                  <a:cubicBezTo>
                    <a:pt x="125" y="43"/>
                    <a:pt x="127" y="43"/>
                    <a:pt x="128" y="42"/>
                  </a:cubicBezTo>
                  <a:cubicBezTo>
                    <a:pt x="131" y="38"/>
                    <a:pt x="129" y="36"/>
                    <a:pt x="128" y="31"/>
                  </a:cubicBezTo>
                  <a:cubicBezTo>
                    <a:pt x="127" y="28"/>
                    <a:pt x="126" y="25"/>
                    <a:pt x="125" y="21"/>
                  </a:cubicBezTo>
                  <a:cubicBezTo>
                    <a:pt x="121" y="14"/>
                    <a:pt x="112" y="7"/>
                    <a:pt x="105" y="5"/>
                  </a:cubicBezTo>
                  <a:cubicBezTo>
                    <a:pt x="98" y="2"/>
                    <a:pt x="87" y="0"/>
                    <a:pt x="81" y="4"/>
                  </a:cubicBezTo>
                  <a:cubicBezTo>
                    <a:pt x="76" y="7"/>
                    <a:pt x="71" y="14"/>
                    <a:pt x="68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26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3" name="Freeform 5"/>
            <p:cNvSpPr>
              <a:spLocks/>
            </p:cNvSpPr>
            <p:nvPr/>
          </p:nvSpPr>
          <p:spPr bwMode="auto">
            <a:xfrm>
              <a:off x="1381" y="2614"/>
              <a:ext cx="441" cy="276"/>
            </a:xfrm>
            <a:custGeom>
              <a:avLst/>
              <a:gdLst>
                <a:gd name="T0" fmla="*/ 16 w 118"/>
                <a:gd name="T1" fmla="*/ 71 h 74"/>
                <a:gd name="T2" fmla="*/ 77 w 118"/>
                <a:gd name="T3" fmla="*/ 54 h 74"/>
                <a:gd name="T4" fmla="*/ 83 w 118"/>
                <a:gd name="T5" fmla="*/ 22 h 74"/>
                <a:gd name="T6" fmla="*/ 95 w 118"/>
                <a:gd name="T7" fmla="*/ 17 h 74"/>
                <a:gd name="T8" fmla="*/ 97 w 118"/>
                <a:gd name="T9" fmla="*/ 11 h 74"/>
                <a:gd name="T10" fmla="*/ 97 w 118"/>
                <a:gd name="T11" fmla="*/ 8 h 74"/>
                <a:gd name="T12" fmla="*/ 118 w 118"/>
                <a:gd name="T13" fmla="*/ 6 h 74"/>
                <a:gd name="T14" fmla="*/ 116 w 118"/>
                <a:gd name="T15" fmla="*/ 0 h 74"/>
                <a:gd name="T16" fmla="*/ 49 w 118"/>
                <a:gd name="T17" fmla="*/ 13 h 74"/>
                <a:gd name="T18" fmla="*/ 49 w 118"/>
                <a:gd name="T19" fmla="*/ 13 h 74"/>
                <a:gd name="T20" fmla="*/ 31 w 118"/>
                <a:gd name="T21" fmla="*/ 26 h 74"/>
                <a:gd name="T22" fmla="*/ 14 w 118"/>
                <a:gd name="T23" fmla="*/ 31 h 74"/>
                <a:gd name="T24" fmla="*/ 16 w 118"/>
                <a:gd name="T25" fmla="*/ 34 h 74"/>
                <a:gd name="T26" fmla="*/ 20 w 118"/>
                <a:gd name="T27" fmla="*/ 39 h 74"/>
                <a:gd name="T28" fmla="*/ 0 w 118"/>
                <a:gd name="T29" fmla="*/ 74 h 74"/>
                <a:gd name="T30" fmla="*/ 16 w 118"/>
                <a:gd name="T31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4">
                  <a:moveTo>
                    <a:pt x="16" y="71"/>
                  </a:moveTo>
                  <a:cubicBezTo>
                    <a:pt x="36" y="65"/>
                    <a:pt x="57" y="59"/>
                    <a:pt x="77" y="54"/>
                  </a:cubicBezTo>
                  <a:cubicBezTo>
                    <a:pt x="79" y="43"/>
                    <a:pt x="79" y="32"/>
                    <a:pt x="83" y="22"/>
                  </a:cubicBezTo>
                  <a:cubicBezTo>
                    <a:pt x="87" y="21"/>
                    <a:pt x="91" y="19"/>
                    <a:pt x="95" y="17"/>
                  </a:cubicBezTo>
                  <a:cubicBezTo>
                    <a:pt x="96" y="15"/>
                    <a:pt x="96" y="13"/>
                    <a:pt x="97" y="11"/>
                  </a:cubicBezTo>
                  <a:cubicBezTo>
                    <a:pt x="97" y="10"/>
                    <a:pt x="97" y="9"/>
                    <a:pt x="97" y="8"/>
                  </a:cubicBezTo>
                  <a:cubicBezTo>
                    <a:pt x="104" y="7"/>
                    <a:pt x="111" y="6"/>
                    <a:pt x="118" y="6"/>
                  </a:cubicBezTo>
                  <a:cubicBezTo>
                    <a:pt x="117" y="4"/>
                    <a:pt x="116" y="2"/>
                    <a:pt x="116" y="0"/>
                  </a:cubicBezTo>
                  <a:cubicBezTo>
                    <a:pt x="95" y="1"/>
                    <a:pt x="73" y="5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3" y="17"/>
                    <a:pt x="37" y="22"/>
                    <a:pt x="31" y="26"/>
                  </a:cubicBezTo>
                  <a:cubicBezTo>
                    <a:pt x="25" y="28"/>
                    <a:pt x="19" y="30"/>
                    <a:pt x="14" y="31"/>
                  </a:cubicBezTo>
                  <a:cubicBezTo>
                    <a:pt x="14" y="32"/>
                    <a:pt x="15" y="33"/>
                    <a:pt x="16" y="34"/>
                  </a:cubicBezTo>
                  <a:cubicBezTo>
                    <a:pt x="17" y="36"/>
                    <a:pt x="18" y="37"/>
                    <a:pt x="20" y="39"/>
                  </a:cubicBezTo>
                  <a:cubicBezTo>
                    <a:pt x="5" y="47"/>
                    <a:pt x="1" y="59"/>
                    <a:pt x="0" y="74"/>
                  </a:cubicBezTo>
                  <a:cubicBezTo>
                    <a:pt x="5" y="73"/>
                    <a:pt x="11" y="72"/>
                    <a:pt x="16" y="7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26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104356" y="2708027"/>
            <a:ext cx="775476" cy="2069419"/>
            <a:chOff x="1830173" y="3008919"/>
            <a:chExt cx="861640" cy="2299354"/>
          </a:xfrm>
        </p:grpSpPr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1830173" y="3853252"/>
              <a:ext cx="368391" cy="373336"/>
            </a:xfrm>
            <a:custGeom>
              <a:avLst/>
              <a:gdLst>
                <a:gd name="T0" fmla="*/ 87 w 87"/>
                <a:gd name="T1" fmla="*/ 26 h 88"/>
                <a:gd name="T2" fmla="*/ 65 w 87"/>
                <a:gd name="T3" fmla="*/ 88 h 88"/>
                <a:gd name="T4" fmla="*/ 42 w 87"/>
                <a:gd name="T5" fmla="*/ 81 h 88"/>
                <a:gd name="T6" fmla="*/ 42 w 87"/>
                <a:gd name="T7" fmla="*/ 81 h 88"/>
                <a:gd name="T8" fmla="*/ 22 w 87"/>
                <a:gd name="T9" fmla="*/ 71 h 88"/>
                <a:gd name="T10" fmla="*/ 22 w 87"/>
                <a:gd name="T11" fmla="*/ 72 h 88"/>
                <a:gd name="T12" fmla="*/ 12 w 87"/>
                <a:gd name="T13" fmla="*/ 67 h 88"/>
                <a:gd name="T14" fmla="*/ 1 w 87"/>
                <a:gd name="T15" fmla="*/ 61 h 88"/>
                <a:gd name="T16" fmla="*/ 1 w 87"/>
                <a:gd name="T17" fmla="*/ 61 h 88"/>
                <a:gd name="T18" fmla="*/ 0 w 87"/>
                <a:gd name="T19" fmla="*/ 60 h 88"/>
                <a:gd name="T20" fmla="*/ 17 w 87"/>
                <a:gd name="T21" fmla="*/ 15 h 88"/>
                <a:gd name="T22" fmla="*/ 22 w 87"/>
                <a:gd name="T23" fmla="*/ 0 h 88"/>
                <a:gd name="T24" fmla="*/ 87 w 87"/>
                <a:gd name="T25" fmla="*/ 2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8">
                  <a:moveTo>
                    <a:pt x="87" y="26"/>
                  </a:moveTo>
                  <a:cubicBezTo>
                    <a:pt x="65" y="88"/>
                    <a:pt x="65" y="88"/>
                    <a:pt x="65" y="88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8" y="12"/>
                    <a:pt x="61" y="15"/>
                    <a:pt x="87" y="2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26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5" name="Freeform 7"/>
            <p:cNvSpPr>
              <a:spLocks noEditPoints="1"/>
            </p:cNvSpPr>
            <p:nvPr/>
          </p:nvSpPr>
          <p:spPr bwMode="auto">
            <a:xfrm>
              <a:off x="1922889" y="3008919"/>
              <a:ext cx="768924" cy="2299354"/>
            </a:xfrm>
            <a:custGeom>
              <a:avLst/>
              <a:gdLst>
                <a:gd name="T0" fmla="*/ 46 w 181"/>
                <a:gd name="T1" fmla="*/ 181 h 542"/>
                <a:gd name="T2" fmla="*/ 35 w 181"/>
                <a:gd name="T3" fmla="*/ 217 h 542"/>
                <a:gd name="T4" fmla="*/ 16 w 181"/>
                <a:gd name="T5" fmla="*/ 258 h 542"/>
                <a:gd name="T6" fmla="*/ 22 w 181"/>
                <a:gd name="T7" fmla="*/ 268 h 542"/>
                <a:gd name="T8" fmla="*/ 28 w 181"/>
                <a:gd name="T9" fmla="*/ 282 h 542"/>
                <a:gd name="T10" fmla="*/ 23 w 181"/>
                <a:gd name="T11" fmla="*/ 286 h 542"/>
                <a:gd name="T12" fmla="*/ 18 w 181"/>
                <a:gd name="T13" fmla="*/ 281 h 542"/>
                <a:gd name="T14" fmla="*/ 15 w 181"/>
                <a:gd name="T15" fmla="*/ 283 h 542"/>
                <a:gd name="T16" fmla="*/ 8 w 181"/>
                <a:gd name="T17" fmla="*/ 282 h 542"/>
                <a:gd name="T18" fmla="*/ 5 w 181"/>
                <a:gd name="T19" fmla="*/ 277 h 542"/>
                <a:gd name="T20" fmla="*/ 0 w 181"/>
                <a:gd name="T21" fmla="*/ 261 h 542"/>
                <a:gd name="T22" fmla="*/ 8 w 181"/>
                <a:gd name="T23" fmla="*/ 209 h 542"/>
                <a:gd name="T24" fmla="*/ 15 w 181"/>
                <a:gd name="T25" fmla="*/ 187 h 542"/>
                <a:gd name="T26" fmla="*/ 19 w 181"/>
                <a:gd name="T27" fmla="*/ 164 h 542"/>
                <a:gd name="T28" fmla="*/ 40 w 181"/>
                <a:gd name="T29" fmla="*/ 103 h 542"/>
                <a:gd name="T30" fmla="*/ 88 w 181"/>
                <a:gd name="T31" fmla="*/ 77 h 542"/>
                <a:gd name="T32" fmla="*/ 71 w 181"/>
                <a:gd name="T33" fmla="*/ 70 h 542"/>
                <a:gd name="T34" fmla="*/ 73 w 181"/>
                <a:gd name="T35" fmla="*/ 39 h 542"/>
                <a:gd name="T36" fmla="*/ 100 w 181"/>
                <a:gd name="T37" fmla="*/ 7 h 542"/>
                <a:gd name="T38" fmla="*/ 131 w 181"/>
                <a:gd name="T39" fmla="*/ 65 h 542"/>
                <a:gd name="T40" fmla="*/ 127 w 181"/>
                <a:gd name="T41" fmla="*/ 73 h 542"/>
                <a:gd name="T42" fmla="*/ 115 w 181"/>
                <a:gd name="T43" fmla="*/ 77 h 542"/>
                <a:gd name="T44" fmla="*/ 123 w 181"/>
                <a:gd name="T45" fmla="*/ 89 h 542"/>
                <a:gd name="T46" fmla="*/ 163 w 181"/>
                <a:gd name="T47" fmla="*/ 117 h 542"/>
                <a:gd name="T48" fmla="*/ 145 w 181"/>
                <a:gd name="T49" fmla="*/ 232 h 542"/>
                <a:gd name="T50" fmla="*/ 148 w 181"/>
                <a:gd name="T51" fmla="*/ 294 h 542"/>
                <a:gd name="T52" fmla="*/ 135 w 181"/>
                <a:gd name="T53" fmla="*/ 375 h 542"/>
                <a:gd name="T54" fmla="*/ 125 w 181"/>
                <a:gd name="T55" fmla="*/ 492 h 542"/>
                <a:gd name="T56" fmla="*/ 138 w 181"/>
                <a:gd name="T57" fmla="*/ 537 h 542"/>
                <a:gd name="T58" fmla="*/ 108 w 181"/>
                <a:gd name="T59" fmla="*/ 522 h 542"/>
                <a:gd name="T60" fmla="*/ 102 w 181"/>
                <a:gd name="T61" fmla="*/ 511 h 542"/>
                <a:gd name="T62" fmla="*/ 102 w 181"/>
                <a:gd name="T63" fmla="*/ 416 h 542"/>
                <a:gd name="T64" fmla="*/ 95 w 181"/>
                <a:gd name="T65" fmla="*/ 379 h 542"/>
                <a:gd name="T66" fmla="*/ 94 w 181"/>
                <a:gd name="T67" fmla="*/ 497 h 542"/>
                <a:gd name="T68" fmla="*/ 88 w 181"/>
                <a:gd name="T69" fmla="*/ 540 h 542"/>
                <a:gd name="T70" fmla="*/ 76 w 181"/>
                <a:gd name="T71" fmla="*/ 482 h 542"/>
                <a:gd name="T72" fmla="*/ 62 w 181"/>
                <a:gd name="T73" fmla="*/ 378 h 542"/>
                <a:gd name="T74" fmla="*/ 48 w 181"/>
                <a:gd name="T75" fmla="*/ 295 h 542"/>
                <a:gd name="T76" fmla="*/ 36 w 181"/>
                <a:gd name="T77" fmla="*/ 285 h 542"/>
                <a:gd name="T78" fmla="*/ 65 w 181"/>
                <a:gd name="T79" fmla="*/ 225 h 542"/>
                <a:gd name="T80" fmla="*/ 51 w 181"/>
                <a:gd name="T81" fmla="*/ 154 h 542"/>
                <a:gd name="T82" fmla="*/ 137 w 181"/>
                <a:gd name="T83" fmla="*/ 203 h 542"/>
                <a:gd name="T84" fmla="*/ 150 w 181"/>
                <a:gd name="T85" fmla="*/ 184 h 542"/>
                <a:gd name="T86" fmla="*/ 142 w 181"/>
                <a:gd name="T87" fmla="*/ 15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1" h="542">
                  <a:moveTo>
                    <a:pt x="51" y="154"/>
                  </a:moveTo>
                  <a:cubicBezTo>
                    <a:pt x="50" y="161"/>
                    <a:pt x="48" y="174"/>
                    <a:pt x="46" y="181"/>
                  </a:cubicBezTo>
                  <a:cubicBezTo>
                    <a:pt x="44" y="186"/>
                    <a:pt x="43" y="192"/>
                    <a:pt x="41" y="198"/>
                  </a:cubicBezTo>
                  <a:cubicBezTo>
                    <a:pt x="35" y="208"/>
                    <a:pt x="41" y="203"/>
                    <a:pt x="35" y="217"/>
                  </a:cubicBezTo>
                  <a:cubicBezTo>
                    <a:pt x="37" y="230"/>
                    <a:pt x="28" y="244"/>
                    <a:pt x="27" y="255"/>
                  </a:cubicBezTo>
                  <a:cubicBezTo>
                    <a:pt x="25" y="257"/>
                    <a:pt x="19" y="256"/>
                    <a:pt x="16" y="258"/>
                  </a:cubicBezTo>
                  <a:cubicBezTo>
                    <a:pt x="17" y="259"/>
                    <a:pt x="18" y="261"/>
                    <a:pt x="19" y="262"/>
                  </a:cubicBezTo>
                  <a:cubicBezTo>
                    <a:pt x="20" y="264"/>
                    <a:pt x="21" y="266"/>
                    <a:pt x="22" y="268"/>
                  </a:cubicBezTo>
                  <a:cubicBezTo>
                    <a:pt x="24" y="272"/>
                    <a:pt x="23" y="275"/>
                    <a:pt x="23" y="279"/>
                  </a:cubicBezTo>
                  <a:cubicBezTo>
                    <a:pt x="25" y="280"/>
                    <a:pt x="26" y="281"/>
                    <a:pt x="28" y="282"/>
                  </a:cubicBezTo>
                  <a:cubicBezTo>
                    <a:pt x="26" y="281"/>
                    <a:pt x="25" y="281"/>
                    <a:pt x="24" y="280"/>
                  </a:cubicBezTo>
                  <a:cubicBezTo>
                    <a:pt x="23" y="283"/>
                    <a:pt x="24" y="283"/>
                    <a:pt x="23" y="286"/>
                  </a:cubicBezTo>
                  <a:cubicBezTo>
                    <a:pt x="23" y="287"/>
                    <a:pt x="22" y="287"/>
                    <a:pt x="19" y="286"/>
                  </a:cubicBezTo>
                  <a:cubicBezTo>
                    <a:pt x="19" y="283"/>
                    <a:pt x="19" y="284"/>
                    <a:pt x="18" y="281"/>
                  </a:cubicBezTo>
                  <a:cubicBezTo>
                    <a:pt x="18" y="280"/>
                    <a:pt x="17" y="279"/>
                    <a:pt x="16" y="277"/>
                  </a:cubicBezTo>
                  <a:cubicBezTo>
                    <a:pt x="15" y="280"/>
                    <a:pt x="16" y="281"/>
                    <a:pt x="15" y="283"/>
                  </a:cubicBezTo>
                  <a:cubicBezTo>
                    <a:pt x="15" y="284"/>
                    <a:pt x="13" y="285"/>
                    <a:pt x="12" y="285"/>
                  </a:cubicBezTo>
                  <a:cubicBezTo>
                    <a:pt x="11" y="283"/>
                    <a:pt x="9" y="283"/>
                    <a:pt x="8" y="282"/>
                  </a:cubicBezTo>
                  <a:cubicBezTo>
                    <a:pt x="7" y="281"/>
                    <a:pt x="7" y="280"/>
                    <a:pt x="6" y="279"/>
                  </a:cubicBezTo>
                  <a:cubicBezTo>
                    <a:pt x="6" y="278"/>
                    <a:pt x="5" y="278"/>
                    <a:pt x="5" y="277"/>
                  </a:cubicBezTo>
                  <a:cubicBezTo>
                    <a:pt x="2" y="272"/>
                    <a:pt x="3" y="268"/>
                    <a:pt x="4" y="262"/>
                  </a:cubicBezTo>
                  <a:cubicBezTo>
                    <a:pt x="3" y="262"/>
                    <a:pt x="1" y="261"/>
                    <a:pt x="0" y="261"/>
                  </a:cubicBezTo>
                  <a:cubicBezTo>
                    <a:pt x="0" y="257"/>
                    <a:pt x="0" y="248"/>
                    <a:pt x="0" y="244"/>
                  </a:cubicBezTo>
                  <a:cubicBezTo>
                    <a:pt x="2" y="225"/>
                    <a:pt x="4" y="227"/>
                    <a:pt x="8" y="209"/>
                  </a:cubicBezTo>
                  <a:cubicBezTo>
                    <a:pt x="8" y="205"/>
                    <a:pt x="13" y="197"/>
                    <a:pt x="11" y="192"/>
                  </a:cubicBezTo>
                  <a:cubicBezTo>
                    <a:pt x="10" y="189"/>
                    <a:pt x="12" y="188"/>
                    <a:pt x="15" y="187"/>
                  </a:cubicBezTo>
                  <a:cubicBezTo>
                    <a:pt x="14" y="183"/>
                    <a:pt x="13" y="178"/>
                    <a:pt x="15" y="176"/>
                  </a:cubicBezTo>
                  <a:cubicBezTo>
                    <a:pt x="19" y="172"/>
                    <a:pt x="18" y="168"/>
                    <a:pt x="19" y="164"/>
                  </a:cubicBezTo>
                  <a:cubicBezTo>
                    <a:pt x="23" y="152"/>
                    <a:pt x="26" y="138"/>
                    <a:pt x="31" y="126"/>
                  </a:cubicBezTo>
                  <a:cubicBezTo>
                    <a:pt x="35" y="117"/>
                    <a:pt x="35" y="111"/>
                    <a:pt x="40" y="103"/>
                  </a:cubicBezTo>
                  <a:cubicBezTo>
                    <a:pt x="50" y="91"/>
                    <a:pt x="66" y="91"/>
                    <a:pt x="80" y="86"/>
                  </a:cubicBezTo>
                  <a:cubicBezTo>
                    <a:pt x="84" y="83"/>
                    <a:pt x="88" y="82"/>
                    <a:pt x="88" y="77"/>
                  </a:cubicBezTo>
                  <a:cubicBezTo>
                    <a:pt x="84" y="80"/>
                    <a:pt x="70" y="79"/>
                    <a:pt x="68" y="72"/>
                  </a:cubicBezTo>
                  <a:cubicBezTo>
                    <a:pt x="68" y="73"/>
                    <a:pt x="69" y="74"/>
                    <a:pt x="71" y="70"/>
                  </a:cubicBezTo>
                  <a:cubicBezTo>
                    <a:pt x="67" y="68"/>
                    <a:pt x="67" y="68"/>
                    <a:pt x="66" y="64"/>
                  </a:cubicBezTo>
                  <a:cubicBezTo>
                    <a:pt x="74" y="59"/>
                    <a:pt x="75" y="48"/>
                    <a:pt x="73" y="39"/>
                  </a:cubicBezTo>
                  <a:cubicBezTo>
                    <a:pt x="72" y="31"/>
                    <a:pt x="72" y="27"/>
                    <a:pt x="75" y="20"/>
                  </a:cubicBezTo>
                  <a:cubicBezTo>
                    <a:pt x="78" y="11"/>
                    <a:pt x="90" y="3"/>
                    <a:pt x="100" y="7"/>
                  </a:cubicBezTo>
                  <a:cubicBezTo>
                    <a:pt x="116" y="0"/>
                    <a:pt x="124" y="12"/>
                    <a:pt x="128" y="22"/>
                  </a:cubicBezTo>
                  <a:cubicBezTo>
                    <a:pt x="135" y="36"/>
                    <a:pt x="130" y="49"/>
                    <a:pt x="131" y="65"/>
                  </a:cubicBezTo>
                  <a:cubicBezTo>
                    <a:pt x="131" y="68"/>
                    <a:pt x="136" y="69"/>
                    <a:pt x="136" y="69"/>
                  </a:cubicBezTo>
                  <a:cubicBezTo>
                    <a:pt x="135" y="72"/>
                    <a:pt x="131" y="73"/>
                    <a:pt x="127" y="73"/>
                  </a:cubicBezTo>
                  <a:cubicBezTo>
                    <a:pt x="129" y="74"/>
                    <a:pt x="131" y="76"/>
                    <a:pt x="132" y="78"/>
                  </a:cubicBezTo>
                  <a:cubicBezTo>
                    <a:pt x="128" y="81"/>
                    <a:pt x="118" y="77"/>
                    <a:pt x="115" y="77"/>
                  </a:cubicBezTo>
                  <a:cubicBezTo>
                    <a:pt x="114" y="78"/>
                    <a:pt x="116" y="80"/>
                    <a:pt x="116" y="81"/>
                  </a:cubicBezTo>
                  <a:cubicBezTo>
                    <a:pt x="120" y="85"/>
                    <a:pt x="119" y="85"/>
                    <a:pt x="123" y="89"/>
                  </a:cubicBezTo>
                  <a:cubicBezTo>
                    <a:pt x="135" y="94"/>
                    <a:pt x="145" y="98"/>
                    <a:pt x="153" y="102"/>
                  </a:cubicBezTo>
                  <a:cubicBezTo>
                    <a:pt x="158" y="106"/>
                    <a:pt x="159" y="107"/>
                    <a:pt x="163" y="117"/>
                  </a:cubicBezTo>
                  <a:cubicBezTo>
                    <a:pt x="163" y="125"/>
                    <a:pt x="177" y="165"/>
                    <a:pt x="181" y="186"/>
                  </a:cubicBezTo>
                  <a:cubicBezTo>
                    <a:pt x="180" y="206"/>
                    <a:pt x="160" y="222"/>
                    <a:pt x="145" y="232"/>
                  </a:cubicBezTo>
                  <a:cubicBezTo>
                    <a:pt x="150" y="251"/>
                    <a:pt x="157" y="268"/>
                    <a:pt x="162" y="287"/>
                  </a:cubicBezTo>
                  <a:cubicBezTo>
                    <a:pt x="157" y="291"/>
                    <a:pt x="154" y="293"/>
                    <a:pt x="148" y="294"/>
                  </a:cubicBezTo>
                  <a:cubicBezTo>
                    <a:pt x="144" y="320"/>
                    <a:pt x="141" y="347"/>
                    <a:pt x="139" y="373"/>
                  </a:cubicBezTo>
                  <a:cubicBezTo>
                    <a:pt x="138" y="374"/>
                    <a:pt x="136" y="374"/>
                    <a:pt x="135" y="375"/>
                  </a:cubicBezTo>
                  <a:cubicBezTo>
                    <a:pt x="135" y="396"/>
                    <a:pt x="135" y="417"/>
                    <a:pt x="133" y="438"/>
                  </a:cubicBezTo>
                  <a:cubicBezTo>
                    <a:pt x="130" y="459"/>
                    <a:pt x="127" y="472"/>
                    <a:pt x="125" y="492"/>
                  </a:cubicBezTo>
                  <a:cubicBezTo>
                    <a:pt x="124" y="505"/>
                    <a:pt x="128" y="517"/>
                    <a:pt x="137" y="527"/>
                  </a:cubicBezTo>
                  <a:cubicBezTo>
                    <a:pt x="139" y="530"/>
                    <a:pt x="139" y="533"/>
                    <a:pt x="138" y="537"/>
                  </a:cubicBezTo>
                  <a:cubicBezTo>
                    <a:pt x="136" y="540"/>
                    <a:pt x="116" y="540"/>
                    <a:pt x="111" y="528"/>
                  </a:cubicBezTo>
                  <a:cubicBezTo>
                    <a:pt x="111" y="526"/>
                    <a:pt x="107" y="515"/>
                    <a:pt x="108" y="522"/>
                  </a:cubicBezTo>
                  <a:cubicBezTo>
                    <a:pt x="105" y="522"/>
                    <a:pt x="105" y="522"/>
                    <a:pt x="105" y="522"/>
                  </a:cubicBezTo>
                  <a:cubicBezTo>
                    <a:pt x="105" y="522"/>
                    <a:pt x="103" y="513"/>
                    <a:pt x="102" y="511"/>
                  </a:cubicBezTo>
                  <a:cubicBezTo>
                    <a:pt x="103" y="507"/>
                    <a:pt x="103" y="502"/>
                    <a:pt x="105" y="498"/>
                  </a:cubicBezTo>
                  <a:cubicBezTo>
                    <a:pt x="112" y="466"/>
                    <a:pt x="100" y="448"/>
                    <a:pt x="102" y="416"/>
                  </a:cubicBezTo>
                  <a:cubicBezTo>
                    <a:pt x="102" y="407"/>
                    <a:pt x="100" y="388"/>
                    <a:pt x="99" y="379"/>
                  </a:cubicBezTo>
                  <a:cubicBezTo>
                    <a:pt x="98" y="379"/>
                    <a:pt x="97" y="379"/>
                    <a:pt x="95" y="379"/>
                  </a:cubicBezTo>
                  <a:cubicBezTo>
                    <a:pt x="93" y="407"/>
                    <a:pt x="93" y="442"/>
                    <a:pt x="92" y="471"/>
                  </a:cubicBezTo>
                  <a:cubicBezTo>
                    <a:pt x="91" y="481"/>
                    <a:pt x="93" y="489"/>
                    <a:pt x="94" y="497"/>
                  </a:cubicBezTo>
                  <a:cubicBezTo>
                    <a:pt x="95" y="502"/>
                    <a:pt x="95" y="507"/>
                    <a:pt x="94" y="513"/>
                  </a:cubicBezTo>
                  <a:cubicBezTo>
                    <a:pt x="95" y="523"/>
                    <a:pt x="96" y="534"/>
                    <a:pt x="88" y="540"/>
                  </a:cubicBezTo>
                  <a:cubicBezTo>
                    <a:pt x="62" y="542"/>
                    <a:pt x="74" y="522"/>
                    <a:pt x="78" y="505"/>
                  </a:cubicBezTo>
                  <a:cubicBezTo>
                    <a:pt x="80" y="497"/>
                    <a:pt x="78" y="489"/>
                    <a:pt x="76" y="482"/>
                  </a:cubicBezTo>
                  <a:cubicBezTo>
                    <a:pt x="70" y="457"/>
                    <a:pt x="65" y="439"/>
                    <a:pt x="63" y="414"/>
                  </a:cubicBezTo>
                  <a:cubicBezTo>
                    <a:pt x="63" y="402"/>
                    <a:pt x="63" y="389"/>
                    <a:pt x="62" y="378"/>
                  </a:cubicBezTo>
                  <a:cubicBezTo>
                    <a:pt x="61" y="377"/>
                    <a:pt x="59" y="378"/>
                    <a:pt x="58" y="376"/>
                  </a:cubicBezTo>
                  <a:cubicBezTo>
                    <a:pt x="58" y="337"/>
                    <a:pt x="51" y="321"/>
                    <a:pt x="48" y="295"/>
                  </a:cubicBezTo>
                  <a:cubicBezTo>
                    <a:pt x="45" y="293"/>
                    <a:pt x="39" y="292"/>
                    <a:pt x="35" y="290"/>
                  </a:cubicBezTo>
                  <a:cubicBezTo>
                    <a:pt x="35" y="289"/>
                    <a:pt x="36" y="287"/>
                    <a:pt x="36" y="285"/>
                  </a:cubicBezTo>
                  <a:cubicBezTo>
                    <a:pt x="43" y="287"/>
                    <a:pt x="43" y="287"/>
                    <a:pt x="43" y="287"/>
                  </a:cubicBezTo>
                  <a:cubicBezTo>
                    <a:pt x="65" y="225"/>
                    <a:pt x="65" y="225"/>
                    <a:pt x="65" y="225"/>
                  </a:cubicBezTo>
                  <a:cubicBezTo>
                    <a:pt x="60" y="223"/>
                    <a:pt x="55" y="221"/>
                    <a:pt x="51" y="219"/>
                  </a:cubicBezTo>
                  <a:cubicBezTo>
                    <a:pt x="55" y="199"/>
                    <a:pt x="56" y="175"/>
                    <a:pt x="51" y="154"/>
                  </a:cubicBezTo>
                  <a:close/>
                  <a:moveTo>
                    <a:pt x="142" y="157"/>
                  </a:moveTo>
                  <a:cubicBezTo>
                    <a:pt x="138" y="173"/>
                    <a:pt x="135" y="187"/>
                    <a:pt x="137" y="203"/>
                  </a:cubicBezTo>
                  <a:cubicBezTo>
                    <a:pt x="143" y="198"/>
                    <a:pt x="145" y="194"/>
                    <a:pt x="149" y="188"/>
                  </a:cubicBezTo>
                  <a:cubicBezTo>
                    <a:pt x="150" y="188"/>
                    <a:pt x="149" y="185"/>
                    <a:pt x="150" y="184"/>
                  </a:cubicBezTo>
                  <a:cubicBezTo>
                    <a:pt x="151" y="184"/>
                    <a:pt x="153" y="184"/>
                    <a:pt x="153" y="182"/>
                  </a:cubicBezTo>
                  <a:cubicBezTo>
                    <a:pt x="149" y="174"/>
                    <a:pt x="146" y="166"/>
                    <a:pt x="142" y="1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26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6" name="Line 14"/>
          <p:cNvSpPr>
            <a:spLocks noChangeShapeType="1"/>
          </p:cNvSpPr>
          <p:nvPr/>
        </p:nvSpPr>
        <p:spPr bwMode="auto">
          <a:xfrm flipV="1">
            <a:off x="2465948" y="2872691"/>
            <a:ext cx="807741" cy="807741"/>
          </a:xfrm>
          <a:prstGeom prst="line">
            <a:avLst/>
          </a:prstGeom>
          <a:noFill/>
          <a:ln w="9525">
            <a:solidFill>
              <a:srgbClr val="C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260" kern="0">
              <a:solidFill>
                <a:sysClr val="windowText" lastClr="000000"/>
              </a:solidFill>
            </a:endParaRPr>
          </a:p>
        </p:txBody>
      </p:sp>
      <p:sp>
        <p:nvSpPr>
          <p:cNvPr id="77" name="Line 15"/>
          <p:cNvSpPr>
            <a:spLocks noChangeShapeType="1"/>
          </p:cNvSpPr>
          <p:nvPr/>
        </p:nvSpPr>
        <p:spPr bwMode="auto">
          <a:xfrm>
            <a:off x="3273689" y="2873804"/>
            <a:ext cx="907874" cy="0"/>
          </a:xfrm>
          <a:prstGeom prst="line">
            <a:avLst/>
          </a:prstGeom>
          <a:noFill/>
          <a:ln w="9525">
            <a:solidFill>
              <a:srgbClr val="C0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260" kern="0">
              <a:solidFill>
                <a:sysClr val="windowText" lastClr="000000"/>
              </a:solidFill>
            </a:endParaRPr>
          </a:p>
        </p:txBody>
      </p:sp>
      <p:sp>
        <p:nvSpPr>
          <p:cNvPr id="79" name="Line 13"/>
          <p:cNvSpPr>
            <a:spLocks noChangeShapeType="1"/>
          </p:cNvSpPr>
          <p:nvPr/>
        </p:nvSpPr>
        <p:spPr bwMode="auto">
          <a:xfrm flipV="1">
            <a:off x="2356914" y="1306163"/>
            <a:ext cx="654204" cy="654203"/>
          </a:xfrm>
          <a:prstGeom prst="line">
            <a:avLst/>
          </a:prstGeom>
          <a:noFill/>
          <a:ln w="9525">
            <a:solidFill>
              <a:srgbClr val="FFC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260" kern="0">
              <a:solidFill>
                <a:sysClr val="windowText" lastClr="000000"/>
              </a:solidFill>
            </a:endParaRPr>
          </a:p>
        </p:txBody>
      </p:sp>
      <p:sp>
        <p:nvSpPr>
          <p:cNvPr id="80" name="Line 16"/>
          <p:cNvSpPr>
            <a:spLocks noChangeShapeType="1"/>
          </p:cNvSpPr>
          <p:nvPr/>
        </p:nvSpPr>
        <p:spPr bwMode="auto">
          <a:xfrm>
            <a:off x="3013343" y="1305050"/>
            <a:ext cx="1160432" cy="0"/>
          </a:xfrm>
          <a:prstGeom prst="line">
            <a:avLst/>
          </a:prstGeom>
          <a:noFill/>
          <a:ln w="9525">
            <a:solidFill>
              <a:srgbClr val="FFC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260" kern="0">
              <a:solidFill>
                <a:sysClr val="windowText" lastClr="00000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21573" y="3531773"/>
            <a:ext cx="1469732" cy="429372"/>
            <a:chOff x="2627081" y="3924195"/>
            <a:chExt cx="1633035" cy="477080"/>
          </a:xfrm>
        </p:grpSpPr>
        <p:sp>
          <p:nvSpPr>
            <p:cNvPr id="82" name="Rectangle 18"/>
            <p:cNvSpPr>
              <a:spLocks noChangeArrowheads="1"/>
            </p:cNvSpPr>
            <p:nvPr/>
          </p:nvSpPr>
          <p:spPr bwMode="auto">
            <a:xfrm>
              <a:off x="2633261" y="4129406"/>
              <a:ext cx="1626855" cy="2718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822960">
                <a:defRPr/>
              </a:pPr>
              <a:r>
                <a:rPr lang="zh-CN" altLang="en-US" sz="990" kern="0" dirty="0">
                  <a:solidFill>
                    <a:sysClr val="windowText" lastClr="000000"/>
                  </a:solidFill>
                </a:rPr>
                <a:t>单击此处添加文字内容</a:t>
              </a:r>
            </a:p>
          </p:txBody>
        </p:sp>
        <p:sp>
          <p:nvSpPr>
            <p:cNvPr id="83" name="Rectangle 19"/>
            <p:cNvSpPr>
              <a:spLocks noChangeArrowheads="1"/>
            </p:cNvSpPr>
            <p:nvPr/>
          </p:nvSpPr>
          <p:spPr bwMode="auto">
            <a:xfrm>
              <a:off x="2627081" y="3924195"/>
              <a:ext cx="1430591" cy="287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822960">
                <a:defRPr/>
              </a:pPr>
              <a:r>
                <a:rPr lang="zh-CN" altLang="en-US" sz="1080" b="1" kern="0" dirty="0">
                  <a:solidFill>
                    <a:sysClr val="windowText" lastClr="000000"/>
                  </a:solidFill>
                </a:rPr>
                <a:t>单击添加文字内容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350239" y="1967041"/>
            <a:ext cx="1469732" cy="418246"/>
            <a:chOff x="2103376" y="2185602"/>
            <a:chExt cx="1633036" cy="464718"/>
          </a:xfrm>
        </p:grpSpPr>
        <p:sp>
          <p:nvSpPr>
            <p:cNvPr id="81" name="Rectangle 17"/>
            <p:cNvSpPr>
              <a:spLocks noChangeArrowheads="1"/>
            </p:cNvSpPr>
            <p:nvPr/>
          </p:nvSpPr>
          <p:spPr bwMode="auto">
            <a:xfrm>
              <a:off x="2103376" y="2185602"/>
              <a:ext cx="1430592" cy="287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822960">
                <a:defRPr/>
              </a:pPr>
              <a:r>
                <a:rPr lang="zh-CN" altLang="en-US" sz="1080" b="1" kern="0" dirty="0">
                  <a:solidFill>
                    <a:sysClr val="windowText" lastClr="000000"/>
                  </a:solidFill>
                </a:rPr>
                <a:t>单击添加文字内容</a:t>
              </a:r>
            </a:p>
          </p:txBody>
        </p:sp>
        <p:sp>
          <p:nvSpPr>
            <p:cNvPr id="84" name="Rectangle 20"/>
            <p:cNvSpPr>
              <a:spLocks noChangeArrowheads="1"/>
            </p:cNvSpPr>
            <p:nvPr/>
          </p:nvSpPr>
          <p:spPr bwMode="auto">
            <a:xfrm>
              <a:off x="2109557" y="2378451"/>
              <a:ext cx="1626855" cy="2718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822960">
                <a:defRPr/>
              </a:pPr>
              <a:r>
                <a:rPr lang="zh-CN" altLang="en-US" sz="990" kern="0" dirty="0">
                  <a:solidFill>
                    <a:sysClr val="windowText" lastClr="000000"/>
                  </a:solidFill>
                </a:rPr>
                <a:t>单击此处添加文字内容</a:t>
              </a:r>
            </a:p>
          </p:txBody>
        </p:sp>
      </p:grpSp>
      <p:sp>
        <p:nvSpPr>
          <p:cNvPr id="85" name="AutoShape 39"/>
          <p:cNvSpPr>
            <a:spLocks noChangeArrowheads="1"/>
          </p:cNvSpPr>
          <p:nvPr/>
        </p:nvSpPr>
        <p:spPr bwMode="auto">
          <a:xfrm>
            <a:off x="4235857" y="1432108"/>
            <a:ext cx="3173332" cy="983975"/>
          </a:xfrm>
          <a:prstGeom prst="roundRect">
            <a:avLst>
              <a:gd name="adj" fmla="val 2872"/>
            </a:avLst>
          </a:prstGeom>
          <a:gradFill rotWithShape="1">
            <a:gsLst>
              <a:gs pos="0">
                <a:srgbClr val="FFFFFF"/>
              </a:gs>
              <a:gs pos="100000">
                <a:srgbClr val="7F7F7F">
                  <a:lumMod val="20000"/>
                  <a:lumOff val="80000"/>
                </a:srgbClr>
              </a:gs>
            </a:gsLst>
            <a:lin ang="5400000" scaled="1"/>
          </a:gradFill>
          <a:ln w="9525" algn="ctr">
            <a:solidFill>
              <a:srgbClr val="7F7F7F">
                <a:lumMod val="60000"/>
                <a:lumOff val="40000"/>
              </a:srgbClr>
            </a:solidFill>
            <a:round/>
            <a:headEnd/>
            <a:tailEnd/>
          </a:ln>
          <a:effectLst/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  <a:endParaRPr lang="en-US" altLang="zh-CN" sz="990" kern="0" dirty="0">
              <a:solidFill>
                <a:sysClr val="windowText" lastClr="000000"/>
              </a:solidFill>
              <a:latin typeface="微软雅黑"/>
              <a:ea typeface="微软雅黑"/>
            </a:endParaRPr>
          </a:p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</a:p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</a:p>
        </p:txBody>
      </p:sp>
      <p:sp>
        <p:nvSpPr>
          <p:cNvPr id="86" name="AutoShape 38"/>
          <p:cNvSpPr>
            <a:spLocks noChangeArrowheads="1"/>
          </p:cNvSpPr>
          <p:nvPr/>
        </p:nvSpPr>
        <p:spPr bwMode="auto">
          <a:xfrm>
            <a:off x="4236079" y="1155454"/>
            <a:ext cx="3173109" cy="247490"/>
          </a:xfrm>
          <a:prstGeom prst="roundRect">
            <a:avLst>
              <a:gd name="adj" fmla="val 16667"/>
            </a:avLst>
          </a:pr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822960">
              <a:defRPr/>
            </a:pPr>
            <a:r>
              <a:rPr lang="zh-CN" altLang="en-US" sz="126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微软雅黑" pitchFamily="34" charset="-122"/>
                <a:cs typeface="Arial" pitchFamily="34" charset="0"/>
              </a:rPr>
              <a:t>标题文字内容</a:t>
            </a:r>
          </a:p>
        </p:txBody>
      </p:sp>
      <p:sp>
        <p:nvSpPr>
          <p:cNvPr id="87" name="AutoShape 39"/>
          <p:cNvSpPr>
            <a:spLocks noChangeArrowheads="1"/>
          </p:cNvSpPr>
          <p:nvPr/>
        </p:nvSpPr>
        <p:spPr bwMode="auto">
          <a:xfrm>
            <a:off x="4235857" y="3016438"/>
            <a:ext cx="3173332" cy="983975"/>
          </a:xfrm>
          <a:prstGeom prst="roundRect">
            <a:avLst>
              <a:gd name="adj" fmla="val 2872"/>
            </a:avLst>
          </a:prstGeom>
          <a:gradFill rotWithShape="1">
            <a:gsLst>
              <a:gs pos="0">
                <a:srgbClr val="FFFFFF"/>
              </a:gs>
              <a:gs pos="100000">
                <a:srgbClr val="7F7F7F">
                  <a:lumMod val="20000"/>
                  <a:lumOff val="80000"/>
                </a:srgbClr>
              </a:gs>
            </a:gsLst>
            <a:lin ang="5400000" scaled="1"/>
          </a:gradFill>
          <a:ln w="9525" algn="ctr">
            <a:solidFill>
              <a:srgbClr val="7F7F7F">
                <a:lumMod val="60000"/>
                <a:lumOff val="40000"/>
              </a:srgbClr>
            </a:solidFill>
            <a:round/>
            <a:headEnd/>
            <a:tailEnd/>
          </a:ln>
          <a:effectLst/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  <a:endParaRPr lang="en-US" altLang="zh-CN" sz="990" kern="0" dirty="0">
              <a:solidFill>
                <a:sysClr val="windowText" lastClr="000000"/>
              </a:solidFill>
              <a:latin typeface="微软雅黑"/>
              <a:ea typeface="微软雅黑"/>
            </a:endParaRPr>
          </a:p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</a:p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</a:p>
        </p:txBody>
      </p:sp>
      <p:sp>
        <p:nvSpPr>
          <p:cNvPr id="88" name="AutoShape 38"/>
          <p:cNvSpPr>
            <a:spLocks noChangeArrowheads="1"/>
          </p:cNvSpPr>
          <p:nvPr/>
        </p:nvSpPr>
        <p:spPr bwMode="auto">
          <a:xfrm>
            <a:off x="4236079" y="2739783"/>
            <a:ext cx="3173109" cy="247490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822960">
              <a:defRPr/>
            </a:pPr>
            <a:r>
              <a:rPr lang="zh-CN" altLang="en-US" sz="126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微软雅黑" pitchFamily="34" charset="-122"/>
                <a:cs typeface="Arial" pitchFamily="34" charset="0"/>
              </a:rPr>
              <a:t>标题文字内容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8830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7" grpId="0" animBg="1"/>
      <p:bldP spid="79" grpId="0" animBg="1"/>
      <p:bldP spid="80" grpId="0" animBg="1"/>
      <p:bldP spid="85" grpId="0" animBg="1"/>
      <p:bldP spid="86" grpId="0" animBg="1"/>
      <p:bldP spid="87" grpId="0" animBg="1"/>
      <p:bldP spid="8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5"/>
          <p:cNvSpPr>
            <a:spLocks/>
          </p:cNvSpPr>
          <p:nvPr/>
        </p:nvSpPr>
        <p:spPr bwMode="auto">
          <a:xfrm rot="5400000">
            <a:off x="625122" y="1961059"/>
            <a:ext cx="3144545" cy="2128041"/>
          </a:xfrm>
          <a:custGeom>
            <a:avLst/>
            <a:gdLst>
              <a:gd name="T0" fmla="*/ 2630 w 2676"/>
              <a:gd name="T1" fmla="*/ 0 h 920"/>
              <a:gd name="T2" fmla="*/ 45 w 2676"/>
              <a:gd name="T3" fmla="*/ 0 h 920"/>
              <a:gd name="T4" fmla="*/ 0 w 2676"/>
              <a:gd name="T5" fmla="*/ 45 h 920"/>
              <a:gd name="T6" fmla="*/ 0 w 2676"/>
              <a:gd name="T7" fmla="*/ 308 h 920"/>
              <a:gd name="T8" fmla="*/ 157 w 2676"/>
              <a:gd name="T9" fmla="*/ 308 h 920"/>
              <a:gd name="T10" fmla="*/ 157 w 2676"/>
              <a:gd name="T11" fmla="*/ 130 h 920"/>
              <a:gd name="T12" fmla="*/ 487 w 2676"/>
              <a:gd name="T13" fmla="*/ 460 h 920"/>
              <a:gd name="T14" fmla="*/ 158 w 2676"/>
              <a:gd name="T15" fmla="*/ 789 h 920"/>
              <a:gd name="T16" fmla="*/ 158 w 2676"/>
              <a:gd name="T17" fmla="*/ 611 h 920"/>
              <a:gd name="T18" fmla="*/ 0 w 2676"/>
              <a:gd name="T19" fmla="*/ 611 h 920"/>
              <a:gd name="T20" fmla="*/ 0 w 2676"/>
              <a:gd name="T21" fmla="*/ 874 h 920"/>
              <a:gd name="T22" fmla="*/ 45 w 2676"/>
              <a:gd name="T23" fmla="*/ 920 h 920"/>
              <a:gd name="T24" fmla="*/ 2630 w 2676"/>
              <a:gd name="T25" fmla="*/ 920 h 920"/>
              <a:gd name="T26" fmla="*/ 2676 w 2676"/>
              <a:gd name="T27" fmla="*/ 874 h 920"/>
              <a:gd name="T28" fmla="*/ 2676 w 2676"/>
              <a:gd name="T29" fmla="*/ 45 h 920"/>
              <a:gd name="T30" fmla="*/ 2630 w 2676"/>
              <a:gd name="T3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76" h="920">
                <a:moveTo>
                  <a:pt x="2630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308"/>
                  <a:pt x="0" y="308"/>
                  <a:pt x="0" y="308"/>
                </a:cubicBezTo>
                <a:cubicBezTo>
                  <a:pt x="157" y="308"/>
                  <a:pt x="157" y="308"/>
                  <a:pt x="157" y="308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487" y="460"/>
                  <a:pt x="487" y="460"/>
                  <a:pt x="487" y="460"/>
                </a:cubicBezTo>
                <a:cubicBezTo>
                  <a:pt x="158" y="789"/>
                  <a:pt x="158" y="789"/>
                  <a:pt x="158" y="789"/>
                </a:cubicBezTo>
                <a:cubicBezTo>
                  <a:pt x="158" y="611"/>
                  <a:pt x="158" y="611"/>
                  <a:pt x="158" y="611"/>
                </a:cubicBezTo>
                <a:cubicBezTo>
                  <a:pt x="0" y="611"/>
                  <a:pt x="0" y="611"/>
                  <a:pt x="0" y="611"/>
                </a:cubicBezTo>
                <a:cubicBezTo>
                  <a:pt x="0" y="874"/>
                  <a:pt x="0" y="874"/>
                  <a:pt x="0" y="874"/>
                </a:cubicBezTo>
                <a:cubicBezTo>
                  <a:pt x="0" y="899"/>
                  <a:pt x="20" y="920"/>
                  <a:pt x="45" y="920"/>
                </a:cubicBezTo>
                <a:cubicBezTo>
                  <a:pt x="2630" y="920"/>
                  <a:pt x="2630" y="920"/>
                  <a:pt x="2630" y="920"/>
                </a:cubicBezTo>
                <a:cubicBezTo>
                  <a:pt x="2656" y="920"/>
                  <a:pt x="2676" y="899"/>
                  <a:pt x="2676" y="874"/>
                </a:cubicBezTo>
                <a:cubicBezTo>
                  <a:pt x="2676" y="45"/>
                  <a:pt x="2676" y="45"/>
                  <a:pt x="2676" y="45"/>
                </a:cubicBezTo>
                <a:cubicBezTo>
                  <a:pt x="2676" y="20"/>
                  <a:pt x="2656" y="0"/>
                  <a:pt x="2630" y="0"/>
                </a:cubicBezTo>
                <a:close/>
              </a:path>
            </a:pathLst>
          </a:cu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822960">
              <a:defRPr/>
            </a:pPr>
            <a:endParaRPr lang="zh-CN" altLang="en-US" sz="1620" b="1" ker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 rot="5400000">
            <a:off x="3132025" y="1961059"/>
            <a:ext cx="3144545" cy="2128041"/>
          </a:xfrm>
          <a:custGeom>
            <a:avLst/>
            <a:gdLst>
              <a:gd name="T0" fmla="*/ 2630 w 2676"/>
              <a:gd name="T1" fmla="*/ 0 h 920"/>
              <a:gd name="T2" fmla="*/ 45 w 2676"/>
              <a:gd name="T3" fmla="*/ 0 h 920"/>
              <a:gd name="T4" fmla="*/ 0 w 2676"/>
              <a:gd name="T5" fmla="*/ 45 h 920"/>
              <a:gd name="T6" fmla="*/ 0 w 2676"/>
              <a:gd name="T7" fmla="*/ 308 h 920"/>
              <a:gd name="T8" fmla="*/ 157 w 2676"/>
              <a:gd name="T9" fmla="*/ 308 h 920"/>
              <a:gd name="T10" fmla="*/ 157 w 2676"/>
              <a:gd name="T11" fmla="*/ 130 h 920"/>
              <a:gd name="T12" fmla="*/ 487 w 2676"/>
              <a:gd name="T13" fmla="*/ 460 h 920"/>
              <a:gd name="T14" fmla="*/ 158 w 2676"/>
              <a:gd name="T15" fmla="*/ 789 h 920"/>
              <a:gd name="T16" fmla="*/ 158 w 2676"/>
              <a:gd name="T17" fmla="*/ 611 h 920"/>
              <a:gd name="T18" fmla="*/ 0 w 2676"/>
              <a:gd name="T19" fmla="*/ 611 h 920"/>
              <a:gd name="T20" fmla="*/ 0 w 2676"/>
              <a:gd name="T21" fmla="*/ 874 h 920"/>
              <a:gd name="T22" fmla="*/ 45 w 2676"/>
              <a:gd name="T23" fmla="*/ 920 h 920"/>
              <a:gd name="T24" fmla="*/ 2630 w 2676"/>
              <a:gd name="T25" fmla="*/ 920 h 920"/>
              <a:gd name="T26" fmla="*/ 2676 w 2676"/>
              <a:gd name="T27" fmla="*/ 874 h 920"/>
              <a:gd name="T28" fmla="*/ 2676 w 2676"/>
              <a:gd name="T29" fmla="*/ 45 h 920"/>
              <a:gd name="T30" fmla="*/ 2630 w 2676"/>
              <a:gd name="T3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76" h="920">
                <a:moveTo>
                  <a:pt x="2630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308"/>
                  <a:pt x="0" y="308"/>
                  <a:pt x="0" y="308"/>
                </a:cubicBezTo>
                <a:cubicBezTo>
                  <a:pt x="157" y="308"/>
                  <a:pt x="157" y="308"/>
                  <a:pt x="157" y="308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487" y="460"/>
                  <a:pt x="487" y="460"/>
                  <a:pt x="487" y="460"/>
                </a:cubicBezTo>
                <a:cubicBezTo>
                  <a:pt x="158" y="789"/>
                  <a:pt x="158" y="789"/>
                  <a:pt x="158" y="789"/>
                </a:cubicBezTo>
                <a:cubicBezTo>
                  <a:pt x="158" y="611"/>
                  <a:pt x="158" y="611"/>
                  <a:pt x="158" y="611"/>
                </a:cubicBezTo>
                <a:cubicBezTo>
                  <a:pt x="0" y="611"/>
                  <a:pt x="0" y="611"/>
                  <a:pt x="0" y="611"/>
                </a:cubicBezTo>
                <a:cubicBezTo>
                  <a:pt x="0" y="874"/>
                  <a:pt x="0" y="874"/>
                  <a:pt x="0" y="874"/>
                </a:cubicBezTo>
                <a:cubicBezTo>
                  <a:pt x="0" y="899"/>
                  <a:pt x="20" y="920"/>
                  <a:pt x="45" y="920"/>
                </a:cubicBezTo>
                <a:cubicBezTo>
                  <a:pt x="2630" y="920"/>
                  <a:pt x="2630" y="920"/>
                  <a:pt x="2630" y="920"/>
                </a:cubicBezTo>
                <a:cubicBezTo>
                  <a:pt x="2656" y="920"/>
                  <a:pt x="2676" y="899"/>
                  <a:pt x="2676" y="874"/>
                </a:cubicBezTo>
                <a:cubicBezTo>
                  <a:pt x="2676" y="45"/>
                  <a:pt x="2676" y="45"/>
                  <a:pt x="2676" y="45"/>
                </a:cubicBezTo>
                <a:cubicBezTo>
                  <a:pt x="2676" y="20"/>
                  <a:pt x="2656" y="0"/>
                  <a:pt x="263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algn="ctr">
            <a:solidFill>
              <a:srgbClr val="7F7F7F">
                <a:lumMod val="60000"/>
                <a:lumOff val="40000"/>
              </a:srgbClr>
            </a:solidFill>
            <a:round/>
            <a:headEnd/>
            <a:tailEnd/>
          </a:ln>
          <a:effectLst/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endParaRPr lang="zh-CN" altLang="en-US" sz="1260" kern="0">
              <a:solidFill>
                <a:sysClr val="windowText" lastClr="000000"/>
              </a:solidFill>
              <a:latin typeface="微软雅黑"/>
              <a:ea typeface="微软雅黑"/>
            </a:endParaRPr>
          </a:p>
        </p:txBody>
      </p:sp>
      <p:sp>
        <p:nvSpPr>
          <p:cNvPr id="41" name="Freeform 7"/>
          <p:cNvSpPr>
            <a:spLocks/>
          </p:cNvSpPr>
          <p:nvPr/>
        </p:nvSpPr>
        <p:spPr bwMode="auto">
          <a:xfrm rot="5400000">
            <a:off x="5638931" y="1961059"/>
            <a:ext cx="3144545" cy="2128041"/>
          </a:xfrm>
          <a:custGeom>
            <a:avLst/>
            <a:gdLst>
              <a:gd name="T0" fmla="*/ 2630 w 2676"/>
              <a:gd name="T1" fmla="*/ 0 h 920"/>
              <a:gd name="T2" fmla="*/ 45 w 2676"/>
              <a:gd name="T3" fmla="*/ 0 h 920"/>
              <a:gd name="T4" fmla="*/ 0 w 2676"/>
              <a:gd name="T5" fmla="*/ 45 h 920"/>
              <a:gd name="T6" fmla="*/ 0 w 2676"/>
              <a:gd name="T7" fmla="*/ 308 h 920"/>
              <a:gd name="T8" fmla="*/ 157 w 2676"/>
              <a:gd name="T9" fmla="*/ 308 h 920"/>
              <a:gd name="T10" fmla="*/ 157 w 2676"/>
              <a:gd name="T11" fmla="*/ 130 h 920"/>
              <a:gd name="T12" fmla="*/ 487 w 2676"/>
              <a:gd name="T13" fmla="*/ 460 h 920"/>
              <a:gd name="T14" fmla="*/ 158 w 2676"/>
              <a:gd name="T15" fmla="*/ 789 h 920"/>
              <a:gd name="T16" fmla="*/ 158 w 2676"/>
              <a:gd name="T17" fmla="*/ 611 h 920"/>
              <a:gd name="T18" fmla="*/ 0 w 2676"/>
              <a:gd name="T19" fmla="*/ 611 h 920"/>
              <a:gd name="T20" fmla="*/ 0 w 2676"/>
              <a:gd name="T21" fmla="*/ 874 h 920"/>
              <a:gd name="T22" fmla="*/ 45 w 2676"/>
              <a:gd name="T23" fmla="*/ 920 h 920"/>
              <a:gd name="T24" fmla="*/ 2630 w 2676"/>
              <a:gd name="T25" fmla="*/ 920 h 920"/>
              <a:gd name="T26" fmla="*/ 2676 w 2676"/>
              <a:gd name="T27" fmla="*/ 874 h 920"/>
              <a:gd name="T28" fmla="*/ 2676 w 2676"/>
              <a:gd name="T29" fmla="*/ 45 h 920"/>
              <a:gd name="T30" fmla="*/ 2630 w 2676"/>
              <a:gd name="T3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76" h="920">
                <a:moveTo>
                  <a:pt x="2630" y="0"/>
                </a:moveTo>
                <a:cubicBezTo>
                  <a:pt x="45" y="0"/>
                  <a:pt x="45" y="0"/>
                  <a:pt x="45" y="0"/>
                </a:cubicBezTo>
                <a:cubicBezTo>
                  <a:pt x="20" y="0"/>
                  <a:pt x="0" y="20"/>
                  <a:pt x="0" y="45"/>
                </a:cubicBezTo>
                <a:cubicBezTo>
                  <a:pt x="0" y="308"/>
                  <a:pt x="0" y="308"/>
                  <a:pt x="0" y="308"/>
                </a:cubicBezTo>
                <a:cubicBezTo>
                  <a:pt x="157" y="308"/>
                  <a:pt x="157" y="308"/>
                  <a:pt x="157" y="308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487" y="460"/>
                  <a:pt x="487" y="460"/>
                  <a:pt x="487" y="460"/>
                </a:cubicBezTo>
                <a:cubicBezTo>
                  <a:pt x="158" y="789"/>
                  <a:pt x="158" y="789"/>
                  <a:pt x="158" y="789"/>
                </a:cubicBezTo>
                <a:cubicBezTo>
                  <a:pt x="158" y="611"/>
                  <a:pt x="158" y="611"/>
                  <a:pt x="158" y="611"/>
                </a:cubicBezTo>
                <a:cubicBezTo>
                  <a:pt x="0" y="611"/>
                  <a:pt x="0" y="611"/>
                  <a:pt x="0" y="611"/>
                </a:cubicBezTo>
                <a:cubicBezTo>
                  <a:pt x="0" y="874"/>
                  <a:pt x="0" y="874"/>
                  <a:pt x="0" y="874"/>
                </a:cubicBezTo>
                <a:cubicBezTo>
                  <a:pt x="0" y="899"/>
                  <a:pt x="20" y="920"/>
                  <a:pt x="45" y="920"/>
                </a:cubicBezTo>
                <a:cubicBezTo>
                  <a:pt x="2630" y="920"/>
                  <a:pt x="2630" y="920"/>
                  <a:pt x="2630" y="920"/>
                </a:cubicBezTo>
                <a:cubicBezTo>
                  <a:pt x="2656" y="920"/>
                  <a:pt x="2676" y="899"/>
                  <a:pt x="2676" y="874"/>
                </a:cubicBezTo>
                <a:cubicBezTo>
                  <a:pt x="2676" y="45"/>
                  <a:pt x="2676" y="45"/>
                  <a:pt x="2676" y="45"/>
                </a:cubicBezTo>
                <a:cubicBezTo>
                  <a:pt x="2676" y="20"/>
                  <a:pt x="2656" y="0"/>
                  <a:pt x="263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algn="ctr">
            <a:solidFill>
              <a:srgbClr val="7F7F7F">
                <a:lumMod val="60000"/>
                <a:lumOff val="40000"/>
              </a:srgbClr>
            </a:solidFill>
            <a:round/>
            <a:headEnd/>
            <a:tailEnd/>
          </a:ln>
          <a:effectLst/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endParaRPr lang="zh-CN" altLang="en-US" sz="1260" kern="0">
              <a:solidFill>
                <a:sysClr val="windowText" lastClr="000000"/>
              </a:solidFill>
              <a:latin typeface="微软雅黑"/>
              <a:ea typeface="微软雅黑"/>
            </a:endParaRPr>
          </a:p>
        </p:txBody>
      </p:sp>
      <p:sp>
        <p:nvSpPr>
          <p:cNvPr id="42" name="WordArt 8"/>
          <p:cNvSpPr>
            <a:spLocks noChangeArrowheads="1" noChangeShapeType="1" noTextEdit="1"/>
          </p:cNvSpPr>
          <p:nvPr/>
        </p:nvSpPr>
        <p:spPr bwMode="auto">
          <a:xfrm>
            <a:off x="2063995" y="1337343"/>
            <a:ext cx="192497" cy="38499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822960">
              <a:defRPr/>
            </a:pPr>
            <a:r>
              <a:rPr lang="en-US" altLang="zh-CN" sz="3240" b="1" kern="10" dirty="0">
                <a:solidFill>
                  <a:srgbClr val="FF9900"/>
                </a:solidFill>
                <a:latin typeface="Arial"/>
                <a:cs typeface="Arial"/>
              </a:rPr>
              <a:t>1</a:t>
            </a:r>
            <a:endParaRPr lang="zh-CN" altLang="en-US" sz="3240" b="1" kern="10" dirty="0">
              <a:solidFill>
                <a:srgbClr val="FF9900"/>
              </a:solidFill>
              <a:latin typeface="Arial"/>
              <a:cs typeface="Arial"/>
            </a:endParaRPr>
          </a:p>
        </p:txBody>
      </p:sp>
      <p:sp>
        <p:nvSpPr>
          <p:cNvPr id="43" name="WordArt 9"/>
          <p:cNvSpPr>
            <a:spLocks noChangeArrowheads="1" noChangeShapeType="1" noTextEdit="1"/>
          </p:cNvSpPr>
          <p:nvPr/>
        </p:nvSpPr>
        <p:spPr bwMode="auto">
          <a:xfrm>
            <a:off x="4568069" y="1337343"/>
            <a:ext cx="272457" cy="38499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822960">
              <a:defRPr/>
            </a:pPr>
            <a:r>
              <a:rPr lang="en-US" altLang="zh-CN" sz="3240" b="1" kern="1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2</a:t>
            </a:r>
            <a:endParaRPr lang="zh-CN" altLang="en-US" sz="3240" b="1" kern="10">
              <a:solidFill>
                <a:srgbClr val="FFFFFF">
                  <a:lumMod val="65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44" name="WordArt 10"/>
          <p:cNvSpPr>
            <a:spLocks noChangeArrowheads="1" noChangeShapeType="1" noTextEdit="1"/>
          </p:cNvSpPr>
          <p:nvPr/>
        </p:nvSpPr>
        <p:spPr bwMode="auto">
          <a:xfrm>
            <a:off x="7074974" y="1337343"/>
            <a:ext cx="272457" cy="38499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822960">
              <a:defRPr/>
            </a:pPr>
            <a:r>
              <a:rPr lang="en-US" altLang="zh-CN" sz="3240" b="1" kern="10">
                <a:solidFill>
                  <a:srgbClr val="FFFFFF">
                    <a:lumMod val="65000"/>
                  </a:srgbClr>
                </a:solidFill>
                <a:latin typeface="Arial"/>
                <a:cs typeface="Arial"/>
              </a:rPr>
              <a:t>3</a:t>
            </a:r>
            <a:endParaRPr lang="zh-CN" altLang="en-US" sz="3240" b="1" kern="10">
              <a:solidFill>
                <a:srgbClr val="FFFFFF">
                  <a:lumMod val="65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45" name="Rectangle 11"/>
          <p:cNvSpPr>
            <a:spLocks noChangeArrowheads="1"/>
          </p:cNvSpPr>
          <p:nvPr/>
        </p:nvSpPr>
        <p:spPr bwMode="auto">
          <a:xfrm>
            <a:off x="1291177" y="2584229"/>
            <a:ext cx="1812434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defTabSz="822960">
              <a:spcBef>
                <a:spcPct val="50000"/>
              </a:spcBef>
              <a:defRPr/>
            </a:pPr>
            <a:r>
              <a:rPr lang="zh-CN" altLang="en-US" sz="144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822960">
              <a:spcBef>
                <a:spcPct val="50000"/>
              </a:spcBef>
              <a:defRPr/>
            </a:pPr>
            <a:r>
              <a:rPr lang="zh-CN" altLang="en-US" sz="144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 defTabSz="822960">
              <a:spcBef>
                <a:spcPct val="50000"/>
              </a:spcBef>
              <a:defRPr/>
            </a:pPr>
            <a:r>
              <a:rPr lang="zh-CN" altLang="en-US" sz="144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46" name="Rectangle 12"/>
          <p:cNvSpPr>
            <a:spLocks noChangeArrowheads="1"/>
          </p:cNvSpPr>
          <p:nvPr/>
        </p:nvSpPr>
        <p:spPr bwMode="auto">
          <a:xfrm>
            <a:off x="3798081" y="2584229"/>
            <a:ext cx="1812434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4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>
              <a:spcBef>
                <a:spcPct val="50000"/>
              </a:spcBef>
            </a:pPr>
            <a:r>
              <a:rPr lang="zh-CN" altLang="en-US" sz="144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>
              <a:spcBef>
                <a:spcPct val="50000"/>
              </a:spcBef>
            </a:pPr>
            <a:r>
              <a:rPr lang="zh-CN" altLang="en-US" sz="144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sp>
        <p:nvSpPr>
          <p:cNvPr id="47" name="Rectangle 13"/>
          <p:cNvSpPr>
            <a:spLocks noChangeArrowheads="1"/>
          </p:cNvSpPr>
          <p:nvPr/>
        </p:nvSpPr>
        <p:spPr bwMode="auto">
          <a:xfrm>
            <a:off x="6304986" y="2584229"/>
            <a:ext cx="1812434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4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>
              <a:spcBef>
                <a:spcPct val="50000"/>
              </a:spcBef>
            </a:pPr>
            <a:r>
              <a:rPr lang="zh-CN" altLang="en-US" sz="144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  <a:p>
            <a:pPr algn="ctr">
              <a:spcBef>
                <a:spcPct val="50000"/>
              </a:spcBef>
            </a:pPr>
            <a:r>
              <a:rPr lang="zh-CN" altLang="en-US" sz="1440" b="1" dirty="0">
                <a:solidFill>
                  <a:srgbClr val="333333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700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98"/>
          <p:cNvSpPr>
            <a:spLocks noChangeArrowheads="1"/>
          </p:cNvSpPr>
          <p:nvPr/>
        </p:nvSpPr>
        <p:spPr bwMode="auto">
          <a:xfrm>
            <a:off x="2429626" y="1098007"/>
            <a:ext cx="1627423" cy="161794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31" name="Oval 99"/>
          <p:cNvSpPr>
            <a:spLocks noChangeArrowheads="1"/>
          </p:cNvSpPr>
          <p:nvPr/>
        </p:nvSpPr>
        <p:spPr bwMode="auto">
          <a:xfrm>
            <a:off x="3184877" y="1850098"/>
            <a:ext cx="120082" cy="1137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32" name="Oval 100"/>
          <p:cNvSpPr>
            <a:spLocks noChangeArrowheads="1"/>
          </p:cNvSpPr>
          <p:nvPr/>
        </p:nvSpPr>
        <p:spPr bwMode="auto">
          <a:xfrm>
            <a:off x="3639923" y="1015846"/>
            <a:ext cx="2022429" cy="2012949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33" name="Oval 101"/>
          <p:cNvSpPr>
            <a:spLocks noChangeArrowheads="1"/>
          </p:cNvSpPr>
          <p:nvPr/>
        </p:nvSpPr>
        <p:spPr bwMode="auto">
          <a:xfrm>
            <a:off x="2938393" y="2090262"/>
            <a:ext cx="1693785" cy="1700105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34" name="Oval 102"/>
          <p:cNvSpPr>
            <a:spLocks noChangeArrowheads="1"/>
          </p:cNvSpPr>
          <p:nvPr/>
        </p:nvSpPr>
        <p:spPr bwMode="auto">
          <a:xfrm>
            <a:off x="4616378" y="1963861"/>
            <a:ext cx="113761" cy="11692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35" name="Oval 103"/>
          <p:cNvSpPr>
            <a:spLocks noChangeArrowheads="1"/>
          </p:cNvSpPr>
          <p:nvPr/>
        </p:nvSpPr>
        <p:spPr bwMode="auto">
          <a:xfrm>
            <a:off x="3728405" y="2940314"/>
            <a:ext cx="113761" cy="1200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cxnSp>
        <p:nvCxnSpPr>
          <p:cNvPr id="75" name="直接箭头连接符 74"/>
          <p:cNvCxnSpPr/>
          <p:nvPr/>
        </p:nvCxnSpPr>
        <p:spPr>
          <a:xfrm>
            <a:off x="5289834" y="1778997"/>
            <a:ext cx="1930154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744173" y="895082"/>
            <a:ext cx="1475816" cy="96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rgbClr val="C00000"/>
                </a:solidFill>
              </a:rPr>
              <a:t>添加文本说明内容添加文本说明内容</a:t>
            </a:r>
          </a:p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rgbClr val="C00000"/>
                </a:solidFill>
              </a:rPr>
              <a:t>添加文本说明内容</a:t>
            </a:r>
          </a:p>
        </p:txBody>
      </p:sp>
      <p:cxnSp>
        <p:nvCxnSpPr>
          <p:cNvPr id="77" name="直接箭头连接符 76"/>
          <p:cNvCxnSpPr/>
          <p:nvPr/>
        </p:nvCxnSpPr>
        <p:spPr>
          <a:xfrm flipH="1">
            <a:off x="3791605" y="3222370"/>
            <a:ext cx="6320" cy="151655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3935350" y="3790367"/>
            <a:ext cx="1475816" cy="96488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rgbClr val="FF9900"/>
                </a:solidFill>
              </a:rPr>
              <a:t>添加文本说明内容添加文本说明内容</a:t>
            </a:r>
          </a:p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rgbClr val="FF9900"/>
                </a:solidFill>
              </a:rPr>
              <a:t>添加文本说明内容</a:t>
            </a:r>
          </a:p>
        </p:txBody>
      </p:sp>
      <p:cxnSp>
        <p:nvCxnSpPr>
          <p:cNvPr id="79" name="直接箭头连接符 78"/>
          <p:cNvCxnSpPr/>
          <p:nvPr/>
        </p:nvCxnSpPr>
        <p:spPr>
          <a:xfrm flipH="1">
            <a:off x="729123" y="1963860"/>
            <a:ext cx="1820765" cy="0"/>
          </a:xfrm>
          <a:prstGeom prst="straightConnector1">
            <a:avLst/>
          </a:prstGeom>
          <a:ln>
            <a:solidFill>
              <a:schemeClr val="bg1">
                <a:lumMod val="75000"/>
                <a:alpha val="39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004860" y="1040977"/>
            <a:ext cx="1475816" cy="96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chemeClr val="bg1">
                    <a:lumMod val="50000"/>
                  </a:schemeClr>
                </a:solidFill>
              </a:rPr>
              <a:t>添加文本说明内容添加文本说明内容</a:t>
            </a:r>
          </a:p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chemeClr val="bg1">
                    <a:lumMod val="50000"/>
                  </a:schemeClr>
                </a:solidFill>
              </a:rPr>
              <a:t>添加文本说明内容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44976" y="142436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</a:rPr>
              <a:t>2013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76477" y="151973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</a:rPr>
              <a:t>2014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58025" y="253590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</a:rPr>
              <a:t>2015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Administrator\Desktop\未标题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7877" y="2228859"/>
            <a:ext cx="1608843" cy="262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087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3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6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6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76" grpId="0"/>
      <p:bldP spid="78" grpId="0" animBg="1"/>
      <p:bldP spid="80" grpId="0"/>
      <p:bldP spid="3" grpId="0"/>
      <p:bldP spid="47" grpId="0"/>
      <p:bldP spid="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reeform 3" descr="© INSCALE GmbH, 21.06.2010"/>
          <p:cNvSpPr>
            <a:spLocks/>
          </p:cNvSpPr>
          <p:nvPr/>
        </p:nvSpPr>
        <p:spPr bwMode="gray">
          <a:xfrm>
            <a:off x="3026808" y="2593896"/>
            <a:ext cx="977265" cy="174308"/>
          </a:xfrm>
          <a:custGeom>
            <a:avLst/>
            <a:gdLst>
              <a:gd name="T0" fmla="*/ 2147483647 w 1170"/>
              <a:gd name="T1" fmla="*/ 0 h 224"/>
              <a:gd name="T2" fmla="*/ 0 w 1170"/>
              <a:gd name="T3" fmla="*/ 2147483647 h 224"/>
              <a:gd name="T4" fmla="*/ 2147483647 w 1170"/>
              <a:gd name="T5" fmla="*/ 0 h 224"/>
              <a:gd name="T6" fmla="*/ 0 60000 65536"/>
              <a:gd name="T7" fmla="*/ 0 60000 65536"/>
              <a:gd name="T8" fmla="*/ 0 60000 65536"/>
              <a:gd name="T9" fmla="*/ 0 w 1170"/>
              <a:gd name="T10" fmla="*/ 0 h 224"/>
              <a:gd name="T11" fmla="*/ 1170 w 117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70" h="224">
                <a:moveTo>
                  <a:pt x="1170" y="0"/>
                </a:moveTo>
                <a:lnTo>
                  <a:pt x="0" y="224"/>
                </a:lnTo>
                <a:lnTo>
                  <a:pt x="1170" y="0"/>
                </a:lnTo>
                <a:close/>
              </a:path>
            </a:pathLst>
          </a:custGeom>
          <a:gradFill rotWithShape="1">
            <a:gsLst>
              <a:gs pos="0">
                <a:srgbClr val="C4C2C2"/>
              </a:gs>
              <a:gs pos="100000">
                <a:srgbClr val="EBEAEA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215"/>
          </a:p>
        </p:txBody>
      </p:sp>
      <p:sp>
        <p:nvSpPr>
          <p:cNvPr id="85" name="Line 4" descr="© INSCALE GmbH, 21.06.2010"/>
          <p:cNvSpPr>
            <a:spLocks noChangeShapeType="1"/>
          </p:cNvSpPr>
          <p:nvPr/>
        </p:nvSpPr>
        <p:spPr bwMode="gray">
          <a:xfrm flipH="1">
            <a:off x="3026808" y="2593896"/>
            <a:ext cx="977265" cy="17430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215"/>
          </a:p>
        </p:txBody>
      </p:sp>
      <p:sp>
        <p:nvSpPr>
          <p:cNvPr id="93" name="Rectangle 14" descr="© INSCALE GmbH, 21.06.2010"/>
          <p:cNvSpPr>
            <a:spLocks noChangeAspect="1" noChangeArrowheads="1"/>
          </p:cNvSpPr>
          <p:nvPr/>
        </p:nvSpPr>
        <p:spPr bwMode="gray">
          <a:xfrm>
            <a:off x="3028236" y="2273855"/>
            <a:ext cx="0" cy="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 sz="1215"/>
          </a:p>
        </p:txBody>
      </p:sp>
      <p:grpSp>
        <p:nvGrpSpPr>
          <p:cNvPr id="4" name="组合 3"/>
          <p:cNvGrpSpPr/>
          <p:nvPr/>
        </p:nvGrpSpPr>
        <p:grpSpPr>
          <a:xfrm>
            <a:off x="1732361" y="2080975"/>
            <a:ext cx="2584608" cy="1255871"/>
            <a:chOff x="1416845" y="2312194"/>
            <a:chExt cx="2871787" cy="1395412"/>
          </a:xfrm>
        </p:grpSpPr>
        <p:sp>
          <p:nvSpPr>
            <p:cNvPr id="90" name="Freeform 11" descr="© INSCALE GmbH, 21.06.2010"/>
            <p:cNvSpPr>
              <a:spLocks noChangeAspect="1"/>
            </p:cNvSpPr>
            <p:nvPr/>
          </p:nvSpPr>
          <p:spPr bwMode="gray">
            <a:xfrm>
              <a:off x="1416845" y="2391569"/>
              <a:ext cx="1439862" cy="1316037"/>
            </a:xfrm>
            <a:custGeom>
              <a:avLst/>
              <a:gdLst>
                <a:gd name="T0" fmla="*/ 2147483647 w 1473"/>
                <a:gd name="T1" fmla="*/ 2147483647 h 1470"/>
                <a:gd name="T2" fmla="*/ 2147483647 w 1473"/>
                <a:gd name="T3" fmla="*/ 0 h 1470"/>
                <a:gd name="T4" fmla="*/ 2147483647 w 1473"/>
                <a:gd name="T5" fmla="*/ 2147483647 h 1470"/>
                <a:gd name="T6" fmla="*/ 2147483647 w 1473"/>
                <a:gd name="T7" fmla="*/ 2147483647 h 1470"/>
                <a:gd name="T8" fmla="*/ 0 w 1473"/>
                <a:gd name="T9" fmla="*/ 2147483647 h 1470"/>
                <a:gd name="T10" fmla="*/ 2147483647 w 1473"/>
                <a:gd name="T11" fmla="*/ 2147483647 h 1470"/>
                <a:gd name="T12" fmla="*/ 2147483647 w 1473"/>
                <a:gd name="T13" fmla="*/ 2147483647 h 1470"/>
                <a:gd name="T14" fmla="*/ 2147483647 w 1473"/>
                <a:gd name="T15" fmla="*/ 2147483647 h 14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73"/>
                <a:gd name="T25" fmla="*/ 0 h 1470"/>
                <a:gd name="T26" fmla="*/ 1473 w 1473"/>
                <a:gd name="T27" fmla="*/ 1470 h 14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73" h="1470">
                  <a:moveTo>
                    <a:pt x="1002" y="60"/>
                  </a:moveTo>
                  <a:lnTo>
                    <a:pt x="688" y="0"/>
                  </a:lnTo>
                  <a:lnTo>
                    <a:pt x="610" y="134"/>
                  </a:lnTo>
                  <a:lnTo>
                    <a:pt x="494" y="336"/>
                  </a:lnTo>
                  <a:lnTo>
                    <a:pt x="0" y="1190"/>
                  </a:lnTo>
                  <a:lnTo>
                    <a:pt x="1473" y="1470"/>
                  </a:lnTo>
                  <a:lnTo>
                    <a:pt x="1473" y="150"/>
                  </a:lnTo>
                  <a:lnTo>
                    <a:pt x="1002" y="60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95" name="Freeform 16" descr="© INSCALE GmbH, 21.06.2010"/>
            <p:cNvSpPr>
              <a:spLocks noChangeAspect="1"/>
            </p:cNvSpPr>
            <p:nvPr/>
          </p:nvSpPr>
          <p:spPr bwMode="gray">
            <a:xfrm>
              <a:off x="2856707" y="2391569"/>
              <a:ext cx="1431925" cy="1316037"/>
            </a:xfrm>
            <a:custGeom>
              <a:avLst/>
              <a:gdLst>
                <a:gd name="T0" fmla="*/ 2147483647 w 1466"/>
                <a:gd name="T1" fmla="*/ 2147483647 h 1470"/>
                <a:gd name="T2" fmla="*/ 2147483647 w 1466"/>
                <a:gd name="T3" fmla="*/ 2147483647 h 1470"/>
                <a:gd name="T4" fmla="*/ 2147483647 w 1466"/>
                <a:gd name="T5" fmla="*/ 0 h 1470"/>
                <a:gd name="T6" fmla="*/ 2147483647 w 1466"/>
                <a:gd name="T7" fmla="*/ 2147483647 h 1470"/>
                <a:gd name="T8" fmla="*/ 0 w 1466"/>
                <a:gd name="T9" fmla="*/ 2147483647 h 1470"/>
                <a:gd name="T10" fmla="*/ 0 w 1466"/>
                <a:gd name="T11" fmla="*/ 2147483647 h 1470"/>
                <a:gd name="T12" fmla="*/ 2147483647 w 1466"/>
                <a:gd name="T13" fmla="*/ 2147483647 h 1470"/>
                <a:gd name="T14" fmla="*/ 2147483647 w 1466"/>
                <a:gd name="T15" fmla="*/ 2147483647 h 14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66"/>
                <a:gd name="T25" fmla="*/ 0 h 1470"/>
                <a:gd name="T26" fmla="*/ 1466 w 1466"/>
                <a:gd name="T27" fmla="*/ 1470 h 14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66" h="1470">
                  <a:moveTo>
                    <a:pt x="970" y="336"/>
                  </a:moveTo>
                  <a:lnTo>
                    <a:pt x="854" y="134"/>
                  </a:lnTo>
                  <a:lnTo>
                    <a:pt x="778" y="0"/>
                  </a:lnTo>
                  <a:lnTo>
                    <a:pt x="468" y="60"/>
                  </a:lnTo>
                  <a:lnTo>
                    <a:pt x="0" y="150"/>
                  </a:lnTo>
                  <a:lnTo>
                    <a:pt x="0" y="1470"/>
                  </a:lnTo>
                  <a:lnTo>
                    <a:pt x="1466" y="1190"/>
                  </a:lnTo>
                  <a:lnTo>
                    <a:pt x="970" y="336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99" name="Freeform 20" descr="© INSCALE GmbH, 21.06.2010"/>
            <p:cNvSpPr>
              <a:spLocks noChangeAspect="1"/>
            </p:cNvSpPr>
            <p:nvPr/>
          </p:nvSpPr>
          <p:spPr bwMode="gray">
            <a:xfrm>
              <a:off x="1427957" y="3213894"/>
              <a:ext cx="1428750" cy="493712"/>
            </a:xfrm>
            <a:custGeom>
              <a:avLst/>
              <a:gdLst>
                <a:gd name="T0" fmla="*/ 0 w 1461"/>
                <a:gd name="T1" fmla="*/ 2147483647 h 552"/>
                <a:gd name="T2" fmla="*/ 2147483647 w 1461"/>
                <a:gd name="T3" fmla="*/ 0 h 552"/>
                <a:gd name="T4" fmla="*/ 2147483647 w 1461"/>
                <a:gd name="T5" fmla="*/ 2147483647 h 552"/>
                <a:gd name="T6" fmla="*/ 0 w 1461"/>
                <a:gd name="T7" fmla="*/ 2147483647 h 5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61"/>
                <a:gd name="T13" fmla="*/ 0 h 552"/>
                <a:gd name="T14" fmla="*/ 1461 w 1461"/>
                <a:gd name="T15" fmla="*/ 552 h 5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61" h="552">
                  <a:moveTo>
                    <a:pt x="0" y="274"/>
                  </a:moveTo>
                  <a:lnTo>
                    <a:pt x="1461" y="0"/>
                  </a:lnTo>
                  <a:lnTo>
                    <a:pt x="1461" y="552"/>
                  </a:lnTo>
                  <a:lnTo>
                    <a:pt x="0" y="274"/>
                  </a:lnTo>
                  <a:close/>
                </a:path>
              </a:pathLst>
            </a:custGeom>
            <a:solidFill>
              <a:srgbClr val="FFFF5D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100" name="Freeform 21" descr="© INSCALE GmbH, 21.06.2010"/>
            <p:cNvSpPr>
              <a:spLocks noChangeAspect="1"/>
            </p:cNvSpPr>
            <p:nvPr/>
          </p:nvSpPr>
          <p:spPr bwMode="gray">
            <a:xfrm>
              <a:off x="2856707" y="3213894"/>
              <a:ext cx="1431925" cy="493712"/>
            </a:xfrm>
            <a:custGeom>
              <a:avLst/>
              <a:gdLst>
                <a:gd name="T0" fmla="*/ 0 w 1466"/>
                <a:gd name="T1" fmla="*/ 0 h 552"/>
                <a:gd name="T2" fmla="*/ 2147483647 w 1466"/>
                <a:gd name="T3" fmla="*/ 2147483647 h 552"/>
                <a:gd name="T4" fmla="*/ 0 w 1466"/>
                <a:gd name="T5" fmla="*/ 2147483647 h 552"/>
                <a:gd name="T6" fmla="*/ 0 w 1466"/>
                <a:gd name="T7" fmla="*/ 0 h 5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66"/>
                <a:gd name="T13" fmla="*/ 0 h 552"/>
                <a:gd name="T14" fmla="*/ 1466 w 1466"/>
                <a:gd name="T15" fmla="*/ 552 h 5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66" h="552">
                  <a:moveTo>
                    <a:pt x="0" y="0"/>
                  </a:moveTo>
                  <a:lnTo>
                    <a:pt x="1466" y="27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7D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101" name="Freeform 22" descr="© INSCALE GmbH, 21.06.2010"/>
            <p:cNvSpPr>
              <a:spLocks noChangeAspect="1"/>
            </p:cNvSpPr>
            <p:nvPr/>
          </p:nvSpPr>
          <p:spPr bwMode="gray">
            <a:xfrm>
              <a:off x="2088357" y="2312194"/>
              <a:ext cx="1528763" cy="214312"/>
            </a:xfrm>
            <a:custGeom>
              <a:avLst/>
              <a:gdLst>
                <a:gd name="T0" fmla="*/ 2147483647 w 1563"/>
                <a:gd name="T1" fmla="*/ 0 h 240"/>
                <a:gd name="T2" fmla="*/ 2147483647 w 1563"/>
                <a:gd name="T3" fmla="*/ 2147483647 h 240"/>
                <a:gd name="T4" fmla="*/ 2147483647 w 1563"/>
                <a:gd name="T5" fmla="*/ 0 h 240"/>
                <a:gd name="T6" fmla="*/ 0 w 1563"/>
                <a:gd name="T7" fmla="*/ 2147483647 h 240"/>
                <a:gd name="T8" fmla="*/ 2147483647 w 1563"/>
                <a:gd name="T9" fmla="*/ 2147483647 h 240"/>
                <a:gd name="T10" fmla="*/ 2147483647 w 1563"/>
                <a:gd name="T11" fmla="*/ 2147483647 h 240"/>
                <a:gd name="T12" fmla="*/ 2147483647 w 1563"/>
                <a:gd name="T13" fmla="*/ 0 h 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63"/>
                <a:gd name="T22" fmla="*/ 0 h 240"/>
                <a:gd name="T23" fmla="*/ 1563 w 1563"/>
                <a:gd name="T24" fmla="*/ 240 h 2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63" h="240">
                  <a:moveTo>
                    <a:pt x="1097" y="0"/>
                  </a:moveTo>
                  <a:lnTo>
                    <a:pt x="785" y="60"/>
                  </a:lnTo>
                  <a:lnTo>
                    <a:pt x="470" y="0"/>
                  </a:lnTo>
                  <a:lnTo>
                    <a:pt x="0" y="90"/>
                  </a:lnTo>
                  <a:lnTo>
                    <a:pt x="785" y="240"/>
                  </a:lnTo>
                  <a:lnTo>
                    <a:pt x="1563" y="90"/>
                  </a:lnTo>
                  <a:lnTo>
                    <a:pt x="1097" y="0"/>
                  </a:lnTo>
                  <a:close/>
                </a:path>
              </a:pathLst>
            </a:custGeom>
            <a:solidFill>
              <a:srgbClr val="A27B00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215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421019" y="1065133"/>
            <a:ext cx="1207293" cy="1062990"/>
            <a:chOff x="2182020" y="1183481"/>
            <a:chExt cx="1341437" cy="1181100"/>
          </a:xfrm>
        </p:grpSpPr>
        <p:sp>
          <p:nvSpPr>
            <p:cNvPr id="91" name="Freeform 12" descr="© INSCALE GmbH, 21.06.2010"/>
            <p:cNvSpPr>
              <a:spLocks noChangeAspect="1"/>
            </p:cNvSpPr>
            <p:nvPr/>
          </p:nvSpPr>
          <p:spPr bwMode="gray">
            <a:xfrm>
              <a:off x="2182020" y="1183481"/>
              <a:ext cx="674687" cy="1181100"/>
            </a:xfrm>
            <a:custGeom>
              <a:avLst/>
              <a:gdLst>
                <a:gd name="T0" fmla="*/ 2147483647 w 691"/>
                <a:gd name="T1" fmla="*/ 2147483647 h 1319"/>
                <a:gd name="T2" fmla="*/ 2147483647 w 691"/>
                <a:gd name="T3" fmla="*/ 0 h 1319"/>
                <a:gd name="T4" fmla="*/ 0 w 691"/>
                <a:gd name="T5" fmla="*/ 2147483647 h 1319"/>
                <a:gd name="T6" fmla="*/ 2147483647 w 691"/>
                <a:gd name="T7" fmla="*/ 2147483647 h 1319"/>
                <a:gd name="T8" fmla="*/ 2147483647 w 691"/>
                <a:gd name="T9" fmla="*/ 2147483647 h 13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1"/>
                <a:gd name="T16" fmla="*/ 0 h 1319"/>
                <a:gd name="T17" fmla="*/ 691 w 691"/>
                <a:gd name="T18" fmla="*/ 1319 h 13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1" h="1319">
                  <a:moveTo>
                    <a:pt x="691" y="4"/>
                  </a:moveTo>
                  <a:lnTo>
                    <a:pt x="687" y="0"/>
                  </a:lnTo>
                  <a:lnTo>
                    <a:pt x="0" y="1187"/>
                  </a:lnTo>
                  <a:lnTo>
                    <a:pt x="691" y="1319"/>
                  </a:lnTo>
                  <a:lnTo>
                    <a:pt x="691" y="4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92" name="Freeform 13" descr="© INSCALE GmbH, 21.06.2010"/>
            <p:cNvSpPr>
              <a:spLocks noChangeAspect="1"/>
            </p:cNvSpPr>
            <p:nvPr/>
          </p:nvSpPr>
          <p:spPr bwMode="gray">
            <a:xfrm>
              <a:off x="2856707" y="1186656"/>
              <a:ext cx="666750" cy="1177925"/>
            </a:xfrm>
            <a:custGeom>
              <a:avLst/>
              <a:gdLst>
                <a:gd name="T0" fmla="*/ 0 w 684"/>
                <a:gd name="T1" fmla="*/ 2147483647 h 1315"/>
                <a:gd name="T2" fmla="*/ 2147483647 w 684"/>
                <a:gd name="T3" fmla="*/ 2147483647 h 1315"/>
                <a:gd name="T4" fmla="*/ 0 w 684"/>
                <a:gd name="T5" fmla="*/ 0 h 1315"/>
                <a:gd name="T6" fmla="*/ 0 w 684"/>
                <a:gd name="T7" fmla="*/ 2147483647 h 1315"/>
                <a:gd name="T8" fmla="*/ 0 w 684"/>
                <a:gd name="T9" fmla="*/ 2147483647 h 13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4"/>
                <a:gd name="T16" fmla="*/ 0 h 1315"/>
                <a:gd name="T17" fmla="*/ 684 w 684"/>
                <a:gd name="T18" fmla="*/ 1315 h 13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4" h="1315">
                  <a:moveTo>
                    <a:pt x="0" y="1315"/>
                  </a:moveTo>
                  <a:lnTo>
                    <a:pt x="684" y="1185"/>
                  </a:lnTo>
                  <a:lnTo>
                    <a:pt x="0" y="0"/>
                  </a:lnTo>
                  <a:lnTo>
                    <a:pt x="0" y="1315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F5F5F5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94" name="Rectangle 15" descr="© INSCALE GmbH, 21.06.2010"/>
            <p:cNvSpPr>
              <a:spLocks noChangeAspect="1" noChangeArrowheads="1"/>
            </p:cNvSpPr>
            <p:nvPr/>
          </p:nvSpPr>
          <p:spPr bwMode="gray">
            <a:xfrm>
              <a:off x="2856707" y="2364581"/>
              <a:ext cx="0" cy="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15"/>
            </a:p>
          </p:txBody>
        </p:sp>
        <p:sp>
          <p:nvSpPr>
            <p:cNvPr id="102" name="Freeform 23" descr="© INSCALE GmbH, 21.06.2010"/>
            <p:cNvSpPr>
              <a:spLocks noChangeAspect="1"/>
            </p:cNvSpPr>
            <p:nvPr/>
          </p:nvSpPr>
          <p:spPr bwMode="gray">
            <a:xfrm>
              <a:off x="2182020" y="2128044"/>
              <a:ext cx="674687" cy="236537"/>
            </a:xfrm>
            <a:custGeom>
              <a:avLst/>
              <a:gdLst>
                <a:gd name="T0" fmla="*/ 0 w 691"/>
                <a:gd name="T1" fmla="*/ 2147483647 h 265"/>
                <a:gd name="T2" fmla="*/ 2147483647 w 691"/>
                <a:gd name="T3" fmla="*/ 0 h 265"/>
                <a:gd name="T4" fmla="*/ 2147483647 w 691"/>
                <a:gd name="T5" fmla="*/ 2147483647 h 265"/>
                <a:gd name="T6" fmla="*/ 0 w 691"/>
                <a:gd name="T7" fmla="*/ 2147483647 h 2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1"/>
                <a:gd name="T13" fmla="*/ 0 h 265"/>
                <a:gd name="T14" fmla="*/ 691 w 691"/>
                <a:gd name="T15" fmla="*/ 265 h 2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1" h="265">
                  <a:moveTo>
                    <a:pt x="0" y="133"/>
                  </a:moveTo>
                  <a:lnTo>
                    <a:pt x="691" y="0"/>
                  </a:lnTo>
                  <a:lnTo>
                    <a:pt x="691" y="265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103" name="Freeform 24" descr="© INSCALE GmbH, 21.06.2010"/>
            <p:cNvSpPr>
              <a:spLocks noChangeAspect="1"/>
            </p:cNvSpPr>
            <p:nvPr/>
          </p:nvSpPr>
          <p:spPr bwMode="gray">
            <a:xfrm>
              <a:off x="2856707" y="2128044"/>
              <a:ext cx="666750" cy="236537"/>
            </a:xfrm>
            <a:custGeom>
              <a:avLst/>
              <a:gdLst>
                <a:gd name="T0" fmla="*/ 0 w 684"/>
                <a:gd name="T1" fmla="*/ 2147483647 h 265"/>
                <a:gd name="T2" fmla="*/ 0 w 684"/>
                <a:gd name="T3" fmla="*/ 0 h 265"/>
                <a:gd name="T4" fmla="*/ 2147483647 w 684"/>
                <a:gd name="T5" fmla="*/ 2147483647 h 265"/>
                <a:gd name="T6" fmla="*/ 0 w 684"/>
                <a:gd name="T7" fmla="*/ 2147483647 h 2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4"/>
                <a:gd name="T13" fmla="*/ 0 h 265"/>
                <a:gd name="T14" fmla="*/ 684 w 684"/>
                <a:gd name="T15" fmla="*/ 265 h 2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4" h="265">
                  <a:moveTo>
                    <a:pt x="0" y="265"/>
                  </a:moveTo>
                  <a:lnTo>
                    <a:pt x="0" y="0"/>
                  </a:lnTo>
                  <a:lnTo>
                    <a:pt x="684" y="135"/>
                  </a:lnTo>
                  <a:lnTo>
                    <a:pt x="0" y="26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D9D9D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15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50847" y="3168253"/>
            <a:ext cx="3947637" cy="2143125"/>
            <a:chOff x="659607" y="3520281"/>
            <a:chExt cx="4386263" cy="2381250"/>
          </a:xfrm>
        </p:grpSpPr>
        <p:sp>
          <p:nvSpPr>
            <p:cNvPr id="86" name="Freeform 7" descr="© INSCALE GmbH, 21.06.2010"/>
            <p:cNvSpPr>
              <a:spLocks noChangeAspect="1"/>
            </p:cNvSpPr>
            <p:nvPr/>
          </p:nvSpPr>
          <p:spPr bwMode="gray">
            <a:xfrm>
              <a:off x="659607" y="3602831"/>
              <a:ext cx="2197100" cy="1441450"/>
            </a:xfrm>
            <a:custGeom>
              <a:avLst/>
              <a:gdLst>
                <a:gd name="T0" fmla="*/ 2147483647 w 2249"/>
                <a:gd name="T1" fmla="*/ 2147483647 h 1611"/>
                <a:gd name="T2" fmla="*/ 2147483647 w 2249"/>
                <a:gd name="T3" fmla="*/ 0 h 1611"/>
                <a:gd name="T4" fmla="*/ 2147483647 w 2249"/>
                <a:gd name="T5" fmla="*/ 2147483647 h 1611"/>
                <a:gd name="T6" fmla="*/ 2147483647 w 2249"/>
                <a:gd name="T7" fmla="*/ 2147483647 h 1611"/>
                <a:gd name="T8" fmla="*/ 0 w 2249"/>
                <a:gd name="T9" fmla="*/ 2147483647 h 1611"/>
                <a:gd name="T10" fmla="*/ 2147483647 w 2249"/>
                <a:gd name="T11" fmla="*/ 2147483647 h 1611"/>
                <a:gd name="T12" fmla="*/ 2147483647 w 2249"/>
                <a:gd name="T13" fmla="*/ 2147483647 h 1611"/>
                <a:gd name="T14" fmla="*/ 2147483647 w 2249"/>
                <a:gd name="T15" fmla="*/ 2147483647 h 16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49"/>
                <a:gd name="T25" fmla="*/ 0 h 1611"/>
                <a:gd name="T26" fmla="*/ 2249 w 2249"/>
                <a:gd name="T27" fmla="*/ 1611 h 16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49" h="1611">
                  <a:moveTo>
                    <a:pt x="1776" y="208"/>
                  </a:moveTo>
                  <a:lnTo>
                    <a:pt x="684" y="0"/>
                  </a:lnTo>
                  <a:lnTo>
                    <a:pt x="412" y="470"/>
                  </a:lnTo>
                  <a:lnTo>
                    <a:pt x="294" y="672"/>
                  </a:lnTo>
                  <a:lnTo>
                    <a:pt x="0" y="1180"/>
                  </a:lnTo>
                  <a:lnTo>
                    <a:pt x="2249" y="1611"/>
                  </a:lnTo>
                  <a:lnTo>
                    <a:pt x="2249" y="298"/>
                  </a:lnTo>
                  <a:lnTo>
                    <a:pt x="1776" y="208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87" name="Freeform 8" descr="© INSCALE GmbH, 21.06.2010"/>
            <p:cNvSpPr>
              <a:spLocks noChangeAspect="1"/>
            </p:cNvSpPr>
            <p:nvPr/>
          </p:nvSpPr>
          <p:spPr bwMode="gray">
            <a:xfrm>
              <a:off x="2856707" y="3602831"/>
              <a:ext cx="2189163" cy="1441450"/>
            </a:xfrm>
            <a:custGeom>
              <a:avLst/>
              <a:gdLst>
                <a:gd name="T0" fmla="*/ 2147483647 w 2242"/>
                <a:gd name="T1" fmla="*/ 2147483647 h 1611"/>
                <a:gd name="T2" fmla="*/ 2147483647 w 2242"/>
                <a:gd name="T3" fmla="*/ 2147483647 h 1611"/>
                <a:gd name="T4" fmla="*/ 2147483647 w 2242"/>
                <a:gd name="T5" fmla="*/ 0 h 1611"/>
                <a:gd name="T6" fmla="*/ 2147483647 w 2242"/>
                <a:gd name="T7" fmla="*/ 2147483647 h 1611"/>
                <a:gd name="T8" fmla="*/ 0 w 2242"/>
                <a:gd name="T9" fmla="*/ 2147483647 h 1611"/>
                <a:gd name="T10" fmla="*/ 0 w 2242"/>
                <a:gd name="T11" fmla="*/ 2147483647 h 1611"/>
                <a:gd name="T12" fmla="*/ 2147483647 w 2242"/>
                <a:gd name="T13" fmla="*/ 2147483647 h 1611"/>
                <a:gd name="T14" fmla="*/ 2147483647 w 2242"/>
                <a:gd name="T15" fmla="*/ 2147483647 h 16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42"/>
                <a:gd name="T25" fmla="*/ 0 h 1611"/>
                <a:gd name="T26" fmla="*/ 2242 w 2242"/>
                <a:gd name="T27" fmla="*/ 1611 h 16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42" h="1611">
                  <a:moveTo>
                    <a:pt x="1946" y="670"/>
                  </a:moveTo>
                  <a:lnTo>
                    <a:pt x="1830" y="468"/>
                  </a:lnTo>
                  <a:lnTo>
                    <a:pt x="1558" y="0"/>
                  </a:lnTo>
                  <a:lnTo>
                    <a:pt x="470" y="208"/>
                  </a:lnTo>
                  <a:lnTo>
                    <a:pt x="0" y="298"/>
                  </a:lnTo>
                  <a:lnTo>
                    <a:pt x="0" y="1611"/>
                  </a:lnTo>
                  <a:lnTo>
                    <a:pt x="2242" y="1180"/>
                  </a:lnTo>
                  <a:lnTo>
                    <a:pt x="1946" y="67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F5F5F5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88" name="Freeform 9" descr="© INSCALE GmbH, 21.06.2010"/>
            <p:cNvSpPr>
              <a:spLocks noChangeAspect="1"/>
            </p:cNvSpPr>
            <p:nvPr/>
          </p:nvSpPr>
          <p:spPr bwMode="gray">
            <a:xfrm>
              <a:off x="659607" y="4272756"/>
              <a:ext cx="2197100" cy="771525"/>
            </a:xfrm>
            <a:custGeom>
              <a:avLst/>
              <a:gdLst>
                <a:gd name="T0" fmla="*/ 0 w 2249"/>
                <a:gd name="T1" fmla="*/ 2147483647 h 859"/>
                <a:gd name="T2" fmla="*/ 2147483647 w 2249"/>
                <a:gd name="T3" fmla="*/ 0 h 859"/>
                <a:gd name="T4" fmla="*/ 2147483647 w 2249"/>
                <a:gd name="T5" fmla="*/ 2147483647 h 859"/>
                <a:gd name="T6" fmla="*/ 0 w 2249"/>
                <a:gd name="T7" fmla="*/ 2147483647 h 8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49"/>
                <a:gd name="T13" fmla="*/ 0 h 859"/>
                <a:gd name="T14" fmla="*/ 2249 w 2249"/>
                <a:gd name="T15" fmla="*/ 859 h 8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49" h="859">
                  <a:moveTo>
                    <a:pt x="0" y="428"/>
                  </a:moveTo>
                  <a:lnTo>
                    <a:pt x="2249" y="0"/>
                  </a:lnTo>
                  <a:lnTo>
                    <a:pt x="2249" y="859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89" name="Freeform 10" descr="© INSCALE GmbH, 21.06.2010"/>
            <p:cNvSpPr>
              <a:spLocks noChangeAspect="1"/>
            </p:cNvSpPr>
            <p:nvPr/>
          </p:nvSpPr>
          <p:spPr bwMode="gray">
            <a:xfrm>
              <a:off x="2856707" y="4272756"/>
              <a:ext cx="2189163" cy="771525"/>
            </a:xfrm>
            <a:custGeom>
              <a:avLst/>
              <a:gdLst>
                <a:gd name="T0" fmla="*/ 0 w 2242"/>
                <a:gd name="T1" fmla="*/ 0 h 859"/>
                <a:gd name="T2" fmla="*/ 2147483647 w 2242"/>
                <a:gd name="T3" fmla="*/ 2147483647 h 859"/>
                <a:gd name="T4" fmla="*/ 0 w 2242"/>
                <a:gd name="T5" fmla="*/ 2147483647 h 859"/>
                <a:gd name="T6" fmla="*/ 0 w 2242"/>
                <a:gd name="T7" fmla="*/ 0 h 8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42"/>
                <a:gd name="T13" fmla="*/ 0 h 859"/>
                <a:gd name="T14" fmla="*/ 2242 w 2242"/>
                <a:gd name="T15" fmla="*/ 859 h 8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42" h="859">
                  <a:moveTo>
                    <a:pt x="0" y="0"/>
                  </a:moveTo>
                  <a:lnTo>
                    <a:pt x="2242" y="428"/>
                  </a:lnTo>
                  <a:lnTo>
                    <a:pt x="0" y="859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D9D9D9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96" name="Rectangle 17" descr="© INSCALE GmbH, 21.06.2010"/>
            <p:cNvSpPr>
              <a:spLocks noChangeAspect="1" noChangeArrowheads="1"/>
            </p:cNvSpPr>
            <p:nvPr/>
          </p:nvSpPr>
          <p:spPr bwMode="gray">
            <a:xfrm>
              <a:off x="2856707" y="3707606"/>
              <a:ext cx="0" cy="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15"/>
            </a:p>
          </p:txBody>
        </p:sp>
        <p:sp>
          <p:nvSpPr>
            <p:cNvPr id="97" name="Rectangle 18" descr="© INSCALE GmbH, 21.06.2010"/>
            <p:cNvSpPr>
              <a:spLocks noChangeAspect="1" noChangeArrowheads="1"/>
            </p:cNvSpPr>
            <p:nvPr/>
          </p:nvSpPr>
          <p:spPr bwMode="gray">
            <a:xfrm>
              <a:off x="2856707" y="3867944"/>
              <a:ext cx="0" cy="317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15"/>
            </a:p>
          </p:txBody>
        </p:sp>
        <p:sp>
          <p:nvSpPr>
            <p:cNvPr id="98" name="Freeform 19" descr="© INSCALE GmbH, 21.06.2010"/>
            <p:cNvSpPr>
              <a:spLocks noChangeAspect="1"/>
            </p:cNvSpPr>
            <p:nvPr/>
          </p:nvSpPr>
          <p:spPr bwMode="gray">
            <a:xfrm>
              <a:off x="1326357" y="3520281"/>
              <a:ext cx="3055938" cy="347663"/>
            </a:xfrm>
            <a:custGeom>
              <a:avLst/>
              <a:gdLst>
                <a:gd name="T0" fmla="*/ 0 w 3129"/>
                <a:gd name="T1" fmla="*/ 2147483647 h 388"/>
                <a:gd name="T2" fmla="*/ 2147483647 w 3129"/>
                <a:gd name="T3" fmla="*/ 0 h 388"/>
                <a:gd name="T4" fmla="*/ 2147483647 w 3129"/>
                <a:gd name="T5" fmla="*/ 2147483647 h 388"/>
                <a:gd name="T6" fmla="*/ 2147483647 w 3129"/>
                <a:gd name="T7" fmla="*/ 0 h 388"/>
                <a:gd name="T8" fmla="*/ 2147483647 w 3129"/>
                <a:gd name="T9" fmla="*/ 2147483647 h 388"/>
                <a:gd name="T10" fmla="*/ 2147483647 w 3129"/>
                <a:gd name="T11" fmla="*/ 2147483647 h 388"/>
                <a:gd name="T12" fmla="*/ 0 w 3129"/>
                <a:gd name="T13" fmla="*/ 2147483647 h 3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29"/>
                <a:gd name="T22" fmla="*/ 0 h 388"/>
                <a:gd name="T23" fmla="*/ 3129 w 3129"/>
                <a:gd name="T24" fmla="*/ 388 h 3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29" h="388">
                  <a:moveTo>
                    <a:pt x="0" y="88"/>
                  </a:moveTo>
                  <a:lnTo>
                    <a:pt x="470" y="0"/>
                  </a:lnTo>
                  <a:lnTo>
                    <a:pt x="1567" y="208"/>
                  </a:lnTo>
                  <a:lnTo>
                    <a:pt x="2661" y="0"/>
                  </a:lnTo>
                  <a:lnTo>
                    <a:pt x="3129" y="88"/>
                  </a:lnTo>
                  <a:lnTo>
                    <a:pt x="1567" y="388"/>
                  </a:lnTo>
                  <a:lnTo>
                    <a:pt x="0" y="88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4A4A4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215"/>
            </a:p>
          </p:txBody>
        </p:sp>
        <p:grpSp>
          <p:nvGrpSpPr>
            <p:cNvPr id="104" name="Group 40" descr="© INSCALE GmbH, 21.06.2010"/>
            <p:cNvGrpSpPr>
              <a:grpSpLocks/>
            </p:cNvGrpSpPr>
            <p:nvPr/>
          </p:nvGrpSpPr>
          <p:grpSpPr bwMode="auto">
            <a:xfrm>
              <a:off x="659607" y="4653756"/>
              <a:ext cx="4386263" cy="1247775"/>
              <a:chOff x="1505" y="3178"/>
              <a:chExt cx="2763" cy="786"/>
            </a:xfrm>
          </p:grpSpPr>
          <p:sp>
            <p:nvSpPr>
              <p:cNvPr id="105" name="Freeform 26" descr="© INSCALE GmbH, 21.06.2010"/>
              <p:cNvSpPr>
                <a:spLocks noChangeAspect="1"/>
              </p:cNvSpPr>
              <p:nvPr/>
            </p:nvSpPr>
            <p:spPr bwMode="gray">
              <a:xfrm>
                <a:off x="1505" y="3178"/>
                <a:ext cx="1382" cy="786"/>
              </a:xfrm>
              <a:custGeom>
                <a:avLst/>
                <a:gdLst>
                  <a:gd name="T0" fmla="*/ 0 w 2246"/>
                  <a:gd name="T1" fmla="*/ 0 h 1393"/>
                  <a:gd name="T2" fmla="*/ 10 w 2246"/>
                  <a:gd name="T3" fmla="*/ 1 h 1393"/>
                  <a:gd name="T4" fmla="*/ 10 w 2246"/>
                  <a:gd name="T5" fmla="*/ 3 h 1393"/>
                  <a:gd name="T6" fmla="*/ 4 w 2246"/>
                  <a:gd name="T7" fmla="*/ 3 h 1393"/>
                  <a:gd name="T8" fmla="*/ 0 w 2246"/>
                  <a:gd name="T9" fmla="*/ 0 h 13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46"/>
                  <a:gd name="T16" fmla="*/ 0 h 1393"/>
                  <a:gd name="T17" fmla="*/ 2246 w 2246"/>
                  <a:gd name="T18" fmla="*/ 1393 h 13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46" h="1393">
                    <a:moveTo>
                      <a:pt x="0" y="0"/>
                    </a:moveTo>
                    <a:lnTo>
                      <a:pt x="2246" y="429"/>
                    </a:lnTo>
                    <a:lnTo>
                      <a:pt x="2246" y="1393"/>
                    </a:lnTo>
                    <a:lnTo>
                      <a:pt x="660" y="139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DBDBDB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15"/>
              </a:p>
            </p:txBody>
          </p:sp>
          <p:sp>
            <p:nvSpPr>
              <p:cNvPr id="106" name="Freeform 27" descr="© INSCALE GmbH, 21.06.2010"/>
              <p:cNvSpPr>
                <a:spLocks noChangeAspect="1"/>
              </p:cNvSpPr>
              <p:nvPr/>
            </p:nvSpPr>
            <p:spPr bwMode="gray">
              <a:xfrm>
                <a:off x="2887" y="3178"/>
                <a:ext cx="1381" cy="786"/>
              </a:xfrm>
              <a:custGeom>
                <a:avLst/>
                <a:gdLst>
                  <a:gd name="T0" fmla="*/ 0 w 2243"/>
                  <a:gd name="T1" fmla="*/ 1 h 1393"/>
                  <a:gd name="T2" fmla="*/ 10 w 2243"/>
                  <a:gd name="T3" fmla="*/ 0 h 1393"/>
                  <a:gd name="T4" fmla="*/ 7 w 2243"/>
                  <a:gd name="T5" fmla="*/ 3 h 1393"/>
                  <a:gd name="T6" fmla="*/ 0 w 2243"/>
                  <a:gd name="T7" fmla="*/ 3 h 1393"/>
                  <a:gd name="T8" fmla="*/ 0 w 2243"/>
                  <a:gd name="T9" fmla="*/ 1 h 13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43"/>
                  <a:gd name="T16" fmla="*/ 0 h 1393"/>
                  <a:gd name="T17" fmla="*/ 2243 w 2243"/>
                  <a:gd name="T18" fmla="*/ 1393 h 13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43" h="1393">
                    <a:moveTo>
                      <a:pt x="0" y="429"/>
                    </a:moveTo>
                    <a:lnTo>
                      <a:pt x="2243" y="0"/>
                    </a:lnTo>
                    <a:lnTo>
                      <a:pt x="1585" y="1393"/>
                    </a:lnTo>
                    <a:lnTo>
                      <a:pt x="0" y="1393"/>
                    </a:lnTo>
                    <a:lnTo>
                      <a:pt x="0" y="42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4C2C2"/>
                  </a:gs>
                  <a:gs pos="100000">
                    <a:srgbClr val="EBEAEA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1215"/>
              </a:p>
            </p:txBody>
          </p:sp>
        </p:grpSp>
      </p:grpSp>
      <p:sp>
        <p:nvSpPr>
          <p:cNvPr id="107" name="Text Box 28"/>
          <p:cNvSpPr txBox="1">
            <a:spLocks noChangeArrowheads="1"/>
          </p:cNvSpPr>
          <p:nvPr/>
        </p:nvSpPr>
        <p:spPr bwMode="gray">
          <a:xfrm>
            <a:off x="3642599" y="1065133"/>
            <a:ext cx="2534096" cy="444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000" tIns="81000" rIns="64800" bIns="81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1215">
                <a:latin typeface="微软雅黑" pitchFamily="34" charset="-122"/>
                <a:ea typeface="微软雅黑" pitchFamily="34" charset="-122"/>
              </a:rPr>
              <a:t>请</a:t>
            </a:r>
            <a:r>
              <a:rPr lang="zh-CN" altLang="zh-CN" sz="1215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215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sz="1215">
                <a:latin typeface="微软雅黑" pitchFamily="34" charset="-122"/>
                <a:ea typeface="微软雅黑" pitchFamily="34" charset="-122"/>
              </a:rPr>
              <a:t>添加段落文字内容</a:t>
            </a:r>
            <a:r>
              <a:rPr lang="zh-CN" altLang="en-US" sz="1215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15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Text Box 29"/>
          <p:cNvSpPr txBox="1">
            <a:spLocks noChangeArrowheads="1"/>
          </p:cNvSpPr>
          <p:nvPr/>
        </p:nvSpPr>
        <p:spPr bwMode="gray">
          <a:xfrm>
            <a:off x="4255533" y="2106693"/>
            <a:ext cx="2534096" cy="444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000" tIns="81000" rIns="64800" bIns="81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</a:rPr>
              <a:t>请</a:t>
            </a:r>
            <a:r>
              <a:rPr lang="zh-CN" altLang="zh-CN" sz="1215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215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sz="1215" dirty="0">
                <a:latin typeface="微软雅黑" pitchFamily="34" charset="-122"/>
                <a:ea typeface="微软雅黑" pitchFamily="34" charset="-122"/>
              </a:rPr>
              <a:t>添加段落文字内容</a:t>
            </a:r>
            <a:r>
              <a:rPr lang="zh-CN" altLang="en-US" sz="1215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15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Line 30" descr="© INSCALE GmbH, 21.06.2010"/>
          <p:cNvSpPr>
            <a:spLocks noChangeShapeType="1"/>
          </p:cNvSpPr>
          <p:nvPr/>
        </p:nvSpPr>
        <p:spPr bwMode="gray">
          <a:xfrm>
            <a:off x="3436859" y="1549480"/>
            <a:ext cx="3431858" cy="0"/>
          </a:xfrm>
          <a:prstGeom prst="line">
            <a:avLst/>
          </a:prstGeom>
          <a:noFill/>
          <a:ln w="19050">
            <a:solidFill>
              <a:srgbClr val="86828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15"/>
          </a:p>
        </p:txBody>
      </p:sp>
      <p:sp>
        <p:nvSpPr>
          <p:cNvPr id="110" name="Line 31" descr="© INSCALE GmbH, 21.06.2010"/>
          <p:cNvSpPr>
            <a:spLocks noChangeShapeType="1"/>
          </p:cNvSpPr>
          <p:nvPr/>
        </p:nvSpPr>
        <p:spPr bwMode="gray">
          <a:xfrm>
            <a:off x="4154091" y="2592467"/>
            <a:ext cx="3437573" cy="0"/>
          </a:xfrm>
          <a:prstGeom prst="line">
            <a:avLst/>
          </a:prstGeom>
          <a:noFill/>
          <a:ln w="19050">
            <a:solidFill>
              <a:srgbClr val="86828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15"/>
          </a:p>
        </p:txBody>
      </p:sp>
      <p:sp>
        <p:nvSpPr>
          <p:cNvPr id="111" name="Text Box 32"/>
          <p:cNvSpPr txBox="1">
            <a:spLocks noChangeArrowheads="1"/>
          </p:cNvSpPr>
          <p:nvPr/>
        </p:nvSpPr>
        <p:spPr bwMode="gray">
          <a:xfrm>
            <a:off x="4841321" y="3156823"/>
            <a:ext cx="3293268" cy="444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000" tIns="81000" rIns="64800" bIns="81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</a:rPr>
              <a:t>请</a:t>
            </a:r>
            <a:r>
              <a:rPr lang="zh-CN" altLang="zh-CN" sz="1215" dirty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215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sz="1215" dirty="0">
                <a:latin typeface="微软雅黑" pitchFamily="34" charset="-122"/>
                <a:ea typeface="微软雅黑" pitchFamily="34" charset="-122"/>
              </a:rPr>
              <a:t>添加段落文字内容</a:t>
            </a:r>
            <a:r>
              <a:rPr lang="zh-CN" altLang="en-US" sz="1215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15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Line 33" descr="© INSCALE GmbH, 21.06.2010"/>
          <p:cNvSpPr>
            <a:spLocks noChangeShapeType="1"/>
          </p:cNvSpPr>
          <p:nvPr/>
        </p:nvSpPr>
        <p:spPr bwMode="gray">
          <a:xfrm>
            <a:off x="4789885" y="3649742"/>
            <a:ext cx="3211025" cy="0"/>
          </a:xfrm>
          <a:prstGeom prst="line">
            <a:avLst/>
          </a:prstGeom>
          <a:noFill/>
          <a:ln w="19050">
            <a:solidFill>
              <a:srgbClr val="86828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215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40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accel="48000" decel="46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48000" decel="4600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48000" decel="46000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/>
      <p:bldP spid="109" grpId="0" animBg="1"/>
      <p:bldP spid="110" grpId="0" animBg="1"/>
      <p:bldP spid="111" grpId="0"/>
      <p:bldP spid="1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타원 21"/>
          <p:cNvSpPr/>
          <p:nvPr/>
        </p:nvSpPr>
        <p:spPr>
          <a:xfrm>
            <a:off x="4601201" y="4316459"/>
            <a:ext cx="3731027" cy="395716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rgbClr val="BBE0E3">
                  <a:shade val="67500"/>
                  <a:satMod val="115000"/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 sz="1440">
              <a:solidFill>
                <a:srgbClr val="FFFFFF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346185" y="2197186"/>
            <a:ext cx="3945844" cy="2126192"/>
            <a:chOff x="4321094" y="2441318"/>
            <a:chExt cx="4384271" cy="2362436"/>
          </a:xfrm>
        </p:grpSpPr>
        <p:grpSp>
          <p:nvGrpSpPr>
            <p:cNvPr id="2" name="组合 1"/>
            <p:cNvGrpSpPr/>
            <p:nvPr/>
          </p:nvGrpSpPr>
          <p:grpSpPr>
            <a:xfrm>
              <a:off x="4321094" y="2441318"/>
              <a:ext cx="4384271" cy="2362436"/>
              <a:chOff x="4321094" y="2441318"/>
              <a:chExt cx="4384271" cy="2362436"/>
            </a:xfrm>
          </p:grpSpPr>
          <p:pic>
            <p:nvPicPr>
              <p:cNvPr id="63" name="Picture 7" descr="C:\Documents and Settings\HANA\바탕 화면\그림3.pn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8171618">
                <a:off x="4985504" y="2814710"/>
                <a:ext cx="3719861" cy="19890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4" name="타원 10"/>
              <p:cNvSpPr/>
              <p:nvPr/>
            </p:nvSpPr>
            <p:spPr>
              <a:xfrm rot="18984218">
                <a:off x="4321094" y="2441318"/>
                <a:ext cx="3689153" cy="125484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ko-KR" altLang="en-US" sz="144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타원 11"/>
              <p:cNvSpPr/>
              <p:nvPr/>
            </p:nvSpPr>
            <p:spPr>
              <a:xfrm rot="18984218">
                <a:off x="4459279" y="2509713"/>
                <a:ext cx="3432323" cy="113340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ko-KR" altLang="en-US" sz="1440">
                  <a:solidFill>
                    <a:srgbClr val="FFFFFF"/>
                  </a:solidFill>
                </a:endParaRPr>
              </a:p>
            </p:txBody>
          </p:sp>
          <p:sp>
            <p:nvSpPr>
              <p:cNvPr id="66" name="타원 12"/>
              <p:cNvSpPr/>
              <p:nvPr/>
            </p:nvSpPr>
            <p:spPr>
              <a:xfrm rot="18984218">
                <a:off x="4605841" y="2572525"/>
                <a:ext cx="3108491" cy="1020344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ko-KR" altLang="en-US" sz="1440">
                  <a:solidFill>
                    <a:srgbClr val="FFFFFF"/>
                  </a:solidFill>
                </a:endParaRPr>
              </a:p>
            </p:txBody>
          </p:sp>
          <p:sp>
            <p:nvSpPr>
              <p:cNvPr id="67" name="타원 13"/>
              <p:cNvSpPr/>
              <p:nvPr/>
            </p:nvSpPr>
            <p:spPr>
              <a:xfrm rot="18984218">
                <a:off x="4769152" y="2632545"/>
                <a:ext cx="2753954" cy="8779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ko-KR" altLang="en-US" sz="1440">
                  <a:solidFill>
                    <a:srgbClr val="FFFFFF"/>
                  </a:solidFill>
                </a:endParaRPr>
              </a:p>
            </p:txBody>
          </p:sp>
          <p:sp>
            <p:nvSpPr>
              <p:cNvPr id="68" name="타원 15"/>
              <p:cNvSpPr/>
              <p:nvPr/>
            </p:nvSpPr>
            <p:spPr>
              <a:xfrm rot="18984218">
                <a:off x="5021795" y="2698149"/>
                <a:ext cx="2217958" cy="716055"/>
              </a:xfrm>
              <a:prstGeom prst="ellipse">
                <a:avLst/>
              </a:prstGeom>
              <a:solidFill>
                <a:srgbClr val="FFC0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ko-KR" altLang="en-US" sz="1440">
                  <a:solidFill>
                    <a:srgbClr val="FFFFFF"/>
                  </a:solidFill>
                </a:endParaRPr>
              </a:p>
            </p:txBody>
          </p:sp>
          <p:sp>
            <p:nvSpPr>
              <p:cNvPr id="69" name="타원 16"/>
              <p:cNvSpPr/>
              <p:nvPr/>
            </p:nvSpPr>
            <p:spPr>
              <a:xfrm rot="18984218">
                <a:off x="5300960" y="2753982"/>
                <a:ext cx="1672193" cy="57507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080000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ko-KR" altLang="en-US" sz="1440">
                  <a:solidFill>
                    <a:srgbClr val="FFFFFF"/>
                  </a:solidFill>
                </a:endParaRPr>
              </a:p>
            </p:txBody>
          </p:sp>
          <p:sp>
            <p:nvSpPr>
              <p:cNvPr id="70" name="자유형 19"/>
              <p:cNvSpPr/>
              <p:nvPr/>
            </p:nvSpPr>
            <p:spPr>
              <a:xfrm rot="2707213">
                <a:off x="5732966" y="2425265"/>
                <a:ext cx="649057" cy="1097115"/>
              </a:xfrm>
              <a:custGeom>
                <a:avLst/>
                <a:gdLst>
                  <a:gd name="connsiteX0" fmla="*/ 571504 w 571504"/>
                  <a:gd name="connsiteY0" fmla="*/ 1143008 h 1143008"/>
                  <a:gd name="connsiteX1" fmla="*/ 76567 w 571504"/>
                  <a:gd name="connsiteY1" fmla="*/ 857256 h 1143008"/>
                  <a:gd name="connsiteX2" fmla="*/ 76568 w 571504"/>
                  <a:gd name="connsiteY2" fmla="*/ 285752 h 1143008"/>
                  <a:gd name="connsiteX3" fmla="*/ 571506 w 571504"/>
                  <a:gd name="connsiteY3" fmla="*/ 1 h 1143008"/>
                  <a:gd name="connsiteX4" fmla="*/ 571507 w 571504"/>
                  <a:gd name="connsiteY4" fmla="*/ 1143014 h 1143008"/>
                  <a:gd name="connsiteX5" fmla="*/ 571504 w 571504"/>
                  <a:gd name="connsiteY5" fmla="*/ 1143008 h 1143008"/>
                  <a:gd name="connsiteX0" fmla="*/ 597026 w 741995"/>
                  <a:gd name="connsiteY0" fmla="*/ 1201429 h 1201435"/>
                  <a:gd name="connsiteX1" fmla="*/ 102089 w 741995"/>
                  <a:gd name="connsiteY1" fmla="*/ 915677 h 1201435"/>
                  <a:gd name="connsiteX2" fmla="*/ 102090 w 741995"/>
                  <a:gd name="connsiteY2" fmla="*/ 344173 h 1201435"/>
                  <a:gd name="connsiteX3" fmla="*/ 597028 w 741995"/>
                  <a:gd name="connsiteY3" fmla="*/ 58422 h 1201435"/>
                  <a:gd name="connsiteX4" fmla="*/ 741995 w 741995"/>
                  <a:gd name="connsiteY4" fmla="*/ 694703 h 1201435"/>
                  <a:gd name="connsiteX5" fmla="*/ 597029 w 741995"/>
                  <a:gd name="connsiteY5" fmla="*/ 1201435 h 1201435"/>
                  <a:gd name="connsiteX6" fmla="*/ 597026 w 741995"/>
                  <a:gd name="connsiteY6" fmla="*/ 1201429 h 1201435"/>
                  <a:gd name="connsiteX0" fmla="*/ 597026 w 741995"/>
                  <a:gd name="connsiteY0" fmla="*/ 1201429 h 1201435"/>
                  <a:gd name="connsiteX1" fmla="*/ 102089 w 741995"/>
                  <a:gd name="connsiteY1" fmla="*/ 915677 h 1201435"/>
                  <a:gd name="connsiteX2" fmla="*/ 102090 w 741995"/>
                  <a:gd name="connsiteY2" fmla="*/ 344173 h 1201435"/>
                  <a:gd name="connsiteX3" fmla="*/ 597028 w 741995"/>
                  <a:gd name="connsiteY3" fmla="*/ 58422 h 1201435"/>
                  <a:gd name="connsiteX4" fmla="*/ 741995 w 741995"/>
                  <a:gd name="connsiteY4" fmla="*/ 694703 h 1201435"/>
                  <a:gd name="connsiteX5" fmla="*/ 597029 w 741995"/>
                  <a:gd name="connsiteY5" fmla="*/ 1201435 h 1201435"/>
                  <a:gd name="connsiteX6" fmla="*/ 597026 w 741995"/>
                  <a:gd name="connsiteY6" fmla="*/ 1201429 h 1201435"/>
                  <a:gd name="connsiteX0" fmla="*/ 597026 w 741995"/>
                  <a:gd name="connsiteY0" fmla="*/ 1201429 h 1201435"/>
                  <a:gd name="connsiteX1" fmla="*/ 102089 w 741995"/>
                  <a:gd name="connsiteY1" fmla="*/ 915677 h 1201435"/>
                  <a:gd name="connsiteX2" fmla="*/ 102090 w 741995"/>
                  <a:gd name="connsiteY2" fmla="*/ 344173 h 1201435"/>
                  <a:gd name="connsiteX3" fmla="*/ 597028 w 741995"/>
                  <a:gd name="connsiteY3" fmla="*/ 58422 h 1201435"/>
                  <a:gd name="connsiteX4" fmla="*/ 741995 w 741995"/>
                  <a:gd name="connsiteY4" fmla="*/ 694703 h 1201435"/>
                  <a:gd name="connsiteX5" fmla="*/ 597029 w 741995"/>
                  <a:gd name="connsiteY5" fmla="*/ 1201435 h 1201435"/>
                  <a:gd name="connsiteX6" fmla="*/ 597026 w 741995"/>
                  <a:gd name="connsiteY6" fmla="*/ 1201429 h 1201435"/>
                  <a:gd name="connsiteX0" fmla="*/ 597026 w 720512"/>
                  <a:gd name="connsiteY0" fmla="*/ 1201429 h 1201435"/>
                  <a:gd name="connsiteX1" fmla="*/ 102089 w 720512"/>
                  <a:gd name="connsiteY1" fmla="*/ 915677 h 1201435"/>
                  <a:gd name="connsiteX2" fmla="*/ 102090 w 720512"/>
                  <a:gd name="connsiteY2" fmla="*/ 344173 h 1201435"/>
                  <a:gd name="connsiteX3" fmla="*/ 597028 w 720512"/>
                  <a:gd name="connsiteY3" fmla="*/ 58422 h 1201435"/>
                  <a:gd name="connsiteX4" fmla="*/ 720512 w 720512"/>
                  <a:gd name="connsiteY4" fmla="*/ 550172 h 1201435"/>
                  <a:gd name="connsiteX5" fmla="*/ 597029 w 720512"/>
                  <a:gd name="connsiteY5" fmla="*/ 1201435 h 1201435"/>
                  <a:gd name="connsiteX6" fmla="*/ 597026 w 720512"/>
                  <a:gd name="connsiteY6" fmla="*/ 1201429 h 1201435"/>
                  <a:gd name="connsiteX0" fmla="*/ 597026 w 739004"/>
                  <a:gd name="connsiteY0" fmla="*/ 1201429 h 1201435"/>
                  <a:gd name="connsiteX1" fmla="*/ 102089 w 739004"/>
                  <a:gd name="connsiteY1" fmla="*/ 915677 h 1201435"/>
                  <a:gd name="connsiteX2" fmla="*/ 102090 w 739004"/>
                  <a:gd name="connsiteY2" fmla="*/ 344173 h 1201435"/>
                  <a:gd name="connsiteX3" fmla="*/ 597028 w 739004"/>
                  <a:gd name="connsiteY3" fmla="*/ 58422 h 1201435"/>
                  <a:gd name="connsiteX4" fmla="*/ 739004 w 739004"/>
                  <a:gd name="connsiteY4" fmla="*/ 641630 h 1201435"/>
                  <a:gd name="connsiteX5" fmla="*/ 597029 w 739004"/>
                  <a:gd name="connsiteY5" fmla="*/ 1201435 h 1201435"/>
                  <a:gd name="connsiteX6" fmla="*/ 597026 w 739004"/>
                  <a:gd name="connsiteY6" fmla="*/ 1201429 h 1201435"/>
                  <a:gd name="connsiteX0" fmla="*/ 597026 w 739004"/>
                  <a:gd name="connsiteY0" fmla="*/ 1201429 h 1201435"/>
                  <a:gd name="connsiteX1" fmla="*/ 102089 w 739004"/>
                  <a:gd name="connsiteY1" fmla="*/ 915677 h 1201435"/>
                  <a:gd name="connsiteX2" fmla="*/ 102090 w 739004"/>
                  <a:gd name="connsiteY2" fmla="*/ 344173 h 1201435"/>
                  <a:gd name="connsiteX3" fmla="*/ 597028 w 739004"/>
                  <a:gd name="connsiteY3" fmla="*/ 58422 h 1201435"/>
                  <a:gd name="connsiteX4" fmla="*/ 739004 w 739004"/>
                  <a:gd name="connsiteY4" fmla="*/ 641630 h 1201435"/>
                  <a:gd name="connsiteX5" fmla="*/ 597029 w 739004"/>
                  <a:gd name="connsiteY5" fmla="*/ 1201435 h 1201435"/>
                  <a:gd name="connsiteX6" fmla="*/ 597026 w 739004"/>
                  <a:gd name="connsiteY6" fmla="*/ 1201429 h 1201435"/>
                  <a:gd name="connsiteX0" fmla="*/ 597026 w 739004"/>
                  <a:gd name="connsiteY0" fmla="*/ 1201429 h 1201435"/>
                  <a:gd name="connsiteX1" fmla="*/ 102089 w 739004"/>
                  <a:gd name="connsiteY1" fmla="*/ 915677 h 1201435"/>
                  <a:gd name="connsiteX2" fmla="*/ 102090 w 739004"/>
                  <a:gd name="connsiteY2" fmla="*/ 344173 h 1201435"/>
                  <a:gd name="connsiteX3" fmla="*/ 597028 w 739004"/>
                  <a:gd name="connsiteY3" fmla="*/ 58422 h 1201435"/>
                  <a:gd name="connsiteX4" fmla="*/ 739004 w 739004"/>
                  <a:gd name="connsiteY4" fmla="*/ 641630 h 1201435"/>
                  <a:gd name="connsiteX5" fmla="*/ 597029 w 739004"/>
                  <a:gd name="connsiteY5" fmla="*/ 1201435 h 1201435"/>
                  <a:gd name="connsiteX6" fmla="*/ 597026 w 739004"/>
                  <a:gd name="connsiteY6" fmla="*/ 1201429 h 1201435"/>
                  <a:gd name="connsiteX0" fmla="*/ 597026 w 801205"/>
                  <a:gd name="connsiteY0" fmla="*/ 1201429 h 1294735"/>
                  <a:gd name="connsiteX1" fmla="*/ 102089 w 801205"/>
                  <a:gd name="connsiteY1" fmla="*/ 915677 h 1294735"/>
                  <a:gd name="connsiteX2" fmla="*/ 102090 w 801205"/>
                  <a:gd name="connsiteY2" fmla="*/ 344173 h 1294735"/>
                  <a:gd name="connsiteX3" fmla="*/ 597028 w 801205"/>
                  <a:gd name="connsiteY3" fmla="*/ 58422 h 1294735"/>
                  <a:gd name="connsiteX4" fmla="*/ 739004 w 801205"/>
                  <a:gd name="connsiteY4" fmla="*/ 641630 h 1294735"/>
                  <a:gd name="connsiteX5" fmla="*/ 597029 w 801205"/>
                  <a:gd name="connsiteY5" fmla="*/ 1201435 h 1294735"/>
                  <a:gd name="connsiteX6" fmla="*/ 597026 w 801205"/>
                  <a:gd name="connsiteY6" fmla="*/ 1201429 h 1294735"/>
                  <a:gd name="connsiteX0" fmla="*/ 597029 w 739004"/>
                  <a:gd name="connsiteY0" fmla="*/ 1201435 h 1247110"/>
                  <a:gd name="connsiteX1" fmla="*/ 102089 w 739004"/>
                  <a:gd name="connsiteY1" fmla="*/ 915677 h 1247110"/>
                  <a:gd name="connsiteX2" fmla="*/ 102090 w 739004"/>
                  <a:gd name="connsiteY2" fmla="*/ 344173 h 1247110"/>
                  <a:gd name="connsiteX3" fmla="*/ 597028 w 739004"/>
                  <a:gd name="connsiteY3" fmla="*/ 58422 h 1247110"/>
                  <a:gd name="connsiteX4" fmla="*/ 739004 w 739004"/>
                  <a:gd name="connsiteY4" fmla="*/ 641630 h 1247110"/>
                  <a:gd name="connsiteX5" fmla="*/ 597029 w 739004"/>
                  <a:gd name="connsiteY5" fmla="*/ 1201435 h 1247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9004" h="1247110">
                    <a:moveTo>
                      <a:pt x="597029" y="1201435"/>
                    </a:moveTo>
                    <a:cubicBezTo>
                      <a:pt x="490877" y="1247110"/>
                      <a:pt x="184579" y="1058554"/>
                      <a:pt x="102089" y="915677"/>
                    </a:cubicBezTo>
                    <a:cubicBezTo>
                      <a:pt x="19599" y="772800"/>
                      <a:pt x="0" y="520997"/>
                      <a:pt x="102090" y="344173"/>
                    </a:cubicBezTo>
                    <a:cubicBezTo>
                      <a:pt x="204180" y="167349"/>
                      <a:pt x="490377" y="0"/>
                      <a:pt x="597028" y="58422"/>
                    </a:cubicBezTo>
                    <a:cubicBezTo>
                      <a:pt x="703180" y="107998"/>
                      <a:pt x="739004" y="451128"/>
                      <a:pt x="739004" y="641630"/>
                    </a:cubicBezTo>
                    <a:cubicBezTo>
                      <a:pt x="739004" y="832132"/>
                      <a:pt x="703182" y="1155761"/>
                      <a:pt x="597029" y="1201435"/>
                    </a:cubicBezTo>
                    <a:close/>
                  </a:path>
                </a:pathLst>
              </a:custGeom>
              <a:solidFill>
                <a:srgbClr val="C092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sz="1440"/>
              </a:p>
            </p:txBody>
          </p:sp>
        </p:grpSp>
        <p:sp>
          <p:nvSpPr>
            <p:cNvPr id="84" name="Oval 118"/>
            <p:cNvSpPr>
              <a:spLocks noChangeArrowheads="1"/>
            </p:cNvSpPr>
            <p:nvPr/>
          </p:nvSpPr>
          <p:spPr bwMode="auto">
            <a:xfrm rot="19144193">
              <a:off x="5683414" y="2695357"/>
              <a:ext cx="674181" cy="439683"/>
            </a:xfrm>
            <a:prstGeom prst="ellipse">
              <a:avLst/>
            </a:prstGeom>
            <a:gradFill rotWithShape="1">
              <a:gsLst>
                <a:gs pos="0">
                  <a:srgbClr val="FFEAA7">
                    <a:alpha val="45000"/>
                  </a:srgbClr>
                </a:gs>
                <a:gs pos="100000">
                  <a:srgbClr val="C0C0C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en-US" sz="1440"/>
            </a:p>
          </p:txBody>
        </p:sp>
      </p:grpSp>
      <p:cxnSp>
        <p:nvCxnSpPr>
          <p:cNvPr id="85" name="직선 화살표 연결선 25"/>
          <p:cNvCxnSpPr/>
          <p:nvPr/>
        </p:nvCxnSpPr>
        <p:spPr>
          <a:xfrm>
            <a:off x="4098443" y="925874"/>
            <a:ext cx="1576842" cy="158286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직사각형 28"/>
          <p:cNvSpPr/>
          <p:nvPr/>
        </p:nvSpPr>
        <p:spPr>
          <a:xfrm>
            <a:off x="1554560" y="925874"/>
            <a:ext cx="2543883" cy="282653"/>
          </a:xfrm>
          <a:prstGeom prst="rect">
            <a:avLst/>
          </a:pr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zh-CN" sz="144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  <a:endParaRPr lang="en-US" altLang="zh-CN" sz="144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직사각형 29"/>
          <p:cNvSpPr/>
          <p:nvPr/>
        </p:nvSpPr>
        <p:spPr>
          <a:xfrm>
            <a:off x="1554560" y="1208527"/>
            <a:ext cx="2543883" cy="961023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zh-CN" altLang="en-US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请</a:t>
            </a:r>
            <a:r>
              <a:rPr lang="zh-CN" altLang="zh-CN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添加段落文字内容</a:t>
            </a:r>
            <a:r>
              <a:rPr lang="zh-CN" altLang="en-US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80" noProof="1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zh-CN" altLang="en-US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请</a:t>
            </a:r>
            <a:r>
              <a:rPr lang="zh-CN" altLang="zh-CN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添加段落文字内容</a:t>
            </a:r>
            <a:r>
              <a:rPr lang="zh-CN" altLang="en-US" sz="1080" noProof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。此处是示例文字，单击编辑文字内容。</a:t>
            </a:r>
            <a:endParaRPr lang="en-US" altLang="zh-CN" sz="1080" noProof="1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88" name="직사각형 30"/>
          <p:cNvSpPr/>
          <p:nvPr/>
        </p:nvSpPr>
        <p:spPr>
          <a:xfrm>
            <a:off x="1554560" y="2847918"/>
            <a:ext cx="2543883" cy="282653"/>
          </a:xfrm>
          <a:prstGeom prst="rect">
            <a:avLst/>
          </a:pr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 w="31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zh-CN" sz="144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  <a:endParaRPr lang="en-US" altLang="zh-CN" sz="144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직사각형 31"/>
          <p:cNvSpPr/>
          <p:nvPr/>
        </p:nvSpPr>
        <p:spPr>
          <a:xfrm>
            <a:off x="1554560" y="3130571"/>
            <a:ext cx="2543883" cy="961023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zh-CN" altLang="en-US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请</a:t>
            </a:r>
            <a:r>
              <a:rPr lang="zh-CN" altLang="zh-CN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添加段落文字内容</a:t>
            </a:r>
            <a:r>
              <a:rPr lang="zh-CN" altLang="en-US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80" noProof="1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zh-CN" altLang="en-US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请</a:t>
            </a:r>
            <a:r>
              <a:rPr lang="zh-CN" altLang="zh-CN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sz="108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添加段落文字内容</a:t>
            </a:r>
            <a:r>
              <a:rPr lang="zh-CN" altLang="en-US" sz="1080" noProof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。此处是示例文字，单击编辑文字内容。</a:t>
            </a:r>
            <a:endParaRPr lang="en-US" altLang="zh-CN" sz="1080" noProof="1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cxnSp>
        <p:nvCxnSpPr>
          <p:cNvPr id="90" name="직선 화살표 연결선 32"/>
          <p:cNvCxnSpPr>
            <a:endCxn id="68" idx="2"/>
          </p:cNvCxnSpPr>
          <p:nvPr/>
        </p:nvCxnSpPr>
        <p:spPr>
          <a:xfrm flipV="1">
            <a:off x="4098443" y="3438810"/>
            <a:ext cx="1153628" cy="65278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08534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86" grpId="0" animBg="1"/>
      <p:bldP spid="87" grpId="0" animBg="1"/>
      <p:bldP spid="88" grpId="0" animBg="1"/>
      <p:bldP spid="8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10214" y="1131608"/>
            <a:ext cx="5723573" cy="2780348"/>
            <a:chOff x="1392237" y="1257342"/>
            <a:chExt cx="6359525" cy="3089275"/>
          </a:xfrm>
        </p:grpSpPr>
        <p:sp>
          <p:nvSpPr>
            <p:cNvPr id="2" name="矩形 3"/>
            <p:cNvSpPr>
              <a:spLocks noChangeArrowheads="1"/>
            </p:cNvSpPr>
            <p:nvPr/>
          </p:nvSpPr>
          <p:spPr bwMode="auto">
            <a:xfrm>
              <a:off x="1392237" y="1257342"/>
              <a:ext cx="6359525" cy="5715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" name="矩形 4"/>
            <p:cNvSpPr>
              <a:spLocks noChangeArrowheads="1"/>
            </p:cNvSpPr>
            <p:nvPr/>
          </p:nvSpPr>
          <p:spPr bwMode="auto">
            <a:xfrm>
              <a:off x="1392237" y="1257342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rgbClr val="C00000"/>
                </a:solidFill>
              </a:endParaRPr>
            </a:p>
          </p:txBody>
        </p:sp>
        <p:sp>
          <p:nvSpPr>
            <p:cNvPr id="4" name="矩形 5"/>
            <p:cNvSpPr>
              <a:spLocks noChangeArrowheads="1"/>
            </p:cNvSpPr>
            <p:nvPr/>
          </p:nvSpPr>
          <p:spPr bwMode="auto">
            <a:xfrm>
              <a:off x="1392237" y="2095520"/>
              <a:ext cx="6359525" cy="5715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5" name="矩形 6"/>
            <p:cNvSpPr>
              <a:spLocks noChangeArrowheads="1"/>
            </p:cNvSpPr>
            <p:nvPr/>
          </p:nvSpPr>
          <p:spPr bwMode="auto">
            <a:xfrm>
              <a:off x="1392237" y="2097129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rgbClr val="C00000"/>
                </a:solidFill>
              </a:endParaRPr>
            </a:p>
          </p:txBody>
        </p:sp>
        <p:sp>
          <p:nvSpPr>
            <p:cNvPr id="6" name="矩形 7"/>
            <p:cNvSpPr>
              <a:spLocks noChangeArrowheads="1"/>
            </p:cNvSpPr>
            <p:nvPr/>
          </p:nvSpPr>
          <p:spPr bwMode="auto">
            <a:xfrm>
              <a:off x="1392237" y="2936917"/>
              <a:ext cx="6359525" cy="5715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7" name="矩形 8"/>
            <p:cNvSpPr>
              <a:spLocks noChangeArrowheads="1"/>
            </p:cNvSpPr>
            <p:nvPr/>
          </p:nvSpPr>
          <p:spPr bwMode="auto">
            <a:xfrm>
              <a:off x="1392237" y="2936917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rgbClr val="C00000"/>
                </a:solidFill>
              </a:endParaRPr>
            </a:p>
          </p:txBody>
        </p:sp>
        <p:sp>
          <p:nvSpPr>
            <p:cNvPr id="8" name="矩形 9"/>
            <p:cNvSpPr>
              <a:spLocks noChangeArrowheads="1"/>
            </p:cNvSpPr>
            <p:nvPr/>
          </p:nvSpPr>
          <p:spPr bwMode="auto">
            <a:xfrm>
              <a:off x="1392237" y="3775117"/>
              <a:ext cx="6359525" cy="5715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9" name="矩形 10"/>
            <p:cNvSpPr>
              <a:spLocks noChangeArrowheads="1"/>
            </p:cNvSpPr>
            <p:nvPr/>
          </p:nvSpPr>
          <p:spPr bwMode="auto">
            <a:xfrm>
              <a:off x="1392237" y="3775117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rgbClr val="C00000"/>
                </a:solidFill>
              </a:endParaRPr>
            </a:p>
          </p:txBody>
        </p:sp>
        <p:sp>
          <p:nvSpPr>
            <p:cNvPr id="12" name="TextBox 21"/>
            <p:cNvSpPr txBox="1">
              <a:spLocks noChangeArrowheads="1"/>
            </p:cNvSpPr>
            <p:nvPr/>
          </p:nvSpPr>
          <p:spPr bwMode="auto">
            <a:xfrm>
              <a:off x="1498599" y="1312904"/>
              <a:ext cx="357188" cy="4719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16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22"/>
            <p:cNvSpPr txBox="1">
              <a:spLocks noChangeArrowheads="1"/>
            </p:cNvSpPr>
            <p:nvPr/>
          </p:nvSpPr>
          <p:spPr bwMode="auto">
            <a:xfrm>
              <a:off x="1498599" y="2151104"/>
              <a:ext cx="357188" cy="4719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160" ker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Box 23"/>
            <p:cNvSpPr txBox="1">
              <a:spLocks noChangeArrowheads="1"/>
            </p:cNvSpPr>
            <p:nvPr/>
          </p:nvSpPr>
          <p:spPr bwMode="auto">
            <a:xfrm>
              <a:off x="1498599" y="2990892"/>
              <a:ext cx="357188" cy="4719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160" ker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24"/>
            <p:cNvSpPr txBox="1">
              <a:spLocks noChangeArrowheads="1"/>
            </p:cNvSpPr>
            <p:nvPr/>
          </p:nvSpPr>
          <p:spPr bwMode="auto">
            <a:xfrm>
              <a:off x="1498599" y="3830679"/>
              <a:ext cx="357188" cy="4719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160" ker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26"/>
            <p:cNvSpPr txBox="1">
              <a:spLocks noChangeArrowheads="1"/>
            </p:cNvSpPr>
            <p:nvPr/>
          </p:nvSpPr>
          <p:spPr bwMode="auto">
            <a:xfrm>
              <a:off x="2320924" y="1358942"/>
              <a:ext cx="4994204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  <p:sp>
          <p:nvSpPr>
            <p:cNvPr id="18" name="TextBox 27"/>
            <p:cNvSpPr txBox="1">
              <a:spLocks noChangeArrowheads="1"/>
            </p:cNvSpPr>
            <p:nvPr/>
          </p:nvSpPr>
          <p:spPr bwMode="auto">
            <a:xfrm>
              <a:off x="2320924" y="2197142"/>
              <a:ext cx="4859338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  <p:sp>
          <p:nvSpPr>
            <p:cNvPr id="19" name="TextBox 28"/>
            <p:cNvSpPr txBox="1">
              <a:spLocks noChangeArrowheads="1"/>
            </p:cNvSpPr>
            <p:nvPr/>
          </p:nvSpPr>
          <p:spPr bwMode="auto">
            <a:xfrm>
              <a:off x="2320924" y="3036929"/>
              <a:ext cx="4859338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  <p:sp>
          <p:nvSpPr>
            <p:cNvPr id="20" name="TextBox 29"/>
            <p:cNvSpPr txBox="1">
              <a:spLocks noChangeArrowheads="1"/>
            </p:cNvSpPr>
            <p:nvPr/>
          </p:nvSpPr>
          <p:spPr bwMode="auto">
            <a:xfrm>
              <a:off x="2320924" y="3876717"/>
              <a:ext cx="4859338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710214" y="4153414"/>
            <a:ext cx="5723573" cy="514350"/>
            <a:chOff x="1392237" y="4614904"/>
            <a:chExt cx="6359525" cy="571500"/>
          </a:xfrm>
        </p:grpSpPr>
        <p:sp>
          <p:nvSpPr>
            <p:cNvPr id="10" name="矩形 11"/>
            <p:cNvSpPr>
              <a:spLocks noChangeArrowheads="1"/>
            </p:cNvSpPr>
            <p:nvPr/>
          </p:nvSpPr>
          <p:spPr bwMode="auto">
            <a:xfrm>
              <a:off x="1392237" y="4614904"/>
              <a:ext cx="6359525" cy="571500"/>
            </a:xfrm>
            <a:prstGeom prst="rect">
              <a:avLst/>
            </a:prstGeom>
            <a:solidFill>
              <a:srgbClr val="FF9900"/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1" name="矩形 12"/>
            <p:cNvSpPr>
              <a:spLocks noChangeArrowheads="1"/>
            </p:cNvSpPr>
            <p:nvPr/>
          </p:nvSpPr>
          <p:spPr bwMode="auto">
            <a:xfrm>
              <a:off x="1392237" y="4614904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TextBox 25"/>
            <p:cNvSpPr txBox="1">
              <a:spLocks noChangeArrowheads="1"/>
            </p:cNvSpPr>
            <p:nvPr/>
          </p:nvSpPr>
          <p:spPr bwMode="auto">
            <a:xfrm>
              <a:off x="1498599" y="4670467"/>
              <a:ext cx="357188" cy="4719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16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30"/>
            <p:cNvSpPr txBox="1">
              <a:spLocks noChangeArrowheads="1"/>
            </p:cNvSpPr>
            <p:nvPr/>
          </p:nvSpPr>
          <p:spPr bwMode="auto">
            <a:xfrm>
              <a:off x="2320924" y="4716504"/>
              <a:ext cx="4859338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3320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00"/>
                            </p:stCondLst>
                            <p:childTnLst>
                              <p:par>
                                <p:cTn id="9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8717E-6 L 0 -0.30408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7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1710214" y="1131608"/>
            <a:ext cx="5723573" cy="514350"/>
          </a:xfrm>
          <a:prstGeom prst="rect">
            <a:avLst/>
          </a:prstGeom>
          <a:solidFill>
            <a:srgbClr val="FF9900"/>
          </a:solidFill>
          <a:ln w="3175" cmpd="sng">
            <a:solidFill>
              <a:srgbClr val="7F7F7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 sz="1215" kern="0">
              <a:latin typeface="Calibri" pitchFamily="34" charset="0"/>
            </a:endParaRPr>
          </a:p>
        </p:txBody>
      </p:sp>
      <p:sp>
        <p:nvSpPr>
          <p:cNvPr id="29" name="矩形 5"/>
          <p:cNvSpPr>
            <a:spLocks noChangeArrowheads="1"/>
          </p:cNvSpPr>
          <p:nvPr/>
        </p:nvSpPr>
        <p:spPr bwMode="auto">
          <a:xfrm>
            <a:off x="1710214" y="1885968"/>
            <a:ext cx="5723573" cy="514350"/>
          </a:xfrm>
          <a:prstGeom prst="rect">
            <a:avLst/>
          </a:prstGeom>
          <a:solidFill>
            <a:srgbClr val="FF9900"/>
          </a:solidFill>
          <a:ln w="3175" cmpd="sng">
            <a:solidFill>
              <a:srgbClr val="7F7F7F"/>
            </a:solidFill>
            <a:miter lim="800000"/>
            <a:headEnd/>
            <a:tailEnd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sz="1215" kern="0">
              <a:latin typeface="Calibri" pitchFamily="34" charset="0"/>
            </a:endParaRPr>
          </a:p>
        </p:txBody>
      </p:sp>
      <p:sp>
        <p:nvSpPr>
          <p:cNvPr id="31" name="矩形 7"/>
          <p:cNvSpPr>
            <a:spLocks noChangeArrowheads="1"/>
          </p:cNvSpPr>
          <p:nvPr/>
        </p:nvSpPr>
        <p:spPr bwMode="auto">
          <a:xfrm>
            <a:off x="1710214" y="2643225"/>
            <a:ext cx="5723573" cy="514350"/>
          </a:xfrm>
          <a:prstGeom prst="rect">
            <a:avLst/>
          </a:prstGeom>
          <a:solidFill>
            <a:srgbClr val="FF9900"/>
          </a:solidFill>
          <a:ln w="3175" cmpd="sng">
            <a:solidFill>
              <a:srgbClr val="7F7F7F"/>
            </a:solidFill>
            <a:miter lim="800000"/>
            <a:headEnd/>
            <a:tailEnd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sz="1215" kern="0">
              <a:latin typeface="Calibri" pitchFamily="34" charset="0"/>
            </a:endParaRPr>
          </a:p>
        </p:txBody>
      </p:sp>
      <p:sp>
        <p:nvSpPr>
          <p:cNvPr id="33" name="矩形 9"/>
          <p:cNvSpPr>
            <a:spLocks noChangeArrowheads="1"/>
          </p:cNvSpPr>
          <p:nvPr/>
        </p:nvSpPr>
        <p:spPr bwMode="auto">
          <a:xfrm>
            <a:off x="1710214" y="3397605"/>
            <a:ext cx="5723573" cy="514350"/>
          </a:xfrm>
          <a:prstGeom prst="rect">
            <a:avLst/>
          </a:prstGeom>
          <a:solidFill>
            <a:srgbClr val="FF9900"/>
          </a:solidFill>
          <a:ln w="3175" cmpd="sng">
            <a:solidFill>
              <a:srgbClr val="7F7F7F"/>
            </a:solidFill>
            <a:miter lim="800000"/>
            <a:headEnd/>
            <a:tailEnd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sz="1215" kern="0">
              <a:latin typeface="Calibri" pitchFamily="34" charset="0"/>
            </a:endParaRPr>
          </a:p>
        </p:txBody>
      </p:sp>
      <p:sp>
        <p:nvSpPr>
          <p:cNvPr id="35" name="矩形 11"/>
          <p:cNvSpPr>
            <a:spLocks noChangeArrowheads="1"/>
          </p:cNvSpPr>
          <p:nvPr/>
        </p:nvSpPr>
        <p:spPr bwMode="auto">
          <a:xfrm>
            <a:off x="1710214" y="4153414"/>
            <a:ext cx="5723573" cy="514350"/>
          </a:xfrm>
          <a:prstGeom prst="rect">
            <a:avLst/>
          </a:prstGeom>
          <a:solidFill>
            <a:srgbClr val="FF9900"/>
          </a:solidFill>
          <a:ln w="3175" cmpd="sng">
            <a:solidFill>
              <a:srgbClr val="7F7F7F"/>
            </a:solidFill>
            <a:miter lim="800000"/>
            <a:headEnd/>
            <a:tailEnd/>
          </a:ln>
          <a:extLst/>
        </p:spPr>
        <p:txBody>
          <a:bodyPr anchor="ctr"/>
          <a:lstStyle/>
          <a:p>
            <a:pPr algn="ctr">
              <a:defRPr/>
            </a:pPr>
            <a:endParaRPr lang="zh-CN" altLang="en-US" sz="1215" kern="0">
              <a:latin typeface="Calibri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10213" y="1131608"/>
            <a:ext cx="514350" cy="514350"/>
            <a:chOff x="1392237" y="1257342"/>
            <a:chExt cx="571500" cy="571500"/>
          </a:xfr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</p:grpSpPr>
        <p:sp>
          <p:nvSpPr>
            <p:cNvPr id="28" name="矩形 4"/>
            <p:cNvSpPr>
              <a:spLocks noChangeArrowheads="1"/>
            </p:cNvSpPr>
            <p:nvPr/>
          </p:nvSpPr>
          <p:spPr bwMode="auto">
            <a:xfrm>
              <a:off x="1392237" y="1257342"/>
              <a:ext cx="571500" cy="571500"/>
            </a:xfrm>
            <a:prstGeom prst="rect">
              <a:avLst/>
            </a:prstGeom>
            <a:grpFill/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rgbClr val="C00000"/>
                </a:solidFill>
              </a:endParaRPr>
            </a:p>
          </p:txBody>
        </p:sp>
        <p:sp>
          <p:nvSpPr>
            <p:cNvPr id="37" name="TextBox 21"/>
            <p:cNvSpPr txBox="1">
              <a:spLocks noChangeArrowheads="1"/>
            </p:cNvSpPr>
            <p:nvPr/>
          </p:nvSpPr>
          <p:spPr bwMode="auto">
            <a:xfrm>
              <a:off x="1498599" y="1312904"/>
              <a:ext cx="357188" cy="471924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16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710213" y="1887416"/>
            <a:ext cx="514350" cy="514350"/>
            <a:chOff x="1392237" y="2097129"/>
            <a:chExt cx="571500" cy="571500"/>
          </a:xfr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</p:grpSpPr>
        <p:sp>
          <p:nvSpPr>
            <p:cNvPr id="30" name="矩形 6"/>
            <p:cNvSpPr>
              <a:spLocks noChangeArrowheads="1"/>
            </p:cNvSpPr>
            <p:nvPr/>
          </p:nvSpPr>
          <p:spPr bwMode="auto">
            <a:xfrm>
              <a:off x="1392237" y="2097129"/>
              <a:ext cx="571500" cy="571500"/>
            </a:xfrm>
            <a:prstGeom prst="rect">
              <a:avLst/>
            </a:prstGeom>
            <a:grpFill/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rgbClr val="C00000"/>
                </a:solidFill>
              </a:endParaRPr>
            </a:p>
          </p:txBody>
        </p:sp>
        <p:sp>
          <p:nvSpPr>
            <p:cNvPr id="38" name="TextBox 22"/>
            <p:cNvSpPr txBox="1">
              <a:spLocks noChangeArrowheads="1"/>
            </p:cNvSpPr>
            <p:nvPr/>
          </p:nvSpPr>
          <p:spPr bwMode="auto">
            <a:xfrm>
              <a:off x="1498599" y="2151105"/>
              <a:ext cx="357188" cy="471924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160" ker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710213" y="2643225"/>
            <a:ext cx="514350" cy="514350"/>
            <a:chOff x="1392237" y="2936917"/>
            <a:chExt cx="571500" cy="571500"/>
          </a:xfr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</p:grpSpPr>
        <p:sp>
          <p:nvSpPr>
            <p:cNvPr id="32" name="矩形 8"/>
            <p:cNvSpPr>
              <a:spLocks noChangeArrowheads="1"/>
            </p:cNvSpPr>
            <p:nvPr/>
          </p:nvSpPr>
          <p:spPr bwMode="auto">
            <a:xfrm>
              <a:off x="1392237" y="2936917"/>
              <a:ext cx="571500" cy="571500"/>
            </a:xfrm>
            <a:prstGeom prst="rect">
              <a:avLst/>
            </a:prstGeom>
            <a:grpFill/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rgbClr val="C00000"/>
                </a:solidFill>
              </a:endParaRPr>
            </a:p>
          </p:txBody>
        </p:sp>
        <p:sp>
          <p:nvSpPr>
            <p:cNvPr id="39" name="TextBox 23"/>
            <p:cNvSpPr txBox="1">
              <a:spLocks noChangeArrowheads="1"/>
            </p:cNvSpPr>
            <p:nvPr/>
          </p:nvSpPr>
          <p:spPr bwMode="auto">
            <a:xfrm>
              <a:off x="1498599" y="2990893"/>
              <a:ext cx="357188" cy="471924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160" ker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710213" y="3397605"/>
            <a:ext cx="514350" cy="514350"/>
            <a:chOff x="1392237" y="3775117"/>
            <a:chExt cx="571500" cy="571500"/>
          </a:xfr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</p:grpSpPr>
        <p:sp>
          <p:nvSpPr>
            <p:cNvPr id="34" name="矩形 10"/>
            <p:cNvSpPr>
              <a:spLocks noChangeArrowheads="1"/>
            </p:cNvSpPr>
            <p:nvPr/>
          </p:nvSpPr>
          <p:spPr bwMode="auto">
            <a:xfrm>
              <a:off x="1392237" y="3775117"/>
              <a:ext cx="571500" cy="571500"/>
            </a:xfrm>
            <a:prstGeom prst="rect">
              <a:avLst/>
            </a:prstGeom>
            <a:grpFill/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rgbClr val="C00000"/>
                </a:solidFill>
              </a:endParaRPr>
            </a:p>
          </p:txBody>
        </p:sp>
        <p:sp>
          <p:nvSpPr>
            <p:cNvPr id="40" name="TextBox 24"/>
            <p:cNvSpPr txBox="1">
              <a:spLocks noChangeArrowheads="1"/>
            </p:cNvSpPr>
            <p:nvPr/>
          </p:nvSpPr>
          <p:spPr bwMode="auto">
            <a:xfrm>
              <a:off x="1498599" y="3830679"/>
              <a:ext cx="357188" cy="471924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160" ker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10213" y="4153414"/>
            <a:ext cx="514350" cy="514350"/>
            <a:chOff x="1392237" y="4614904"/>
            <a:chExt cx="571500" cy="571500"/>
          </a:xfr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</p:grpSpPr>
        <p:sp>
          <p:nvSpPr>
            <p:cNvPr id="36" name="矩形 12"/>
            <p:cNvSpPr>
              <a:spLocks noChangeArrowheads="1"/>
            </p:cNvSpPr>
            <p:nvPr/>
          </p:nvSpPr>
          <p:spPr bwMode="auto">
            <a:xfrm>
              <a:off x="1392237" y="4614904"/>
              <a:ext cx="571500" cy="571500"/>
            </a:xfrm>
            <a:prstGeom prst="rect">
              <a:avLst/>
            </a:prstGeom>
            <a:grpFill/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rgbClr val="C00000"/>
                </a:solidFill>
              </a:endParaRPr>
            </a:p>
          </p:txBody>
        </p:sp>
        <p:sp>
          <p:nvSpPr>
            <p:cNvPr id="41" name="TextBox 25"/>
            <p:cNvSpPr txBox="1">
              <a:spLocks noChangeArrowheads="1"/>
            </p:cNvSpPr>
            <p:nvPr/>
          </p:nvSpPr>
          <p:spPr bwMode="auto">
            <a:xfrm>
              <a:off x="1498599" y="4670467"/>
              <a:ext cx="357188" cy="471924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160" ker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TextBox 26"/>
          <p:cNvSpPr txBox="1">
            <a:spLocks noChangeArrowheads="1"/>
          </p:cNvSpPr>
          <p:nvPr/>
        </p:nvSpPr>
        <p:spPr bwMode="auto">
          <a:xfrm>
            <a:off x="2546031" y="1223048"/>
            <a:ext cx="4494784" cy="27930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15" kern="0" dirty="0">
                <a:latin typeface="微软雅黑" pitchFamily="34" charset="-122"/>
                <a:ea typeface="微软雅黑" pitchFamily="34" charset="-122"/>
              </a:rPr>
              <a:t>点击添加标题，点击添加标题，点击添加标题，</a:t>
            </a:r>
          </a:p>
        </p:txBody>
      </p:sp>
      <p:sp>
        <p:nvSpPr>
          <p:cNvPr id="43" name="TextBox 27"/>
          <p:cNvSpPr txBox="1">
            <a:spLocks noChangeArrowheads="1"/>
          </p:cNvSpPr>
          <p:nvPr/>
        </p:nvSpPr>
        <p:spPr bwMode="auto">
          <a:xfrm>
            <a:off x="2546032" y="1977428"/>
            <a:ext cx="4373404" cy="27930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15" kern="0" dirty="0">
                <a:latin typeface="微软雅黑" pitchFamily="34" charset="-122"/>
                <a:ea typeface="微软雅黑" pitchFamily="34" charset="-122"/>
              </a:rPr>
              <a:t>点击添加标题，点击添加标题，点击添加标题，</a:t>
            </a:r>
          </a:p>
        </p:txBody>
      </p:sp>
      <p:sp>
        <p:nvSpPr>
          <p:cNvPr id="44" name="TextBox 28"/>
          <p:cNvSpPr txBox="1">
            <a:spLocks noChangeArrowheads="1"/>
          </p:cNvSpPr>
          <p:nvPr/>
        </p:nvSpPr>
        <p:spPr bwMode="auto">
          <a:xfrm>
            <a:off x="2546032" y="2733237"/>
            <a:ext cx="4373404" cy="27930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15" kern="0" dirty="0">
                <a:latin typeface="微软雅黑" pitchFamily="34" charset="-122"/>
                <a:ea typeface="微软雅黑" pitchFamily="34" charset="-122"/>
              </a:rPr>
              <a:t>点击添加标题，点击添加标题，点击添加标题，</a:t>
            </a:r>
          </a:p>
        </p:txBody>
      </p:sp>
      <p:sp>
        <p:nvSpPr>
          <p:cNvPr id="45" name="TextBox 29"/>
          <p:cNvSpPr txBox="1">
            <a:spLocks noChangeArrowheads="1"/>
          </p:cNvSpPr>
          <p:nvPr/>
        </p:nvSpPr>
        <p:spPr bwMode="auto">
          <a:xfrm>
            <a:off x="2546032" y="3489046"/>
            <a:ext cx="4373404" cy="27930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15" kern="0" dirty="0">
                <a:latin typeface="微软雅黑" pitchFamily="34" charset="-122"/>
                <a:ea typeface="微软雅黑" pitchFamily="34" charset="-122"/>
              </a:rPr>
              <a:t>点击添加标题，点击添加标题，点击添加标题，</a:t>
            </a:r>
          </a:p>
        </p:txBody>
      </p:sp>
      <p:sp>
        <p:nvSpPr>
          <p:cNvPr id="46" name="TextBox 30"/>
          <p:cNvSpPr txBox="1">
            <a:spLocks noChangeArrowheads="1"/>
          </p:cNvSpPr>
          <p:nvPr/>
        </p:nvSpPr>
        <p:spPr bwMode="auto">
          <a:xfrm>
            <a:off x="2546032" y="4244854"/>
            <a:ext cx="4373404" cy="27930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215" kern="0" dirty="0">
                <a:latin typeface="微软雅黑" pitchFamily="34" charset="-122"/>
                <a:ea typeface="微软雅黑" pitchFamily="34" charset="-122"/>
              </a:rPr>
              <a:t>点击添加标题，点击添加标题，点击添加标题，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261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1" grpId="0" animBg="1"/>
      <p:bldP spid="33" grpId="0" animBg="1"/>
      <p:bldP spid="35" grpId="0" animBg="1"/>
      <p:bldP spid="42" grpId="0"/>
      <p:bldP spid="43" grpId="0"/>
      <p:bldP spid="44" grpId="0"/>
      <p:bldP spid="45" grpId="0"/>
      <p:bldP spid="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661762" y="4029111"/>
            <a:ext cx="3951923" cy="642938"/>
            <a:chOff x="2449513" y="4476790"/>
            <a:chExt cx="4391025" cy="714375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9513" y="4476790"/>
              <a:ext cx="4391025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4">
              <a:lum bright="3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9513" y="4476790"/>
              <a:ext cx="4391025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Line 6"/>
          <p:cNvSpPr>
            <a:spLocks noChangeShapeType="1"/>
          </p:cNvSpPr>
          <p:nvPr/>
        </p:nvSpPr>
        <p:spPr bwMode="auto">
          <a:xfrm>
            <a:off x="5167789" y="1577376"/>
            <a:ext cx="294894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215"/>
          </a:p>
        </p:txBody>
      </p:sp>
      <p:grpSp>
        <p:nvGrpSpPr>
          <p:cNvPr id="4" name="组合 3"/>
          <p:cNvGrpSpPr/>
          <p:nvPr/>
        </p:nvGrpSpPr>
        <p:grpSpPr>
          <a:xfrm>
            <a:off x="3121819" y="1200186"/>
            <a:ext cx="2897505" cy="2990374"/>
            <a:chOff x="2960688" y="1333540"/>
            <a:chExt cx="3219450" cy="3322638"/>
          </a:xfrm>
        </p:grpSpPr>
        <p:sp>
          <p:nvSpPr>
            <p:cNvPr id="22" name="Freeform 4"/>
            <p:cNvSpPr>
              <a:spLocks/>
            </p:cNvSpPr>
            <p:nvPr/>
          </p:nvSpPr>
          <p:spPr bwMode="auto">
            <a:xfrm>
              <a:off x="3759200" y="1333540"/>
              <a:ext cx="1606550" cy="2354263"/>
            </a:xfrm>
            <a:custGeom>
              <a:avLst/>
              <a:gdLst>
                <a:gd name="T0" fmla="*/ 0 w 1012"/>
                <a:gd name="T1" fmla="*/ 2147483647 h 1483"/>
                <a:gd name="T2" fmla="*/ 2147483647 w 1012"/>
                <a:gd name="T3" fmla="*/ 2147483647 h 1483"/>
                <a:gd name="T4" fmla="*/ 2147483647 w 1012"/>
                <a:gd name="T5" fmla="*/ 2147483647 h 1483"/>
                <a:gd name="T6" fmla="*/ 2147483647 w 1012"/>
                <a:gd name="T7" fmla="*/ 2147483647 h 1483"/>
                <a:gd name="T8" fmla="*/ 2147483647 w 1012"/>
                <a:gd name="T9" fmla="*/ 2147483647 h 1483"/>
                <a:gd name="T10" fmla="*/ 2147483647 w 1012"/>
                <a:gd name="T11" fmla="*/ 2147483647 h 1483"/>
                <a:gd name="T12" fmla="*/ 2147483647 w 1012"/>
                <a:gd name="T13" fmla="*/ 2147483647 h 1483"/>
                <a:gd name="T14" fmla="*/ 0 w 1012"/>
                <a:gd name="T15" fmla="*/ 2147483647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2"/>
                <a:gd name="T25" fmla="*/ 0 h 1483"/>
                <a:gd name="T26" fmla="*/ 1012 w 1012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2" h="1483">
                  <a:moveTo>
                    <a:pt x="0" y="542"/>
                  </a:moveTo>
                  <a:cubicBezTo>
                    <a:pt x="0" y="827"/>
                    <a:pt x="230" y="1058"/>
                    <a:pt x="513" y="1058"/>
                  </a:cubicBezTo>
                  <a:cubicBezTo>
                    <a:pt x="684" y="1226"/>
                    <a:pt x="989" y="1483"/>
                    <a:pt x="1012" y="1463"/>
                  </a:cubicBezTo>
                  <a:cubicBezTo>
                    <a:pt x="1012" y="1463"/>
                    <a:pt x="933" y="1105"/>
                    <a:pt x="653" y="938"/>
                  </a:cubicBezTo>
                  <a:cubicBezTo>
                    <a:pt x="349" y="780"/>
                    <a:pt x="334" y="725"/>
                    <a:pt x="318" y="615"/>
                  </a:cubicBezTo>
                  <a:cubicBezTo>
                    <a:pt x="300" y="471"/>
                    <a:pt x="424" y="323"/>
                    <a:pt x="541" y="251"/>
                  </a:cubicBezTo>
                  <a:cubicBezTo>
                    <a:pt x="658" y="179"/>
                    <a:pt x="626" y="0"/>
                    <a:pt x="454" y="27"/>
                  </a:cubicBezTo>
                  <a:cubicBezTo>
                    <a:pt x="259" y="45"/>
                    <a:pt x="4" y="198"/>
                    <a:pt x="0" y="542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3F3F3F"/>
                </a:gs>
              </a:gsLst>
              <a:lin ang="0" scaled="1"/>
            </a:gra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215"/>
            </a:p>
          </p:txBody>
        </p:sp>
        <p:grpSp>
          <p:nvGrpSpPr>
            <p:cNvPr id="23" name="Group 5"/>
            <p:cNvGrpSpPr>
              <a:grpSpLocks/>
            </p:cNvGrpSpPr>
            <p:nvPr/>
          </p:nvGrpSpPr>
          <p:grpSpPr bwMode="auto">
            <a:xfrm>
              <a:off x="3759200" y="1376403"/>
              <a:ext cx="2420938" cy="3279775"/>
              <a:chOff x="1439" y="1137"/>
              <a:chExt cx="1525" cy="2066"/>
            </a:xfrm>
          </p:grpSpPr>
          <p:sp>
            <p:nvSpPr>
              <p:cNvPr id="24" name="Freeform 6"/>
              <p:cNvSpPr>
                <a:spLocks/>
              </p:cNvSpPr>
              <p:nvPr/>
            </p:nvSpPr>
            <p:spPr bwMode="auto">
              <a:xfrm flipH="1" flipV="1">
                <a:off x="1449" y="1720"/>
                <a:ext cx="1012" cy="1483"/>
              </a:xfrm>
              <a:custGeom>
                <a:avLst/>
                <a:gdLst>
                  <a:gd name="T0" fmla="*/ 0 w 1012"/>
                  <a:gd name="T1" fmla="*/ 542 h 1483"/>
                  <a:gd name="T2" fmla="*/ 513 w 1012"/>
                  <a:gd name="T3" fmla="*/ 1058 h 1483"/>
                  <a:gd name="T4" fmla="*/ 1012 w 1012"/>
                  <a:gd name="T5" fmla="*/ 1463 h 1483"/>
                  <a:gd name="T6" fmla="*/ 653 w 1012"/>
                  <a:gd name="T7" fmla="*/ 938 h 1483"/>
                  <a:gd name="T8" fmla="*/ 318 w 1012"/>
                  <a:gd name="T9" fmla="*/ 615 h 1483"/>
                  <a:gd name="T10" fmla="*/ 541 w 1012"/>
                  <a:gd name="T11" fmla="*/ 251 h 1483"/>
                  <a:gd name="T12" fmla="*/ 454 w 1012"/>
                  <a:gd name="T13" fmla="*/ 27 h 1483"/>
                  <a:gd name="T14" fmla="*/ 0 w 1012"/>
                  <a:gd name="T15" fmla="*/ 542 h 148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12"/>
                  <a:gd name="T25" fmla="*/ 0 h 1483"/>
                  <a:gd name="T26" fmla="*/ 1012 w 1012"/>
                  <a:gd name="T27" fmla="*/ 1483 h 148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12" h="1483">
                    <a:moveTo>
                      <a:pt x="0" y="542"/>
                    </a:moveTo>
                    <a:cubicBezTo>
                      <a:pt x="0" y="827"/>
                      <a:pt x="230" y="1058"/>
                      <a:pt x="513" y="1058"/>
                    </a:cubicBezTo>
                    <a:cubicBezTo>
                      <a:pt x="684" y="1226"/>
                      <a:pt x="989" y="1483"/>
                      <a:pt x="1012" y="1463"/>
                    </a:cubicBezTo>
                    <a:cubicBezTo>
                      <a:pt x="1012" y="1463"/>
                      <a:pt x="933" y="1105"/>
                      <a:pt x="653" y="938"/>
                    </a:cubicBezTo>
                    <a:cubicBezTo>
                      <a:pt x="349" y="780"/>
                      <a:pt x="334" y="725"/>
                      <a:pt x="318" y="615"/>
                    </a:cubicBezTo>
                    <a:cubicBezTo>
                      <a:pt x="300" y="471"/>
                      <a:pt x="424" y="323"/>
                      <a:pt x="541" y="251"/>
                    </a:cubicBezTo>
                    <a:cubicBezTo>
                      <a:pt x="658" y="179"/>
                      <a:pt x="626" y="0"/>
                      <a:pt x="454" y="27"/>
                    </a:cubicBezTo>
                    <a:cubicBezTo>
                      <a:pt x="259" y="45"/>
                      <a:pt x="4" y="198"/>
                      <a:pt x="0" y="54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100000">
                    <a:srgbClr val="3F3F3F"/>
                  </a:gs>
                </a:gsLst>
                <a:lin ang="0" scaled="1"/>
              </a:gra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215"/>
              </a:p>
            </p:txBody>
          </p:sp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1439" y="1137"/>
                <a:ext cx="1525" cy="2040"/>
              </a:xfrm>
              <a:custGeom>
                <a:avLst/>
                <a:gdLst>
                  <a:gd name="T0" fmla="*/ 2147483647 w 849"/>
                  <a:gd name="T1" fmla="*/ 0 h 1133"/>
                  <a:gd name="T2" fmla="*/ 2147483647 w 849"/>
                  <a:gd name="T3" fmla="*/ 2147483647 h 1133"/>
                  <a:gd name="T4" fmla="*/ 2147483647 w 849"/>
                  <a:gd name="T5" fmla="*/ 2147483647 h 1133"/>
                  <a:gd name="T6" fmla="*/ 2147483647 w 849"/>
                  <a:gd name="T7" fmla="*/ 2147483647 h 1133"/>
                  <a:gd name="T8" fmla="*/ 2147483647 w 849"/>
                  <a:gd name="T9" fmla="*/ 2147483647 h 1133"/>
                  <a:gd name="T10" fmla="*/ 2147483647 w 849"/>
                  <a:gd name="T11" fmla="*/ 2147483647 h 1133"/>
                  <a:gd name="T12" fmla="*/ 0 w 849"/>
                  <a:gd name="T13" fmla="*/ 2147483647 h 1133"/>
                  <a:gd name="T14" fmla="*/ 2147483647 w 849"/>
                  <a:gd name="T15" fmla="*/ 0 h 11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49"/>
                  <a:gd name="T25" fmla="*/ 0 h 1133"/>
                  <a:gd name="T26" fmla="*/ 849 w 849"/>
                  <a:gd name="T27" fmla="*/ 1133 h 11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49" h="1133">
                    <a:moveTo>
                      <a:pt x="283" y="0"/>
                    </a:moveTo>
                    <a:cubicBezTo>
                      <a:pt x="595" y="0"/>
                      <a:pt x="849" y="253"/>
                      <a:pt x="849" y="567"/>
                    </a:cubicBezTo>
                    <a:cubicBezTo>
                      <a:pt x="849" y="880"/>
                      <a:pt x="595" y="1133"/>
                      <a:pt x="283" y="1133"/>
                    </a:cubicBezTo>
                    <a:cubicBezTo>
                      <a:pt x="283" y="1133"/>
                      <a:pt x="283" y="1133"/>
                      <a:pt x="283" y="1133"/>
                    </a:cubicBezTo>
                    <a:cubicBezTo>
                      <a:pt x="439" y="1133"/>
                      <a:pt x="566" y="1007"/>
                      <a:pt x="566" y="851"/>
                    </a:cubicBezTo>
                    <a:cubicBezTo>
                      <a:pt x="566" y="694"/>
                      <a:pt x="439" y="567"/>
                      <a:pt x="283" y="567"/>
                    </a:cubicBezTo>
                    <a:cubicBezTo>
                      <a:pt x="127" y="567"/>
                      <a:pt x="0" y="440"/>
                      <a:pt x="0" y="283"/>
                    </a:cubicBezTo>
                    <a:cubicBezTo>
                      <a:pt x="0" y="127"/>
                      <a:pt x="127" y="0"/>
                      <a:pt x="28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/>
                  </a:gs>
                  <a:gs pos="100000">
                    <a:srgbClr val="474747"/>
                  </a:gs>
                </a:gsLst>
                <a:lin ang="2700000" scaled="1"/>
              </a:gradFill>
              <a:ln w="31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1215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2960688" y="1376403"/>
              <a:ext cx="3219450" cy="3238500"/>
              <a:chOff x="2960688" y="1376403"/>
              <a:chExt cx="3219450" cy="3238500"/>
            </a:xfrm>
          </p:grpSpPr>
          <p:sp>
            <p:nvSpPr>
              <p:cNvPr id="27" name="Freeform 4"/>
              <p:cNvSpPr>
                <a:spLocks/>
              </p:cNvSpPr>
              <p:nvPr/>
            </p:nvSpPr>
            <p:spPr bwMode="auto">
              <a:xfrm>
                <a:off x="2960688" y="1376403"/>
                <a:ext cx="2420937" cy="3238500"/>
              </a:xfrm>
              <a:custGeom>
                <a:avLst/>
                <a:gdLst>
                  <a:gd name="T0" fmla="*/ 2147483647 w 849"/>
                  <a:gd name="T1" fmla="*/ 2147483647 h 1133"/>
                  <a:gd name="T2" fmla="*/ 0 w 849"/>
                  <a:gd name="T3" fmla="*/ 2147483647 h 1133"/>
                  <a:gd name="T4" fmla="*/ 2147483647 w 849"/>
                  <a:gd name="T5" fmla="*/ 0 h 1133"/>
                  <a:gd name="T6" fmla="*/ 2147483647 w 849"/>
                  <a:gd name="T7" fmla="*/ 0 h 1133"/>
                  <a:gd name="T8" fmla="*/ 2147483647 w 849"/>
                  <a:gd name="T9" fmla="*/ 2147483647 h 1133"/>
                  <a:gd name="T10" fmla="*/ 2147483647 w 849"/>
                  <a:gd name="T11" fmla="*/ 2147483647 h 1133"/>
                  <a:gd name="T12" fmla="*/ 2147483647 w 849"/>
                  <a:gd name="T13" fmla="*/ 2147483647 h 1133"/>
                  <a:gd name="T14" fmla="*/ 2147483647 w 849"/>
                  <a:gd name="T15" fmla="*/ 2147483647 h 11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49"/>
                  <a:gd name="T25" fmla="*/ 0 h 1133"/>
                  <a:gd name="T26" fmla="*/ 849 w 849"/>
                  <a:gd name="T27" fmla="*/ 1133 h 11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49" h="1133">
                    <a:moveTo>
                      <a:pt x="566" y="1133"/>
                    </a:moveTo>
                    <a:cubicBezTo>
                      <a:pt x="254" y="1133"/>
                      <a:pt x="0" y="880"/>
                      <a:pt x="0" y="567"/>
                    </a:cubicBezTo>
                    <a:cubicBezTo>
                      <a:pt x="0" y="253"/>
                      <a:pt x="254" y="0"/>
                      <a:pt x="566" y="0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410" y="0"/>
                      <a:pt x="283" y="126"/>
                      <a:pt x="283" y="282"/>
                    </a:cubicBezTo>
                    <a:cubicBezTo>
                      <a:pt x="283" y="439"/>
                      <a:pt x="410" y="566"/>
                      <a:pt x="566" y="566"/>
                    </a:cubicBezTo>
                    <a:cubicBezTo>
                      <a:pt x="722" y="566"/>
                      <a:pt x="849" y="693"/>
                      <a:pt x="849" y="850"/>
                    </a:cubicBezTo>
                    <a:cubicBezTo>
                      <a:pt x="849" y="1006"/>
                      <a:pt x="722" y="1133"/>
                      <a:pt x="566" y="113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222222"/>
                  </a:gs>
                </a:gsLst>
                <a:lin ang="5400000" scaled="1"/>
              </a:gradFill>
              <a:ln w="317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1215"/>
              </a:p>
            </p:txBody>
          </p:sp>
          <p:sp>
            <p:nvSpPr>
              <p:cNvPr id="29" name="Rectangle 13"/>
              <p:cNvSpPr>
                <a:spLocks noChangeArrowheads="1"/>
              </p:cNvSpPr>
              <p:nvPr/>
            </p:nvSpPr>
            <p:spPr bwMode="gray">
              <a:xfrm>
                <a:off x="3248025" y="3244890"/>
                <a:ext cx="1971675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 eaLnBrk="0" hangingPunct="0">
                  <a:lnSpc>
                    <a:spcPct val="95000"/>
                  </a:lnSpc>
                </a:pPr>
                <a:r>
                  <a:rPr lang="zh-CN" altLang="zh-CN" sz="1215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单击添加文字</a:t>
                </a:r>
                <a:endParaRPr lang="en-US" altLang="zh-CN" sz="1215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0" name="Freeform 5"/>
              <p:cNvSpPr>
                <a:spLocks/>
              </p:cNvSpPr>
              <p:nvPr/>
            </p:nvSpPr>
            <p:spPr bwMode="auto">
              <a:xfrm>
                <a:off x="3759200" y="1376403"/>
                <a:ext cx="2420938" cy="3238500"/>
              </a:xfrm>
              <a:custGeom>
                <a:avLst/>
                <a:gdLst>
                  <a:gd name="T0" fmla="*/ 2147483647 w 849"/>
                  <a:gd name="T1" fmla="*/ 0 h 1133"/>
                  <a:gd name="T2" fmla="*/ 2147483647 w 849"/>
                  <a:gd name="T3" fmla="*/ 2147483647 h 1133"/>
                  <a:gd name="T4" fmla="*/ 2147483647 w 849"/>
                  <a:gd name="T5" fmla="*/ 2147483647 h 1133"/>
                  <a:gd name="T6" fmla="*/ 2147483647 w 849"/>
                  <a:gd name="T7" fmla="*/ 2147483647 h 1133"/>
                  <a:gd name="T8" fmla="*/ 2147483647 w 849"/>
                  <a:gd name="T9" fmla="*/ 2147483647 h 1133"/>
                  <a:gd name="T10" fmla="*/ 2147483647 w 849"/>
                  <a:gd name="T11" fmla="*/ 2147483647 h 1133"/>
                  <a:gd name="T12" fmla="*/ 0 w 849"/>
                  <a:gd name="T13" fmla="*/ 2147483647 h 1133"/>
                  <a:gd name="T14" fmla="*/ 2147483647 w 849"/>
                  <a:gd name="T15" fmla="*/ 0 h 11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49"/>
                  <a:gd name="T25" fmla="*/ 0 h 1133"/>
                  <a:gd name="T26" fmla="*/ 849 w 849"/>
                  <a:gd name="T27" fmla="*/ 1133 h 113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49" h="1133">
                    <a:moveTo>
                      <a:pt x="283" y="0"/>
                    </a:moveTo>
                    <a:cubicBezTo>
                      <a:pt x="595" y="0"/>
                      <a:pt x="849" y="253"/>
                      <a:pt x="849" y="567"/>
                    </a:cubicBezTo>
                    <a:cubicBezTo>
                      <a:pt x="849" y="880"/>
                      <a:pt x="595" y="1133"/>
                      <a:pt x="283" y="1133"/>
                    </a:cubicBezTo>
                    <a:cubicBezTo>
                      <a:pt x="283" y="1133"/>
                      <a:pt x="283" y="1133"/>
                      <a:pt x="283" y="1133"/>
                    </a:cubicBezTo>
                    <a:cubicBezTo>
                      <a:pt x="439" y="1133"/>
                      <a:pt x="566" y="1007"/>
                      <a:pt x="566" y="851"/>
                    </a:cubicBezTo>
                    <a:cubicBezTo>
                      <a:pt x="566" y="694"/>
                      <a:pt x="439" y="567"/>
                      <a:pt x="283" y="567"/>
                    </a:cubicBezTo>
                    <a:cubicBezTo>
                      <a:pt x="127" y="567"/>
                      <a:pt x="0" y="440"/>
                      <a:pt x="0" y="283"/>
                    </a:cubicBezTo>
                    <a:cubicBezTo>
                      <a:pt x="0" y="127"/>
                      <a:pt x="127" y="0"/>
                      <a:pt x="283" y="0"/>
                    </a:cubicBezTo>
                    <a:close/>
                  </a:path>
                </a:pathLst>
              </a:cu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317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1215" dirty="0"/>
              </a:p>
            </p:txBody>
          </p:sp>
          <p:sp>
            <p:nvSpPr>
              <p:cNvPr id="32" name="Rectangle 13"/>
              <p:cNvSpPr>
                <a:spLocks noChangeArrowheads="1"/>
              </p:cNvSpPr>
              <p:nvPr/>
            </p:nvSpPr>
            <p:spPr bwMode="gray">
              <a:xfrm>
                <a:off x="4171950" y="2430503"/>
                <a:ext cx="1695450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 eaLnBrk="0" hangingPunct="0">
                  <a:lnSpc>
                    <a:spcPct val="95000"/>
                  </a:lnSpc>
                </a:pPr>
                <a:r>
                  <a:rPr lang="zh-CN" altLang="zh-CN" sz="1215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单击添加文字</a:t>
                </a:r>
                <a:endParaRPr lang="en-US" altLang="zh-CN" sz="1215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100901" y="1622425"/>
            <a:ext cx="1835937" cy="2406686"/>
            <a:chOff x="715223" y="1802694"/>
            <a:chExt cx="2039929" cy="2674096"/>
          </a:xfrm>
        </p:grpSpPr>
        <p:sp>
          <p:nvSpPr>
            <p:cNvPr id="43" name="직사각형 28"/>
            <p:cNvSpPr/>
            <p:nvPr/>
          </p:nvSpPr>
          <p:spPr>
            <a:xfrm>
              <a:off x="715223" y="1802694"/>
              <a:ext cx="2028025" cy="314059"/>
            </a:xfrm>
            <a:prstGeom prst="rect">
              <a:avLst/>
            </a:prstGeom>
            <a:gradFill>
              <a:gsLst>
                <a:gs pos="0">
                  <a:srgbClr val="969696"/>
                </a:gs>
                <a:gs pos="100000">
                  <a:srgbClr val="222222"/>
                </a:gs>
              </a:gsLst>
              <a:lin ang="54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zh-CN" sz="144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单击此处添加文字</a:t>
              </a:r>
              <a:endParaRPr lang="en-US" altLang="zh-CN" sz="144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직사각형 29"/>
            <p:cNvSpPr/>
            <p:nvPr/>
          </p:nvSpPr>
          <p:spPr>
            <a:xfrm>
              <a:off x="715223" y="2116753"/>
              <a:ext cx="2028025" cy="2360037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  <a:defRPr/>
              </a:pPr>
              <a:endParaRPr lang="en-US" altLang="zh-CN" sz="1080" noProof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751043" y="2248250"/>
              <a:ext cx="2004109" cy="2170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17877" y="1648159"/>
            <a:ext cx="1873284" cy="2406686"/>
            <a:chOff x="6400752" y="1831287"/>
            <a:chExt cx="2081426" cy="2674096"/>
          </a:xfrm>
        </p:grpSpPr>
        <p:sp>
          <p:nvSpPr>
            <p:cNvPr id="45" name="직사각형 28"/>
            <p:cNvSpPr/>
            <p:nvPr/>
          </p:nvSpPr>
          <p:spPr>
            <a:xfrm>
              <a:off x="6400752" y="1831287"/>
              <a:ext cx="2028025" cy="314059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zh-CN" sz="144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单击此处添加文字</a:t>
              </a:r>
              <a:endParaRPr lang="en-US" altLang="zh-CN" sz="144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직사각형 29"/>
            <p:cNvSpPr/>
            <p:nvPr/>
          </p:nvSpPr>
          <p:spPr>
            <a:xfrm>
              <a:off x="6400752" y="2145346"/>
              <a:ext cx="2028025" cy="2360037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  <a:defRPr/>
              </a:pPr>
              <a:endParaRPr lang="en-US" altLang="zh-CN" sz="1080" noProof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478069" y="2219443"/>
              <a:ext cx="2004109" cy="2170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latin typeface="+mn-ea"/>
                </a:rPr>
                <a:t>单击添加段落文字内容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9403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35"/>
          <p:cNvGrpSpPr>
            <a:grpSpLocks/>
          </p:cNvGrpSpPr>
          <p:nvPr/>
        </p:nvGrpSpPr>
        <p:grpSpPr bwMode="auto">
          <a:xfrm>
            <a:off x="1211669" y="1282865"/>
            <a:ext cx="6849809" cy="3483388"/>
            <a:chOff x="649288" y="1274762"/>
            <a:chExt cx="7826375" cy="3749675"/>
          </a:xfrm>
        </p:grpSpPr>
        <p:sp>
          <p:nvSpPr>
            <p:cNvPr id="87" name="AutoShape 5"/>
            <p:cNvSpPr>
              <a:spLocks noChangeArrowheads="1"/>
            </p:cNvSpPr>
            <p:nvPr/>
          </p:nvSpPr>
          <p:spPr bwMode="auto">
            <a:xfrm>
              <a:off x="649288" y="1274762"/>
              <a:ext cx="7826375" cy="3749675"/>
            </a:xfrm>
            <a:prstGeom prst="roundRect">
              <a:avLst>
                <a:gd name="adj" fmla="val 3231"/>
              </a:avLst>
            </a:prstGeom>
            <a:noFill/>
            <a:ln w="25400">
              <a:solidFill>
                <a:schemeClr val="accent5">
                  <a:lumMod val="40000"/>
                  <a:lumOff val="60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lIns="82283" tIns="41142" rIns="82283" bIns="41142" anchor="ctr"/>
            <a:lstStyle/>
            <a:p>
              <a:pPr algn="ctr">
                <a:defRPr/>
              </a:pPr>
              <a:endParaRPr lang="zh-CN" altLang="zh-CN" sz="1215"/>
            </a:p>
          </p:txBody>
        </p:sp>
        <p:sp>
          <p:nvSpPr>
            <p:cNvPr id="88" name="Rectangle 9"/>
            <p:cNvSpPr>
              <a:spLocks noChangeArrowheads="1"/>
            </p:cNvSpPr>
            <p:nvPr/>
          </p:nvSpPr>
          <p:spPr bwMode="auto">
            <a:xfrm>
              <a:off x="727643" y="1333404"/>
              <a:ext cx="7569200" cy="3524250"/>
            </a:xfrm>
            <a:prstGeom prst="roundRect">
              <a:avLst>
                <a:gd name="adj" fmla="val 3486"/>
              </a:avLst>
            </a:prstGeom>
            <a:solidFill>
              <a:schemeClr val="bg1">
                <a:alpha val="65881"/>
              </a:schemeClr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/>
            <a:lstStyle/>
            <a:p>
              <a:pPr>
                <a:defRPr/>
              </a:pPr>
              <a:endParaRPr lang="zh-CN" altLang="zh-CN" sz="1215">
                <a:latin typeface="Calibri" pitchFamily="34" charset="0"/>
              </a:endParaRPr>
            </a:p>
          </p:txBody>
        </p:sp>
      </p:grpSp>
      <p:grpSp>
        <p:nvGrpSpPr>
          <p:cNvPr id="105" name="组合 69"/>
          <p:cNvGrpSpPr>
            <a:grpSpLocks/>
          </p:cNvGrpSpPr>
          <p:nvPr/>
        </p:nvGrpSpPr>
        <p:grpSpPr bwMode="auto">
          <a:xfrm>
            <a:off x="3031875" y="994451"/>
            <a:ext cx="3281499" cy="589644"/>
            <a:chOff x="2947172" y="1895454"/>
            <a:chExt cx="3249657" cy="584766"/>
          </a:xfrm>
        </p:grpSpPr>
        <p:grpSp>
          <p:nvGrpSpPr>
            <p:cNvPr id="106" name="组合 1"/>
            <p:cNvGrpSpPr>
              <a:grpSpLocks/>
            </p:cNvGrpSpPr>
            <p:nvPr/>
          </p:nvGrpSpPr>
          <p:grpSpPr bwMode="auto">
            <a:xfrm>
              <a:off x="3039144" y="1895454"/>
              <a:ext cx="3065714" cy="584766"/>
              <a:chOff x="1214414" y="2661856"/>
              <a:chExt cx="1500198" cy="767144"/>
            </a:xfrm>
          </p:grpSpPr>
          <p:sp>
            <p:nvSpPr>
              <p:cNvPr id="108" name="圆角矩形 2"/>
              <p:cNvSpPr/>
              <p:nvPr/>
            </p:nvSpPr>
            <p:spPr>
              <a:xfrm>
                <a:off x="1214414" y="2714620"/>
                <a:ext cx="1500198" cy="714380"/>
              </a:xfrm>
              <a:prstGeom prst="roundRect">
                <a:avLst/>
              </a:prstGeom>
              <a:solidFill>
                <a:srgbClr val="FF9900"/>
              </a:solidFill>
              <a:ln>
                <a:gradFill>
                  <a:gsLst>
                    <a:gs pos="0">
                      <a:schemeClr val="bg1"/>
                    </a:gs>
                    <a:gs pos="70000">
                      <a:schemeClr val="bg1">
                        <a:alpha val="62000"/>
                      </a:schemeClr>
                    </a:gs>
                    <a:gs pos="100000">
                      <a:srgbClr val="FFEBFA">
                        <a:alpha val="27000"/>
                      </a:srgbClr>
                    </a:gs>
                  </a:gsLst>
                  <a:lin ang="5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任意多边形 3"/>
              <p:cNvSpPr/>
              <p:nvPr/>
            </p:nvSpPr>
            <p:spPr>
              <a:xfrm>
                <a:off x="1214443" y="2661856"/>
                <a:ext cx="1500139" cy="583697"/>
              </a:xfrm>
              <a:custGeom>
                <a:avLst/>
                <a:gdLst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12994"/>
                  <a:gd name="connsiteY0" fmla="*/ 0 h 331895"/>
                  <a:gd name="connsiteX1" fmla="*/ 1293652 w 1512994"/>
                  <a:gd name="connsiteY1" fmla="*/ 0 h 331895"/>
                  <a:gd name="connsiteX2" fmla="*/ 1478570 w 1512994"/>
                  <a:gd name="connsiteY2" fmla="*/ 21628 h 331895"/>
                  <a:gd name="connsiteX3" fmla="*/ 1500197 w 1512994"/>
                  <a:gd name="connsiteY3" fmla="*/ 73842 h 331895"/>
                  <a:gd name="connsiteX4" fmla="*/ 1500198 w 1512994"/>
                  <a:gd name="connsiteY4" fmla="*/ 241736 h 331895"/>
                  <a:gd name="connsiteX5" fmla="*/ 1500198 w 1512994"/>
                  <a:gd name="connsiteY5" fmla="*/ 241736 h 331895"/>
                  <a:gd name="connsiteX6" fmla="*/ 1500198 w 1512994"/>
                  <a:gd name="connsiteY6" fmla="*/ 241736 h 331895"/>
                  <a:gd name="connsiteX7" fmla="*/ 0 w 1512994"/>
                  <a:gd name="connsiteY7" fmla="*/ 241736 h 331895"/>
                  <a:gd name="connsiteX8" fmla="*/ 0 w 1512994"/>
                  <a:gd name="connsiteY8" fmla="*/ 241736 h 331895"/>
                  <a:gd name="connsiteX9" fmla="*/ 0 w 1512994"/>
                  <a:gd name="connsiteY9" fmla="*/ 241736 h 331895"/>
                  <a:gd name="connsiteX10" fmla="*/ 0 w 1512994"/>
                  <a:gd name="connsiteY10" fmla="*/ 73841 h 331895"/>
                  <a:gd name="connsiteX11" fmla="*/ 21628 w 1512994"/>
                  <a:gd name="connsiteY11" fmla="*/ 21628 h 331895"/>
                  <a:gd name="connsiteX12" fmla="*/ 73842 w 1512994"/>
                  <a:gd name="connsiteY12" fmla="*/ 1 h 331895"/>
                  <a:gd name="connsiteX13" fmla="*/ 73841 w 1512994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82681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52906"/>
                  <a:gd name="connsiteX1" fmla="*/ 1293652 w 1500198"/>
                  <a:gd name="connsiteY1" fmla="*/ 0 h 352906"/>
                  <a:gd name="connsiteX2" fmla="*/ 1397008 w 1500198"/>
                  <a:gd name="connsiteY2" fmla="*/ 21628 h 352906"/>
                  <a:gd name="connsiteX3" fmla="*/ 1500197 w 1500198"/>
                  <a:gd name="connsiteY3" fmla="*/ 73842 h 352906"/>
                  <a:gd name="connsiteX4" fmla="*/ 1500198 w 1500198"/>
                  <a:gd name="connsiteY4" fmla="*/ 241736 h 352906"/>
                  <a:gd name="connsiteX5" fmla="*/ 1500198 w 1500198"/>
                  <a:gd name="connsiteY5" fmla="*/ 241736 h 352906"/>
                  <a:gd name="connsiteX6" fmla="*/ 1500198 w 1500198"/>
                  <a:gd name="connsiteY6" fmla="*/ 179408 h 352906"/>
                  <a:gd name="connsiteX7" fmla="*/ 0 w 1500198"/>
                  <a:gd name="connsiteY7" fmla="*/ 241736 h 352906"/>
                  <a:gd name="connsiteX8" fmla="*/ 992444 w 1500198"/>
                  <a:gd name="connsiteY8" fmla="*/ 352906 h 352906"/>
                  <a:gd name="connsiteX9" fmla="*/ 0 w 1500198"/>
                  <a:gd name="connsiteY9" fmla="*/ 282681 h 352906"/>
                  <a:gd name="connsiteX10" fmla="*/ 0 w 1500198"/>
                  <a:gd name="connsiteY10" fmla="*/ 73841 h 352906"/>
                  <a:gd name="connsiteX11" fmla="*/ 21628 w 1500198"/>
                  <a:gd name="connsiteY11" fmla="*/ 21628 h 352906"/>
                  <a:gd name="connsiteX12" fmla="*/ 73842 w 1500198"/>
                  <a:gd name="connsiteY12" fmla="*/ 1 h 352906"/>
                  <a:gd name="connsiteX13" fmla="*/ 73841 w 1500198"/>
                  <a:gd name="connsiteY13" fmla="*/ 0 h 352906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82681 h 331895"/>
                  <a:gd name="connsiteX9" fmla="*/ 0 w 1500198"/>
                  <a:gd name="connsiteY9" fmla="*/ 73841 h 331895"/>
                  <a:gd name="connsiteX10" fmla="*/ 21628 w 1500198"/>
                  <a:gd name="connsiteY10" fmla="*/ 21628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162756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162756 w 1500198"/>
                  <a:gd name="connsiteY12" fmla="*/ 0 h 331895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476904 w 1537904"/>
                  <a:gd name="connsiteY0" fmla="*/ 69497 h 331895"/>
                  <a:gd name="connsiteX1" fmla="*/ 1331358 w 1537904"/>
                  <a:gd name="connsiteY1" fmla="*/ 0 h 331895"/>
                  <a:gd name="connsiteX2" fmla="*/ 1434714 w 1537904"/>
                  <a:gd name="connsiteY2" fmla="*/ 21628 h 331895"/>
                  <a:gd name="connsiteX3" fmla="*/ 1537903 w 1537904"/>
                  <a:gd name="connsiteY3" fmla="*/ 73842 h 331895"/>
                  <a:gd name="connsiteX4" fmla="*/ 1537904 w 1537904"/>
                  <a:gd name="connsiteY4" fmla="*/ 241736 h 331895"/>
                  <a:gd name="connsiteX5" fmla="*/ 1537904 w 1537904"/>
                  <a:gd name="connsiteY5" fmla="*/ 241736 h 331895"/>
                  <a:gd name="connsiteX6" fmla="*/ 1537904 w 1537904"/>
                  <a:gd name="connsiteY6" fmla="*/ 179408 h 331895"/>
                  <a:gd name="connsiteX7" fmla="*/ 37706 w 1537904"/>
                  <a:gd name="connsiteY7" fmla="*/ 241736 h 331895"/>
                  <a:gd name="connsiteX8" fmla="*/ 37706 w 1537904"/>
                  <a:gd name="connsiteY8" fmla="*/ 73841 h 331895"/>
                  <a:gd name="connsiteX9" fmla="*/ 59334 w 1537904"/>
                  <a:gd name="connsiteY9" fmla="*/ 21628 h 331895"/>
                  <a:gd name="connsiteX10" fmla="*/ 69595 w 1537904"/>
                  <a:gd name="connsiteY10" fmla="*/ 22195 h 331895"/>
                  <a:gd name="connsiteX11" fmla="*/ 476904 w 1537904"/>
                  <a:gd name="connsiteY11" fmla="*/ 69497 h 331895"/>
                  <a:gd name="connsiteX0" fmla="*/ 242525 w 1504421"/>
                  <a:gd name="connsiteY0" fmla="*/ 3038 h 331895"/>
                  <a:gd name="connsiteX1" fmla="*/ 1297875 w 1504421"/>
                  <a:gd name="connsiteY1" fmla="*/ 0 h 331895"/>
                  <a:gd name="connsiteX2" fmla="*/ 1401231 w 1504421"/>
                  <a:gd name="connsiteY2" fmla="*/ 21628 h 331895"/>
                  <a:gd name="connsiteX3" fmla="*/ 1504420 w 1504421"/>
                  <a:gd name="connsiteY3" fmla="*/ 73842 h 331895"/>
                  <a:gd name="connsiteX4" fmla="*/ 1504421 w 1504421"/>
                  <a:gd name="connsiteY4" fmla="*/ 241736 h 331895"/>
                  <a:gd name="connsiteX5" fmla="*/ 1504421 w 1504421"/>
                  <a:gd name="connsiteY5" fmla="*/ 241736 h 331895"/>
                  <a:gd name="connsiteX6" fmla="*/ 1504421 w 1504421"/>
                  <a:gd name="connsiteY6" fmla="*/ 179408 h 331895"/>
                  <a:gd name="connsiteX7" fmla="*/ 4223 w 1504421"/>
                  <a:gd name="connsiteY7" fmla="*/ 241736 h 331895"/>
                  <a:gd name="connsiteX8" fmla="*/ 4223 w 1504421"/>
                  <a:gd name="connsiteY8" fmla="*/ 73841 h 331895"/>
                  <a:gd name="connsiteX9" fmla="*/ 25851 w 1504421"/>
                  <a:gd name="connsiteY9" fmla="*/ 21628 h 331895"/>
                  <a:gd name="connsiteX10" fmla="*/ 36112 w 1504421"/>
                  <a:gd name="connsiteY10" fmla="*/ 22195 h 331895"/>
                  <a:gd name="connsiteX11" fmla="*/ 242525 w 1504421"/>
                  <a:gd name="connsiteY11" fmla="*/ 3038 h 331895"/>
                  <a:gd name="connsiteX0" fmla="*/ 242525 w 1504421"/>
                  <a:gd name="connsiteY0" fmla="*/ 4588 h 333445"/>
                  <a:gd name="connsiteX1" fmla="*/ 1297875 w 1504421"/>
                  <a:gd name="connsiteY1" fmla="*/ 1550 h 333445"/>
                  <a:gd name="connsiteX2" fmla="*/ 1401231 w 1504421"/>
                  <a:gd name="connsiteY2" fmla="*/ 23178 h 333445"/>
                  <a:gd name="connsiteX3" fmla="*/ 1504420 w 1504421"/>
                  <a:gd name="connsiteY3" fmla="*/ 75392 h 333445"/>
                  <a:gd name="connsiteX4" fmla="*/ 1504421 w 1504421"/>
                  <a:gd name="connsiteY4" fmla="*/ 243286 h 333445"/>
                  <a:gd name="connsiteX5" fmla="*/ 1504421 w 1504421"/>
                  <a:gd name="connsiteY5" fmla="*/ 243286 h 333445"/>
                  <a:gd name="connsiteX6" fmla="*/ 1504421 w 1504421"/>
                  <a:gd name="connsiteY6" fmla="*/ 180958 h 333445"/>
                  <a:gd name="connsiteX7" fmla="*/ 4223 w 1504421"/>
                  <a:gd name="connsiteY7" fmla="*/ 243286 h 333445"/>
                  <a:gd name="connsiteX8" fmla="*/ 4223 w 1504421"/>
                  <a:gd name="connsiteY8" fmla="*/ 75391 h 333445"/>
                  <a:gd name="connsiteX9" fmla="*/ 25851 w 1504421"/>
                  <a:gd name="connsiteY9" fmla="*/ 23178 h 333445"/>
                  <a:gd name="connsiteX10" fmla="*/ 36112 w 1504421"/>
                  <a:gd name="connsiteY10" fmla="*/ 23745 h 333445"/>
                  <a:gd name="connsiteX11" fmla="*/ 242525 w 1504421"/>
                  <a:gd name="connsiteY11" fmla="*/ 4588 h 333445"/>
                  <a:gd name="connsiteX0" fmla="*/ 238302 w 1500198"/>
                  <a:gd name="connsiteY0" fmla="*/ 4588 h 333445"/>
                  <a:gd name="connsiteX1" fmla="*/ 1293652 w 1500198"/>
                  <a:gd name="connsiteY1" fmla="*/ 1550 h 333445"/>
                  <a:gd name="connsiteX2" fmla="*/ 1397008 w 1500198"/>
                  <a:gd name="connsiteY2" fmla="*/ 23178 h 333445"/>
                  <a:gd name="connsiteX3" fmla="*/ 1500197 w 1500198"/>
                  <a:gd name="connsiteY3" fmla="*/ 75392 h 333445"/>
                  <a:gd name="connsiteX4" fmla="*/ 1500198 w 1500198"/>
                  <a:gd name="connsiteY4" fmla="*/ 243286 h 333445"/>
                  <a:gd name="connsiteX5" fmla="*/ 1500198 w 1500198"/>
                  <a:gd name="connsiteY5" fmla="*/ 243286 h 333445"/>
                  <a:gd name="connsiteX6" fmla="*/ 1500198 w 1500198"/>
                  <a:gd name="connsiteY6" fmla="*/ 180958 h 333445"/>
                  <a:gd name="connsiteX7" fmla="*/ 0 w 1500198"/>
                  <a:gd name="connsiteY7" fmla="*/ 243286 h 333445"/>
                  <a:gd name="connsiteX8" fmla="*/ 0 w 1500198"/>
                  <a:gd name="connsiteY8" fmla="*/ 75391 h 333445"/>
                  <a:gd name="connsiteX9" fmla="*/ 21628 w 1500198"/>
                  <a:gd name="connsiteY9" fmla="*/ 23178 h 333445"/>
                  <a:gd name="connsiteX10" fmla="*/ 342424 w 1500198"/>
                  <a:gd name="connsiteY10" fmla="*/ 85344 h 333445"/>
                  <a:gd name="connsiteX11" fmla="*/ 238302 w 1500198"/>
                  <a:gd name="connsiteY11" fmla="*/ 4588 h 33344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2829 w 1500198"/>
                  <a:gd name="connsiteY9" fmla="*/ 54311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46029 w 1500198"/>
                  <a:gd name="connsiteY9" fmla="*/ 33292 h 331895"/>
                  <a:gd name="connsiteX10" fmla="*/ 238302 w 1500198"/>
                  <a:gd name="connsiteY10" fmla="*/ 3038 h 3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0198" h="331895">
                    <a:moveTo>
                      <a:pt x="238302" y="3038"/>
                    </a:moveTo>
                    <a:lnTo>
                      <a:pt x="1293652" y="0"/>
                    </a:lnTo>
                    <a:cubicBezTo>
                      <a:pt x="1313236" y="0"/>
                      <a:pt x="1362584" y="9321"/>
                      <a:pt x="1397008" y="21628"/>
                    </a:cubicBezTo>
                    <a:cubicBezTo>
                      <a:pt x="1485177" y="34267"/>
                      <a:pt x="1500197" y="54258"/>
                      <a:pt x="1500197" y="73842"/>
                    </a:cubicBezTo>
                    <a:cubicBezTo>
                      <a:pt x="1500197" y="129807"/>
                      <a:pt x="1500198" y="185771"/>
                      <a:pt x="1500198" y="241736"/>
                    </a:cubicBezTo>
                    <a:lnTo>
                      <a:pt x="1500198" y="241736"/>
                    </a:lnTo>
                    <a:lnTo>
                      <a:pt x="1500198" y="179408"/>
                    </a:lnTo>
                    <a:cubicBezTo>
                      <a:pt x="1000132" y="179408"/>
                      <a:pt x="493607" y="331895"/>
                      <a:pt x="0" y="241736"/>
                    </a:cubicBezTo>
                    <a:lnTo>
                      <a:pt x="0" y="73841"/>
                    </a:lnTo>
                    <a:cubicBezTo>
                      <a:pt x="0" y="54257"/>
                      <a:pt x="32181" y="47139"/>
                      <a:pt x="46029" y="33292"/>
                    </a:cubicBezTo>
                    <a:cubicBezTo>
                      <a:pt x="85746" y="21492"/>
                      <a:pt x="26298" y="6643"/>
                      <a:pt x="238302" y="3038"/>
                    </a:cubicBezTo>
                    <a:close/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7" name="TextBox 39"/>
            <p:cNvSpPr txBox="1">
              <a:spLocks noChangeArrowheads="1"/>
            </p:cNvSpPr>
            <p:nvPr/>
          </p:nvSpPr>
          <p:spPr bwMode="auto">
            <a:xfrm>
              <a:off x="2947172" y="1969685"/>
              <a:ext cx="3249657" cy="421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16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605833" y="1866100"/>
            <a:ext cx="5987775" cy="2612764"/>
            <a:chOff x="1276258" y="2073444"/>
            <a:chExt cx="6653083" cy="2903071"/>
          </a:xfrm>
        </p:grpSpPr>
        <p:grpSp>
          <p:nvGrpSpPr>
            <p:cNvPr id="32" name="组合 31"/>
            <p:cNvGrpSpPr/>
            <p:nvPr/>
          </p:nvGrpSpPr>
          <p:grpSpPr>
            <a:xfrm>
              <a:off x="2104075" y="3561807"/>
              <a:ext cx="511078" cy="1064650"/>
              <a:chOff x="1214414" y="2661856"/>
              <a:chExt cx="1500198" cy="1341221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40" name="圆角矩形 2"/>
              <p:cNvSpPr/>
              <p:nvPr/>
            </p:nvSpPr>
            <p:spPr>
              <a:xfrm>
                <a:off x="1214414" y="2714620"/>
                <a:ext cx="1500198" cy="1288457"/>
              </a:xfrm>
              <a:prstGeom prst="roundRect">
                <a:avLst/>
              </a:prstGeom>
              <a:solidFill>
                <a:srgbClr val="FFC000"/>
              </a:solidFill>
              <a:ln>
                <a:gradFill>
                  <a:gsLst>
                    <a:gs pos="0">
                      <a:schemeClr val="bg1"/>
                    </a:gs>
                    <a:gs pos="70000">
                      <a:schemeClr val="bg1">
                        <a:alpha val="62000"/>
                      </a:schemeClr>
                    </a:gs>
                    <a:gs pos="100000">
                      <a:srgbClr val="FFEBFA">
                        <a:alpha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任意多边形 3"/>
              <p:cNvSpPr/>
              <p:nvPr/>
            </p:nvSpPr>
            <p:spPr>
              <a:xfrm>
                <a:off x="1214414" y="2661856"/>
                <a:ext cx="1500198" cy="584168"/>
              </a:xfrm>
              <a:custGeom>
                <a:avLst/>
                <a:gdLst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12994"/>
                  <a:gd name="connsiteY0" fmla="*/ 0 h 331895"/>
                  <a:gd name="connsiteX1" fmla="*/ 1293652 w 1512994"/>
                  <a:gd name="connsiteY1" fmla="*/ 0 h 331895"/>
                  <a:gd name="connsiteX2" fmla="*/ 1478570 w 1512994"/>
                  <a:gd name="connsiteY2" fmla="*/ 21628 h 331895"/>
                  <a:gd name="connsiteX3" fmla="*/ 1500197 w 1512994"/>
                  <a:gd name="connsiteY3" fmla="*/ 73842 h 331895"/>
                  <a:gd name="connsiteX4" fmla="*/ 1500198 w 1512994"/>
                  <a:gd name="connsiteY4" fmla="*/ 241736 h 331895"/>
                  <a:gd name="connsiteX5" fmla="*/ 1500198 w 1512994"/>
                  <a:gd name="connsiteY5" fmla="*/ 241736 h 331895"/>
                  <a:gd name="connsiteX6" fmla="*/ 1500198 w 1512994"/>
                  <a:gd name="connsiteY6" fmla="*/ 241736 h 331895"/>
                  <a:gd name="connsiteX7" fmla="*/ 0 w 1512994"/>
                  <a:gd name="connsiteY7" fmla="*/ 241736 h 331895"/>
                  <a:gd name="connsiteX8" fmla="*/ 0 w 1512994"/>
                  <a:gd name="connsiteY8" fmla="*/ 241736 h 331895"/>
                  <a:gd name="connsiteX9" fmla="*/ 0 w 1512994"/>
                  <a:gd name="connsiteY9" fmla="*/ 241736 h 331895"/>
                  <a:gd name="connsiteX10" fmla="*/ 0 w 1512994"/>
                  <a:gd name="connsiteY10" fmla="*/ 73841 h 331895"/>
                  <a:gd name="connsiteX11" fmla="*/ 21628 w 1512994"/>
                  <a:gd name="connsiteY11" fmla="*/ 21628 h 331895"/>
                  <a:gd name="connsiteX12" fmla="*/ 73842 w 1512994"/>
                  <a:gd name="connsiteY12" fmla="*/ 1 h 331895"/>
                  <a:gd name="connsiteX13" fmla="*/ 73841 w 1512994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82681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52906"/>
                  <a:gd name="connsiteX1" fmla="*/ 1293652 w 1500198"/>
                  <a:gd name="connsiteY1" fmla="*/ 0 h 352906"/>
                  <a:gd name="connsiteX2" fmla="*/ 1397008 w 1500198"/>
                  <a:gd name="connsiteY2" fmla="*/ 21628 h 352906"/>
                  <a:gd name="connsiteX3" fmla="*/ 1500197 w 1500198"/>
                  <a:gd name="connsiteY3" fmla="*/ 73842 h 352906"/>
                  <a:gd name="connsiteX4" fmla="*/ 1500198 w 1500198"/>
                  <a:gd name="connsiteY4" fmla="*/ 241736 h 352906"/>
                  <a:gd name="connsiteX5" fmla="*/ 1500198 w 1500198"/>
                  <a:gd name="connsiteY5" fmla="*/ 241736 h 352906"/>
                  <a:gd name="connsiteX6" fmla="*/ 1500198 w 1500198"/>
                  <a:gd name="connsiteY6" fmla="*/ 179408 h 352906"/>
                  <a:gd name="connsiteX7" fmla="*/ 0 w 1500198"/>
                  <a:gd name="connsiteY7" fmla="*/ 241736 h 352906"/>
                  <a:gd name="connsiteX8" fmla="*/ 992444 w 1500198"/>
                  <a:gd name="connsiteY8" fmla="*/ 352906 h 352906"/>
                  <a:gd name="connsiteX9" fmla="*/ 0 w 1500198"/>
                  <a:gd name="connsiteY9" fmla="*/ 282681 h 352906"/>
                  <a:gd name="connsiteX10" fmla="*/ 0 w 1500198"/>
                  <a:gd name="connsiteY10" fmla="*/ 73841 h 352906"/>
                  <a:gd name="connsiteX11" fmla="*/ 21628 w 1500198"/>
                  <a:gd name="connsiteY11" fmla="*/ 21628 h 352906"/>
                  <a:gd name="connsiteX12" fmla="*/ 73842 w 1500198"/>
                  <a:gd name="connsiteY12" fmla="*/ 1 h 352906"/>
                  <a:gd name="connsiteX13" fmla="*/ 73841 w 1500198"/>
                  <a:gd name="connsiteY13" fmla="*/ 0 h 352906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82681 h 331895"/>
                  <a:gd name="connsiteX9" fmla="*/ 0 w 1500198"/>
                  <a:gd name="connsiteY9" fmla="*/ 73841 h 331895"/>
                  <a:gd name="connsiteX10" fmla="*/ 21628 w 1500198"/>
                  <a:gd name="connsiteY10" fmla="*/ 21628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162756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162756 w 1500198"/>
                  <a:gd name="connsiteY12" fmla="*/ 0 h 331895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476904 w 1537904"/>
                  <a:gd name="connsiteY0" fmla="*/ 69497 h 331895"/>
                  <a:gd name="connsiteX1" fmla="*/ 1331358 w 1537904"/>
                  <a:gd name="connsiteY1" fmla="*/ 0 h 331895"/>
                  <a:gd name="connsiteX2" fmla="*/ 1434714 w 1537904"/>
                  <a:gd name="connsiteY2" fmla="*/ 21628 h 331895"/>
                  <a:gd name="connsiteX3" fmla="*/ 1537903 w 1537904"/>
                  <a:gd name="connsiteY3" fmla="*/ 73842 h 331895"/>
                  <a:gd name="connsiteX4" fmla="*/ 1537904 w 1537904"/>
                  <a:gd name="connsiteY4" fmla="*/ 241736 h 331895"/>
                  <a:gd name="connsiteX5" fmla="*/ 1537904 w 1537904"/>
                  <a:gd name="connsiteY5" fmla="*/ 241736 h 331895"/>
                  <a:gd name="connsiteX6" fmla="*/ 1537904 w 1537904"/>
                  <a:gd name="connsiteY6" fmla="*/ 179408 h 331895"/>
                  <a:gd name="connsiteX7" fmla="*/ 37706 w 1537904"/>
                  <a:gd name="connsiteY7" fmla="*/ 241736 h 331895"/>
                  <a:gd name="connsiteX8" fmla="*/ 37706 w 1537904"/>
                  <a:gd name="connsiteY8" fmla="*/ 73841 h 331895"/>
                  <a:gd name="connsiteX9" fmla="*/ 59334 w 1537904"/>
                  <a:gd name="connsiteY9" fmla="*/ 21628 h 331895"/>
                  <a:gd name="connsiteX10" fmla="*/ 69595 w 1537904"/>
                  <a:gd name="connsiteY10" fmla="*/ 22195 h 331895"/>
                  <a:gd name="connsiteX11" fmla="*/ 476904 w 1537904"/>
                  <a:gd name="connsiteY11" fmla="*/ 69497 h 331895"/>
                  <a:gd name="connsiteX0" fmla="*/ 242525 w 1504421"/>
                  <a:gd name="connsiteY0" fmla="*/ 3038 h 331895"/>
                  <a:gd name="connsiteX1" fmla="*/ 1297875 w 1504421"/>
                  <a:gd name="connsiteY1" fmla="*/ 0 h 331895"/>
                  <a:gd name="connsiteX2" fmla="*/ 1401231 w 1504421"/>
                  <a:gd name="connsiteY2" fmla="*/ 21628 h 331895"/>
                  <a:gd name="connsiteX3" fmla="*/ 1504420 w 1504421"/>
                  <a:gd name="connsiteY3" fmla="*/ 73842 h 331895"/>
                  <a:gd name="connsiteX4" fmla="*/ 1504421 w 1504421"/>
                  <a:gd name="connsiteY4" fmla="*/ 241736 h 331895"/>
                  <a:gd name="connsiteX5" fmla="*/ 1504421 w 1504421"/>
                  <a:gd name="connsiteY5" fmla="*/ 241736 h 331895"/>
                  <a:gd name="connsiteX6" fmla="*/ 1504421 w 1504421"/>
                  <a:gd name="connsiteY6" fmla="*/ 179408 h 331895"/>
                  <a:gd name="connsiteX7" fmla="*/ 4223 w 1504421"/>
                  <a:gd name="connsiteY7" fmla="*/ 241736 h 331895"/>
                  <a:gd name="connsiteX8" fmla="*/ 4223 w 1504421"/>
                  <a:gd name="connsiteY8" fmla="*/ 73841 h 331895"/>
                  <a:gd name="connsiteX9" fmla="*/ 25851 w 1504421"/>
                  <a:gd name="connsiteY9" fmla="*/ 21628 h 331895"/>
                  <a:gd name="connsiteX10" fmla="*/ 36112 w 1504421"/>
                  <a:gd name="connsiteY10" fmla="*/ 22195 h 331895"/>
                  <a:gd name="connsiteX11" fmla="*/ 242525 w 1504421"/>
                  <a:gd name="connsiteY11" fmla="*/ 3038 h 331895"/>
                  <a:gd name="connsiteX0" fmla="*/ 242525 w 1504421"/>
                  <a:gd name="connsiteY0" fmla="*/ 4588 h 333445"/>
                  <a:gd name="connsiteX1" fmla="*/ 1297875 w 1504421"/>
                  <a:gd name="connsiteY1" fmla="*/ 1550 h 333445"/>
                  <a:gd name="connsiteX2" fmla="*/ 1401231 w 1504421"/>
                  <a:gd name="connsiteY2" fmla="*/ 23178 h 333445"/>
                  <a:gd name="connsiteX3" fmla="*/ 1504420 w 1504421"/>
                  <a:gd name="connsiteY3" fmla="*/ 75392 h 333445"/>
                  <a:gd name="connsiteX4" fmla="*/ 1504421 w 1504421"/>
                  <a:gd name="connsiteY4" fmla="*/ 243286 h 333445"/>
                  <a:gd name="connsiteX5" fmla="*/ 1504421 w 1504421"/>
                  <a:gd name="connsiteY5" fmla="*/ 243286 h 333445"/>
                  <a:gd name="connsiteX6" fmla="*/ 1504421 w 1504421"/>
                  <a:gd name="connsiteY6" fmla="*/ 180958 h 333445"/>
                  <a:gd name="connsiteX7" fmla="*/ 4223 w 1504421"/>
                  <a:gd name="connsiteY7" fmla="*/ 243286 h 333445"/>
                  <a:gd name="connsiteX8" fmla="*/ 4223 w 1504421"/>
                  <a:gd name="connsiteY8" fmla="*/ 75391 h 333445"/>
                  <a:gd name="connsiteX9" fmla="*/ 25851 w 1504421"/>
                  <a:gd name="connsiteY9" fmla="*/ 23178 h 333445"/>
                  <a:gd name="connsiteX10" fmla="*/ 36112 w 1504421"/>
                  <a:gd name="connsiteY10" fmla="*/ 23745 h 333445"/>
                  <a:gd name="connsiteX11" fmla="*/ 242525 w 1504421"/>
                  <a:gd name="connsiteY11" fmla="*/ 4588 h 333445"/>
                  <a:gd name="connsiteX0" fmla="*/ 238302 w 1500198"/>
                  <a:gd name="connsiteY0" fmla="*/ 4588 h 333445"/>
                  <a:gd name="connsiteX1" fmla="*/ 1293652 w 1500198"/>
                  <a:gd name="connsiteY1" fmla="*/ 1550 h 333445"/>
                  <a:gd name="connsiteX2" fmla="*/ 1397008 w 1500198"/>
                  <a:gd name="connsiteY2" fmla="*/ 23178 h 333445"/>
                  <a:gd name="connsiteX3" fmla="*/ 1500197 w 1500198"/>
                  <a:gd name="connsiteY3" fmla="*/ 75392 h 333445"/>
                  <a:gd name="connsiteX4" fmla="*/ 1500198 w 1500198"/>
                  <a:gd name="connsiteY4" fmla="*/ 243286 h 333445"/>
                  <a:gd name="connsiteX5" fmla="*/ 1500198 w 1500198"/>
                  <a:gd name="connsiteY5" fmla="*/ 243286 h 333445"/>
                  <a:gd name="connsiteX6" fmla="*/ 1500198 w 1500198"/>
                  <a:gd name="connsiteY6" fmla="*/ 180958 h 333445"/>
                  <a:gd name="connsiteX7" fmla="*/ 0 w 1500198"/>
                  <a:gd name="connsiteY7" fmla="*/ 243286 h 333445"/>
                  <a:gd name="connsiteX8" fmla="*/ 0 w 1500198"/>
                  <a:gd name="connsiteY8" fmla="*/ 75391 h 333445"/>
                  <a:gd name="connsiteX9" fmla="*/ 21628 w 1500198"/>
                  <a:gd name="connsiteY9" fmla="*/ 23178 h 333445"/>
                  <a:gd name="connsiteX10" fmla="*/ 342424 w 1500198"/>
                  <a:gd name="connsiteY10" fmla="*/ 85344 h 333445"/>
                  <a:gd name="connsiteX11" fmla="*/ 238302 w 1500198"/>
                  <a:gd name="connsiteY11" fmla="*/ 4588 h 33344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2829 w 1500198"/>
                  <a:gd name="connsiteY9" fmla="*/ 54311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46029 w 1500198"/>
                  <a:gd name="connsiteY9" fmla="*/ 33292 h 331895"/>
                  <a:gd name="connsiteX10" fmla="*/ 238302 w 1500198"/>
                  <a:gd name="connsiteY10" fmla="*/ 3038 h 3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0198" h="331895">
                    <a:moveTo>
                      <a:pt x="238302" y="3038"/>
                    </a:moveTo>
                    <a:lnTo>
                      <a:pt x="1293652" y="0"/>
                    </a:lnTo>
                    <a:cubicBezTo>
                      <a:pt x="1313236" y="0"/>
                      <a:pt x="1362584" y="9321"/>
                      <a:pt x="1397008" y="21628"/>
                    </a:cubicBezTo>
                    <a:cubicBezTo>
                      <a:pt x="1485177" y="34267"/>
                      <a:pt x="1500197" y="54258"/>
                      <a:pt x="1500197" y="73842"/>
                    </a:cubicBezTo>
                    <a:cubicBezTo>
                      <a:pt x="1500197" y="129807"/>
                      <a:pt x="1500198" y="185771"/>
                      <a:pt x="1500198" y="241736"/>
                    </a:cubicBezTo>
                    <a:lnTo>
                      <a:pt x="1500198" y="241736"/>
                    </a:lnTo>
                    <a:lnTo>
                      <a:pt x="1500198" y="179408"/>
                    </a:lnTo>
                    <a:cubicBezTo>
                      <a:pt x="1000132" y="179408"/>
                      <a:pt x="493607" y="331895"/>
                      <a:pt x="0" y="241736"/>
                    </a:cubicBezTo>
                    <a:lnTo>
                      <a:pt x="0" y="73841"/>
                    </a:lnTo>
                    <a:cubicBezTo>
                      <a:pt x="0" y="54257"/>
                      <a:pt x="32181" y="47139"/>
                      <a:pt x="46029" y="33292"/>
                    </a:cubicBezTo>
                    <a:cubicBezTo>
                      <a:pt x="85746" y="21492"/>
                      <a:pt x="26298" y="6643"/>
                      <a:pt x="238302" y="3038"/>
                    </a:cubicBezTo>
                    <a:close/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2" name="组合 1"/>
            <p:cNvGrpSpPr/>
            <p:nvPr/>
          </p:nvGrpSpPr>
          <p:grpSpPr>
            <a:xfrm>
              <a:off x="1598840" y="3930339"/>
              <a:ext cx="511078" cy="696119"/>
              <a:chOff x="1214414" y="2661856"/>
              <a:chExt cx="1500198" cy="876953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43" name="圆角矩形 2"/>
              <p:cNvSpPr/>
              <p:nvPr/>
            </p:nvSpPr>
            <p:spPr>
              <a:xfrm>
                <a:off x="1214414" y="2714621"/>
                <a:ext cx="1500198" cy="824188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gradFill>
                  <a:gsLst>
                    <a:gs pos="0">
                      <a:schemeClr val="bg1"/>
                    </a:gs>
                    <a:gs pos="70000">
                      <a:schemeClr val="bg1">
                        <a:alpha val="62000"/>
                      </a:schemeClr>
                    </a:gs>
                    <a:gs pos="100000">
                      <a:srgbClr val="FFEBFA">
                        <a:alpha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任意多边形 3"/>
              <p:cNvSpPr/>
              <p:nvPr/>
            </p:nvSpPr>
            <p:spPr>
              <a:xfrm>
                <a:off x="1214414" y="2661856"/>
                <a:ext cx="1500198" cy="584168"/>
              </a:xfrm>
              <a:custGeom>
                <a:avLst/>
                <a:gdLst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12994"/>
                  <a:gd name="connsiteY0" fmla="*/ 0 h 331895"/>
                  <a:gd name="connsiteX1" fmla="*/ 1293652 w 1512994"/>
                  <a:gd name="connsiteY1" fmla="*/ 0 h 331895"/>
                  <a:gd name="connsiteX2" fmla="*/ 1478570 w 1512994"/>
                  <a:gd name="connsiteY2" fmla="*/ 21628 h 331895"/>
                  <a:gd name="connsiteX3" fmla="*/ 1500197 w 1512994"/>
                  <a:gd name="connsiteY3" fmla="*/ 73842 h 331895"/>
                  <a:gd name="connsiteX4" fmla="*/ 1500198 w 1512994"/>
                  <a:gd name="connsiteY4" fmla="*/ 241736 h 331895"/>
                  <a:gd name="connsiteX5" fmla="*/ 1500198 w 1512994"/>
                  <a:gd name="connsiteY5" fmla="*/ 241736 h 331895"/>
                  <a:gd name="connsiteX6" fmla="*/ 1500198 w 1512994"/>
                  <a:gd name="connsiteY6" fmla="*/ 241736 h 331895"/>
                  <a:gd name="connsiteX7" fmla="*/ 0 w 1512994"/>
                  <a:gd name="connsiteY7" fmla="*/ 241736 h 331895"/>
                  <a:gd name="connsiteX8" fmla="*/ 0 w 1512994"/>
                  <a:gd name="connsiteY8" fmla="*/ 241736 h 331895"/>
                  <a:gd name="connsiteX9" fmla="*/ 0 w 1512994"/>
                  <a:gd name="connsiteY9" fmla="*/ 241736 h 331895"/>
                  <a:gd name="connsiteX10" fmla="*/ 0 w 1512994"/>
                  <a:gd name="connsiteY10" fmla="*/ 73841 h 331895"/>
                  <a:gd name="connsiteX11" fmla="*/ 21628 w 1512994"/>
                  <a:gd name="connsiteY11" fmla="*/ 21628 h 331895"/>
                  <a:gd name="connsiteX12" fmla="*/ 73842 w 1512994"/>
                  <a:gd name="connsiteY12" fmla="*/ 1 h 331895"/>
                  <a:gd name="connsiteX13" fmla="*/ 73841 w 1512994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82681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52906"/>
                  <a:gd name="connsiteX1" fmla="*/ 1293652 w 1500198"/>
                  <a:gd name="connsiteY1" fmla="*/ 0 h 352906"/>
                  <a:gd name="connsiteX2" fmla="*/ 1397008 w 1500198"/>
                  <a:gd name="connsiteY2" fmla="*/ 21628 h 352906"/>
                  <a:gd name="connsiteX3" fmla="*/ 1500197 w 1500198"/>
                  <a:gd name="connsiteY3" fmla="*/ 73842 h 352906"/>
                  <a:gd name="connsiteX4" fmla="*/ 1500198 w 1500198"/>
                  <a:gd name="connsiteY4" fmla="*/ 241736 h 352906"/>
                  <a:gd name="connsiteX5" fmla="*/ 1500198 w 1500198"/>
                  <a:gd name="connsiteY5" fmla="*/ 241736 h 352906"/>
                  <a:gd name="connsiteX6" fmla="*/ 1500198 w 1500198"/>
                  <a:gd name="connsiteY6" fmla="*/ 179408 h 352906"/>
                  <a:gd name="connsiteX7" fmla="*/ 0 w 1500198"/>
                  <a:gd name="connsiteY7" fmla="*/ 241736 h 352906"/>
                  <a:gd name="connsiteX8" fmla="*/ 992444 w 1500198"/>
                  <a:gd name="connsiteY8" fmla="*/ 352906 h 352906"/>
                  <a:gd name="connsiteX9" fmla="*/ 0 w 1500198"/>
                  <a:gd name="connsiteY9" fmla="*/ 282681 h 352906"/>
                  <a:gd name="connsiteX10" fmla="*/ 0 w 1500198"/>
                  <a:gd name="connsiteY10" fmla="*/ 73841 h 352906"/>
                  <a:gd name="connsiteX11" fmla="*/ 21628 w 1500198"/>
                  <a:gd name="connsiteY11" fmla="*/ 21628 h 352906"/>
                  <a:gd name="connsiteX12" fmla="*/ 73842 w 1500198"/>
                  <a:gd name="connsiteY12" fmla="*/ 1 h 352906"/>
                  <a:gd name="connsiteX13" fmla="*/ 73841 w 1500198"/>
                  <a:gd name="connsiteY13" fmla="*/ 0 h 352906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82681 h 331895"/>
                  <a:gd name="connsiteX9" fmla="*/ 0 w 1500198"/>
                  <a:gd name="connsiteY9" fmla="*/ 73841 h 331895"/>
                  <a:gd name="connsiteX10" fmla="*/ 21628 w 1500198"/>
                  <a:gd name="connsiteY10" fmla="*/ 21628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162756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162756 w 1500198"/>
                  <a:gd name="connsiteY12" fmla="*/ 0 h 331895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476904 w 1537904"/>
                  <a:gd name="connsiteY0" fmla="*/ 69497 h 331895"/>
                  <a:gd name="connsiteX1" fmla="*/ 1331358 w 1537904"/>
                  <a:gd name="connsiteY1" fmla="*/ 0 h 331895"/>
                  <a:gd name="connsiteX2" fmla="*/ 1434714 w 1537904"/>
                  <a:gd name="connsiteY2" fmla="*/ 21628 h 331895"/>
                  <a:gd name="connsiteX3" fmla="*/ 1537903 w 1537904"/>
                  <a:gd name="connsiteY3" fmla="*/ 73842 h 331895"/>
                  <a:gd name="connsiteX4" fmla="*/ 1537904 w 1537904"/>
                  <a:gd name="connsiteY4" fmla="*/ 241736 h 331895"/>
                  <a:gd name="connsiteX5" fmla="*/ 1537904 w 1537904"/>
                  <a:gd name="connsiteY5" fmla="*/ 241736 h 331895"/>
                  <a:gd name="connsiteX6" fmla="*/ 1537904 w 1537904"/>
                  <a:gd name="connsiteY6" fmla="*/ 179408 h 331895"/>
                  <a:gd name="connsiteX7" fmla="*/ 37706 w 1537904"/>
                  <a:gd name="connsiteY7" fmla="*/ 241736 h 331895"/>
                  <a:gd name="connsiteX8" fmla="*/ 37706 w 1537904"/>
                  <a:gd name="connsiteY8" fmla="*/ 73841 h 331895"/>
                  <a:gd name="connsiteX9" fmla="*/ 59334 w 1537904"/>
                  <a:gd name="connsiteY9" fmla="*/ 21628 h 331895"/>
                  <a:gd name="connsiteX10" fmla="*/ 69595 w 1537904"/>
                  <a:gd name="connsiteY10" fmla="*/ 22195 h 331895"/>
                  <a:gd name="connsiteX11" fmla="*/ 476904 w 1537904"/>
                  <a:gd name="connsiteY11" fmla="*/ 69497 h 331895"/>
                  <a:gd name="connsiteX0" fmla="*/ 242525 w 1504421"/>
                  <a:gd name="connsiteY0" fmla="*/ 3038 h 331895"/>
                  <a:gd name="connsiteX1" fmla="*/ 1297875 w 1504421"/>
                  <a:gd name="connsiteY1" fmla="*/ 0 h 331895"/>
                  <a:gd name="connsiteX2" fmla="*/ 1401231 w 1504421"/>
                  <a:gd name="connsiteY2" fmla="*/ 21628 h 331895"/>
                  <a:gd name="connsiteX3" fmla="*/ 1504420 w 1504421"/>
                  <a:gd name="connsiteY3" fmla="*/ 73842 h 331895"/>
                  <a:gd name="connsiteX4" fmla="*/ 1504421 w 1504421"/>
                  <a:gd name="connsiteY4" fmla="*/ 241736 h 331895"/>
                  <a:gd name="connsiteX5" fmla="*/ 1504421 w 1504421"/>
                  <a:gd name="connsiteY5" fmla="*/ 241736 h 331895"/>
                  <a:gd name="connsiteX6" fmla="*/ 1504421 w 1504421"/>
                  <a:gd name="connsiteY6" fmla="*/ 179408 h 331895"/>
                  <a:gd name="connsiteX7" fmla="*/ 4223 w 1504421"/>
                  <a:gd name="connsiteY7" fmla="*/ 241736 h 331895"/>
                  <a:gd name="connsiteX8" fmla="*/ 4223 w 1504421"/>
                  <a:gd name="connsiteY8" fmla="*/ 73841 h 331895"/>
                  <a:gd name="connsiteX9" fmla="*/ 25851 w 1504421"/>
                  <a:gd name="connsiteY9" fmla="*/ 21628 h 331895"/>
                  <a:gd name="connsiteX10" fmla="*/ 36112 w 1504421"/>
                  <a:gd name="connsiteY10" fmla="*/ 22195 h 331895"/>
                  <a:gd name="connsiteX11" fmla="*/ 242525 w 1504421"/>
                  <a:gd name="connsiteY11" fmla="*/ 3038 h 331895"/>
                  <a:gd name="connsiteX0" fmla="*/ 242525 w 1504421"/>
                  <a:gd name="connsiteY0" fmla="*/ 4588 h 333445"/>
                  <a:gd name="connsiteX1" fmla="*/ 1297875 w 1504421"/>
                  <a:gd name="connsiteY1" fmla="*/ 1550 h 333445"/>
                  <a:gd name="connsiteX2" fmla="*/ 1401231 w 1504421"/>
                  <a:gd name="connsiteY2" fmla="*/ 23178 h 333445"/>
                  <a:gd name="connsiteX3" fmla="*/ 1504420 w 1504421"/>
                  <a:gd name="connsiteY3" fmla="*/ 75392 h 333445"/>
                  <a:gd name="connsiteX4" fmla="*/ 1504421 w 1504421"/>
                  <a:gd name="connsiteY4" fmla="*/ 243286 h 333445"/>
                  <a:gd name="connsiteX5" fmla="*/ 1504421 w 1504421"/>
                  <a:gd name="connsiteY5" fmla="*/ 243286 h 333445"/>
                  <a:gd name="connsiteX6" fmla="*/ 1504421 w 1504421"/>
                  <a:gd name="connsiteY6" fmla="*/ 180958 h 333445"/>
                  <a:gd name="connsiteX7" fmla="*/ 4223 w 1504421"/>
                  <a:gd name="connsiteY7" fmla="*/ 243286 h 333445"/>
                  <a:gd name="connsiteX8" fmla="*/ 4223 w 1504421"/>
                  <a:gd name="connsiteY8" fmla="*/ 75391 h 333445"/>
                  <a:gd name="connsiteX9" fmla="*/ 25851 w 1504421"/>
                  <a:gd name="connsiteY9" fmla="*/ 23178 h 333445"/>
                  <a:gd name="connsiteX10" fmla="*/ 36112 w 1504421"/>
                  <a:gd name="connsiteY10" fmla="*/ 23745 h 333445"/>
                  <a:gd name="connsiteX11" fmla="*/ 242525 w 1504421"/>
                  <a:gd name="connsiteY11" fmla="*/ 4588 h 333445"/>
                  <a:gd name="connsiteX0" fmla="*/ 238302 w 1500198"/>
                  <a:gd name="connsiteY0" fmla="*/ 4588 h 333445"/>
                  <a:gd name="connsiteX1" fmla="*/ 1293652 w 1500198"/>
                  <a:gd name="connsiteY1" fmla="*/ 1550 h 333445"/>
                  <a:gd name="connsiteX2" fmla="*/ 1397008 w 1500198"/>
                  <a:gd name="connsiteY2" fmla="*/ 23178 h 333445"/>
                  <a:gd name="connsiteX3" fmla="*/ 1500197 w 1500198"/>
                  <a:gd name="connsiteY3" fmla="*/ 75392 h 333445"/>
                  <a:gd name="connsiteX4" fmla="*/ 1500198 w 1500198"/>
                  <a:gd name="connsiteY4" fmla="*/ 243286 h 333445"/>
                  <a:gd name="connsiteX5" fmla="*/ 1500198 w 1500198"/>
                  <a:gd name="connsiteY5" fmla="*/ 243286 h 333445"/>
                  <a:gd name="connsiteX6" fmla="*/ 1500198 w 1500198"/>
                  <a:gd name="connsiteY6" fmla="*/ 180958 h 333445"/>
                  <a:gd name="connsiteX7" fmla="*/ 0 w 1500198"/>
                  <a:gd name="connsiteY7" fmla="*/ 243286 h 333445"/>
                  <a:gd name="connsiteX8" fmla="*/ 0 w 1500198"/>
                  <a:gd name="connsiteY8" fmla="*/ 75391 h 333445"/>
                  <a:gd name="connsiteX9" fmla="*/ 21628 w 1500198"/>
                  <a:gd name="connsiteY9" fmla="*/ 23178 h 333445"/>
                  <a:gd name="connsiteX10" fmla="*/ 342424 w 1500198"/>
                  <a:gd name="connsiteY10" fmla="*/ 85344 h 333445"/>
                  <a:gd name="connsiteX11" fmla="*/ 238302 w 1500198"/>
                  <a:gd name="connsiteY11" fmla="*/ 4588 h 33344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2829 w 1500198"/>
                  <a:gd name="connsiteY9" fmla="*/ 54311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46029 w 1500198"/>
                  <a:gd name="connsiteY9" fmla="*/ 33292 h 331895"/>
                  <a:gd name="connsiteX10" fmla="*/ 238302 w 1500198"/>
                  <a:gd name="connsiteY10" fmla="*/ 3038 h 3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0198" h="331895">
                    <a:moveTo>
                      <a:pt x="238302" y="3038"/>
                    </a:moveTo>
                    <a:lnTo>
                      <a:pt x="1293652" y="0"/>
                    </a:lnTo>
                    <a:cubicBezTo>
                      <a:pt x="1313236" y="0"/>
                      <a:pt x="1362584" y="9321"/>
                      <a:pt x="1397008" y="21628"/>
                    </a:cubicBezTo>
                    <a:cubicBezTo>
                      <a:pt x="1485177" y="34267"/>
                      <a:pt x="1500197" y="54258"/>
                      <a:pt x="1500197" y="73842"/>
                    </a:cubicBezTo>
                    <a:cubicBezTo>
                      <a:pt x="1500197" y="129807"/>
                      <a:pt x="1500198" y="185771"/>
                      <a:pt x="1500198" y="241736"/>
                    </a:cubicBezTo>
                    <a:lnTo>
                      <a:pt x="1500198" y="241736"/>
                    </a:lnTo>
                    <a:lnTo>
                      <a:pt x="1500198" y="179408"/>
                    </a:lnTo>
                    <a:cubicBezTo>
                      <a:pt x="1000132" y="179408"/>
                      <a:pt x="493607" y="331895"/>
                      <a:pt x="0" y="241736"/>
                    </a:cubicBezTo>
                    <a:lnTo>
                      <a:pt x="0" y="73841"/>
                    </a:lnTo>
                    <a:cubicBezTo>
                      <a:pt x="0" y="54257"/>
                      <a:pt x="32181" y="47139"/>
                      <a:pt x="46029" y="33292"/>
                    </a:cubicBezTo>
                    <a:cubicBezTo>
                      <a:pt x="85746" y="21492"/>
                      <a:pt x="26298" y="6643"/>
                      <a:pt x="238302" y="3038"/>
                    </a:cubicBezTo>
                    <a:close/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" name="组合 1"/>
            <p:cNvGrpSpPr/>
            <p:nvPr/>
          </p:nvGrpSpPr>
          <p:grpSpPr>
            <a:xfrm>
              <a:off x="3741999" y="3684652"/>
              <a:ext cx="511078" cy="941806"/>
              <a:chOff x="1214414" y="2661856"/>
              <a:chExt cx="1500198" cy="1341221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46" name="圆角矩形 2"/>
              <p:cNvSpPr/>
              <p:nvPr/>
            </p:nvSpPr>
            <p:spPr>
              <a:xfrm>
                <a:off x="1214414" y="2714620"/>
                <a:ext cx="1500198" cy="1288457"/>
              </a:xfrm>
              <a:prstGeom prst="roundRect">
                <a:avLst/>
              </a:prstGeom>
              <a:solidFill>
                <a:srgbClr val="FFC000"/>
              </a:solidFill>
              <a:ln>
                <a:gradFill>
                  <a:gsLst>
                    <a:gs pos="0">
                      <a:schemeClr val="bg1"/>
                    </a:gs>
                    <a:gs pos="70000">
                      <a:schemeClr val="bg1">
                        <a:alpha val="62000"/>
                      </a:schemeClr>
                    </a:gs>
                    <a:gs pos="100000">
                      <a:srgbClr val="FFEBFA">
                        <a:alpha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任意多边形 3"/>
              <p:cNvSpPr/>
              <p:nvPr/>
            </p:nvSpPr>
            <p:spPr>
              <a:xfrm>
                <a:off x="1214414" y="2661856"/>
                <a:ext cx="1500198" cy="584168"/>
              </a:xfrm>
              <a:custGeom>
                <a:avLst/>
                <a:gdLst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12994"/>
                  <a:gd name="connsiteY0" fmla="*/ 0 h 331895"/>
                  <a:gd name="connsiteX1" fmla="*/ 1293652 w 1512994"/>
                  <a:gd name="connsiteY1" fmla="*/ 0 h 331895"/>
                  <a:gd name="connsiteX2" fmla="*/ 1478570 w 1512994"/>
                  <a:gd name="connsiteY2" fmla="*/ 21628 h 331895"/>
                  <a:gd name="connsiteX3" fmla="*/ 1500197 w 1512994"/>
                  <a:gd name="connsiteY3" fmla="*/ 73842 h 331895"/>
                  <a:gd name="connsiteX4" fmla="*/ 1500198 w 1512994"/>
                  <a:gd name="connsiteY4" fmla="*/ 241736 h 331895"/>
                  <a:gd name="connsiteX5" fmla="*/ 1500198 w 1512994"/>
                  <a:gd name="connsiteY5" fmla="*/ 241736 h 331895"/>
                  <a:gd name="connsiteX6" fmla="*/ 1500198 w 1512994"/>
                  <a:gd name="connsiteY6" fmla="*/ 241736 h 331895"/>
                  <a:gd name="connsiteX7" fmla="*/ 0 w 1512994"/>
                  <a:gd name="connsiteY7" fmla="*/ 241736 h 331895"/>
                  <a:gd name="connsiteX8" fmla="*/ 0 w 1512994"/>
                  <a:gd name="connsiteY8" fmla="*/ 241736 h 331895"/>
                  <a:gd name="connsiteX9" fmla="*/ 0 w 1512994"/>
                  <a:gd name="connsiteY9" fmla="*/ 241736 h 331895"/>
                  <a:gd name="connsiteX10" fmla="*/ 0 w 1512994"/>
                  <a:gd name="connsiteY10" fmla="*/ 73841 h 331895"/>
                  <a:gd name="connsiteX11" fmla="*/ 21628 w 1512994"/>
                  <a:gd name="connsiteY11" fmla="*/ 21628 h 331895"/>
                  <a:gd name="connsiteX12" fmla="*/ 73842 w 1512994"/>
                  <a:gd name="connsiteY12" fmla="*/ 1 h 331895"/>
                  <a:gd name="connsiteX13" fmla="*/ 73841 w 1512994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82681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52906"/>
                  <a:gd name="connsiteX1" fmla="*/ 1293652 w 1500198"/>
                  <a:gd name="connsiteY1" fmla="*/ 0 h 352906"/>
                  <a:gd name="connsiteX2" fmla="*/ 1397008 w 1500198"/>
                  <a:gd name="connsiteY2" fmla="*/ 21628 h 352906"/>
                  <a:gd name="connsiteX3" fmla="*/ 1500197 w 1500198"/>
                  <a:gd name="connsiteY3" fmla="*/ 73842 h 352906"/>
                  <a:gd name="connsiteX4" fmla="*/ 1500198 w 1500198"/>
                  <a:gd name="connsiteY4" fmla="*/ 241736 h 352906"/>
                  <a:gd name="connsiteX5" fmla="*/ 1500198 w 1500198"/>
                  <a:gd name="connsiteY5" fmla="*/ 241736 h 352906"/>
                  <a:gd name="connsiteX6" fmla="*/ 1500198 w 1500198"/>
                  <a:gd name="connsiteY6" fmla="*/ 179408 h 352906"/>
                  <a:gd name="connsiteX7" fmla="*/ 0 w 1500198"/>
                  <a:gd name="connsiteY7" fmla="*/ 241736 h 352906"/>
                  <a:gd name="connsiteX8" fmla="*/ 992444 w 1500198"/>
                  <a:gd name="connsiteY8" fmla="*/ 352906 h 352906"/>
                  <a:gd name="connsiteX9" fmla="*/ 0 w 1500198"/>
                  <a:gd name="connsiteY9" fmla="*/ 282681 h 352906"/>
                  <a:gd name="connsiteX10" fmla="*/ 0 w 1500198"/>
                  <a:gd name="connsiteY10" fmla="*/ 73841 h 352906"/>
                  <a:gd name="connsiteX11" fmla="*/ 21628 w 1500198"/>
                  <a:gd name="connsiteY11" fmla="*/ 21628 h 352906"/>
                  <a:gd name="connsiteX12" fmla="*/ 73842 w 1500198"/>
                  <a:gd name="connsiteY12" fmla="*/ 1 h 352906"/>
                  <a:gd name="connsiteX13" fmla="*/ 73841 w 1500198"/>
                  <a:gd name="connsiteY13" fmla="*/ 0 h 352906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82681 h 331895"/>
                  <a:gd name="connsiteX9" fmla="*/ 0 w 1500198"/>
                  <a:gd name="connsiteY9" fmla="*/ 73841 h 331895"/>
                  <a:gd name="connsiteX10" fmla="*/ 21628 w 1500198"/>
                  <a:gd name="connsiteY10" fmla="*/ 21628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162756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162756 w 1500198"/>
                  <a:gd name="connsiteY12" fmla="*/ 0 h 331895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476904 w 1537904"/>
                  <a:gd name="connsiteY0" fmla="*/ 69497 h 331895"/>
                  <a:gd name="connsiteX1" fmla="*/ 1331358 w 1537904"/>
                  <a:gd name="connsiteY1" fmla="*/ 0 h 331895"/>
                  <a:gd name="connsiteX2" fmla="*/ 1434714 w 1537904"/>
                  <a:gd name="connsiteY2" fmla="*/ 21628 h 331895"/>
                  <a:gd name="connsiteX3" fmla="*/ 1537903 w 1537904"/>
                  <a:gd name="connsiteY3" fmla="*/ 73842 h 331895"/>
                  <a:gd name="connsiteX4" fmla="*/ 1537904 w 1537904"/>
                  <a:gd name="connsiteY4" fmla="*/ 241736 h 331895"/>
                  <a:gd name="connsiteX5" fmla="*/ 1537904 w 1537904"/>
                  <a:gd name="connsiteY5" fmla="*/ 241736 h 331895"/>
                  <a:gd name="connsiteX6" fmla="*/ 1537904 w 1537904"/>
                  <a:gd name="connsiteY6" fmla="*/ 179408 h 331895"/>
                  <a:gd name="connsiteX7" fmla="*/ 37706 w 1537904"/>
                  <a:gd name="connsiteY7" fmla="*/ 241736 h 331895"/>
                  <a:gd name="connsiteX8" fmla="*/ 37706 w 1537904"/>
                  <a:gd name="connsiteY8" fmla="*/ 73841 h 331895"/>
                  <a:gd name="connsiteX9" fmla="*/ 59334 w 1537904"/>
                  <a:gd name="connsiteY9" fmla="*/ 21628 h 331895"/>
                  <a:gd name="connsiteX10" fmla="*/ 69595 w 1537904"/>
                  <a:gd name="connsiteY10" fmla="*/ 22195 h 331895"/>
                  <a:gd name="connsiteX11" fmla="*/ 476904 w 1537904"/>
                  <a:gd name="connsiteY11" fmla="*/ 69497 h 331895"/>
                  <a:gd name="connsiteX0" fmla="*/ 242525 w 1504421"/>
                  <a:gd name="connsiteY0" fmla="*/ 3038 h 331895"/>
                  <a:gd name="connsiteX1" fmla="*/ 1297875 w 1504421"/>
                  <a:gd name="connsiteY1" fmla="*/ 0 h 331895"/>
                  <a:gd name="connsiteX2" fmla="*/ 1401231 w 1504421"/>
                  <a:gd name="connsiteY2" fmla="*/ 21628 h 331895"/>
                  <a:gd name="connsiteX3" fmla="*/ 1504420 w 1504421"/>
                  <a:gd name="connsiteY3" fmla="*/ 73842 h 331895"/>
                  <a:gd name="connsiteX4" fmla="*/ 1504421 w 1504421"/>
                  <a:gd name="connsiteY4" fmla="*/ 241736 h 331895"/>
                  <a:gd name="connsiteX5" fmla="*/ 1504421 w 1504421"/>
                  <a:gd name="connsiteY5" fmla="*/ 241736 h 331895"/>
                  <a:gd name="connsiteX6" fmla="*/ 1504421 w 1504421"/>
                  <a:gd name="connsiteY6" fmla="*/ 179408 h 331895"/>
                  <a:gd name="connsiteX7" fmla="*/ 4223 w 1504421"/>
                  <a:gd name="connsiteY7" fmla="*/ 241736 h 331895"/>
                  <a:gd name="connsiteX8" fmla="*/ 4223 w 1504421"/>
                  <a:gd name="connsiteY8" fmla="*/ 73841 h 331895"/>
                  <a:gd name="connsiteX9" fmla="*/ 25851 w 1504421"/>
                  <a:gd name="connsiteY9" fmla="*/ 21628 h 331895"/>
                  <a:gd name="connsiteX10" fmla="*/ 36112 w 1504421"/>
                  <a:gd name="connsiteY10" fmla="*/ 22195 h 331895"/>
                  <a:gd name="connsiteX11" fmla="*/ 242525 w 1504421"/>
                  <a:gd name="connsiteY11" fmla="*/ 3038 h 331895"/>
                  <a:gd name="connsiteX0" fmla="*/ 242525 w 1504421"/>
                  <a:gd name="connsiteY0" fmla="*/ 4588 h 333445"/>
                  <a:gd name="connsiteX1" fmla="*/ 1297875 w 1504421"/>
                  <a:gd name="connsiteY1" fmla="*/ 1550 h 333445"/>
                  <a:gd name="connsiteX2" fmla="*/ 1401231 w 1504421"/>
                  <a:gd name="connsiteY2" fmla="*/ 23178 h 333445"/>
                  <a:gd name="connsiteX3" fmla="*/ 1504420 w 1504421"/>
                  <a:gd name="connsiteY3" fmla="*/ 75392 h 333445"/>
                  <a:gd name="connsiteX4" fmla="*/ 1504421 w 1504421"/>
                  <a:gd name="connsiteY4" fmla="*/ 243286 h 333445"/>
                  <a:gd name="connsiteX5" fmla="*/ 1504421 w 1504421"/>
                  <a:gd name="connsiteY5" fmla="*/ 243286 h 333445"/>
                  <a:gd name="connsiteX6" fmla="*/ 1504421 w 1504421"/>
                  <a:gd name="connsiteY6" fmla="*/ 180958 h 333445"/>
                  <a:gd name="connsiteX7" fmla="*/ 4223 w 1504421"/>
                  <a:gd name="connsiteY7" fmla="*/ 243286 h 333445"/>
                  <a:gd name="connsiteX8" fmla="*/ 4223 w 1504421"/>
                  <a:gd name="connsiteY8" fmla="*/ 75391 h 333445"/>
                  <a:gd name="connsiteX9" fmla="*/ 25851 w 1504421"/>
                  <a:gd name="connsiteY9" fmla="*/ 23178 h 333445"/>
                  <a:gd name="connsiteX10" fmla="*/ 36112 w 1504421"/>
                  <a:gd name="connsiteY10" fmla="*/ 23745 h 333445"/>
                  <a:gd name="connsiteX11" fmla="*/ 242525 w 1504421"/>
                  <a:gd name="connsiteY11" fmla="*/ 4588 h 333445"/>
                  <a:gd name="connsiteX0" fmla="*/ 238302 w 1500198"/>
                  <a:gd name="connsiteY0" fmla="*/ 4588 h 333445"/>
                  <a:gd name="connsiteX1" fmla="*/ 1293652 w 1500198"/>
                  <a:gd name="connsiteY1" fmla="*/ 1550 h 333445"/>
                  <a:gd name="connsiteX2" fmla="*/ 1397008 w 1500198"/>
                  <a:gd name="connsiteY2" fmla="*/ 23178 h 333445"/>
                  <a:gd name="connsiteX3" fmla="*/ 1500197 w 1500198"/>
                  <a:gd name="connsiteY3" fmla="*/ 75392 h 333445"/>
                  <a:gd name="connsiteX4" fmla="*/ 1500198 w 1500198"/>
                  <a:gd name="connsiteY4" fmla="*/ 243286 h 333445"/>
                  <a:gd name="connsiteX5" fmla="*/ 1500198 w 1500198"/>
                  <a:gd name="connsiteY5" fmla="*/ 243286 h 333445"/>
                  <a:gd name="connsiteX6" fmla="*/ 1500198 w 1500198"/>
                  <a:gd name="connsiteY6" fmla="*/ 180958 h 333445"/>
                  <a:gd name="connsiteX7" fmla="*/ 0 w 1500198"/>
                  <a:gd name="connsiteY7" fmla="*/ 243286 h 333445"/>
                  <a:gd name="connsiteX8" fmla="*/ 0 w 1500198"/>
                  <a:gd name="connsiteY8" fmla="*/ 75391 h 333445"/>
                  <a:gd name="connsiteX9" fmla="*/ 21628 w 1500198"/>
                  <a:gd name="connsiteY9" fmla="*/ 23178 h 333445"/>
                  <a:gd name="connsiteX10" fmla="*/ 342424 w 1500198"/>
                  <a:gd name="connsiteY10" fmla="*/ 85344 h 333445"/>
                  <a:gd name="connsiteX11" fmla="*/ 238302 w 1500198"/>
                  <a:gd name="connsiteY11" fmla="*/ 4588 h 33344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2829 w 1500198"/>
                  <a:gd name="connsiteY9" fmla="*/ 54311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46029 w 1500198"/>
                  <a:gd name="connsiteY9" fmla="*/ 33292 h 331895"/>
                  <a:gd name="connsiteX10" fmla="*/ 238302 w 1500198"/>
                  <a:gd name="connsiteY10" fmla="*/ 3038 h 3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0198" h="331895">
                    <a:moveTo>
                      <a:pt x="238302" y="3038"/>
                    </a:moveTo>
                    <a:lnTo>
                      <a:pt x="1293652" y="0"/>
                    </a:lnTo>
                    <a:cubicBezTo>
                      <a:pt x="1313236" y="0"/>
                      <a:pt x="1362584" y="9321"/>
                      <a:pt x="1397008" y="21628"/>
                    </a:cubicBezTo>
                    <a:cubicBezTo>
                      <a:pt x="1485177" y="34267"/>
                      <a:pt x="1500197" y="54258"/>
                      <a:pt x="1500197" y="73842"/>
                    </a:cubicBezTo>
                    <a:cubicBezTo>
                      <a:pt x="1500197" y="129807"/>
                      <a:pt x="1500198" y="185771"/>
                      <a:pt x="1500198" y="241736"/>
                    </a:cubicBezTo>
                    <a:lnTo>
                      <a:pt x="1500198" y="241736"/>
                    </a:lnTo>
                    <a:lnTo>
                      <a:pt x="1500198" y="179408"/>
                    </a:lnTo>
                    <a:cubicBezTo>
                      <a:pt x="1000132" y="179408"/>
                      <a:pt x="493607" y="331895"/>
                      <a:pt x="0" y="241736"/>
                    </a:cubicBezTo>
                    <a:lnTo>
                      <a:pt x="0" y="73841"/>
                    </a:lnTo>
                    <a:cubicBezTo>
                      <a:pt x="0" y="54257"/>
                      <a:pt x="32181" y="47139"/>
                      <a:pt x="46029" y="33292"/>
                    </a:cubicBezTo>
                    <a:cubicBezTo>
                      <a:pt x="85746" y="21492"/>
                      <a:pt x="26298" y="6643"/>
                      <a:pt x="238302" y="3038"/>
                    </a:cubicBezTo>
                    <a:close/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1"/>
            <p:cNvGrpSpPr/>
            <p:nvPr/>
          </p:nvGrpSpPr>
          <p:grpSpPr>
            <a:xfrm>
              <a:off x="3224157" y="4176028"/>
              <a:ext cx="511078" cy="450430"/>
              <a:chOff x="1214414" y="2661856"/>
              <a:chExt cx="1500198" cy="876953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49" name="圆角矩形 2"/>
              <p:cNvSpPr/>
              <p:nvPr/>
            </p:nvSpPr>
            <p:spPr>
              <a:xfrm>
                <a:off x="1214414" y="2714621"/>
                <a:ext cx="1500198" cy="824188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gradFill>
                  <a:gsLst>
                    <a:gs pos="0">
                      <a:schemeClr val="bg1"/>
                    </a:gs>
                    <a:gs pos="70000">
                      <a:schemeClr val="bg1">
                        <a:alpha val="62000"/>
                      </a:schemeClr>
                    </a:gs>
                    <a:gs pos="100000">
                      <a:srgbClr val="FFEBFA">
                        <a:alpha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任意多边形 3"/>
              <p:cNvSpPr/>
              <p:nvPr/>
            </p:nvSpPr>
            <p:spPr>
              <a:xfrm>
                <a:off x="1214414" y="2661856"/>
                <a:ext cx="1500198" cy="584168"/>
              </a:xfrm>
              <a:custGeom>
                <a:avLst/>
                <a:gdLst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12994"/>
                  <a:gd name="connsiteY0" fmla="*/ 0 h 331895"/>
                  <a:gd name="connsiteX1" fmla="*/ 1293652 w 1512994"/>
                  <a:gd name="connsiteY1" fmla="*/ 0 h 331895"/>
                  <a:gd name="connsiteX2" fmla="*/ 1478570 w 1512994"/>
                  <a:gd name="connsiteY2" fmla="*/ 21628 h 331895"/>
                  <a:gd name="connsiteX3" fmla="*/ 1500197 w 1512994"/>
                  <a:gd name="connsiteY3" fmla="*/ 73842 h 331895"/>
                  <a:gd name="connsiteX4" fmla="*/ 1500198 w 1512994"/>
                  <a:gd name="connsiteY4" fmla="*/ 241736 h 331895"/>
                  <a:gd name="connsiteX5" fmla="*/ 1500198 w 1512994"/>
                  <a:gd name="connsiteY5" fmla="*/ 241736 h 331895"/>
                  <a:gd name="connsiteX6" fmla="*/ 1500198 w 1512994"/>
                  <a:gd name="connsiteY6" fmla="*/ 241736 h 331895"/>
                  <a:gd name="connsiteX7" fmla="*/ 0 w 1512994"/>
                  <a:gd name="connsiteY7" fmla="*/ 241736 h 331895"/>
                  <a:gd name="connsiteX8" fmla="*/ 0 w 1512994"/>
                  <a:gd name="connsiteY8" fmla="*/ 241736 h 331895"/>
                  <a:gd name="connsiteX9" fmla="*/ 0 w 1512994"/>
                  <a:gd name="connsiteY9" fmla="*/ 241736 h 331895"/>
                  <a:gd name="connsiteX10" fmla="*/ 0 w 1512994"/>
                  <a:gd name="connsiteY10" fmla="*/ 73841 h 331895"/>
                  <a:gd name="connsiteX11" fmla="*/ 21628 w 1512994"/>
                  <a:gd name="connsiteY11" fmla="*/ 21628 h 331895"/>
                  <a:gd name="connsiteX12" fmla="*/ 73842 w 1512994"/>
                  <a:gd name="connsiteY12" fmla="*/ 1 h 331895"/>
                  <a:gd name="connsiteX13" fmla="*/ 73841 w 1512994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82681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52906"/>
                  <a:gd name="connsiteX1" fmla="*/ 1293652 w 1500198"/>
                  <a:gd name="connsiteY1" fmla="*/ 0 h 352906"/>
                  <a:gd name="connsiteX2" fmla="*/ 1397008 w 1500198"/>
                  <a:gd name="connsiteY2" fmla="*/ 21628 h 352906"/>
                  <a:gd name="connsiteX3" fmla="*/ 1500197 w 1500198"/>
                  <a:gd name="connsiteY3" fmla="*/ 73842 h 352906"/>
                  <a:gd name="connsiteX4" fmla="*/ 1500198 w 1500198"/>
                  <a:gd name="connsiteY4" fmla="*/ 241736 h 352906"/>
                  <a:gd name="connsiteX5" fmla="*/ 1500198 w 1500198"/>
                  <a:gd name="connsiteY5" fmla="*/ 241736 h 352906"/>
                  <a:gd name="connsiteX6" fmla="*/ 1500198 w 1500198"/>
                  <a:gd name="connsiteY6" fmla="*/ 179408 h 352906"/>
                  <a:gd name="connsiteX7" fmla="*/ 0 w 1500198"/>
                  <a:gd name="connsiteY7" fmla="*/ 241736 h 352906"/>
                  <a:gd name="connsiteX8" fmla="*/ 992444 w 1500198"/>
                  <a:gd name="connsiteY8" fmla="*/ 352906 h 352906"/>
                  <a:gd name="connsiteX9" fmla="*/ 0 w 1500198"/>
                  <a:gd name="connsiteY9" fmla="*/ 282681 h 352906"/>
                  <a:gd name="connsiteX10" fmla="*/ 0 w 1500198"/>
                  <a:gd name="connsiteY10" fmla="*/ 73841 h 352906"/>
                  <a:gd name="connsiteX11" fmla="*/ 21628 w 1500198"/>
                  <a:gd name="connsiteY11" fmla="*/ 21628 h 352906"/>
                  <a:gd name="connsiteX12" fmla="*/ 73842 w 1500198"/>
                  <a:gd name="connsiteY12" fmla="*/ 1 h 352906"/>
                  <a:gd name="connsiteX13" fmla="*/ 73841 w 1500198"/>
                  <a:gd name="connsiteY13" fmla="*/ 0 h 352906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82681 h 331895"/>
                  <a:gd name="connsiteX9" fmla="*/ 0 w 1500198"/>
                  <a:gd name="connsiteY9" fmla="*/ 73841 h 331895"/>
                  <a:gd name="connsiteX10" fmla="*/ 21628 w 1500198"/>
                  <a:gd name="connsiteY10" fmla="*/ 21628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162756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162756 w 1500198"/>
                  <a:gd name="connsiteY12" fmla="*/ 0 h 331895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476904 w 1537904"/>
                  <a:gd name="connsiteY0" fmla="*/ 69497 h 331895"/>
                  <a:gd name="connsiteX1" fmla="*/ 1331358 w 1537904"/>
                  <a:gd name="connsiteY1" fmla="*/ 0 h 331895"/>
                  <a:gd name="connsiteX2" fmla="*/ 1434714 w 1537904"/>
                  <a:gd name="connsiteY2" fmla="*/ 21628 h 331895"/>
                  <a:gd name="connsiteX3" fmla="*/ 1537903 w 1537904"/>
                  <a:gd name="connsiteY3" fmla="*/ 73842 h 331895"/>
                  <a:gd name="connsiteX4" fmla="*/ 1537904 w 1537904"/>
                  <a:gd name="connsiteY4" fmla="*/ 241736 h 331895"/>
                  <a:gd name="connsiteX5" fmla="*/ 1537904 w 1537904"/>
                  <a:gd name="connsiteY5" fmla="*/ 241736 h 331895"/>
                  <a:gd name="connsiteX6" fmla="*/ 1537904 w 1537904"/>
                  <a:gd name="connsiteY6" fmla="*/ 179408 h 331895"/>
                  <a:gd name="connsiteX7" fmla="*/ 37706 w 1537904"/>
                  <a:gd name="connsiteY7" fmla="*/ 241736 h 331895"/>
                  <a:gd name="connsiteX8" fmla="*/ 37706 w 1537904"/>
                  <a:gd name="connsiteY8" fmla="*/ 73841 h 331895"/>
                  <a:gd name="connsiteX9" fmla="*/ 59334 w 1537904"/>
                  <a:gd name="connsiteY9" fmla="*/ 21628 h 331895"/>
                  <a:gd name="connsiteX10" fmla="*/ 69595 w 1537904"/>
                  <a:gd name="connsiteY10" fmla="*/ 22195 h 331895"/>
                  <a:gd name="connsiteX11" fmla="*/ 476904 w 1537904"/>
                  <a:gd name="connsiteY11" fmla="*/ 69497 h 331895"/>
                  <a:gd name="connsiteX0" fmla="*/ 242525 w 1504421"/>
                  <a:gd name="connsiteY0" fmla="*/ 3038 h 331895"/>
                  <a:gd name="connsiteX1" fmla="*/ 1297875 w 1504421"/>
                  <a:gd name="connsiteY1" fmla="*/ 0 h 331895"/>
                  <a:gd name="connsiteX2" fmla="*/ 1401231 w 1504421"/>
                  <a:gd name="connsiteY2" fmla="*/ 21628 h 331895"/>
                  <a:gd name="connsiteX3" fmla="*/ 1504420 w 1504421"/>
                  <a:gd name="connsiteY3" fmla="*/ 73842 h 331895"/>
                  <a:gd name="connsiteX4" fmla="*/ 1504421 w 1504421"/>
                  <a:gd name="connsiteY4" fmla="*/ 241736 h 331895"/>
                  <a:gd name="connsiteX5" fmla="*/ 1504421 w 1504421"/>
                  <a:gd name="connsiteY5" fmla="*/ 241736 h 331895"/>
                  <a:gd name="connsiteX6" fmla="*/ 1504421 w 1504421"/>
                  <a:gd name="connsiteY6" fmla="*/ 179408 h 331895"/>
                  <a:gd name="connsiteX7" fmla="*/ 4223 w 1504421"/>
                  <a:gd name="connsiteY7" fmla="*/ 241736 h 331895"/>
                  <a:gd name="connsiteX8" fmla="*/ 4223 w 1504421"/>
                  <a:gd name="connsiteY8" fmla="*/ 73841 h 331895"/>
                  <a:gd name="connsiteX9" fmla="*/ 25851 w 1504421"/>
                  <a:gd name="connsiteY9" fmla="*/ 21628 h 331895"/>
                  <a:gd name="connsiteX10" fmla="*/ 36112 w 1504421"/>
                  <a:gd name="connsiteY10" fmla="*/ 22195 h 331895"/>
                  <a:gd name="connsiteX11" fmla="*/ 242525 w 1504421"/>
                  <a:gd name="connsiteY11" fmla="*/ 3038 h 331895"/>
                  <a:gd name="connsiteX0" fmla="*/ 242525 w 1504421"/>
                  <a:gd name="connsiteY0" fmla="*/ 4588 h 333445"/>
                  <a:gd name="connsiteX1" fmla="*/ 1297875 w 1504421"/>
                  <a:gd name="connsiteY1" fmla="*/ 1550 h 333445"/>
                  <a:gd name="connsiteX2" fmla="*/ 1401231 w 1504421"/>
                  <a:gd name="connsiteY2" fmla="*/ 23178 h 333445"/>
                  <a:gd name="connsiteX3" fmla="*/ 1504420 w 1504421"/>
                  <a:gd name="connsiteY3" fmla="*/ 75392 h 333445"/>
                  <a:gd name="connsiteX4" fmla="*/ 1504421 w 1504421"/>
                  <a:gd name="connsiteY4" fmla="*/ 243286 h 333445"/>
                  <a:gd name="connsiteX5" fmla="*/ 1504421 w 1504421"/>
                  <a:gd name="connsiteY5" fmla="*/ 243286 h 333445"/>
                  <a:gd name="connsiteX6" fmla="*/ 1504421 w 1504421"/>
                  <a:gd name="connsiteY6" fmla="*/ 180958 h 333445"/>
                  <a:gd name="connsiteX7" fmla="*/ 4223 w 1504421"/>
                  <a:gd name="connsiteY7" fmla="*/ 243286 h 333445"/>
                  <a:gd name="connsiteX8" fmla="*/ 4223 w 1504421"/>
                  <a:gd name="connsiteY8" fmla="*/ 75391 h 333445"/>
                  <a:gd name="connsiteX9" fmla="*/ 25851 w 1504421"/>
                  <a:gd name="connsiteY9" fmla="*/ 23178 h 333445"/>
                  <a:gd name="connsiteX10" fmla="*/ 36112 w 1504421"/>
                  <a:gd name="connsiteY10" fmla="*/ 23745 h 333445"/>
                  <a:gd name="connsiteX11" fmla="*/ 242525 w 1504421"/>
                  <a:gd name="connsiteY11" fmla="*/ 4588 h 333445"/>
                  <a:gd name="connsiteX0" fmla="*/ 238302 w 1500198"/>
                  <a:gd name="connsiteY0" fmla="*/ 4588 h 333445"/>
                  <a:gd name="connsiteX1" fmla="*/ 1293652 w 1500198"/>
                  <a:gd name="connsiteY1" fmla="*/ 1550 h 333445"/>
                  <a:gd name="connsiteX2" fmla="*/ 1397008 w 1500198"/>
                  <a:gd name="connsiteY2" fmla="*/ 23178 h 333445"/>
                  <a:gd name="connsiteX3" fmla="*/ 1500197 w 1500198"/>
                  <a:gd name="connsiteY3" fmla="*/ 75392 h 333445"/>
                  <a:gd name="connsiteX4" fmla="*/ 1500198 w 1500198"/>
                  <a:gd name="connsiteY4" fmla="*/ 243286 h 333445"/>
                  <a:gd name="connsiteX5" fmla="*/ 1500198 w 1500198"/>
                  <a:gd name="connsiteY5" fmla="*/ 243286 h 333445"/>
                  <a:gd name="connsiteX6" fmla="*/ 1500198 w 1500198"/>
                  <a:gd name="connsiteY6" fmla="*/ 180958 h 333445"/>
                  <a:gd name="connsiteX7" fmla="*/ 0 w 1500198"/>
                  <a:gd name="connsiteY7" fmla="*/ 243286 h 333445"/>
                  <a:gd name="connsiteX8" fmla="*/ 0 w 1500198"/>
                  <a:gd name="connsiteY8" fmla="*/ 75391 h 333445"/>
                  <a:gd name="connsiteX9" fmla="*/ 21628 w 1500198"/>
                  <a:gd name="connsiteY9" fmla="*/ 23178 h 333445"/>
                  <a:gd name="connsiteX10" fmla="*/ 342424 w 1500198"/>
                  <a:gd name="connsiteY10" fmla="*/ 85344 h 333445"/>
                  <a:gd name="connsiteX11" fmla="*/ 238302 w 1500198"/>
                  <a:gd name="connsiteY11" fmla="*/ 4588 h 33344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2829 w 1500198"/>
                  <a:gd name="connsiteY9" fmla="*/ 54311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46029 w 1500198"/>
                  <a:gd name="connsiteY9" fmla="*/ 33292 h 331895"/>
                  <a:gd name="connsiteX10" fmla="*/ 238302 w 1500198"/>
                  <a:gd name="connsiteY10" fmla="*/ 3038 h 3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0198" h="331895">
                    <a:moveTo>
                      <a:pt x="238302" y="3038"/>
                    </a:moveTo>
                    <a:lnTo>
                      <a:pt x="1293652" y="0"/>
                    </a:lnTo>
                    <a:cubicBezTo>
                      <a:pt x="1313236" y="0"/>
                      <a:pt x="1362584" y="9321"/>
                      <a:pt x="1397008" y="21628"/>
                    </a:cubicBezTo>
                    <a:cubicBezTo>
                      <a:pt x="1485177" y="34267"/>
                      <a:pt x="1500197" y="54258"/>
                      <a:pt x="1500197" y="73842"/>
                    </a:cubicBezTo>
                    <a:cubicBezTo>
                      <a:pt x="1500197" y="129807"/>
                      <a:pt x="1500198" y="185771"/>
                      <a:pt x="1500198" y="241736"/>
                    </a:cubicBezTo>
                    <a:lnTo>
                      <a:pt x="1500198" y="241736"/>
                    </a:lnTo>
                    <a:lnTo>
                      <a:pt x="1500198" y="179408"/>
                    </a:lnTo>
                    <a:cubicBezTo>
                      <a:pt x="1000132" y="179408"/>
                      <a:pt x="493607" y="331895"/>
                      <a:pt x="0" y="241736"/>
                    </a:cubicBezTo>
                    <a:lnTo>
                      <a:pt x="0" y="73841"/>
                    </a:lnTo>
                    <a:cubicBezTo>
                      <a:pt x="0" y="54257"/>
                      <a:pt x="32181" y="47139"/>
                      <a:pt x="46029" y="33292"/>
                    </a:cubicBezTo>
                    <a:cubicBezTo>
                      <a:pt x="85746" y="21492"/>
                      <a:pt x="26298" y="6643"/>
                      <a:pt x="238302" y="3038"/>
                    </a:cubicBezTo>
                    <a:close/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1" name="组合 1"/>
            <p:cNvGrpSpPr/>
            <p:nvPr/>
          </p:nvGrpSpPr>
          <p:grpSpPr>
            <a:xfrm>
              <a:off x="4978456" y="3739458"/>
              <a:ext cx="511078" cy="887000"/>
              <a:chOff x="1214414" y="2661856"/>
              <a:chExt cx="1500198" cy="1212917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52" name="圆角矩形 2"/>
              <p:cNvSpPr/>
              <p:nvPr/>
            </p:nvSpPr>
            <p:spPr>
              <a:xfrm>
                <a:off x="1214414" y="2714619"/>
                <a:ext cx="1500198" cy="116015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gradFill>
                  <a:gsLst>
                    <a:gs pos="0">
                      <a:schemeClr val="bg1"/>
                    </a:gs>
                    <a:gs pos="70000">
                      <a:schemeClr val="bg1">
                        <a:alpha val="62000"/>
                      </a:schemeClr>
                    </a:gs>
                    <a:gs pos="100000">
                      <a:srgbClr val="FFEBFA">
                        <a:alpha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任意多边形 3"/>
              <p:cNvSpPr/>
              <p:nvPr/>
            </p:nvSpPr>
            <p:spPr>
              <a:xfrm>
                <a:off x="1214414" y="2661856"/>
                <a:ext cx="1500198" cy="584168"/>
              </a:xfrm>
              <a:custGeom>
                <a:avLst/>
                <a:gdLst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12994"/>
                  <a:gd name="connsiteY0" fmla="*/ 0 h 331895"/>
                  <a:gd name="connsiteX1" fmla="*/ 1293652 w 1512994"/>
                  <a:gd name="connsiteY1" fmla="*/ 0 h 331895"/>
                  <a:gd name="connsiteX2" fmla="*/ 1478570 w 1512994"/>
                  <a:gd name="connsiteY2" fmla="*/ 21628 h 331895"/>
                  <a:gd name="connsiteX3" fmla="*/ 1500197 w 1512994"/>
                  <a:gd name="connsiteY3" fmla="*/ 73842 h 331895"/>
                  <a:gd name="connsiteX4" fmla="*/ 1500198 w 1512994"/>
                  <a:gd name="connsiteY4" fmla="*/ 241736 h 331895"/>
                  <a:gd name="connsiteX5" fmla="*/ 1500198 w 1512994"/>
                  <a:gd name="connsiteY5" fmla="*/ 241736 h 331895"/>
                  <a:gd name="connsiteX6" fmla="*/ 1500198 w 1512994"/>
                  <a:gd name="connsiteY6" fmla="*/ 241736 h 331895"/>
                  <a:gd name="connsiteX7" fmla="*/ 0 w 1512994"/>
                  <a:gd name="connsiteY7" fmla="*/ 241736 h 331895"/>
                  <a:gd name="connsiteX8" fmla="*/ 0 w 1512994"/>
                  <a:gd name="connsiteY8" fmla="*/ 241736 h 331895"/>
                  <a:gd name="connsiteX9" fmla="*/ 0 w 1512994"/>
                  <a:gd name="connsiteY9" fmla="*/ 241736 h 331895"/>
                  <a:gd name="connsiteX10" fmla="*/ 0 w 1512994"/>
                  <a:gd name="connsiteY10" fmla="*/ 73841 h 331895"/>
                  <a:gd name="connsiteX11" fmla="*/ 21628 w 1512994"/>
                  <a:gd name="connsiteY11" fmla="*/ 21628 h 331895"/>
                  <a:gd name="connsiteX12" fmla="*/ 73842 w 1512994"/>
                  <a:gd name="connsiteY12" fmla="*/ 1 h 331895"/>
                  <a:gd name="connsiteX13" fmla="*/ 73841 w 1512994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82681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52906"/>
                  <a:gd name="connsiteX1" fmla="*/ 1293652 w 1500198"/>
                  <a:gd name="connsiteY1" fmla="*/ 0 h 352906"/>
                  <a:gd name="connsiteX2" fmla="*/ 1397008 w 1500198"/>
                  <a:gd name="connsiteY2" fmla="*/ 21628 h 352906"/>
                  <a:gd name="connsiteX3" fmla="*/ 1500197 w 1500198"/>
                  <a:gd name="connsiteY3" fmla="*/ 73842 h 352906"/>
                  <a:gd name="connsiteX4" fmla="*/ 1500198 w 1500198"/>
                  <a:gd name="connsiteY4" fmla="*/ 241736 h 352906"/>
                  <a:gd name="connsiteX5" fmla="*/ 1500198 w 1500198"/>
                  <a:gd name="connsiteY5" fmla="*/ 241736 h 352906"/>
                  <a:gd name="connsiteX6" fmla="*/ 1500198 w 1500198"/>
                  <a:gd name="connsiteY6" fmla="*/ 179408 h 352906"/>
                  <a:gd name="connsiteX7" fmla="*/ 0 w 1500198"/>
                  <a:gd name="connsiteY7" fmla="*/ 241736 h 352906"/>
                  <a:gd name="connsiteX8" fmla="*/ 992444 w 1500198"/>
                  <a:gd name="connsiteY8" fmla="*/ 352906 h 352906"/>
                  <a:gd name="connsiteX9" fmla="*/ 0 w 1500198"/>
                  <a:gd name="connsiteY9" fmla="*/ 282681 h 352906"/>
                  <a:gd name="connsiteX10" fmla="*/ 0 w 1500198"/>
                  <a:gd name="connsiteY10" fmla="*/ 73841 h 352906"/>
                  <a:gd name="connsiteX11" fmla="*/ 21628 w 1500198"/>
                  <a:gd name="connsiteY11" fmla="*/ 21628 h 352906"/>
                  <a:gd name="connsiteX12" fmla="*/ 73842 w 1500198"/>
                  <a:gd name="connsiteY12" fmla="*/ 1 h 352906"/>
                  <a:gd name="connsiteX13" fmla="*/ 73841 w 1500198"/>
                  <a:gd name="connsiteY13" fmla="*/ 0 h 352906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82681 h 331895"/>
                  <a:gd name="connsiteX9" fmla="*/ 0 w 1500198"/>
                  <a:gd name="connsiteY9" fmla="*/ 73841 h 331895"/>
                  <a:gd name="connsiteX10" fmla="*/ 21628 w 1500198"/>
                  <a:gd name="connsiteY10" fmla="*/ 21628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162756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162756 w 1500198"/>
                  <a:gd name="connsiteY12" fmla="*/ 0 h 331895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476904 w 1537904"/>
                  <a:gd name="connsiteY0" fmla="*/ 69497 h 331895"/>
                  <a:gd name="connsiteX1" fmla="*/ 1331358 w 1537904"/>
                  <a:gd name="connsiteY1" fmla="*/ 0 h 331895"/>
                  <a:gd name="connsiteX2" fmla="*/ 1434714 w 1537904"/>
                  <a:gd name="connsiteY2" fmla="*/ 21628 h 331895"/>
                  <a:gd name="connsiteX3" fmla="*/ 1537903 w 1537904"/>
                  <a:gd name="connsiteY3" fmla="*/ 73842 h 331895"/>
                  <a:gd name="connsiteX4" fmla="*/ 1537904 w 1537904"/>
                  <a:gd name="connsiteY4" fmla="*/ 241736 h 331895"/>
                  <a:gd name="connsiteX5" fmla="*/ 1537904 w 1537904"/>
                  <a:gd name="connsiteY5" fmla="*/ 241736 h 331895"/>
                  <a:gd name="connsiteX6" fmla="*/ 1537904 w 1537904"/>
                  <a:gd name="connsiteY6" fmla="*/ 179408 h 331895"/>
                  <a:gd name="connsiteX7" fmla="*/ 37706 w 1537904"/>
                  <a:gd name="connsiteY7" fmla="*/ 241736 h 331895"/>
                  <a:gd name="connsiteX8" fmla="*/ 37706 w 1537904"/>
                  <a:gd name="connsiteY8" fmla="*/ 73841 h 331895"/>
                  <a:gd name="connsiteX9" fmla="*/ 59334 w 1537904"/>
                  <a:gd name="connsiteY9" fmla="*/ 21628 h 331895"/>
                  <a:gd name="connsiteX10" fmla="*/ 69595 w 1537904"/>
                  <a:gd name="connsiteY10" fmla="*/ 22195 h 331895"/>
                  <a:gd name="connsiteX11" fmla="*/ 476904 w 1537904"/>
                  <a:gd name="connsiteY11" fmla="*/ 69497 h 331895"/>
                  <a:gd name="connsiteX0" fmla="*/ 242525 w 1504421"/>
                  <a:gd name="connsiteY0" fmla="*/ 3038 h 331895"/>
                  <a:gd name="connsiteX1" fmla="*/ 1297875 w 1504421"/>
                  <a:gd name="connsiteY1" fmla="*/ 0 h 331895"/>
                  <a:gd name="connsiteX2" fmla="*/ 1401231 w 1504421"/>
                  <a:gd name="connsiteY2" fmla="*/ 21628 h 331895"/>
                  <a:gd name="connsiteX3" fmla="*/ 1504420 w 1504421"/>
                  <a:gd name="connsiteY3" fmla="*/ 73842 h 331895"/>
                  <a:gd name="connsiteX4" fmla="*/ 1504421 w 1504421"/>
                  <a:gd name="connsiteY4" fmla="*/ 241736 h 331895"/>
                  <a:gd name="connsiteX5" fmla="*/ 1504421 w 1504421"/>
                  <a:gd name="connsiteY5" fmla="*/ 241736 h 331895"/>
                  <a:gd name="connsiteX6" fmla="*/ 1504421 w 1504421"/>
                  <a:gd name="connsiteY6" fmla="*/ 179408 h 331895"/>
                  <a:gd name="connsiteX7" fmla="*/ 4223 w 1504421"/>
                  <a:gd name="connsiteY7" fmla="*/ 241736 h 331895"/>
                  <a:gd name="connsiteX8" fmla="*/ 4223 w 1504421"/>
                  <a:gd name="connsiteY8" fmla="*/ 73841 h 331895"/>
                  <a:gd name="connsiteX9" fmla="*/ 25851 w 1504421"/>
                  <a:gd name="connsiteY9" fmla="*/ 21628 h 331895"/>
                  <a:gd name="connsiteX10" fmla="*/ 36112 w 1504421"/>
                  <a:gd name="connsiteY10" fmla="*/ 22195 h 331895"/>
                  <a:gd name="connsiteX11" fmla="*/ 242525 w 1504421"/>
                  <a:gd name="connsiteY11" fmla="*/ 3038 h 331895"/>
                  <a:gd name="connsiteX0" fmla="*/ 242525 w 1504421"/>
                  <a:gd name="connsiteY0" fmla="*/ 4588 h 333445"/>
                  <a:gd name="connsiteX1" fmla="*/ 1297875 w 1504421"/>
                  <a:gd name="connsiteY1" fmla="*/ 1550 h 333445"/>
                  <a:gd name="connsiteX2" fmla="*/ 1401231 w 1504421"/>
                  <a:gd name="connsiteY2" fmla="*/ 23178 h 333445"/>
                  <a:gd name="connsiteX3" fmla="*/ 1504420 w 1504421"/>
                  <a:gd name="connsiteY3" fmla="*/ 75392 h 333445"/>
                  <a:gd name="connsiteX4" fmla="*/ 1504421 w 1504421"/>
                  <a:gd name="connsiteY4" fmla="*/ 243286 h 333445"/>
                  <a:gd name="connsiteX5" fmla="*/ 1504421 w 1504421"/>
                  <a:gd name="connsiteY5" fmla="*/ 243286 h 333445"/>
                  <a:gd name="connsiteX6" fmla="*/ 1504421 w 1504421"/>
                  <a:gd name="connsiteY6" fmla="*/ 180958 h 333445"/>
                  <a:gd name="connsiteX7" fmla="*/ 4223 w 1504421"/>
                  <a:gd name="connsiteY7" fmla="*/ 243286 h 333445"/>
                  <a:gd name="connsiteX8" fmla="*/ 4223 w 1504421"/>
                  <a:gd name="connsiteY8" fmla="*/ 75391 h 333445"/>
                  <a:gd name="connsiteX9" fmla="*/ 25851 w 1504421"/>
                  <a:gd name="connsiteY9" fmla="*/ 23178 h 333445"/>
                  <a:gd name="connsiteX10" fmla="*/ 36112 w 1504421"/>
                  <a:gd name="connsiteY10" fmla="*/ 23745 h 333445"/>
                  <a:gd name="connsiteX11" fmla="*/ 242525 w 1504421"/>
                  <a:gd name="connsiteY11" fmla="*/ 4588 h 333445"/>
                  <a:gd name="connsiteX0" fmla="*/ 238302 w 1500198"/>
                  <a:gd name="connsiteY0" fmla="*/ 4588 h 333445"/>
                  <a:gd name="connsiteX1" fmla="*/ 1293652 w 1500198"/>
                  <a:gd name="connsiteY1" fmla="*/ 1550 h 333445"/>
                  <a:gd name="connsiteX2" fmla="*/ 1397008 w 1500198"/>
                  <a:gd name="connsiteY2" fmla="*/ 23178 h 333445"/>
                  <a:gd name="connsiteX3" fmla="*/ 1500197 w 1500198"/>
                  <a:gd name="connsiteY3" fmla="*/ 75392 h 333445"/>
                  <a:gd name="connsiteX4" fmla="*/ 1500198 w 1500198"/>
                  <a:gd name="connsiteY4" fmla="*/ 243286 h 333445"/>
                  <a:gd name="connsiteX5" fmla="*/ 1500198 w 1500198"/>
                  <a:gd name="connsiteY5" fmla="*/ 243286 h 333445"/>
                  <a:gd name="connsiteX6" fmla="*/ 1500198 w 1500198"/>
                  <a:gd name="connsiteY6" fmla="*/ 180958 h 333445"/>
                  <a:gd name="connsiteX7" fmla="*/ 0 w 1500198"/>
                  <a:gd name="connsiteY7" fmla="*/ 243286 h 333445"/>
                  <a:gd name="connsiteX8" fmla="*/ 0 w 1500198"/>
                  <a:gd name="connsiteY8" fmla="*/ 75391 h 333445"/>
                  <a:gd name="connsiteX9" fmla="*/ 21628 w 1500198"/>
                  <a:gd name="connsiteY9" fmla="*/ 23178 h 333445"/>
                  <a:gd name="connsiteX10" fmla="*/ 342424 w 1500198"/>
                  <a:gd name="connsiteY10" fmla="*/ 85344 h 333445"/>
                  <a:gd name="connsiteX11" fmla="*/ 238302 w 1500198"/>
                  <a:gd name="connsiteY11" fmla="*/ 4588 h 33344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2829 w 1500198"/>
                  <a:gd name="connsiteY9" fmla="*/ 54311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46029 w 1500198"/>
                  <a:gd name="connsiteY9" fmla="*/ 33292 h 331895"/>
                  <a:gd name="connsiteX10" fmla="*/ 238302 w 1500198"/>
                  <a:gd name="connsiteY10" fmla="*/ 3038 h 3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0198" h="331895">
                    <a:moveTo>
                      <a:pt x="238302" y="3038"/>
                    </a:moveTo>
                    <a:lnTo>
                      <a:pt x="1293652" y="0"/>
                    </a:lnTo>
                    <a:cubicBezTo>
                      <a:pt x="1313236" y="0"/>
                      <a:pt x="1362584" y="9321"/>
                      <a:pt x="1397008" y="21628"/>
                    </a:cubicBezTo>
                    <a:cubicBezTo>
                      <a:pt x="1485177" y="34267"/>
                      <a:pt x="1500197" y="54258"/>
                      <a:pt x="1500197" y="73842"/>
                    </a:cubicBezTo>
                    <a:cubicBezTo>
                      <a:pt x="1500197" y="129807"/>
                      <a:pt x="1500198" y="185771"/>
                      <a:pt x="1500198" y="241736"/>
                    </a:cubicBezTo>
                    <a:lnTo>
                      <a:pt x="1500198" y="241736"/>
                    </a:lnTo>
                    <a:lnTo>
                      <a:pt x="1500198" y="179408"/>
                    </a:lnTo>
                    <a:cubicBezTo>
                      <a:pt x="1000132" y="179408"/>
                      <a:pt x="493607" y="331895"/>
                      <a:pt x="0" y="241736"/>
                    </a:cubicBezTo>
                    <a:lnTo>
                      <a:pt x="0" y="73841"/>
                    </a:lnTo>
                    <a:cubicBezTo>
                      <a:pt x="0" y="54257"/>
                      <a:pt x="32181" y="47139"/>
                      <a:pt x="46029" y="33292"/>
                    </a:cubicBezTo>
                    <a:cubicBezTo>
                      <a:pt x="85746" y="21492"/>
                      <a:pt x="26298" y="6643"/>
                      <a:pt x="238302" y="3038"/>
                    </a:cubicBezTo>
                    <a:close/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4" name="组合 1"/>
            <p:cNvGrpSpPr/>
            <p:nvPr/>
          </p:nvGrpSpPr>
          <p:grpSpPr>
            <a:xfrm>
              <a:off x="5502766" y="3193275"/>
              <a:ext cx="511078" cy="1433183"/>
              <a:chOff x="1214414" y="2661856"/>
              <a:chExt cx="1500198" cy="1805490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78" name="圆角矩形 2"/>
              <p:cNvSpPr/>
              <p:nvPr/>
            </p:nvSpPr>
            <p:spPr>
              <a:xfrm>
                <a:off x="1214414" y="2714620"/>
                <a:ext cx="1500198" cy="1752726"/>
              </a:xfrm>
              <a:prstGeom prst="roundRect">
                <a:avLst/>
              </a:prstGeom>
              <a:solidFill>
                <a:srgbClr val="FFC000"/>
              </a:solidFill>
              <a:ln>
                <a:gradFill>
                  <a:gsLst>
                    <a:gs pos="0">
                      <a:schemeClr val="bg1"/>
                    </a:gs>
                    <a:gs pos="70000">
                      <a:schemeClr val="bg1">
                        <a:alpha val="62000"/>
                      </a:schemeClr>
                    </a:gs>
                    <a:gs pos="100000">
                      <a:srgbClr val="FFEBFA">
                        <a:alpha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任意多边形 3"/>
              <p:cNvSpPr/>
              <p:nvPr/>
            </p:nvSpPr>
            <p:spPr>
              <a:xfrm>
                <a:off x="1214414" y="2661856"/>
                <a:ext cx="1500198" cy="584168"/>
              </a:xfrm>
              <a:custGeom>
                <a:avLst/>
                <a:gdLst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12994"/>
                  <a:gd name="connsiteY0" fmla="*/ 0 h 331895"/>
                  <a:gd name="connsiteX1" fmla="*/ 1293652 w 1512994"/>
                  <a:gd name="connsiteY1" fmla="*/ 0 h 331895"/>
                  <a:gd name="connsiteX2" fmla="*/ 1478570 w 1512994"/>
                  <a:gd name="connsiteY2" fmla="*/ 21628 h 331895"/>
                  <a:gd name="connsiteX3" fmla="*/ 1500197 w 1512994"/>
                  <a:gd name="connsiteY3" fmla="*/ 73842 h 331895"/>
                  <a:gd name="connsiteX4" fmla="*/ 1500198 w 1512994"/>
                  <a:gd name="connsiteY4" fmla="*/ 241736 h 331895"/>
                  <a:gd name="connsiteX5" fmla="*/ 1500198 w 1512994"/>
                  <a:gd name="connsiteY5" fmla="*/ 241736 h 331895"/>
                  <a:gd name="connsiteX6" fmla="*/ 1500198 w 1512994"/>
                  <a:gd name="connsiteY6" fmla="*/ 241736 h 331895"/>
                  <a:gd name="connsiteX7" fmla="*/ 0 w 1512994"/>
                  <a:gd name="connsiteY7" fmla="*/ 241736 h 331895"/>
                  <a:gd name="connsiteX8" fmla="*/ 0 w 1512994"/>
                  <a:gd name="connsiteY8" fmla="*/ 241736 h 331895"/>
                  <a:gd name="connsiteX9" fmla="*/ 0 w 1512994"/>
                  <a:gd name="connsiteY9" fmla="*/ 241736 h 331895"/>
                  <a:gd name="connsiteX10" fmla="*/ 0 w 1512994"/>
                  <a:gd name="connsiteY10" fmla="*/ 73841 h 331895"/>
                  <a:gd name="connsiteX11" fmla="*/ 21628 w 1512994"/>
                  <a:gd name="connsiteY11" fmla="*/ 21628 h 331895"/>
                  <a:gd name="connsiteX12" fmla="*/ 73842 w 1512994"/>
                  <a:gd name="connsiteY12" fmla="*/ 1 h 331895"/>
                  <a:gd name="connsiteX13" fmla="*/ 73841 w 1512994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82681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52906"/>
                  <a:gd name="connsiteX1" fmla="*/ 1293652 w 1500198"/>
                  <a:gd name="connsiteY1" fmla="*/ 0 h 352906"/>
                  <a:gd name="connsiteX2" fmla="*/ 1397008 w 1500198"/>
                  <a:gd name="connsiteY2" fmla="*/ 21628 h 352906"/>
                  <a:gd name="connsiteX3" fmla="*/ 1500197 w 1500198"/>
                  <a:gd name="connsiteY3" fmla="*/ 73842 h 352906"/>
                  <a:gd name="connsiteX4" fmla="*/ 1500198 w 1500198"/>
                  <a:gd name="connsiteY4" fmla="*/ 241736 h 352906"/>
                  <a:gd name="connsiteX5" fmla="*/ 1500198 w 1500198"/>
                  <a:gd name="connsiteY5" fmla="*/ 241736 h 352906"/>
                  <a:gd name="connsiteX6" fmla="*/ 1500198 w 1500198"/>
                  <a:gd name="connsiteY6" fmla="*/ 179408 h 352906"/>
                  <a:gd name="connsiteX7" fmla="*/ 0 w 1500198"/>
                  <a:gd name="connsiteY7" fmla="*/ 241736 h 352906"/>
                  <a:gd name="connsiteX8" fmla="*/ 992444 w 1500198"/>
                  <a:gd name="connsiteY8" fmla="*/ 352906 h 352906"/>
                  <a:gd name="connsiteX9" fmla="*/ 0 w 1500198"/>
                  <a:gd name="connsiteY9" fmla="*/ 282681 h 352906"/>
                  <a:gd name="connsiteX10" fmla="*/ 0 w 1500198"/>
                  <a:gd name="connsiteY10" fmla="*/ 73841 h 352906"/>
                  <a:gd name="connsiteX11" fmla="*/ 21628 w 1500198"/>
                  <a:gd name="connsiteY11" fmla="*/ 21628 h 352906"/>
                  <a:gd name="connsiteX12" fmla="*/ 73842 w 1500198"/>
                  <a:gd name="connsiteY12" fmla="*/ 1 h 352906"/>
                  <a:gd name="connsiteX13" fmla="*/ 73841 w 1500198"/>
                  <a:gd name="connsiteY13" fmla="*/ 0 h 352906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82681 h 331895"/>
                  <a:gd name="connsiteX9" fmla="*/ 0 w 1500198"/>
                  <a:gd name="connsiteY9" fmla="*/ 73841 h 331895"/>
                  <a:gd name="connsiteX10" fmla="*/ 21628 w 1500198"/>
                  <a:gd name="connsiteY10" fmla="*/ 21628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162756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162756 w 1500198"/>
                  <a:gd name="connsiteY12" fmla="*/ 0 h 331895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476904 w 1537904"/>
                  <a:gd name="connsiteY0" fmla="*/ 69497 h 331895"/>
                  <a:gd name="connsiteX1" fmla="*/ 1331358 w 1537904"/>
                  <a:gd name="connsiteY1" fmla="*/ 0 h 331895"/>
                  <a:gd name="connsiteX2" fmla="*/ 1434714 w 1537904"/>
                  <a:gd name="connsiteY2" fmla="*/ 21628 h 331895"/>
                  <a:gd name="connsiteX3" fmla="*/ 1537903 w 1537904"/>
                  <a:gd name="connsiteY3" fmla="*/ 73842 h 331895"/>
                  <a:gd name="connsiteX4" fmla="*/ 1537904 w 1537904"/>
                  <a:gd name="connsiteY4" fmla="*/ 241736 h 331895"/>
                  <a:gd name="connsiteX5" fmla="*/ 1537904 w 1537904"/>
                  <a:gd name="connsiteY5" fmla="*/ 241736 h 331895"/>
                  <a:gd name="connsiteX6" fmla="*/ 1537904 w 1537904"/>
                  <a:gd name="connsiteY6" fmla="*/ 179408 h 331895"/>
                  <a:gd name="connsiteX7" fmla="*/ 37706 w 1537904"/>
                  <a:gd name="connsiteY7" fmla="*/ 241736 h 331895"/>
                  <a:gd name="connsiteX8" fmla="*/ 37706 w 1537904"/>
                  <a:gd name="connsiteY8" fmla="*/ 73841 h 331895"/>
                  <a:gd name="connsiteX9" fmla="*/ 59334 w 1537904"/>
                  <a:gd name="connsiteY9" fmla="*/ 21628 h 331895"/>
                  <a:gd name="connsiteX10" fmla="*/ 69595 w 1537904"/>
                  <a:gd name="connsiteY10" fmla="*/ 22195 h 331895"/>
                  <a:gd name="connsiteX11" fmla="*/ 476904 w 1537904"/>
                  <a:gd name="connsiteY11" fmla="*/ 69497 h 331895"/>
                  <a:gd name="connsiteX0" fmla="*/ 242525 w 1504421"/>
                  <a:gd name="connsiteY0" fmla="*/ 3038 h 331895"/>
                  <a:gd name="connsiteX1" fmla="*/ 1297875 w 1504421"/>
                  <a:gd name="connsiteY1" fmla="*/ 0 h 331895"/>
                  <a:gd name="connsiteX2" fmla="*/ 1401231 w 1504421"/>
                  <a:gd name="connsiteY2" fmla="*/ 21628 h 331895"/>
                  <a:gd name="connsiteX3" fmla="*/ 1504420 w 1504421"/>
                  <a:gd name="connsiteY3" fmla="*/ 73842 h 331895"/>
                  <a:gd name="connsiteX4" fmla="*/ 1504421 w 1504421"/>
                  <a:gd name="connsiteY4" fmla="*/ 241736 h 331895"/>
                  <a:gd name="connsiteX5" fmla="*/ 1504421 w 1504421"/>
                  <a:gd name="connsiteY5" fmla="*/ 241736 h 331895"/>
                  <a:gd name="connsiteX6" fmla="*/ 1504421 w 1504421"/>
                  <a:gd name="connsiteY6" fmla="*/ 179408 h 331895"/>
                  <a:gd name="connsiteX7" fmla="*/ 4223 w 1504421"/>
                  <a:gd name="connsiteY7" fmla="*/ 241736 h 331895"/>
                  <a:gd name="connsiteX8" fmla="*/ 4223 w 1504421"/>
                  <a:gd name="connsiteY8" fmla="*/ 73841 h 331895"/>
                  <a:gd name="connsiteX9" fmla="*/ 25851 w 1504421"/>
                  <a:gd name="connsiteY9" fmla="*/ 21628 h 331895"/>
                  <a:gd name="connsiteX10" fmla="*/ 36112 w 1504421"/>
                  <a:gd name="connsiteY10" fmla="*/ 22195 h 331895"/>
                  <a:gd name="connsiteX11" fmla="*/ 242525 w 1504421"/>
                  <a:gd name="connsiteY11" fmla="*/ 3038 h 331895"/>
                  <a:gd name="connsiteX0" fmla="*/ 242525 w 1504421"/>
                  <a:gd name="connsiteY0" fmla="*/ 4588 h 333445"/>
                  <a:gd name="connsiteX1" fmla="*/ 1297875 w 1504421"/>
                  <a:gd name="connsiteY1" fmla="*/ 1550 h 333445"/>
                  <a:gd name="connsiteX2" fmla="*/ 1401231 w 1504421"/>
                  <a:gd name="connsiteY2" fmla="*/ 23178 h 333445"/>
                  <a:gd name="connsiteX3" fmla="*/ 1504420 w 1504421"/>
                  <a:gd name="connsiteY3" fmla="*/ 75392 h 333445"/>
                  <a:gd name="connsiteX4" fmla="*/ 1504421 w 1504421"/>
                  <a:gd name="connsiteY4" fmla="*/ 243286 h 333445"/>
                  <a:gd name="connsiteX5" fmla="*/ 1504421 w 1504421"/>
                  <a:gd name="connsiteY5" fmla="*/ 243286 h 333445"/>
                  <a:gd name="connsiteX6" fmla="*/ 1504421 w 1504421"/>
                  <a:gd name="connsiteY6" fmla="*/ 180958 h 333445"/>
                  <a:gd name="connsiteX7" fmla="*/ 4223 w 1504421"/>
                  <a:gd name="connsiteY7" fmla="*/ 243286 h 333445"/>
                  <a:gd name="connsiteX8" fmla="*/ 4223 w 1504421"/>
                  <a:gd name="connsiteY8" fmla="*/ 75391 h 333445"/>
                  <a:gd name="connsiteX9" fmla="*/ 25851 w 1504421"/>
                  <a:gd name="connsiteY9" fmla="*/ 23178 h 333445"/>
                  <a:gd name="connsiteX10" fmla="*/ 36112 w 1504421"/>
                  <a:gd name="connsiteY10" fmla="*/ 23745 h 333445"/>
                  <a:gd name="connsiteX11" fmla="*/ 242525 w 1504421"/>
                  <a:gd name="connsiteY11" fmla="*/ 4588 h 333445"/>
                  <a:gd name="connsiteX0" fmla="*/ 238302 w 1500198"/>
                  <a:gd name="connsiteY0" fmla="*/ 4588 h 333445"/>
                  <a:gd name="connsiteX1" fmla="*/ 1293652 w 1500198"/>
                  <a:gd name="connsiteY1" fmla="*/ 1550 h 333445"/>
                  <a:gd name="connsiteX2" fmla="*/ 1397008 w 1500198"/>
                  <a:gd name="connsiteY2" fmla="*/ 23178 h 333445"/>
                  <a:gd name="connsiteX3" fmla="*/ 1500197 w 1500198"/>
                  <a:gd name="connsiteY3" fmla="*/ 75392 h 333445"/>
                  <a:gd name="connsiteX4" fmla="*/ 1500198 w 1500198"/>
                  <a:gd name="connsiteY4" fmla="*/ 243286 h 333445"/>
                  <a:gd name="connsiteX5" fmla="*/ 1500198 w 1500198"/>
                  <a:gd name="connsiteY5" fmla="*/ 243286 h 333445"/>
                  <a:gd name="connsiteX6" fmla="*/ 1500198 w 1500198"/>
                  <a:gd name="connsiteY6" fmla="*/ 180958 h 333445"/>
                  <a:gd name="connsiteX7" fmla="*/ 0 w 1500198"/>
                  <a:gd name="connsiteY7" fmla="*/ 243286 h 333445"/>
                  <a:gd name="connsiteX8" fmla="*/ 0 w 1500198"/>
                  <a:gd name="connsiteY8" fmla="*/ 75391 h 333445"/>
                  <a:gd name="connsiteX9" fmla="*/ 21628 w 1500198"/>
                  <a:gd name="connsiteY9" fmla="*/ 23178 h 333445"/>
                  <a:gd name="connsiteX10" fmla="*/ 342424 w 1500198"/>
                  <a:gd name="connsiteY10" fmla="*/ 85344 h 333445"/>
                  <a:gd name="connsiteX11" fmla="*/ 238302 w 1500198"/>
                  <a:gd name="connsiteY11" fmla="*/ 4588 h 33344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2829 w 1500198"/>
                  <a:gd name="connsiteY9" fmla="*/ 54311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46029 w 1500198"/>
                  <a:gd name="connsiteY9" fmla="*/ 33292 h 331895"/>
                  <a:gd name="connsiteX10" fmla="*/ 238302 w 1500198"/>
                  <a:gd name="connsiteY10" fmla="*/ 3038 h 3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0198" h="331895">
                    <a:moveTo>
                      <a:pt x="238302" y="3038"/>
                    </a:moveTo>
                    <a:lnTo>
                      <a:pt x="1293652" y="0"/>
                    </a:lnTo>
                    <a:cubicBezTo>
                      <a:pt x="1313236" y="0"/>
                      <a:pt x="1362584" y="9321"/>
                      <a:pt x="1397008" y="21628"/>
                    </a:cubicBezTo>
                    <a:cubicBezTo>
                      <a:pt x="1485177" y="34267"/>
                      <a:pt x="1500197" y="54258"/>
                      <a:pt x="1500197" y="73842"/>
                    </a:cubicBezTo>
                    <a:cubicBezTo>
                      <a:pt x="1500197" y="129807"/>
                      <a:pt x="1500198" y="185771"/>
                      <a:pt x="1500198" y="241736"/>
                    </a:cubicBezTo>
                    <a:lnTo>
                      <a:pt x="1500198" y="241736"/>
                    </a:lnTo>
                    <a:lnTo>
                      <a:pt x="1500198" y="179408"/>
                    </a:lnTo>
                    <a:cubicBezTo>
                      <a:pt x="1000132" y="179408"/>
                      <a:pt x="493607" y="331895"/>
                      <a:pt x="0" y="241736"/>
                    </a:cubicBezTo>
                    <a:lnTo>
                      <a:pt x="0" y="73841"/>
                    </a:lnTo>
                    <a:cubicBezTo>
                      <a:pt x="0" y="54257"/>
                      <a:pt x="32181" y="47139"/>
                      <a:pt x="46029" y="33292"/>
                    </a:cubicBezTo>
                    <a:cubicBezTo>
                      <a:pt x="85746" y="21492"/>
                      <a:pt x="26298" y="6643"/>
                      <a:pt x="238302" y="3038"/>
                    </a:cubicBezTo>
                    <a:close/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" name="组合 1"/>
            <p:cNvGrpSpPr/>
            <p:nvPr/>
          </p:nvGrpSpPr>
          <p:grpSpPr>
            <a:xfrm>
              <a:off x="6713083" y="3578255"/>
              <a:ext cx="511078" cy="1091740"/>
              <a:chOff x="1214414" y="2661856"/>
              <a:chExt cx="1500198" cy="1212917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81" name="圆角矩形 2"/>
              <p:cNvSpPr/>
              <p:nvPr/>
            </p:nvSpPr>
            <p:spPr>
              <a:xfrm>
                <a:off x="1214414" y="2714619"/>
                <a:ext cx="1500198" cy="116015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gradFill>
                  <a:gsLst>
                    <a:gs pos="0">
                      <a:schemeClr val="bg1"/>
                    </a:gs>
                    <a:gs pos="70000">
                      <a:schemeClr val="bg1">
                        <a:alpha val="62000"/>
                      </a:schemeClr>
                    </a:gs>
                    <a:gs pos="100000">
                      <a:srgbClr val="FFEBFA">
                        <a:alpha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任意多边形 3"/>
              <p:cNvSpPr/>
              <p:nvPr/>
            </p:nvSpPr>
            <p:spPr>
              <a:xfrm>
                <a:off x="1214414" y="2661856"/>
                <a:ext cx="1500198" cy="584168"/>
              </a:xfrm>
              <a:custGeom>
                <a:avLst/>
                <a:gdLst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12994"/>
                  <a:gd name="connsiteY0" fmla="*/ 0 h 331895"/>
                  <a:gd name="connsiteX1" fmla="*/ 1293652 w 1512994"/>
                  <a:gd name="connsiteY1" fmla="*/ 0 h 331895"/>
                  <a:gd name="connsiteX2" fmla="*/ 1478570 w 1512994"/>
                  <a:gd name="connsiteY2" fmla="*/ 21628 h 331895"/>
                  <a:gd name="connsiteX3" fmla="*/ 1500197 w 1512994"/>
                  <a:gd name="connsiteY3" fmla="*/ 73842 h 331895"/>
                  <a:gd name="connsiteX4" fmla="*/ 1500198 w 1512994"/>
                  <a:gd name="connsiteY4" fmla="*/ 241736 h 331895"/>
                  <a:gd name="connsiteX5" fmla="*/ 1500198 w 1512994"/>
                  <a:gd name="connsiteY5" fmla="*/ 241736 h 331895"/>
                  <a:gd name="connsiteX6" fmla="*/ 1500198 w 1512994"/>
                  <a:gd name="connsiteY6" fmla="*/ 241736 h 331895"/>
                  <a:gd name="connsiteX7" fmla="*/ 0 w 1512994"/>
                  <a:gd name="connsiteY7" fmla="*/ 241736 h 331895"/>
                  <a:gd name="connsiteX8" fmla="*/ 0 w 1512994"/>
                  <a:gd name="connsiteY8" fmla="*/ 241736 h 331895"/>
                  <a:gd name="connsiteX9" fmla="*/ 0 w 1512994"/>
                  <a:gd name="connsiteY9" fmla="*/ 241736 h 331895"/>
                  <a:gd name="connsiteX10" fmla="*/ 0 w 1512994"/>
                  <a:gd name="connsiteY10" fmla="*/ 73841 h 331895"/>
                  <a:gd name="connsiteX11" fmla="*/ 21628 w 1512994"/>
                  <a:gd name="connsiteY11" fmla="*/ 21628 h 331895"/>
                  <a:gd name="connsiteX12" fmla="*/ 73842 w 1512994"/>
                  <a:gd name="connsiteY12" fmla="*/ 1 h 331895"/>
                  <a:gd name="connsiteX13" fmla="*/ 73841 w 1512994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82681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52906"/>
                  <a:gd name="connsiteX1" fmla="*/ 1293652 w 1500198"/>
                  <a:gd name="connsiteY1" fmla="*/ 0 h 352906"/>
                  <a:gd name="connsiteX2" fmla="*/ 1397008 w 1500198"/>
                  <a:gd name="connsiteY2" fmla="*/ 21628 h 352906"/>
                  <a:gd name="connsiteX3" fmla="*/ 1500197 w 1500198"/>
                  <a:gd name="connsiteY3" fmla="*/ 73842 h 352906"/>
                  <a:gd name="connsiteX4" fmla="*/ 1500198 w 1500198"/>
                  <a:gd name="connsiteY4" fmla="*/ 241736 h 352906"/>
                  <a:gd name="connsiteX5" fmla="*/ 1500198 w 1500198"/>
                  <a:gd name="connsiteY5" fmla="*/ 241736 h 352906"/>
                  <a:gd name="connsiteX6" fmla="*/ 1500198 w 1500198"/>
                  <a:gd name="connsiteY6" fmla="*/ 179408 h 352906"/>
                  <a:gd name="connsiteX7" fmla="*/ 0 w 1500198"/>
                  <a:gd name="connsiteY7" fmla="*/ 241736 h 352906"/>
                  <a:gd name="connsiteX8" fmla="*/ 992444 w 1500198"/>
                  <a:gd name="connsiteY8" fmla="*/ 352906 h 352906"/>
                  <a:gd name="connsiteX9" fmla="*/ 0 w 1500198"/>
                  <a:gd name="connsiteY9" fmla="*/ 282681 h 352906"/>
                  <a:gd name="connsiteX10" fmla="*/ 0 w 1500198"/>
                  <a:gd name="connsiteY10" fmla="*/ 73841 h 352906"/>
                  <a:gd name="connsiteX11" fmla="*/ 21628 w 1500198"/>
                  <a:gd name="connsiteY11" fmla="*/ 21628 h 352906"/>
                  <a:gd name="connsiteX12" fmla="*/ 73842 w 1500198"/>
                  <a:gd name="connsiteY12" fmla="*/ 1 h 352906"/>
                  <a:gd name="connsiteX13" fmla="*/ 73841 w 1500198"/>
                  <a:gd name="connsiteY13" fmla="*/ 0 h 352906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82681 h 331895"/>
                  <a:gd name="connsiteX9" fmla="*/ 0 w 1500198"/>
                  <a:gd name="connsiteY9" fmla="*/ 73841 h 331895"/>
                  <a:gd name="connsiteX10" fmla="*/ 21628 w 1500198"/>
                  <a:gd name="connsiteY10" fmla="*/ 21628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162756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162756 w 1500198"/>
                  <a:gd name="connsiteY12" fmla="*/ 0 h 331895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476904 w 1537904"/>
                  <a:gd name="connsiteY0" fmla="*/ 69497 h 331895"/>
                  <a:gd name="connsiteX1" fmla="*/ 1331358 w 1537904"/>
                  <a:gd name="connsiteY1" fmla="*/ 0 h 331895"/>
                  <a:gd name="connsiteX2" fmla="*/ 1434714 w 1537904"/>
                  <a:gd name="connsiteY2" fmla="*/ 21628 h 331895"/>
                  <a:gd name="connsiteX3" fmla="*/ 1537903 w 1537904"/>
                  <a:gd name="connsiteY3" fmla="*/ 73842 h 331895"/>
                  <a:gd name="connsiteX4" fmla="*/ 1537904 w 1537904"/>
                  <a:gd name="connsiteY4" fmla="*/ 241736 h 331895"/>
                  <a:gd name="connsiteX5" fmla="*/ 1537904 w 1537904"/>
                  <a:gd name="connsiteY5" fmla="*/ 241736 h 331895"/>
                  <a:gd name="connsiteX6" fmla="*/ 1537904 w 1537904"/>
                  <a:gd name="connsiteY6" fmla="*/ 179408 h 331895"/>
                  <a:gd name="connsiteX7" fmla="*/ 37706 w 1537904"/>
                  <a:gd name="connsiteY7" fmla="*/ 241736 h 331895"/>
                  <a:gd name="connsiteX8" fmla="*/ 37706 w 1537904"/>
                  <a:gd name="connsiteY8" fmla="*/ 73841 h 331895"/>
                  <a:gd name="connsiteX9" fmla="*/ 59334 w 1537904"/>
                  <a:gd name="connsiteY9" fmla="*/ 21628 h 331895"/>
                  <a:gd name="connsiteX10" fmla="*/ 69595 w 1537904"/>
                  <a:gd name="connsiteY10" fmla="*/ 22195 h 331895"/>
                  <a:gd name="connsiteX11" fmla="*/ 476904 w 1537904"/>
                  <a:gd name="connsiteY11" fmla="*/ 69497 h 331895"/>
                  <a:gd name="connsiteX0" fmla="*/ 242525 w 1504421"/>
                  <a:gd name="connsiteY0" fmla="*/ 3038 h 331895"/>
                  <a:gd name="connsiteX1" fmla="*/ 1297875 w 1504421"/>
                  <a:gd name="connsiteY1" fmla="*/ 0 h 331895"/>
                  <a:gd name="connsiteX2" fmla="*/ 1401231 w 1504421"/>
                  <a:gd name="connsiteY2" fmla="*/ 21628 h 331895"/>
                  <a:gd name="connsiteX3" fmla="*/ 1504420 w 1504421"/>
                  <a:gd name="connsiteY3" fmla="*/ 73842 h 331895"/>
                  <a:gd name="connsiteX4" fmla="*/ 1504421 w 1504421"/>
                  <a:gd name="connsiteY4" fmla="*/ 241736 h 331895"/>
                  <a:gd name="connsiteX5" fmla="*/ 1504421 w 1504421"/>
                  <a:gd name="connsiteY5" fmla="*/ 241736 h 331895"/>
                  <a:gd name="connsiteX6" fmla="*/ 1504421 w 1504421"/>
                  <a:gd name="connsiteY6" fmla="*/ 179408 h 331895"/>
                  <a:gd name="connsiteX7" fmla="*/ 4223 w 1504421"/>
                  <a:gd name="connsiteY7" fmla="*/ 241736 h 331895"/>
                  <a:gd name="connsiteX8" fmla="*/ 4223 w 1504421"/>
                  <a:gd name="connsiteY8" fmla="*/ 73841 h 331895"/>
                  <a:gd name="connsiteX9" fmla="*/ 25851 w 1504421"/>
                  <a:gd name="connsiteY9" fmla="*/ 21628 h 331895"/>
                  <a:gd name="connsiteX10" fmla="*/ 36112 w 1504421"/>
                  <a:gd name="connsiteY10" fmla="*/ 22195 h 331895"/>
                  <a:gd name="connsiteX11" fmla="*/ 242525 w 1504421"/>
                  <a:gd name="connsiteY11" fmla="*/ 3038 h 331895"/>
                  <a:gd name="connsiteX0" fmla="*/ 242525 w 1504421"/>
                  <a:gd name="connsiteY0" fmla="*/ 4588 h 333445"/>
                  <a:gd name="connsiteX1" fmla="*/ 1297875 w 1504421"/>
                  <a:gd name="connsiteY1" fmla="*/ 1550 h 333445"/>
                  <a:gd name="connsiteX2" fmla="*/ 1401231 w 1504421"/>
                  <a:gd name="connsiteY2" fmla="*/ 23178 h 333445"/>
                  <a:gd name="connsiteX3" fmla="*/ 1504420 w 1504421"/>
                  <a:gd name="connsiteY3" fmla="*/ 75392 h 333445"/>
                  <a:gd name="connsiteX4" fmla="*/ 1504421 w 1504421"/>
                  <a:gd name="connsiteY4" fmla="*/ 243286 h 333445"/>
                  <a:gd name="connsiteX5" fmla="*/ 1504421 w 1504421"/>
                  <a:gd name="connsiteY5" fmla="*/ 243286 h 333445"/>
                  <a:gd name="connsiteX6" fmla="*/ 1504421 w 1504421"/>
                  <a:gd name="connsiteY6" fmla="*/ 180958 h 333445"/>
                  <a:gd name="connsiteX7" fmla="*/ 4223 w 1504421"/>
                  <a:gd name="connsiteY7" fmla="*/ 243286 h 333445"/>
                  <a:gd name="connsiteX8" fmla="*/ 4223 w 1504421"/>
                  <a:gd name="connsiteY8" fmla="*/ 75391 h 333445"/>
                  <a:gd name="connsiteX9" fmla="*/ 25851 w 1504421"/>
                  <a:gd name="connsiteY9" fmla="*/ 23178 h 333445"/>
                  <a:gd name="connsiteX10" fmla="*/ 36112 w 1504421"/>
                  <a:gd name="connsiteY10" fmla="*/ 23745 h 333445"/>
                  <a:gd name="connsiteX11" fmla="*/ 242525 w 1504421"/>
                  <a:gd name="connsiteY11" fmla="*/ 4588 h 333445"/>
                  <a:gd name="connsiteX0" fmla="*/ 238302 w 1500198"/>
                  <a:gd name="connsiteY0" fmla="*/ 4588 h 333445"/>
                  <a:gd name="connsiteX1" fmla="*/ 1293652 w 1500198"/>
                  <a:gd name="connsiteY1" fmla="*/ 1550 h 333445"/>
                  <a:gd name="connsiteX2" fmla="*/ 1397008 w 1500198"/>
                  <a:gd name="connsiteY2" fmla="*/ 23178 h 333445"/>
                  <a:gd name="connsiteX3" fmla="*/ 1500197 w 1500198"/>
                  <a:gd name="connsiteY3" fmla="*/ 75392 h 333445"/>
                  <a:gd name="connsiteX4" fmla="*/ 1500198 w 1500198"/>
                  <a:gd name="connsiteY4" fmla="*/ 243286 h 333445"/>
                  <a:gd name="connsiteX5" fmla="*/ 1500198 w 1500198"/>
                  <a:gd name="connsiteY5" fmla="*/ 243286 h 333445"/>
                  <a:gd name="connsiteX6" fmla="*/ 1500198 w 1500198"/>
                  <a:gd name="connsiteY6" fmla="*/ 180958 h 333445"/>
                  <a:gd name="connsiteX7" fmla="*/ 0 w 1500198"/>
                  <a:gd name="connsiteY7" fmla="*/ 243286 h 333445"/>
                  <a:gd name="connsiteX8" fmla="*/ 0 w 1500198"/>
                  <a:gd name="connsiteY8" fmla="*/ 75391 h 333445"/>
                  <a:gd name="connsiteX9" fmla="*/ 21628 w 1500198"/>
                  <a:gd name="connsiteY9" fmla="*/ 23178 h 333445"/>
                  <a:gd name="connsiteX10" fmla="*/ 342424 w 1500198"/>
                  <a:gd name="connsiteY10" fmla="*/ 85344 h 333445"/>
                  <a:gd name="connsiteX11" fmla="*/ 238302 w 1500198"/>
                  <a:gd name="connsiteY11" fmla="*/ 4588 h 33344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2829 w 1500198"/>
                  <a:gd name="connsiteY9" fmla="*/ 54311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46029 w 1500198"/>
                  <a:gd name="connsiteY9" fmla="*/ 33292 h 331895"/>
                  <a:gd name="connsiteX10" fmla="*/ 238302 w 1500198"/>
                  <a:gd name="connsiteY10" fmla="*/ 3038 h 3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0198" h="331895">
                    <a:moveTo>
                      <a:pt x="238302" y="3038"/>
                    </a:moveTo>
                    <a:lnTo>
                      <a:pt x="1293652" y="0"/>
                    </a:lnTo>
                    <a:cubicBezTo>
                      <a:pt x="1313236" y="0"/>
                      <a:pt x="1362584" y="9321"/>
                      <a:pt x="1397008" y="21628"/>
                    </a:cubicBezTo>
                    <a:cubicBezTo>
                      <a:pt x="1485177" y="34267"/>
                      <a:pt x="1500197" y="54258"/>
                      <a:pt x="1500197" y="73842"/>
                    </a:cubicBezTo>
                    <a:cubicBezTo>
                      <a:pt x="1500197" y="129807"/>
                      <a:pt x="1500198" y="185771"/>
                      <a:pt x="1500198" y="241736"/>
                    </a:cubicBezTo>
                    <a:lnTo>
                      <a:pt x="1500198" y="241736"/>
                    </a:lnTo>
                    <a:lnTo>
                      <a:pt x="1500198" y="179408"/>
                    </a:lnTo>
                    <a:cubicBezTo>
                      <a:pt x="1000132" y="179408"/>
                      <a:pt x="493607" y="331895"/>
                      <a:pt x="0" y="241736"/>
                    </a:cubicBezTo>
                    <a:lnTo>
                      <a:pt x="0" y="73841"/>
                    </a:lnTo>
                    <a:cubicBezTo>
                      <a:pt x="0" y="54257"/>
                      <a:pt x="32181" y="47139"/>
                      <a:pt x="46029" y="33292"/>
                    </a:cubicBezTo>
                    <a:cubicBezTo>
                      <a:pt x="85746" y="21492"/>
                      <a:pt x="26298" y="6643"/>
                      <a:pt x="238302" y="3038"/>
                    </a:cubicBezTo>
                    <a:close/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3" name="组合 1"/>
            <p:cNvGrpSpPr/>
            <p:nvPr/>
          </p:nvGrpSpPr>
          <p:grpSpPr>
            <a:xfrm>
              <a:off x="7195496" y="3480843"/>
              <a:ext cx="511078" cy="1145610"/>
              <a:chOff x="1214414" y="3074541"/>
              <a:chExt cx="1500198" cy="1443214"/>
            </a:xfrm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84" name="圆角矩形 2"/>
              <p:cNvSpPr/>
              <p:nvPr/>
            </p:nvSpPr>
            <p:spPr>
              <a:xfrm>
                <a:off x="1214414" y="3074541"/>
                <a:ext cx="1500198" cy="1443214"/>
              </a:xfrm>
              <a:prstGeom prst="roundRect">
                <a:avLst/>
              </a:prstGeom>
              <a:solidFill>
                <a:srgbClr val="FFC000"/>
              </a:solidFill>
              <a:ln>
                <a:gradFill>
                  <a:gsLst>
                    <a:gs pos="0">
                      <a:schemeClr val="bg1"/>
                    </a:gs>
                    <a:gs pos="70000">
                      <a:schemeClr val="bg1">
                        <a:alpha val="62000"/>
                      </a:schemeClr>
                    </a:gs>
                    <a:gs pos="100000">
                      <a:srgbClr val="FFEBFA">
                        <a:alpha val="27000"/>
                      </a:srgb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任意多边形 3"/>
              <p:cNvSpPr/>
              <p:nvPr/>
            </p:nvSpPr>
            <p:spPr>
              <a:xfrm>
                <a:off x="1214414" y="3091554"/>
                <a:ext cx="1500198" cy="584168"/>
              </a:xfrm>
              <a:custGeom>
                <a:avLst/>
                <a:gdLst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241736"/>
                  <a:gd name="connsiteX1" fmla="*/ 1426357 w 1500198"/>
                  <a:gd name="connsiteY1" fmla="*/ 0 h 241736"/>
                  <a:gd name="connsiteX2" fmla="*/ 1478570 w 1500198"/>
                  <a:gd name="connsiteY2" fmla="*/ 21628 h 241736"/>
                  <a:gd name="connsiteX3" fmla="*/ 1500197 w 1500198"/>
                  <a:gd name="connsiteY3" fmla="*/ 73842 h 241736"/>
                  <a:gd name="connsiteX4" fmla="*/ 1500198 w 1500198"/>
                  <a:gd name="connsiteY4" fmla="*/ 241736 h 241736"/>
                  <a:gd name="connsiteX5" fmla="*/ 1500198 w 1500198"/>
                  <a:gd name="connsiteY5" fmla="*/ 241736 h 241736"/>
                  <a:gd name="connsiteX6" fmla="*/ 1500198 w 1500198"/>
                  <a:gd name="connsiteY6" fmla="*/ 241736 h 241736"/>
                  <a:gd name="connsiteX7" fmla="*/ 0 w 1500198"/>
                  <a:gd name="connsiteY7" fmla="*/ 241736 h 241736"/>
                  <a:gd name="connsiteX8" fmla="*/ 0 w 1500198"/>
                  <a:gd name="connsiteY8" fmla="*/ 241736 h 241736"/>
                  <a:gd name="connsiteX9" fmla="*/ 0 w 1500198"/>
                  <a:gd name="connsiteY9" fmla="*/ 241736 h 241736"/>
                  <a:gd name="connsiteX10" fmla="*/ 0 w 1500198"/>
                  <a:gd name="connsiteY10" fmla="*/ 73841 h 241736"/>
                  <a:gd name="connsiteX11" fmla="*/ 21628 w 1500198"/>
                  <a:gd name="connsiteY11" fmla="*/ 21628 h 241736"/>
                  <a:gd name="connsiteX12" fmla="*/ 73842 w 1500198"/>
                  <a:gd name="connsiteY12" fmla="*/ 1 h 241736"/>
                  <a:gd name="connsiteX13" fmla="*/ 73841 w 1500198"/>
                  <a:gd name="connsiteY13" fmla="*/ 0 h 241736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426357 w 1500198"/>
                  <a:gd name="connsiteY1" fmla="*/ 0 h 331895"/>
                  <a:gd name="connsiteX2" fmla="*/ 1478570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12994"/>
                  <a:gd name="connsiteY0" fmla="*/ 0 h 331895"/>
                  <a:gd name="connsiteX1" fmla="*/ 1293652 w 1512994"/>
                  <a:gd name="connsiteY1" fmla="*/ 0 h 331895"/>
                  <a:gd name="connsiteX2" fmla="*/ 1478570 w 1512994"/>
                  <a:gd name="connsiteY2" fmla="*/ 21628 h 331895"/>
                  <a:gd name="connsiteX3" fmla="*/ 1500197 w 1512994"/>
                  <a:gd name="connsiteY3" fmla="*/ 73842 h 331895"/>
                  <a:gd name="connsiteX4" fmla="*/ 1500198 w 1512994"/>
                  <a:gd name="connsiteY4" fmla="*/ 241736 h 331895"/>
                  <a:gd name="connsiteX5" fmla="*/ 1500198 w 1512994"/>
                  <a:gd name="connsiteY5" fmla="*/ 241736 h 331895"/>
                  <a:gd name="connsiteX6" fmla="*/ 1500198 w 1512994"/>
                  <a:gd name="connsiteY6" fmla="*/ 241736 h 331895"/>
                  <a:gd name="connsiteX7" fmla="*/ 0 w 1512994"/>
                  <a:gd name="connsiteY7" fmla="*/ 241736 h 331895"/>
                  <a:gd name="connsiteX8" fmla="*/ 0 w 1512994"/>
                  <a:gd name="connsiteY8" fmla="*/ 241736 h 331895"/>
                  <a:gd name="connsiteX9" fmla="*/ 0 w 1512994"/>
                  <a:gd name="connsiteY9" fmla="*/ 241736 h 331895"/>
                  <a:gd name="connsiteX10" fmla="*/ 0 w 1512994"/>
                  <a:gd name="connsiteY10" fmla="*/ 73841 h 331895"/>
                  <a:gd name="connsiteX11" fmla="*/ 21628 w 1512994"/>
                  <a:gd name="connsiteY11" fmla="*/ 21628 h 331895"/>
                  <a:gd name="connsiteX12" fmla="*/ 73842 w 1512994"/>
                  <a:gd name="connsiteY12" fmla="*/ 1 h 331895"/>
                  <a:gd name="connsiteX13" fmla="*/ 73841 w 1512994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241736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41736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41736 h 331895"/>
                  <a:gd name="connsiteX9" fmla="*/ 0 w 1500198"/>
                  <a:gd name="connsiteY9" fmla="*/ 282681 h 331895"/>
                  <a:gd name="connsiteX10" fmla="*/ 0 w 1500198"/>
                  <a:gd name="connsiteY10" fmla="*/ 73841 h 331895"/>
                  <a:gd name="connsiteX11" fmla="*/ 21628 w 1500198"/>
                  <a:gd name="connsiteY11" fmla="*/ 21628 h 331895"/>
                  <a:gd name="connsiteX12" fmla="*/ 73842 w 1500198"/>
                  <a:gd name="connsiteY12" fmla="*/ 1 h 331895"/>
                  <a:gd name="connsiteX13" fmla="*/ 73841 w 1500198"/>
                  <a:gd name="connsiteY13" fmla="*/ 0 h 331895"/>
                  <a:gd name="connsiteX0" fmla="*/ 73841 w 1500198"/>
                  <a:gd name="connsiteY0" fmla="*/ 0 h 352906"/>
                  <a:gd name="connsiteX1" fmla="*/ 1293652 w 1500198"/>
                  <a:gd name="connsiteY1" fmla="*/ 0 h 352906"/>
                  <a:gd name="connsiteX2" fmla="*/ 1397008 w 1500198"/>
                  <a:gd name="connsiteY2" fmla="*/ 21628 h 352906"/>
                  <a:gd name="connsiteX3" fmla="*/ 1500197 w 1500198"/>
                  <a:gd name="connsiteY3" fmla="*/ 73842 h 352906"/>
                  <a:gd name="connsiteX4" fmla="*/ 1500198 w 1500198"/>
                  <a:gd name="connsiteY4" fmla="*/ 241736 h 352906"/>
                  <a:gd name="connsiteX5" fmla="*/ 1500198 w 1500198"/>
                  <a:gd name="connsiteY5" fmla="*/ 241736 h 352906"/>
                  <a:gd name="connsiteX6" fmla="*/ 1500198 w 1500198"/>
                  <a:gd name="connsiteY6" fmla="*/ 179408 h 352906"/>
                  <a:gd name="connsiteX7" fmla="*/ 0 w 1500198"/>
                  <a:gd name="connsiteY7" fmla="*/ 241736 h 352906"/>
                  <a:gd name="connsiteX8" fmla="*/ 992444 w 1500198"/>
                  <a:gd name="connsiteY8" fmla="*/ 352906 h 352906"/>
                  <a:gd name="connsiteX9" fmla="*/ 0 w 1500198"/>
                  <a:gd name="connsiteY9" fmla="*/ 282681 h 352906"/>
                  <a:gd name="connsiteX10" fmla="*/ 0 w 1500198"/>
                  <a:gd name="connsiteY10" fmla="*/ 73841 h 352906"/>
                  <a:gd name="connsiteX11" fmla="*/ 21628 w 1500198"/>
                  <a:gd name="connsiteY11" fmla="*/ 21628 h 352906"/>
                  <a:gd name="connsiteX12" fmla="*/ 73842 w 1500198"/>
                  <a:gd name="connsiteY12" fmla="*/ 1 h 352906"/>
                  <a:gd name="connsiteX13" fmla="*/ 73841 w 1500198"/>
                  <a:gd name="connsiteY13" fmla="*/ 0 h 352906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282681 h 331895"/>
                  <a:gd name="connsiteX9" fmla="*/ 0 w 1500198"/>
                  <a:gd name="connsiteY9" fmla="*/ 73841 h 331895"/>
                  <a:gd name="connsiteX10" fmla="*/ 21628 w 1500198"/>
                  <a:gd name="connsiteY10" fmla="*/ 21628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73842 w 1500198"/>
                  <a:gd name="connsiteY10" fmla="*/ 1 h 331895"/>
                  <a:gd name="connsiteX11" fmla="*/ 73841 w 1500198"/>
                  <a:gd name="connsiteY11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73841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73841 w 1500198"/>
                  <a:gd name="connsiteY12" fmla="*/ 0 h 331895"/>
                  <a:gd name="connsiteX0" fmla="*/ 162756 w 1500198"/>
                  <a:gd name="connsiteY0" fmla="*/ 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73842 w 1500198"/>
                  <a:gd name="connsiteY11" fmla="*/ 1 h 331895"/>
                  <a:gd name="connsiteX12" fmla="*/ 162756 w 1500198"/>
                  <a:gd name="connsiteY12" fmla="*/ 0 h 331895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73842 w 1500198"/>
                  <a:gd name="connsiteY0" fmla="*/ 3699 h 335593"/>
                  <a:gd name="connsiteX1" fmla="*/ 1293652 w 1500198"/>
                  <a:gd name="connsiteY1" fmla="*/ 3698 h 335593"/>
                  <a:gd name="connsiteX2" fmla="*/ 1397008 w 1500198"/>
                  <a:gd name="connsiteY2" fmla="*/ 25326 h 335593"/>
                  <a:gd name="connsiteX3" fmla="*/ 1500197 w 1500198"/>
                  <a:gd name="connsiteY3" fmla="*/ 77540 h 335593"/>
                  <a:gd name="connsiteX4" fmla="*/ 1500198 w 1500198"/>
                  <a:gd name="connsiteY4" fmla="*/ 245434 h 335593"/>
                  <a:gd name="connsiteX5" fmla="*/ 1500198 w 1500198"/>
                  <a:gd name="connsiteY5" fmla="*/ 245434 h 335593"/>
                  <a:gd name="connsiteX6" fmla="*/ 1500198 w 1500198"/>
                  <a:gd name="connsiteY6" fmla="*/ 183106 h 335593"/>
                  <a:gd name="connsiteX7" fmla="*/ 0 w 1500198"/>
                  <a:gd name="connsiteY7" fmla="*/ 245434 h 335593"/>
                  <a:gd name="connsiteX8" fmla="*/ 0 w 1500198"/>
                  <a:gd name="connsiteY8" fmla="*/ 77539 h 335593"/>
                  <a:gd name="connsiteX9" fmla="*/ 21628 w 1500198"/>
                  <a:gd name="connsiteY9" fmla="*/ 25326 h 335593"/>
                  <a:gd name="connsiteX10" fmla="*/ 31889 w 1500198"/>
                  <a:gd name="connsiteY10" fmla="*/ 25893 h 335593"/>
                  <a:gd name="connsiteX11" fmla="*/ 73842 w 1500198"/>
                  <a:gd name="connsiteY11" fmla="*/ 3699 h 335593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145710 w 1500198"/>
                  <a:gd name="connsiteY0" fmla="*/ 16160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31889 w 1500198"/>
                  <a:gd name="connsiteY10" fmla="*/ 22195 h 331895"/>
                  <a:gd name="connsiteX11" fmla="*/ 145710 w 1500198"/>
                  <a:gd name="connsiteY11" fmla="*/ 16160 h 331895"/>
                  <a:gd name="connsiteX0" fmla="*/ 476904 w 1537904"/>
                  <a:gd name="connsiteY0" fmla="*/ 69497 h 331895"/>
                  <a:gd name="connsiteX1" fmla="*/ 1331358 w 1537904"/>
                  <a:gd name="connsiteY1" fmla="*/ 0 h 331895"/>
                  <a:gd name="connsiteX2" fmla="*/ 1434714 w 1537904"/>
                  <a:gd name="connsiteY2" fmla="*/ 21628 h 331895"/>
                  <a:gd name="connsiteX3" fmla="*/ 1537903 w 1537904"/>
                  <a:gd name="connsiteY3" fmla="*/ 73842 h 331895"/>
                  <a:gd name="connsiteX4" fmla="*/ 1537904 w 1537904"/>
                  <a:gd name="connsiteY4" fmla="*/ 241736 h 331895"/>
                  <a:gd name="connsiteX5" fmla="*/ 1537904 w 1537904"/>
                  <a:gd name="connsiteY5" fmla="*/ 241736 h 331895"/>
                  <a:gd name="connsiteX6" fmla="*/ 1537904 w 1537904"/>
                  <a:gd name="connsiteY6" fmla="*/ 179408 h 331895"/>
                  <a:gd name="connsiteX7" fmla="*/ 37706 w 1537904"/>
                  <a:gd name="connsiteY7" fmla="*/ 241736 h 331895"/>
                  <a:gd name="connsiteX8" fmla="*/ 37706 w 1537904"/>
                  <a:gd name="connsiteY8" fmla="*/ 73841 h 331895"/>
                  <a:gd name="connsiteX9" fmla="*/ 59334 w 1537904"/>
                  <a:gd name="connsiteY9" fmla="*/ 21628 h 331895"/>
                  <a:gd name="connsiteX10" fmla="*/ 69595 w 1537904"/>
                  <a:gd name="connsiteY10" fmla="*/ 22195 h 331895"/>
                  <a:gd name="connsiteX11" fmla="*/ 476904 w 1537904"/>
                  <a:gd name="connsiteY11" fmla="*/ 69497 h 331895"/>
                  <a:gd name="connsiteX0" fmla="*/ 242525 w 1504421"/>
                  <a:gd name="connsiteY0" fmla="*/ 3038 h 331895"/>
                  <a:gd name="connsiteX1" fmla="*/ 1297875 w 1504421"/>
                  <a:gd name="connsiteY1" fmla="*/ 0 h 331895"/>
                  <a:gd name="connsiteX2" fmla="*/ 1401231 w 1504421"/>
                  <a:gd name="connsiteY2" fmla="*/ 21628 h 331895"/>
                  <a:gd name="connsiteX3" fmla="*/ 1504420 w 1504421"/>
                  <a:gd name="connsiteY3" fmla="*/ 73842 h 331895"/>
                  <a:gd name="connsiteX4" fmla="*/ 1504421 w 1504421"/>
                  <a:gd name="connsiteY4" fmla="*/ 241736 h 331895"/>
                  <a:gd name="connsiteX5" fmla="*/ 1504421 w 1504421"/>
                  <a:gd name="connsiteY5" fmla="*/ 241736 h 331895"/>
                  <a:gd name="connsiteX6" fmla="*/ 1504421 w 1504421"/>
                  <a:gd name="connsiteY6" fmla="*/ 179408 h 331895"/>
                  <a:gd name="connsiteX7" fmla="*/ 4223 w 1504421"/>
                  <a:gd name="connsiteY7" fmla="*/ 241736 h 331895"/>
                  <a:gd name="connsiteX8" fmla="*/ 4223 w 1504421"/>
                  <a:gd name="connsiteY8" fmla="*/ 73841 h 331895"/>
                  <a:gd name="connsiteX9" fmla="*/ 25851 w 1504421"/>
                  <a:gd name="connsiteY9" fmla="*/ 21628 h 331895"/>
                  <a:gd name="connsiteX10" fmla="*/ 36112 w 1504421"/>
                  <a:gd name="connsiteY10" fmla="*/ 22195 h 331895"/>
                  <a:gd name="connsiteX11" fmla="*/ 242525 w 1504421"/>
                  <a:gd name="connsiteY11" fmla="*/ 3038 h 331895"/>
                  <a:gd name="connsiteX0" fmla="*/ 242525 w 1504421"/>
                  <a:gd name="connsiteY0" fmla="*/ 4588 h 333445"/>
                  <a:gd name="connsiteX1" fmla="*/ 1297875 w 1504421"/>
                  <a:gd name="connsiteY1" fmla="*/ 1550 h 333445"/>
                  <a:gd name="connsiteX2" fmla="*/ 1401231 w 1504421"/>
                  <a:gd name="connsiteY2" fmla="*/ 23178 h 333445"/>
                  <a:gd name="connsiteX3" fmla="*/ 1504420 w 1504421"/>
                  <a:gd name="connsiteY3" fmla="*/ 75392 h 333445"/>
                  <a:gd name="connsiteX4" fmla="*/ 1504421 w 1504421"/>
                  <a:gd name="connsiteY4" fmla="*/ 243286 h 333445"/>
                  <a:gd name="connsiteX5" fmla="*/ 1504421 w 1504421"/>
                  <a:gd name="connsiteY5" fmla="*/ 243286 h 333445"/>
                  <a:gd name="connsiteX6" fmla="*/ 1504421 w 1504421"/>
                  <a:gd name="connsiteY6" fmla="*/ 180958 h 333445"/>
                  <a:gd name="connsiteX7" fmla="*/ 4223 w 1504421"/>
                  <a:gd name="connsiteY7" fmla="*/ 243286 h 333445"/>
                  <a:gd name="connsiteX8" fmla="*/ 4223 w 1504421"/>
                  <a:gd name="connsiteY8" fmla="*/ 75391 h 333445"/>
                  <a:gd name="connsiteX9" fmla="*/ 25851 w 1504421"/>
                  <a:gd name="connsiteY9" fmla="*/ 23178 h 333445"/>
                  <a:gd name="connsiteX10" fmla="*/ 36112 w 1504421"/>
                  <a:gd name="connsiteY10" fmla="*/ 23745 h 333445"/>
                  <a:gd name="connsiteX11" fmla="*/ 242525 w 1504421"/>
                  <a:gd name="connsiteY11" fmla="*/ 4588 h 333445"/>
                  <a:gd name="connsiteX0" fmla="*/ 238302 w 1500198"/>
                  <a:gd name="connsiteY0" fmla="*/ 4588 h 333445"/>
                  <a:gd name="connsiteX1" fmla="*/ 1293652 w 1500198"/>
                  <a:gd name="connsiteY1" fmla="*/ 1550 h 333445"/>
                  <a:gd name="connsiteX2" fmla="*/ 1397008 w 1500198"/>
                  <a:gd name="connsiteY2" fmla="*/ 23178 h 333445"/>
                  <a:gd name="connsiteX3" fmla="*/ 1500197 w 1500198"/>
                  <a:gd name="connsiteY3" fmla="*/ 75392 h 333445"/>
                  <a:gd name="connsiteX4" fmla="*/ 1500198 w 1500198"/>
                  <a:gd name="connsiteY4" fmla="*/ 243286 h 333445"/>
                  <a:gd name="connsiteX5" fmla="*/ 1500198 w 1500198"/>
                  <a:gd name="connsiteY5" fmla="*/ 243286 h 333445"/>
                  <a:gd name="connsiteX6" fmla="*/ 1500198 w 1500198"/>
                  <a:gd name="connsiteY6" fmla="*/ 180958 h 333445"/>
                  <a:gd name="connsiteX7" fmla="*/ 0 w 1500198"/>
                  <a:gd name="connsiteY7" fmla="*/ 243286 h 333445"/>
                  <a:gd name="connsiteX8" fmla="*/ 0 w 1500198"/>
                  <a:gd name="connsiteY8" fmla="*/ 75391 h 333445"/>
                  <a:gd name="connsiteX9" fmla="*/ 21628 w 1500198"/>
                  <a:gd name="connsiteY9" fmla="*/ 23178 h 333445"/>
                  <a:gd name="connsiteX10" fmla="*/ 342424 w 1500198"/>
                  <a:gd name="connsiteY10" fmla="*/ 85344 h 333445"/>
                  <a:gd name="connsiteX11" fmla="*/ 238302 w 1500198"/>
                  <a:gd name="connsiteY11" fmla="*/ 4588 h 33344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628 w 1500198"/>
                  <a:gd name="connsiteY9" fmla="*/ 21628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212829 w 1500198"/>
                  <a:gd name="connsiteY9" fmla="*/ 54311 h 331895"/>
                  <a:gd name="connsiteX10" fmla="*/ 238302 w 1500198"/>
                  <a:gd name="connsiteY10" fmla="*/ 3038 h 331895"/>
                  <a:gd name="connsiteX0" fmla="*/ 238302 w 1500198"/>
                  <a:gd name="connsiteY0" fmla="*/ 3038 h 331895"/>
                  <a:gd name="connsiteX1" fmla="*/ 1293652 w 1500198"/>
                  <a:gd name="connsiteY1" fmla="*/ 0 h 331895"/>
                  <a:gd name="connsiteX2" fmla="*/ 1397008 w 1500198"/>
                  <a:gd name="connsiteY2" fmla="*/ 21628 h 331895"/>
                  <a:gd name="connsiteX3" fmla="*/ 1500197 w 1500198"/>
                  <a:gd name="connsiteY3" fmla="*/ 73842 h 331895"/>
                  <a:gd name="connsiteX4" fmla="*/ 1500198 w 1500198"/>
                  <a:gd name="connsiteY4" fmla="*/ 241736 h 331895"/>
                  <a:gd name="connsiteX5" fmla="*/ 1500198 w 1500198"/>
                  <a:gd name="connsiteY5" fmla="*/ 241736 h 331895"/>
                  <a:gd name="connsiteX6" fmla="*/ 1500198 w 1500198"/>
                  <a:gd name="connsiteY6" fmla="*/ 179408 h 331895"/>
                  <a:gd name="connsiteX7" fmla="*/ 0 w 1500198"/>
                  <a:gd name="connsiteY7" fmla="*/ 241736 h 331895"/>
                  <a:gd name="connsiteX8" fmla="*/ 0 w 1500198"/>
                  <a:gd name="connsiteY8" fmla="*/ 73841 h 331895"/>
                  <a:gd name="connsiteX9" fmla="*/ 46029 w 1500198"/>
                  <a:gd name="connsiteY9" fmla="*/ 33292 h 331895"/>
                  <a:gd name="connsiteX10" fmla="*/ 238302 w 1500198"/>
                  <a:gd name="connsiteY10" fmla="*/ 3038 h 3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0198" h="331895">
                    <a:moveTo>
                      <a:pt x="238302" y="3038"/>
                    </a:moveTo>
                    <a:lnTo>
                      <a:pt x="1293652" y="0"/>
                    </a:lnTo>
                    <a:cubicBezTo>
                      <a:pt x="1313236" y="0"/>
                      <a:pt x="1362584" y="9321"/>
                      <a:pt x="1397008" y="21628"/>
                    </a:cubicBezTo>
                    <a:cubicBezTo>
                      <a:pt x="1485177" y="34267"/>
                      <a:pt x="1500197" y="54258"/>
                      <a:pt x="1500197" y="73842"/>
                    </a:cubicBezTo>
                    <a:cubicBezTo>
                      <a:pt x="1500197" y="129807"/>
                      <a:pt x="1500198" y="185771"/>
                      <a:pt x="1500198" y="241736"/>
                    </a:cubicBezTo>
                    <a:lnTo>
                      <a:pt x="1500198" y="241736"/>
                    </a:lnTo>
                    <a:lnTo>
                      <a:pt x="1500198" y="179408"/>
                    </a:lnTo>
                    <a:cubicBezTo>
                      <a:pt x="1000132" y="179408"/>
                      <a:pt x="493607" y="331895"/>
                      <a:pt x="0" y="241736"/>
                    </a:cubicBezTo>
                    <a:lnTo>
                      <a:pt x="0" y="73841"/>
                    </a:lnTo>
                    <a:cubicBezTo>
                      <a:pt x="0" y="54257"/>
                      <a:pt x="32181" y="47139"/>
                      <a:pt x="46029" y="33292"/>
                    </a:cubicBezTo>
                    <a:cubicBezTo>
                      <a:pt x="85746" y="21492"/>
                      <a:pt x="26298" y="6643"/>
                      <a:pt x="238302" y="3038"/>
                    </a:cubicBezTo>
                    <a:close/>
                  </a:path>
                </a:pathLst>
              </a:custGeom>
              <a:solidFill>
                <a:schemeClr val="bg1">
                  <a:alpha val="2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9" name="Line 11"/>
            <p:cNvSpPr>
              <a:spLocks noChangeShapeType="1"/>
            </p:cNvSpPr>
            <p:nvPr/>
          </p:nvSpPr>
          <p:spPr bwMode="auto">
            <a:xfrm>
              <a:off x="2928402" y="2504283"/>
              <a:ext cx="1781" cy="2104347"/>
            </a:xfrm>
            <a:prstGeom prst="line">
              <a:avLst/>
            </a:prstGeom>
            <a:noFill/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90" name="Line 12"/>
            <p:cNvSpPr>
              <a:spLocks noChangeShapeType="1"/>
            </p:cNvSpPr>
            <p:nvPr/>
          </p:nvSpPr>
          <p:spPr bwMode="auto">
            <a:xfrm>
              <a:off x="4633955" y="2504283"/>
              <a:ext cx="1781" cy="2104347"/>
            </a:xfrm>
            <a:prstGeom prst="line">
              <a:avLst/>
            </a:prstGeom>
            <a:noFill/>
            <a:ln w="15875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91" name="Line 13"/>
            <p:cNvSpPr>
              <a:spLocks noChangeShapeType="1"/>
            </p:cNvSpPr>
            <p:nvPr/>
          </p:nvSpPr>
          <p:spPr bwMode="auto">
            <a:xfrm>
              <a:off x="6328827" y="2504283"/>
              <a:ext cx="3561" cy="2104347"/>
            </a:xfrm>
            <a:prstGeom prst="line">
              <a:avLst/>
            </a:prstGeom>
            <a:noFill/>
            <a:ln w="15875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92" name="Text Box 56"/>
            <p:cNvSpPr txBox="1">
              <a:spLocks noChangeArrowheads="1"/>
            </p:cNvSpPr>
            <p:nvPr/>
          </p:nvSpPr>
          <p:spPr bwMode="auto">
            <a:xfrm>
              <a:off x="1674669" y="4658479"/>
              <a:ext cx="924754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260" dirty="0">
                  <a:latin typeface="Calibri" pitchFamily="34" charset="0"/>
                  <a:ea typeface="微软雅黑" pitchFamily="34" charset="-122"/>
                </a:rPr>
                <a:t>添加文本</a:t>
              </a:r>
              <a:endParaRPr lang="zh-CN" altLang="en-US" sz="1215" dirty="0"/>
            </a:p>
          </p:txBody>
        </p:sp>
        <p:sp>
          <p:nvSpPr>
            <p:cNvPr id="93" name="Text Box 57"/>
            <p:cNvSpPr txBox="1">
              <a:spLocks noChangeArrowheads="1"/>
            </p:cNvSpPr>
            <p:nvPr/>
          </p:nvSpPr>
          <p:spPr bwMode="auto">
            <a:xfrm>
              <a:off x="3378443" y="4658479"/>
              <a:ext cx="924754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260">
                  <a:latin typeface="Calibri" pitchFamily="34" charset="0"/>
                  <a:ea typeface="微软雅黑" pitchFamily="34" charset="-122"/>
                </a:rPr>
                <a:t>添加文本</a:t>
              </a:r>
              <a:endParaRPr lang="zh-CN" altLang="en-US" sz="1215"/>
            </a:p>
          </p:txBody>
        </p:sp>
        <p:sp>
          <p:nvSpPr>
            <p:cNvPr id="94" name="Text Box 58"/>
            <p:cNvSpPr txBox="1">
              <a:spLocks noChangeArrowheads="1"/>
            </p:cNvSpPr>
            <p:nvPr/>
          </p:nvSpPr>
          <p:spPr bwMode="auto">
            <a:xfrm>
              <a:off x="5085777" y="4658479"/>
              <a:ext cx="924754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260">
                  <a:latin typeface="Calibri" pitchFamily="34" charset="0"/>
                  <a:ea typeface="微软雅黑" pitchFamily="34" charset="-122"/>
                </a:rPr>
                <a:t>添加文本</a:t>
              </a:r>
              <a:endParaRPr lang="zh-CN" altLang="en-US" sz="1215"/>
            </a:p>
          </p:txBody>
        </p:sp>
        <p:sp>
          <p:nvSpPr>
            <p:cNvPr id="95" name="Text Box 59"/>
            <p:cNvSpPr txBox="1">
              <a:spLocks noChangeArrowheads="1"/>
            </p:cNvSpPr>
            <p:nvPr/>
          </p:nvSpPr>
          <p:spPr bwMode="auto">
            <a:xfrm>
              <a:off x="6800231" y="4658479"/>
              <a:ext cx="924754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260">
                  <a:latin typeface="Calibri" pitchFamily="34" charset="0"/>
                  <a:ea typeface="微软雅黑" pitchFamily="34" charset="-122"/>
                </a:rPr>
                <a:t>添加文本</a:t>
              </a:r>
              <a:endParaRPr lang="zh-CN" altLang="en-US" sz="1215"/>
            </a:p>
          </p:txBody>
        </p:sp>
        <p:sp>
          <p:nvSpPr>
            <p:cNvPr id="96" name="Text Box 56"/>
            <p:cNvSpPr txBox="1">
              <a:spLocks noChangeArrowheads="1"/>
            </p:cNvSpPr>
            <p:nvPr/>
          </p:nvSpPr>
          <p:spPr bwMode="auto">
            <a:xfrm>
              <a:off x="2069982" y="3246680"/>
              <a:ext cx="564970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260" dirty="0">
                  <a:latin typeface="Calibri" pitchFamily="34" charset="0"/>
                  <a:ea typeface="微软雅黑" pitchFamily="34" charset="-122"/>
                </a:rPr>
                <a:t>文本</a:t>
              </a:r>
              <a:endParaRPr lang="zh-CN" altLang="en-US" sz="1215" dirty="0"/>
            </a:p>
          </p:txBody>
        </p:sp>
        <p:sp>
          <p:nvSpPr>
            <p:cNvPr id="97" name="Text Box 56"/>
            <p:cNvSpPr txBox="1">
              <a:spLocks noChangeArrowheads="1"/>
            </p:cNvSpPr>
            <p:nvPr/>
          </p:nvSpPr>
          <p:spPr bwMode="auto">
            <a:xfrm>
              <a:off x="3604926" y="3385546"/>
              <a:ext cx="822511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260" dirty="0">
                  <a:latin typeface="Calibri" pitchFamily="34" charset="0"/>
                  <a:ea typeface="微软雅黑" pitchFamily="34" charset="-122"/>
                </a:rPr>
                <a:t>文本</a:t>
              </a:r>
              <a:endParaRPr lang="zh-CN" altLang="en-US" sz="1215" dirty="0"/>
            </a:p>
          </p:txBody>
        </p:sp>
        <p:sp>
          <p:nvSpPr>
            <p:cNvPr id="98" name="Text Box 56"/>
            <p:cNvSpPr txBox="1">
              <a:spLocks noChangeArrowheads="1"/>
            </p:cNvSpPr>
            <p:nvPr/>
          </p:nvSpPr>
          <p:spPr bwMode="auto">
            <a:xfrm>
              <a:off x="3232536" y="3871574"/>
              <a:ext cx="564970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260" dirty="0">
                  <a:latin typeface="Calibri" pitchFamily="34" charset="0"/>
                  <a:ea typeface="微软雅黑" pitchFamily="34" charset="-122"/>
                </a:rPr>
                <a:t>文本</a:t>
              </a:r>
              <a:endParaRPr lang="zh-CN" altLang="en-US" sz="1215" dirty="0"/>
            </a:p>
          </p:txBody>
        </p:sp>
        <p:sp>
          <p:nvSpPr>
            <p:cNvPr id="99" name="Text Box 56"/>
            <p:cNvSpPr txBox="1">
              <a:spLocks noChangeArrowheads="1"/>
            </p:cNvSpPr>
            <p:nvPr/>
          </p:nvSpPr>
          <p:spPr bwMode="auto">
            <a:xfrm>
              <a:off x="5367450" y="2855008"/>
              <a:ext cx="744177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260" dirty="0">
                  <a:latin typeface="Calibri" pitchFamily="34" charset="0"/>
                  <a:ea typeface="微软雅黑" pitchFamily="34" charset="-122"/>
                </a:rPr>
                <a:t>文本</a:t>
              </a:r>
              <a:endParaRPr lang="zh-CN" altLang="en-US" sz="1215" dirty="0"/>
            </a:p>
          </p:txBody>
        </p:sp>
        <p:sp>
          <p:nvSpPr>
            <p:cNvPr id="100" name="Text Box 56"/>
            <p:cNvSpPr txBox="1">
              <a:spLocks noChangeArrowheads="1"/>
            </p:cNvSpPr>
            <p:nvPr/>
          </p:nvSpPr>
          <p:spPr bwMode="auto">
            <a:xfrm>
              <a:off x="4971916" y="3458538"/>
              <a:ext cx="564970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260">
                  <a:latin typeface="Calibri" pitchFamily="34" charset="0"/>
                  <a:ea typeface="微软雅黑" pitchFamily="34" charset="-122"/>
                </a:rPr>
                <a:t>文本</a:t>
              </a:r>
              <a:endParaRPr lang="zh-CN" altLang="en-US" sz="1215"/>
            </a:p>
          </p:txBody>
        </p:sp>
        <p:sp>
          <p:nvSpPr>
            <p:cNvPr id="101" name="Text Box 56"/>
            <p:cNvSpPr txBox="1">
              <a:spLocks noChangeArrowheads="1"/>
            </p:cNvSpPr>
            <p:nvPr/>
          </p:nvSpPr>
          <p:spPr bwMode="auto">
            <a:xfrm>
              <a:off x="7147777" y="3168346"/>
              <a:ext cx="640918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260">
                  <a:latin typeface="Calibri" pitchFamily="34" charset="0"/>
                  <a:ea typeface="微软雅黑" pitchFamily="34" charset="-122"/>
                </a:rPr>
                <a:t>文本</a:t>
              </a:r>
              <a:endParaRPr lang="zh-CN" altLang="en-US" sz="1215"/>
            </a:p>
          </p:txBody>
        </p:sp>
        <p:sp>
          <p:nvSpPr>
            <p:cNvPr id="102" name="Text Box 56"/>
            <p:cNvSpPr txBox="1">
              <a:spLocks noChangeArrowheads="1"/>
            </p:cNvSpPr>
            <p:nvPr/>
          </p:nvSpPr>
          <p:spPr bwMode="auto">
            <a:xfrm>
              <a:off x="6677468" y="3262702"/>
              <a:ext cx="564970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260">
                  <a:latin typeface="Calibri" pitchFamily="34" charset="0"/>
                  <a:ea typeface="微软雅黑" pitchFamily="34" charset="-122"/>
                </a:rPr>
                <a:t>文本</a:t>
              </a:r>
              <a:endParaRPr lang="zh-CN" altLang="en-US" sz="1215"/>
            </a:p>
          </p:txBody>
        </p:sp>
        <p:sp>
          <p:nvSpPr>
            <p:cNvPr id="103" name="Line 8"/>
            <p:cNvSpPr>
              <a:spLocks noChangeShapeType="1"/>
            </p:cNvSpPr>
            <p:nvPr/>
          </p:nvSpPr>
          <p:spPr bwMode="auto">
            <a:xfrm>
              <a:off x="1285161" y="2073444"/>
              <a:ext cx="0" cy="2538746"/>
            </a:xfrm>
            <a:prstGeom prst="lin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104" name="Line 8"/>
            <p:cNvSpPr>
              <a:spLocks noChangeShapeType="1"/>
            </p:cNvSpPr>
            <p:nvPr/>
          </p:nvSpPr>
          <p:spPr bwMode="auto">
            <a:xfrm rot="16200000">
              <a:off x="4602800" y="1296331"/>
              <a:ext cx="0" cy="6653083"/>
            </a:xfrm>
            <a:prstGeom prst="lin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 sz="1215"/>
            </a:p>
          </p:txBody>
        </p:sp>
        <p:sp>
          <p:nvSpPr>
            <p:cNvPr id="110" name="Text Box 56"/>
            <p:cNvSpPr txBox="1">
              <a:spLocks noChangeArrowheads="1"/>
            </p:cNvSpPr>
            <p:nvPr/>
          </p:nvSpPr>
          <p:spPr bwMode="auto">
            <a:xfrm>
              <a:off x="1580392" y="3616988"/>
              <a:ext cx="564970" cy="318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8" dist="17961" dir="135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1260" dirty="0">
                  <a:latin typeface="Calibri" pitchFamily="34" charset="0"/>
                  <a:ea typeface="微软雅黑" pitchFamily="34" charset="-122"/>
                </a:rPr>
                <a:t>文本</a:t>
              </a:r>
              <a:endParaRPr lang="zh-CN" altLang="en-US" sz="1215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3306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33011" y="2504130"/>
            <a:ext cx="1397583" cy="1397583"/>
            <a:chOff x="4491587" y="2586427"/>
            <a:chExt cx="1735787" cy="1735787"/>
          </a:xfrm>
          <a:scene3d>
            <a:camera prst="perspectiveContrastingRightFacing"/>
            <a:lightRig rig="threePt" dir="t"/>
          </a:scene3d>
        </p:grpSpPr>
        <p:grpSp>
          <p:nvGrpSpPr>
            <p:cNvPr id="3" name="组合 2"/>
            <p:cNvGrpSpPr/>
            <p:nvPr/>
          </p:nvGrpSpPr>
          <p:grpSpPr>
            <a:xfrm flipH="1">
              <a:off x="4491587" y="2586427"/>
              <a:ext cx="1735787" cy="1735787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" name="泪滴形 4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FF9900"/>
              </a:solidFill>
              <a:ln>
                <a:noFill/>
              </a:ln>
              <a:sp3d extrusionH="3238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/>
              </a:p>
            </p:txBody>
          </p:sp>
          <p:sp>
            <p:nvSpPr>
              <p:cNvPr id="6" name="椭圆​​ 7"/>
              <p:cNvSpPr/>
              <p:nvPr/>
            </p:nvSpPr>
            <p:spPr>
              <a:xfrm>
                <a:off x="1369741" y="4577646"/>
                <a:ext cx="1045501" cy="1045501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p3d extrusionH="3238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/>
              </a:p>
            </p:txBody>
          </p:sp>
        </p:grpSp>
        <p:sp>
          <p:nvSpPr>
            <p:cNvPr id="4" name="矩形​​ 46"/>
            <p:cNvSpPr>
              <a:spLocks noChangeArrowheads="1"/>
            </p:cNvSpPr>
            <p:nvPr/>
          </p:nvSpPr>
          <p:spPr bwMode="auto">
            <a:xfrm>
              <a:off x="5033951" y="3340023"/>
              <a:ext cx="916220" cy="665125"/>
            </a:xfrm>
            <a:prstGeom prst="rect">
              <a:avLst/>
            </a:prstGeom>
            <a:noFill/>
            <a:ln>
              <a:noFill/>
            </a:ln>
            <a:sp3d extrusionH="323850"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40" dirty="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1440" dirty="0"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/>
              <a:r>
                <a:rPr lang="zh-CN" altLang="en-US" sz="1440" dirty="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737798" y="1311539"/>
            <a:ext cx="1195542" cy="1195542"/>
            <a:chOff x="4483080" y="926049"/>
            <a:chExt cx="1574757" cy="1574757"/>
          </a:xfrm>
          <a:scene3d>
            <a:camera prst="perspectiveContrastingRightFacing"/>
            <a:lightRig rig="threePt" dir="t"/>
          </a:scene3d>
        </p:grpSpPr>
        <p:grpSp>
          <p:nvGrpSpPr>
            <p:cNvPr id="9" name="组合 8"/>
            <p:cNvGrpSpPr/>
            <p:nvPr/>
          </p:nvGrpSpPr>
          <p:grpSpPr>
            <a:xfrm rot="16200000" flipH="1">
              <a:off x="4483080" y="926049"/>
              <a:ext cx="1574757" cy="1574757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泪滴形 10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FFC000"/>
              </a:solidFill>
              <a:ln>
                <a:noFill/>
              </a:ln>
              <a:sp3d extrusionH="3238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/>
              </a:p>
            </p:txBody>
          </p:sp>
          <p:sp>
            <p:nvSpPr>
              <p:cNvPr id="12" name="椭圆​​ 13"/>
              <p:cNvSpPr/>
              <p:nvPr/>
            </p:nvSpPr>
            <p:spPr>
              <a:xfrm>
                <a:off x="1369740" y="4567120"/>
                <a:ext cx="1056027" cy="1056027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9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p3d extrusionH="3238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/>
              </a:p>
            </p:txBody>
          </p:sp>
        </p:grpSp>
        <p:sp>
          <p:nvSpPr>
            <p:cNvPr id="10" name="矩形​​ 44"/>
            <p:cNvSpPr>
              <a:spLocks noChangeArrowheads="1"/>
            </p:cNvSpPr>
            <p:nvPr/>
          </p:nvSpPr>
          <p:spPr bwMode="auto">
            <a:xfrm>
              <a:off x="4918902" y="1288973"/>
              <a:ext cx="971694" cy="705397"/>
            </a:xfrm>
            <a:prstGeom prst="rect">
              <a:avLst/>
            </a:prstGeom>
            <a:noFill/>
            <a:ln>
              <a:noFill/>
            </a:ln>
            <a:sp3d extrusionH="323850"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40" dirty="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1440" dirty="0"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/>
              <a:r>
                <a:rPr lang="zh-CN" altLang="en-US" sz="1440" dirty="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 rot="21540000">
            <a:off x="1452912" y="2747871"/>
            <a:ext cx="1814662" cy="1814662"/>
            <a:chOff x="2877135" y="2586428"/>
            <a:chExt cx="1520552" cy="1520552"/>
          </a:xfrm>
          <a:scene3d>
            <a:camera prst="perspectiveContrastingRightFacing"/>
            <a:lightRig rig="threePt" dir="t"/>
          </a:scene3d>
        </p:grpSpPr>
        <p:grpSp>
          <p:nvGrpSpPr>
            <p:cNvPr id="14" name="组合 13"/>
            <p:cNvGrpSpPr/>
            <p:nvPr/>
          </p:nvGrpSpPr>
          <p:grpSpPr>
            <a:xfrm>
              <a:off x="2877135" y="2586428"/>
              <a:ext cx="1520552" cy="1520552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泪滴形 15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D2A000"/>
              </a:solidFill>
              <a:ln>
                <a:noFill/>
              </a:ln>
              <a:sp3d extrusionH="3238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/>
              </a:p>
            </p:txBody>
          </p:sp>
          <p:sp>
            <p:nvSpPr>
              <p:cNvPr id="17" name="椭圆​​ 3"/>
              <p:cNvSpPr/>
              <p:nvPr/>
            </p:nvSpPr>
            <p:spPr>
              <a:xfrm>
                <a:off x="1369740" y="4495805"/>
                <a:ext cx="1127342" cy="112734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p3d extrusionH="3238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215"/>
              </a:p>
            </p:txBody>
          </p:sp>
        </p:grpSp>
        <p:sp>
          <p:nvSpPr>
            <p:cNvPr id="15" name="矩形​​ 45"/>
            <p:cNvSpPr>
              <a:spLocks noChangeArrowheads="1"/>
            </p:cNvSpPr>
            <p:nvPr/>
          </p:nvSpPr>
          <p:spPr bwMode="auto">
            <a:xfrm>
              <a:off x="3247827" y="3229955"/>
              <a:ext cx="618139" cy="448735"/>
            </a:xfrm>
            <a:prstGeom prst="rect">
              <a:avLst/>
            </a:prstGeom>
            <a:noFill/>
            <a:ln>
              <a:noFill/>
            </a:ln>
            <a:sp3d extrusionH="323850"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4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1440"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/>
              <a:r>
                <a:rPr lang="zh-CN" altLang="en-US" sz="144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943564" y="1253761"/>
            <a:ext cx="1156086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60" dirty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26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60" dirty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26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418622" y="1089458"/>
            <a:ext cx="1677390" cy="1677390"/>
            <a:chOff x="3013973" y="1171498"/>
            <a:chExt cx="1358900" cy="1358900"/>
          </a:xfrm>
          <a:scene3d>
            <a:camera prst="perspectiveContrastingRightFacing" fov="3900000">
              <a:rot lat="324354" lon="18945005" rev="210641"/>
            </a:camera>
            <a:lightRig rig="threePt" dir="t"/>
          </a:scene3d>
        </p:grpSpPr>
        <p:sp>
          <p:nvSpPr>
            <p:cNvPr id="20" name="泪滴形 19"/>
            <p:cNvSpPr/>
            <p:nvPr/>
          </p:nvSpPr>
          <p:spPr>
            <a:xfrm rot="10800000" flipH="1">
              <a:off x="3013973" y="1171498"/>
              <a:ext cx="1358900" cy="1358900"/>
            </a:xfrm>
            <a:prstGeom prst="teardrop">
              <a:avLst/>
            </a:prstGeom>
            <a:solidFill>
              <a:srgbClr val="FF9900"/>
            </a:solidFill>
            <a:ln>
              <a:noFill/>
            </a:ln>
            <a:sp3d extrusionH="3238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15"/>
            </a:p>
          </p:txBody>
        </p:sp>
        <p:sp>
          <p:nvSpPr>
            <p:cNvPr id="21" name="椭圆​​ 10"/>
            <p:cNvSpPr/>
            <p:nvPr/>
          </p:nvSpPr>
          <p:spPr>
            <a:xfrm rot="10800000" flipH="1">
              <a:off x="3156848" y="1314373"/>
              <a:ext cx="812800" cy="8128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  <a:sp3d extrusionH="3238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15"/>
            </a:p>
          </p:txBody>
        </p:sp>
        <p:sp>
          <p:nvSpPr>
            <p:cNvPr id="22" name="矩形​​ 43"/>
            <p:cNvSpPr>
              <a:spLocks noChangeArrowheads="1"/>
            </p:cNvSpPr>
            <p:nvPr/>
          </p:nvSpPr>
          <p:spPr bwMode="auto">
            <a:xfrm>
              <a:off x="3285354" y="1495348"/>
              <a:ext cx="543090" cy="388967"/>
            </a:xfrm>
            <a:prstGeom prst="rect">
              <a:avLst/>
            </a:prstGeom>
            <a:noFill/>
            <a:ln>
              <a:noFill/>
            </a:ln>
            <a:sp3d extrusionH="323850"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60" dirty="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</a:t>
              </a:r>
              <a:endParaRPr lang="en-US" altLang="zh-CN" sz="1260" dirty="0">
                <a:latin typeface="微软雅黑" pitchFamily="34" charset="-122"/>
                <a:ea typeface="微软雅黑" pitchFamily="34" charset="-122"/>
                <a:cs typeface="Arial Unicode MS" pitchFamily="34" charset="-122"/>
              </a:endParaRPr>
            </a:p>
            <a:p>
              <a:pPr algn="ctr"/>
              <a:r>
                <a:rPr lang="zh-CN" altLang="en-US" sz="1260" dirty="0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入内容</a:t>
              </a:r>
            </a:p>
          </p:txBody>
        </p:sp>
      </p:grpSp>
      <p:sp>
        <p:nvSpPr>
          <p:cNvPr id="23" name="任意多边形 22"/>
          <p:cNvSpPr/>
          <p:nvPr/>
        </p:nvSpPr>
        <p:spPr>
          <a:xfrm>
            <a:off x="3717353" y="1437524"/>
            <a:ext cx="2138400" cy="225651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1819" h="501445">
                <a:moveTo>
                  <a:pt x="0" y="501445"/>
                </a:moveTo>
                <a:lnTo>
                  <a:pt x="373626" y="0"/>
                </a:lnTo>
                <a:lnTo>
                  <a:pt x="1651819" y="0"/>
                </a:lnTo>
              </a:path>
            </a:pathLst>
          </a:custGeom>
          <a:ln>
            <a:solidFill>
              <a:srgbClr val="004274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15"/>
          </a:p>
        </p:txBody>
      </p:sp>
      <p:sp>
        <p:nvSpPr>
          <p:cNvPr id="24" name="任意多边形 23"/>
          <p:cNvSpPr/>
          <p:nvPr/>
        </p:nvSpPr>
        <p:spPr>
          <a:xfrm flipV="1">
            <a:off x="3714702" y="3807650"/>
            <a:ext cx="2138400" cy="225651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1819" h="501445">
                <a:moveTo>
                  <a:pt x="0" y="501445"/>
                </a:moveTo>
                <a:lnTo>
                  <a:pt x="373626" y="0"/>
                </a:lnTo>
                <a:lnTo>
                  <a:pt x="1651819" y="0"/>
                </a:lnTo>
              </a:path>
            </a:pathLst>
          </a:custGeom>
          <a:ln>
            <a:solidFill>
              <a:srgbClr val="004274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15"/>
          </a:p>
        </p:txBody>
      </p:sp>
      <p:sp>
        <p:nvSpPr>
          <p:cNvPr id="25" name="TextBox 24"/>
          <p:cNvSpPr txBox="1"/>
          <p:nvPr/>
        </p:nvSpPr>
        <p:spPr>
          <a:xfrm>
            <a:off x="5943564" y="3920475"/>
            <a:ext cx="1156086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60" dirty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26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60" dirty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26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89204" y="2135352"/>
            <a:ext cx="1156086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60" dirty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26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60" dirty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26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89204" y="2989238"/>
            <a:ext cx="1156086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60" dirty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26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60" dirty="0">
                <a:latin typeface="微软雅黑" pitchFamily="34" charset="-122"/>
                <a:ea typeface="微软雅黑" pitchFamily="34" charset="-122"/>
              </a:rPr>
              <a:t>在此插入内容</a:t>
            </a:r>
            <a:endParaRPr lang="en-US" altLang="zh-CN" sz="126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2628788" y="2246545"/>
            <a:ext cx="2527200" cy="237081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  <a:gd name="connsiteX0" fmla="*/ 0 w 3262106"/>
              <a:gd name="connsiteY0" fmla="*/ 526845 h 526845"/>
              <a:gd name="connsiteX1" fmla="*/ 373626 w 3262106"/>
              <a:gd name="connsiteY1" fmla="*/ 25400 h 526845"/>
              <a:gd name="connsiteX2" fmla="*/ 3262106 w 3262106"/>
              <a:gd name="connsiteY2" fmla="*/ 0 h 52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62106" h="526845">
                <a:moveTo>
                  <a:pt x="0" y="526845"/>
                </a:moveTo>
                <a:lnTo>
                  <a:pt x="373626" y="25400"/>
                </a:lnTo>
                <a:lnTo>
                  <a:pt x="3262106" y="0"/>
                </a:lnTo>
              </a:path>
            </a:pathLst>
          </a:custGeom>
          <a:ln>
            <a:solidFill>
              <a:srgbClr val="004274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15"/>
          </a:p>
        </p:txBody>
      </p:sp>
      <p:sp>
        <p:nvSpPr>
          <p:cNvPr id="29" name="任意多边形 28"/>
          <p:cNvSpPr/>
          <p:nvPr/>
        </p:nvSpPr>
        <p:spPr>
          <a:xfrm flipV="1">
            <a:off x="2657020" y="2992354"/>
            <a:ext cx="2527200" cy="237081"/>
          </a:xfrm>
          <a:custGeom>
            <a:avLst/>
            <a:gdLst>
              <a:gd name="connsiteX0" fmla="*/ 0 w 1651819"/>
              <a:gd name="connsiteY0" fmla="*/ 501445 h 501445"/>
              <a:gd name="connsiteX1" fmla="*/ 373626 w 1651819"/>
              <a:gd name="connsiteY1" fmla="*/ 0 h 501445"/>
              <a:gd name="connsiteX2" fmla="*/ 1651819 w 1651819"/>
              <a:gd name="connsiteY2" fmla="*/ 0 h 501445"/>
              <a:gd name="connsiteX0" fmla="*/ 0 w 3262106"/>
              <a:gd name="connsiteY0" fmla="*/ 526845 h 526845"/>
              <a:gd name="connsiteX1" fmla="*/ 373626 w 3262106"/>
              <a:gd name="connsiteY1" fmla="*/ 25400 h 526845"/>
              <a:gd name="connsiteX2" fmla="*/ 3262106 w 3262106"/>
              <a:gd name="connsiteY2" fmla="*/ 0 h 526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62106" h="526845">
                <a:moveTo>
                  <a:pt x="0" y="526845"/>
                </a:moveTo>
                <a:lnTo>
                  <a:pt x="373626" y="25400"/>
                </a:lnTo>
                <a:lnTo>
                  <a:pt x="3262106" y="0"/>
                </a:lnTo>
              </a:path>
            </a:pathLst>
          </a:custGeom>
          <a:ln>
            <a:solidFill>
              <a:srgbClr val="004274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215"/>
          </a:p>
        </p:txBody>
      </p:sp>
    </p:spTree>
    <p:extLst>
      <p:ext uri="{BB962C8B-B14F-4D97-AF65-F5344CB8AC3E}">
        <p14:creationId xmlns:p14="http://schemas.microsoft.com/office/powerpoint/2010/main" val="206542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 animBg="1"/>
      <p:bldP spid="24" grpId="0" animBg="1"/>
      <p:bldP spid="25" grpId="0"/>
      <p:bldP spid="26" grpId="0"/>
      <p:bldP spid="27" grpId="0"/>
      <p:bldP spid="28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200473" y="1086252"/>
            <a:ext cx="2888192" cy="3515719"/>
            <a:chOff x="5200473" y="1086252"/>
            <a:chExt cx="2888192" cy="351571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00473" y="1086252"/>
              <a:ext cx="2888192" cy="3323131"/>
            </a:xfrm>
            <a:prstGeom prst="rect">
              <a:avLst/>
            </a:prstGeom>
          </p:spPr>
        </p:pic>
        <p:sp>
          <p:nvSpPr>
            <p:cNvPr id="4" name="TextBox 30"/>
            <p:cNvSpPr txBox="1"/>
            <p:nvPr/>
          </p:nvSpPr>
          <p:spPr>
            <a:xfrm>
              <a:off x="5344575" y="3541744"/>
              <a:ext cx="682206" cy="1060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ea typeface="微软雅黑" pitchFamily="34" charset="-122"/>
                  <a:cs typeface="Arial" pitchFamily="34" charset="0"/>
                </a:rPr>
                <a:t>C</a:t>
              </a:r>
            </a:p>
          </p:txBody>
        </p:sp>
        <p:sp>
          <p:nvSpPr>
            <p:cNvPr id="5" name="TextBox 37"/>
            <p:cNvSpPr txBox="1"/>
            <p:nvPr/>
          </p:nvSpPr>
          <p:spPr>
            <a:xfrm>
              <a:off x="5977735" y="1881062"/>
              <a:ext cx="1388837" cy="1745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这里或者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通过复制您的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文本您的内容打在这里或者通过复制您的文本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807206" y="1086252"/>
            <a:ext cx="2888192" cy="3515719"/>
            <a:chOff x="2807206" y="1086252"/>
            <a:chExt cx="2888192" cy="351571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07206" y="1086252"/>
              <a:ext cx="2888192" cy="3323131"/>
            </a:xfrm>
            <a:prstGeom prst="rect">
              <a:avLst/>
            </a:prstGeom>
          </p:spPr>
        </p:pic>
        <p:sp>
          <p:nvSpPr>
            <p:cNvPr id="8" name="TextBox 32"/>
            <p:cNvSpPr txBox="1"/>
            <p:nvPr/>
          </p:nvSpPr>
          <p:spPr>
            <a:xfrm>
              <a:off x="3038322" y="3541744"/>
              <a:ext cx="682206" cy="1060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ea typeface="微软雅黑" pitchFamily="34" charset="-122"/>
                  <a:cs typeface="Arial" pitchFamily="34" charset="0"/>
                </a:rPr>
                <a:t>B</a:t>
              </a:r>
            </a:p>
          </p:txBody>
        </p:sp>
        <p:sp>
          <p:nvSpPr>
            <p:cNvPr id="9" name="TextBox 36"/>
            <p:cNvSpPr txBox="1"/>
            <p:nvPr/>
          </p:nvSpPr>
          <p:spPr>
            <a:xfrm>
              <a:off x="3548579" y="1881062"/>
              <a:ext cx="1388837" cy="1745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这里或者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通过复制您的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文本您的内容打在这里或者通过复制您的文本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90694" y="1086252"/>
            <a:ext cx="2396555" cy="3515719"/>
            <a:chOff x="990694" y="1086252"/>
            <a:chExt cx="2396555" cy="3515719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6396" y="1086252"/>
              <a:ext cx="2340853" cy="3323131"/>
            </a:xfrm>
            <a:prstGeom prst="rect">
              <a:avLst/>
            </a:prstGeom>
          </p:spPr>
        </p:pic>
        <p:sp>
          <p:nvSpPr>
            <p:cNvPr id="12" name="TextBox 34"/>
            <p:cNvSpPr txBox="1"/>
            <p:nvPr/>
          </p:nvSpPr>
          <p:spPr>
            <a:xfrm>
              <a:off x="990694" y="3541744"/>
              <a:ext cx="682206" cy="1060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ea typeface="微软雅黑" pitchFamily="34" charset="-122"/>
                  <a:cs typeface="Arial" pitchFamily="34" charset="0"/>
                </a:rPr>
                <a:t>A</a:t>
              </a:r>
            </a:p>
          </p:txBody>
        </p:sp>
        <p:sp>
          <p:nvSpPr>
            <p:cNvPr id="13" name="TextBox 35"/>
            <p:cNvSpPr txBox="1"/>
            <p:nvPr/>
          </p:nvSpPr>
          <p:spPr>
            <a:xfrm>
              <a:off x="1254375" y="1881062"/>
              <a:ext cx="1388837" cy="1745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这里或者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通过复制您的</a:t>
              </a: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文本您的内容打在这里或者通过复制您的文本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155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PPT背景\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77" y="1561390"/>
            <a:ext cx="91440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E:\PPT背景\0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17347">
            <a:off x="717445" y="1143631"/>
            <a:ext cx="2275149" cy="30739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E:\PPT背景\0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18681">
            <a:off x="3413155" y="1323064"/>
            <a:ext cx="2275149" cy="30739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E:\PPT背景\0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41888">
            <a:off x="6151405" y="1131873"/>
            <a:ext cx="2275149" cy="307397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40"/>
          <p:cNvSpPr txBox="1"/>
          <p:nvPr/>
        </p:nvSpPr>
        <p:spPr>
          <a:xfrm rot="1137444">
            <a:off x="6462645" y="2212568"/>
            <a:ext cx="1815077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41"/>
          <p:cNvSpPr txBox="1"/>
          <p:nvPr/>
        </p:nvSpPr>
        <p:spPr>
          <a:xfrm rot="1496620">
            <a:off x="986119" y="2191321"/>
            <a:ext cx="1815077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42"/>
          <p:cNvSpPr txBox="1"/>
          <p:nvPr/>
        </p:nvSpPr>
        <p:spPr>
          <a:xfrm rot="21091745">
            <a:off x="3643190" y="2473400"/>
            <a:ext cx="1815077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43"/>
          <p:cNvSpPr txBox="1"/>
          <p:nvPr/>
        </p:nvSpPr>
        <p:spPr>
          <a:xfrm rot="21091745">
            <a:off x="4154081" y="3121145"/>
            <a:ext cx="1438537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44"/>
          <p:cNvSpPr txBox="1"/>
          <p:nvPr/>
        </p:nvSpPr>
        <p:spPr>
          <a:xfrm rot="1214735">
            <a:off x="6522439" y="2933277"/>
            <a:ext cx="1438537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45"/>
          <p:cNvSpPr txBox="1"/>
          <p:nvPr/>
        </p:nvSpPr>
        <p:spPr>
          <a:xfrm rot="1496449">
            <a:off x="949956" y="2884556"/>
            <a:ext cx="1438537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这里或者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复制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949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6"/>
          <p:cNvSpPr>
            <a:spLocks noChangeShapeType="1"/>
          </p:cNvSpPr>
          <p:nvPr/>
        </p:nvSpPr>
        <p:spPr bwMode="auto">
          <a:xfrm flipV="1">
            <a:off x="762100" y="971607"/>
            <a:ext cx="0" cy="1410494"/>
          </a:xfrm>
          <a:prstGeom prst="line">
            <a:avLst/>
          </a:prstGeom>
          <a:noFill/>
          <a:ln w="19050" cmpd="sng">
            <a:solidFill>
              <a:srgbClr val="3A0004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Line 7"/>
          <p:cNvSpPr>
            <a:spLocks noChangeShapeType="1"/>
          </p:cNvSpPr>
          <p:nvPr/>
        </p:nvSpPr>
        <p:spPr bwMode="auto">
          <a:xfrm flipV="1">
            <a:off x="4303068" y="971607"/>
            <a:ext cx="0" cy="1410494"/>
          </a:xfrm>
          <a:prstGeom prst="line">
            <a:avLst/>
          </a:prstGeom>
          <a:noFill/>
          <a:ln w="19050" cmpd="sng">
            <a:solidFill>
              <a:srgbClr val="3A0004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 flipV="1">
            <a:off x="3283050" y="3318725"/>
            <a:ext cx="0" cy="1366837"/>
          </a:xfrm>
          <a:prstGeom prst="line">
            <a:avLst/>
          </a:prstGeom>
          <a:noFill/>
          <a:ln w="19050" cmpd="sng">
            <a:solidFill>
              <a:srgbClr val="3A0004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 flipV="1">
            <a:off x="5515075" y="3318725"/>
            <a:ext cx="0" cy="1366837"/>
          </a:xfrm>
          <a:prstGeom prst="line">
            <a:avLst/>
          </a:prstGeom>
          <a:noFill/>
          <a:ln w="19050" cmpd="sng">
            <a:solidFill>
              <a:srgbClr val="3A0004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62100" y="902499"/>
            <a:ext cx="3240088" cy="1439863"/>
            <a:chOff x="755650" y="1803400"/>
            <a:chExt cx="3240088" cy="1439863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755650" y="2120900"/>
              <a:ext cx="3240088" cy="792163"/>
            </a:xfrm>
            <a:prstGeom prst="rect">
              <a:avLst/>
            </a:prstGeom>
            <a:gradFill rotWithShape="1">
              <a:gsLst>
                <a:gs pos="0">
                  <a:srgbClr val="B2B2B2">
                    <a:alpha val="39999"/>
                  </a:srgbClr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755650" y="1803400"/>
              <a:ext cx="2233613" cy="143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3175" y="3265432"/>
            <a:ext cx="2809875" cy="1439862"/>
            <a:chOff x="466725" y="4706938"/>
            <a:chExt cx="2809875" cy="1439862"/>
          </a:xfrm>
        </p:grpSpPr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 rot="10800000">
              <a:off x="466725" y="5043488"/>
              <a:ext cx="2809875" cy="792162"/>
            </a:xfrm>
            <a:prstGeom prst="rect">
              <a:avLst/>
            </a:prstGeom>
            <a:gradFill rotWithShape="1">
              <a:gsLst>
                <a:gs pos="0">
                  <a:srgbClr val="B2B2B2">
                    <a:alpha val="39999"/>
                  </a:srgbClr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042988" y="4706938"/>
              <a:ext cx="2233612" cy="1439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494438" y="3265432"/>
            <a:ext cx="3097212" cy="1439862"/>
            <a:chOff x="5487988" y="4706938"/>
            <a:chExt cx="3097212" cy="1439862"/>
          </a:xfrm>
        </p:grpSpPr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5487988" y="5043488"/>
              <a:ext cx="3097212" cy="792162"/>
            </a:xfrm>
            <a:prstGeom prst="rect">
              <a:avLst/>
            </a:prstGeom>
            <a:gradFill rotWithShape="1">
              <a:gsLst>
                <a:gs pos="0">
                  <a:srgbClr val="B2B2B2">
                    <a:alpha val="39999"/>
                  </a:srgbClr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508625" y="4706938"/>
              <a:ext cx="2233613" cy="1439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492225" y="2350351"/>
            <a:ext cx="8083550" cy="923925"/>
            <a:chOff x="0" y="0"/>
            <a:chExt cx="4502" cy="749"/>
          </a:xfrm>
        </p:grpSpPr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0" y="0"/>
              <a:ext cx="1009" cy="749"/>
            </a:xfrm>
            <a:prstGeom prst="homePlate">
              <a:avLst>
                <a:gd name="adj" fmla="val 3367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897" y="0"/>
              <a:ext cx="1009" cy="749"/>
            </a:xfrm>
            <a:prstGeom prst="chevron">
              <a:avLst>
                <a:gd name="adj" fmla="val 33678"/>
              </a:avLst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AutoShape 17"/>
            <p:cNvSpPr>
              <a:spLocks noChangeArrowheads="1"/>
            </p:cNvSpPr>
            <p:nvPr/>
          </p:nvSpPr>
          <p:spPr bwMode="auto">
            <a:xfrm>
              <a:off x="1770" y="0"/>
              <a:ext cx="1009" cy="749"/>
            </a:xfrm>
            <a:prstGeom prst="chevron">
              <a:avLst>
                <a:gd name="adj" fmla="val 3367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AutoShape 18"/>
            <p:cNvSpPr>
              <a:spLocks noChangeArrowheads="1"/>
            </p:cNvSpPr>
            <p:nvPr/>
          </p:nvSpPr>
          <p:spPr bwMode="auto">
            <a:xfrm>
              <a:off x="2631" y="0"/>
              <a:ext cx="1009" cy="749"/>
            </a:xfrm>
            <a:prstGeom prst="chevron">
              <a:avLst>
                <a:gd name="adj" fmla="val 33678"/>
              </a:avLst>
            </a:prstGeom>
            <a:solidFill>
              <a:srgbClr val="FFC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AutoShape 19"/>
            <p:cNvSpPr>
              <a:spLocks noChangeArrowheads="1"/>
            </p:cNvSpPr>
            <p:nvPr/>
          </p:nvSpPr>
          <p:spPr bwMode="auto">
            <a:xfrm>
              <a:off x="3493" y="0"/>
              <a:ext cx="1009" cy="749"/>
            </a:xfrm>
            <a:prstGeom prst="chevron">
              <a:avLst>
                <a:gd name="adj" fmla="val 33678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1" name="WordArt 20"/>
          <p:cNvSpPr>
            <a:spLocks noChangeArrowheads="1" noChangeShapeType="1"/>
          </p:cNvSpPr>
          <p:nvPr/>
        </p:nvSpPr>
        <p:spPr bwMode="auto">
          <a:xfrm>
            <a:off x="897038" y="2621813"/>
            <a:ext cx="733425" cy="412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uLnTx/>
                <a:uFillTx/>
                <a:latin typeface="黑体"/>
                <a:ea typeface="黑体"/>
              </a:rPr>
              <a:t>双击添加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uLnTx/>
                <a:uFillTx/>
                <a:latin typeface="黑体"/>
                <a:ea typeface="黑体"/>
              </a:rPr>
              <a:t>标题文字</a:t>
            </a:r>
          </a:p>
        </p:txBody>
      </p:sp>
      <p:sp>
        <p:nvSpPr>
          <p:cNvPr id="22" name="WordArt 21"/>
          <p:cNvSpPr>
            <a:spLocks noChangeArrowheads="1" noChangeShapeType="1"/>
          </p:cNvSpPr>
          <p:nvPr/>
        </p:nvSpPr>
        <p:spPr bwMode="auto">
          <a:xfrm>
            <a:off x="2754413" y="2621813"/>
            <a:ext cx="733425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>
                <a:latin typeface="黑体"/>
                <a:ea typeface="黑体"/>
              </a:rPr>
              <a:t>双击添加</a:t>
            </a:r>
          </a:p>
          <a:p>
            <a:pPr algn="ctr"/>
            <a:r>
              <a:rPr lang="zh-CN" altLang="en-US" sz="2400">
                <a:latin typeface="黑体"/>
                <a:ea typeface="黑体"/>
              </a:rPr>
              <a:t>标题文字</a:t>
            </a:r>
          </a:p>
        </p:txBody>
      </p:sp>
      <p:sp>
        <p:nvSpPr>
          <p:cNvPr id="23" name="WordArt 22"/>
          <p:cNvSpPr>
            <a:spLocks noChangeArrowheads="1" noChangeShapeType="1"/>
          </p:cNvSpPr>
          <p:nvPr/>
        </p:nvSpPr>
        <p:spPr bwMode="auto">
          <a:xfrm>
            <a:off x="4337150" y="2621813"/>
            <a:ext cx="733425" cy="4127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uLnTx/>
                <a:uFillTx/>
                <a:latin typeface="黑体"/>
                <a:ea typeface="黑体"/>
              </a:rPr>
              <a:t>双击添加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uLnTx/>
                <a:uFillTx/>
                <a:latin typeface="黑体"/>
                <a:ea typeface="黑体"/>
              </a:rPr>
              <a:t>标题文字</a:t>
            </a:r>
          </a:p>
        </p:txBody>
      </p:sp>
      <p:sp>
        <p:nvSpPr>
          <p:cNvPr id="24" name="WordArt 23"/>
          <p:cNvSpPr>
            <a:spLocks noChangeArrowheads="1" noChangeShapeType="1"/>
          </p:cNvSpPr>
          <p:nvPr/>
        </p:nvSpPr>
        <p:spPr bwMode="auto">
          <a:xfrm>
            <a:off x="5861150" y="2621813"/>
            <a:ext cx="733425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>
                <a:latin typeface="黑体"/>
                <a:ea typeface="黑体"/>
              </a:rPr>
              <a:t>双击添加</a:t>
            </a:r>
          </a:p>
          <a:p>
            <a:pPr algn="ctr"/>
            <a:r>
              <a:rPr lang="zh-CN" altLang="en-US" sz="2400">
                <a:latin typeface="黑体"/>
                <a:ea typeface="黑体"/>
              </a:rPr>
              <a:t>标题文字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7286725" y="1802663"/>
            <a:ext cx="1157288" cy="1235075"/>
            <a:chOff x="7280275" y="2952750"/>
            <a:chExt cx="1157288" cy="1235075"/>
          </a:xfrm>
        </p:grpSpPr>
        <p:pic>
          <p:nvPicPr>
            <p:cNvPr id="26" name="Picture 24" descr="flag_source_128"/>
            <p:cNvPicPr>
              <a:picLocks noChangeAspect="1" noChangeArrowheads="1"/>
            </p:cNvPicPr>
            <p:nvPr/>
          </p:nvPicPr>
          <p:blipFill>
            <a:blip r:embed="rId2">
              <a:lum brigh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019827">
              <a:off x="7280275" y="3040063"/>
              <a:ext cx="1147763" cy="1147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5" descr="flag_source_12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019827">
              <a:off x="7289800" y="2952750"/>
              <a:ext cx="1147763" cy="1147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" name="组合 27"/>
          <p:cNvGrpSpPr/>
          <p:nvPr/>
        </p:nvGrpSpPr>
        <p:grpSpPr>
          <a:xfrm>
            <a:off x="4290418" y="903293"/>
            <a:ext cx="3240088" cy="1439863"/>
            <a:chOff x="908050" y="1955800"/>
            <a:chExt cx="3240088" cy="1439863"/>
          </a:xfrm>
        </p:grpSpPr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908050" y="2273300"/>
              <a:ext cx="3240088" cy="792163"/>
            </a:xfrm>
            <a:prstGeom prst="rect">
              <a:avLst/>
            </a:prstGeom>
            <a:gradFill rotWithShape="1">
              <a:gsLst>
                <a:gs pos="0">
                  <a:srgbClr val="B2B2B2">
                    <a:alpha val="39999"/>
                  </a:srgbClr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908050" y="1955800"/>
              <a:ext cx="2233613" cy="1439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655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1" grpId="0"/>
      <p:bldP spid="22" grpId="0"/>
      <p:bldP spid="23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63490" y="771550"/>
            <a:ext cx="8180713" cy="3689332"/>
            <a:chOff x="0" y="0"/>
            <a:chExt cx="7473634" cy="3141324"/>
          </a:xfrm>
        </p:grpSpPr>
        <p:sp>
          <p:nvSpPr>
            <p:cNvPr id="5" name="直接连接符 31"/>
            <p:cNvSpPr>
              <a:spLocks noChangeShapeType="1"/>
            </p:cNvSpPr>
            <p:nvPr/>
          </p:nvSpPr>
          <p:spPr bwMode="auto">
            <a:xfrm flipV="1">
              <a:off x="858441" y="531840"/>
              <a:ext cx="6121400" cy="1"/>
            </a:xfrm>
            <a:prstGeom prst="line">
              <a:avLst/>
            </a:prstGeom>
            <a:noFill/>
            <a:ln w="9525" cap="flat" cmpd="sng">
              <a:solidFill>
                <a:srgbClr val="BFBFBF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直接连接符 32"/>
            <p:cNvSpPr>
              <a:spLocks noChangeShapeType="1"/>
            </p:cNvSpPr>
            <p:nvPr/>
          </p:nvSpPr>
          <p:spPr bwMode="auto">
            <a:xfrm flipV="1">
              <a:off x="798116" y="1819372"/>
              <a:ext cx="6121400" cy="1"/>
            </a:xfrm>
            <a:prstGeom prst="line">
              <a:avLst/>
            </a:prstGeom>
            <a:noFill/>
            <a:ln w="9525" cap="flat" cmpd="sng">
              <a:solidFill>
                <a:srgbClr val="BFBFBF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矩形 33"/>
            <p:cNvSpPr>
              <a:spLocks noChangeArrowheads="1"/>
            </p:cNvSpPr>
            <p:nvPr/>
          </p:nvSpPr>
          <p:spPr bwMode="auto">
            <a:xfrm flipH="1">
              <a:off x="2071291" y="1401837"/>
              <a:ext cx="376238" cy="1401838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8" name="矩形 34"/>
            <p:cNvSpPr>
              <a:spLocks noChangeArrowheads="1"/>
            </p:cNvSpPr>
            <p:nvPr/>
          </p:nvSpPr>
          <p:spPr bwMode="auto">
            <a:xfrm flipH="1">
              <a:off x="2806304" y="1170050"/>
              <a:ext cx="377825" cy="1633625"/>
            </a:xfrm>
            <a:prstGeom prst="rect">
              <a:avLst/>
            </a:prstGeom>
            <a:gradFill rotWithShape="1">
              <a:gsLst>
                <a:gs pos="0">
                  <a:srgbClr val="E79902"/>
                </a:gs>
                <a:gs pos="100000">
                  <a:srgbClr val="C4830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" name="矩形 35"/>
            <p:cNvSpPr>
              <a:spLocks noChangeArrowheads="1"/>
            </p:cNvSpPr>
            <p:nvPr/>
          </p:nvSpPr>
          <p:spPr bwMode="auto">
            <a:xfrm flipH="1">
              <a:off x="3542904" y="1819372"/>
              <a:ext cx="376237" cy="984303"/>
            </a:xfrm>
            <a:prstGeom prst="rect">
              <a:avLst/>
            </a:prstGeom>
            <a:gradFill rotWithShape="1">
              <a:gsLst>
                <a:gs pos="0">
                  <a:srgbClr val="F5BE00"/>
                </a:gs>
                <a:gs pos="100000">
                  <a:srgbClr val="D2A5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" name="矩形 36"/>
            <p:cNvSpPr>
              <a:spLocks noChangeArrowheads="1"/>
            </p:cNvSpPr>
            <p:nvPr/>
          </p:nvSpPr>
          <p:spPr bwMode="auto">
            <a:xfrm flipH="1">
              <a:off x="4277916" y="1170050"/>
              <a:ext cx="376238" cy="1633625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" name="矩形 37"/>
            <p:cNvSpPr>
              <a:spLocks noChangeArrowheads="1"/>
            </p:cNvSpPr>
            <p:nvPr/>
          </p:nvSpPr>
          <p:spPr bwMode="auto">
            <a:xfrm flipH="1">
              <a:off x="5012929" y="539779"/>
              <a:ext cx="377825" cy="2263896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2" name="矩形 38"/>
            <p:cNvSpPr>
              <a:spLocks noChangeArrowheads="1"/>
            </p:cNvSpPr>
            <p:nvPr/>
          </p:nvSpPr>
          <p:spPr bwMode="auto">
            <a:xfrm flipH="1">
              <a:off x="5749529" y="1401837"/>
              <a:ext cx="376237" cy="1401838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3" name="矩形 39"/>
            <p:cNvSpPr>
              <a:spLocks noChangeArrowheads="1"/>
            </p:cNvSpPr>
            <p:nvPr/>
          </p:nvSpPr>
          <p:spPr bwMode="auto">
            <a:xfrm flipH="1">
              <a:off x="1336279" y="835070"/>
              <a:ext cx="376237" cy="1968605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4" name="直接箭头连接符 40"/>
            <p:cNvSpPr>
              <a:spLocks noChangeShapeType="1"/>
            </p:cNvSpPr>
            <p:nvPr/>
          </p:nvSpPr>
          <p:spPr bwMode="auto">
            <a:xfrm>
              <a:off x="798116" y="2803675"/>
              <a:ext cx="6481763" cy="1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直接箭头连接符 41"/>
            <p:cNvSpPr>
              <a:spLocks noChangeShapeType="1"/>
            </p:cNvSpPr>
            <p:nvPr/>
          </p:nvSpPr>
          <p:spPr bwMode="auto">
            <a:xfrm flipV="1">
              <a:off x="798116" y="0"/>
              <a:ext cx="1" cy="2803675"/>
            </a:xfrm>
            <a:prstGeom prst="straightConnector1">
              <a:avLst/>
            </a:prstGeom>
            <a:noFill/>
            <a:ln w="25400" cap="flat" cmpd="sng">
              <a:solidFill>
                <a:srgbClr val="7F7F7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TextBox 42"/>
            <p:cNvSpPr>
              <a:spLocks noChangeArrowheads="1"/>
            </p:cNvSpPr>
            <p:nvPr/>
          </p:nvSpPr>
          <p:spPr bwMode="auto">
            <a:xfrm>
              <a:off x="1156891" y="2803675"/>
              <a:ext cx="735013" cy="338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3F3F3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/>
            </a:p>
          </p:txBody>
        </p:sp>
        <p:sp>
          <p:nvSpPr>
            <p:cNvPr id="17" name="TextBox 43"/>
            <p:cNvSpPr>
              <a:spLocks noChangeArrowheads="1"/>
            </p:cNvSpPr>
            <p:nvPr/>
          </p:nvSpPr>
          <p:spPr bwMode="auto">
            <a:xfrm>
              <a:off x="1891904" y="2803675"/>
              <a:ext cx="733425" cy="338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3F3F3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/>
            </a:p>
          </p:txBody>
        </p:sp>
        <p:sp>
          <p:nvSpPr>
            <p:cNvPr id="18" name="TextBox 44"/>
            <p:cNvSpPr>
              <a:spLocks noChangeArrowheads="1"/>
            </p:cNvSpPr>
            <p:nvPr/>
          </p:nvSpPr>
          <p:spPr bwMode="auto">
            <a:xfrm>
              <a:off x="2630091" y="2803675"/>
              <a:ext cx="733425" cy="338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3F3F3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/>
            </a:p>
          </p:txBody>
        </p:sp>
        <p:sp>
          <p:nvSpPr>
            <p:cNvPr id="19" name="TextBox 45"/>
            <p:cNvSpPr>
              <a:spLocks noChangeArrowheads="1"/>
            </p:cNvSpPr>
            <p:nvPr/>
          </p:nvSpPr>
          <p:spPr bwMode="auto">
            <a:xfrm>
              <a:off x="3363516" y="2790974"/>
              <a:ext cx="735013" cy="338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3F3F3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/>
            </a:p>
          </p:txBody>
        </p:sp>
        <p:sp>
          <p:nvSpPr>
            <p:cNvPr id="20" name="TextBox 46"/>
            <p:cNvSpPr>
              <a:spLocks noChangeArrowheads="1"/>
            </p:cNvSpPr>
            <p:nvPr/>
          </p:nvSpPr>
          <p:spPr bwMode="auto">
            <a:xfrm>
              <a:off x="4098529" y="2790974"/>
              <a:ext cx="735012" cy="338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3F3F3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/>
            </a:p>
          </p:txBody>
        </p:sp>
        <p:sp>
          <p:nvSpPr>
            <p:cNvPr id="21" name="TextBox 47"/>
            <p:cNvSpPr>
              <a:spLocks noChangeArrowheads="1"/>
            </p:cNvSpPr>
            <p:nvPr/>
          </p:nvSpPr>
          <p:spPr bwMode="auto">
            <a:xfrm>
              <a:off x="4835129" y="2790974"/>
              <a:ext cx="733425" cy="338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3F3F3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/>
            </a:p>
          </p:txBody>
        </p:sp>
        <p:sp>
          <p:nvSpPr>
            <p:cNvPr id="22" name="TextBox 48"/>
            <p:cNvSpPr>
              <a:spLocks noChangeArrowheads="1"/>
            </p:cNvSpPr>
            <p:nvPr/>
          </p:nvSpPr>
          <p:spPr bwMode="auto">
            <a:xfrm>
              <a:off x="-396" y="474687"/>
              <a:ext cx="735012" cy="338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3F3F3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/>
            </a:p>
          </p:txBody>
        </p:sp>
        <p:sp>
          <p:nvSpPr>
            <p:cNvPr id="23" name="TextBox 49"/>
            <p:cNvSpPr>
              <a:spLocks noChangeArrowheads="1"/>
            </p:cNvSpPr>
            <p:nvPr/>
          </p:nvSpPr>
          <p:spPr bwMode="auto">
            <a:xfrm>
              <a:off x="859093" y="0"/>
              <a:ext cx="73427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latin typeface="Calibri" pitchFamily="34" charset="0"/>
                  <a:sym typeface="Calibri" pitchFamily="34" charset="0"/>
                </a:rPr>
                <a:t>TEXT</a:t>
              </a:r>
              <a:endParaRPr lang="zh-CN" altLang="en-US"/>
            </a:p>
          </p:txBody>
        </p:sp>
        <p:sp>
          <p:nvSpPr>
            <p:cNvPr id="24" name="TextBox 50"/>
            <p:cNvSpPr>
              <a:spLocks noChangeArrowheads="1"/>
            </p:cNvSpPr>
            <p:nvPr/>
          </p:nvSpPr>
          <p:spPr bwMode="auto">
            <a:xfrm>
              <a:off x="44054" y="1674902"/>
              <a:ext cx="733425" cy="338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3F3F3F"/>
                  </a:solidFill>
                  <a:latin typeface="Calibri" pitchFamily="34" charset="0"/>
                  <a:cs typeface="Calibri" pitchFamily="34" charset="0"/>
                  <a:sym typeface="Calibri" pitchFamily="34" charset="0"/>
                </a:rPr>
                <a:t>TEXT</a:t>
              </a:r>
              <a:endParaRPr lang="zh-CN" altLang="en-US"/>
            </a:p>
          </p:txBody>
        </p:sp>
        <p:sp>
          <p:nvSpPr>
            <p:cNvPr id="25" name="TextBox 51"/>
            <p:cNvSpPr>
              <a:spLocks noChangeArrowheads="1"/>
            </p:cNvSpPr>
            <p:nvPr/>
          </p:nvSpPr>
          <p:spPr bwMode="auto">
            <a:xfrm>
              <a:off x="6739360" y="2452264"/>
              <a:ext cx="73427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latin typeface="Calibri" pitchFamily="34" charset="0"/>
                  <a:sym typeface="Calibri" pitchFamily="34" charset="0"/>
                </a:rPr>
                <a:t>TEXT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887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3519" y="432970"/>
            <a:ext cx="4207580" cy="20067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2180" y="300974"/>
            <a:ext cx="1284098" cy="22707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680" y="1304726"/>
            <a:ext cx="5123376" cy="173424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289026" y="3110496"/>
            <a:ext cx="4600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123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 欢迎批评指正</a:t>
            </a:r>
            <a:endParaRPr lang="zh-CN" altLang="en-US" sz="2800" b="1" dirty="0">
              <a:solidFill>
                <a:srgbClr val="123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91142" y="3651616"/>
            <a:ext cx="3089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123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1600" dirty="0" smtClean="0">
                <a:solidFill>
                  <a:srgbClr val="123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</a:t>
            </a:r>
            <a:r>
              <a:rPr lang="en-US" altLang="zh-CN" sz="1600" dirty="0">
                <a:solidFill>
                  <a:srgbClr val="123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endParaRPr lang="zh-CN" altLang="en-US" sz="1600" dirty="0">
              <a:solidFill>
                <a:srgbClr val="123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132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15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50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710214" y="1885968"/>
            <a:ext cx="5723573" cy="2781796"/>
            <a:chOff x="1392237" y="2095520"/>
            <a:chExt cx="6359525" cy="3090884"/>
          </a:xfrm>
        </p:grpSpPr>
        <p:grpSp>
          <p:nvGrpSpPr>
            <p:cNvPr id="23" name="组合 22"/>
            <p:cNvGrpSpPr/>
            <p:nvPr/>
          </p:nvGrpSpPr>
          <p:grpSpPr>
            <a:xfrm>
              <a:off x="1392237" y="2095520"/>
              <a:ext cx="6359525" cy="3090884"/>
              <a:chOff x="1392237" y="2095520"/>
              <a:chExt cx="6359525" cy="3090884"/>
            </a:xfrm>
          </p:grpSpPr>
          <p:sp>
            <p:nvSpPr>
              <p:cNvPr id="4" name="矩形 5"/>
              <p:cNvSpPr>
                <a:spLocks noChangeArrowheads="1"/>
              </p:cNvSpPr>
              <p:nvPr/>
            </p:nvSpPr>
            <p:spPr bwMode="auto">
              <a:xfrm>
                <a:off x="1392237" y="2095520"/>
                <a:ext cx="6359525" cy="5715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 cmpd="sng">
                <a:solidFill>
                  <a:srgbClr val="7F7F7F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215" kern="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6" name="矩形 7"/>
              <p:cNvSpPr>
                <a:spLocks noChangeArrowheads="1"/>
              </p:cNvSpPr>
              <p:nvPr/>
            </p:nvSpPr>
            <p:spPr bwMode="auto">
              <a:xfrm>
                <a:off x="1392237" y="2936917"/>
                <a:ext cx="6359525" cy="5715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 cmpd="sng">
                <a:solidFill>
                  <a:srgbClr val="7F7F7F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215" kern="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8" name="矩形 9"/>
              <p:cNvSpPr>
                <a:spLocks noChangeArrowheads="1"/>
              </p:cNvSpPr>
              <p:nvPr/>
            </p:nvSpPr>
            <p:spPr bwMode="auto">
              <a:xfrm>
                <a:off x="1392237" y="3775117"/>
                <a:ext cx="6359525" cy="5715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 cmpd="sng">
                <a:solidFill>
                  <a:srgbClr val="7F7F7F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215" kern="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10" name="矩形 11"/>
              <p:cNvSpPr>
                <a:spLocks noChangeArrowheads="1"/>
              </p:cNvSpPr>
              <p:nvPr/>
            </p:nvSpPr>
            <p:spPr bwMode="auto">
              <a:xfrm>
                <a:off x="1392237" y="4614904"/>
                <a:ext cx="6359525" cy="5715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 cmpd="sng">
                <a:solidFill>
                  <a:srgbClr val="7F7F7F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/>
              <a:p>
                <a:pPr algn="ctr">
                  <a:defRPr/>
                </a:pPr>
                <a:endParaRPr lang="zh-CN" altLang="en-US" sz="1215" kern="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18" name="TextBox 27"/>
              <p:cNvSpPr txBox="1">
                <a:spLocks noChangeArrowheads="1"/>
              </p:cNvSpPr>
              <p:nvPr/>
            </p:nvSpPr>
            <p:spPr bwMode="auto">
              <a:xfrm>
                <a:off x="2320924" y="2197142"/>
                <a:ext cx="4859338" cy="31034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15" kern="0" dirty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点击添加标题，点击添加标题，点击添加标题，</a:t>
                </a:r>
              </a:p>
            </p:txBody>
          </p:sp>
          <p:sp>
            <p:nvSpPr>
              <p:cNvPr id="19" name="TextBox 28"/>
              <p:cNvSpPr txBox="1">
                <a:spLocks noChangeArrowheads="1"/>
              </p:cNvSpPr>
              <p:nvPr/>
            </p:nvSpPr>
            <p:spPr bwMode="auto">
              <a:xfrm>
                <a:off x="2320924" y="3036929"/>
                <a:ext cx="4859338" cy="31034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15" kern="0" dirty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点击添加标题，点击添加标题，点击添加标题，</a:t>
                </a:r>
              </a:p>
            </p:txBody>
          </p:sp>
          <p:sp>
            <p:nvSpPr>
              <p:cNvPr id="20" name="TextBox 29"/>
              <p:cNvSpPr txBox="1">
                <a:spLocks noChangeArrowheads="1"/>
              </p:cNvSpPr>
              <p:nvPr/>
            </p:nvSpPr>
            <p:spPr bwMode="auto">
              <a:xfrm>
                <a:off x="2320924" y="3876718"/>
                <a:ext cx="4859338" cy="31034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15" kern="0" dirty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点击添加标题，点击添加标题，点击添加标题，</a:t>
                </a:r>
              </a:p>
            </p:txBody>
          </p:sp>
          <p:sp>
            <p:nvSpPr>
              <p:cNvPr id="21" name="TextBox 30"/>
              <p:cNvSpPr txBox="1">
                <a:spLocks noChangeArrowheads="1"/>
              </p:cNvSpPr>
              <p:nvPr/>
            </p:nvSpPr>
            <p:spPr bwMode="auto">
              <a:xfrm>
                <a:off x="2320924" y="4716504"/>
                <a:ext cx="4859338" cy="31034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zh-CN" altLang="en-US" sz="1215" kern="0" dirty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点击添加标题，点击添加标题，点击添加标题，</a:t>
                </a: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1392237" y="2097129"/>
              <a:ext cx="571500" cy="3089275"/>
              <a:chOff x="1392237" y="2097129"/>
              <a:chExt cx="571500" cy="3089275"/>
            </a:xfrm>
          </p:grpSpPr>
          <p:sp>
            <p:nvSpPr>
              <p:cNvPr id="5" name="矩形 6"/>
              <p:cNvSpPr>
                <a:spLocks noChangeArrowheads="1"/>
              </p:cNvSpPr>
              <p:nvPr/>
            </p:nvSpPr>
            <p:spPr bwMode="auto">
              <a:xfrm>
                <a:off x="1392237" y="2097129"/>
                <a:ext cx="571500" cy="571500"/>
              </a:xfrm>
              <a:prstGeom prst="rect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12700" cmpd="sng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81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sz="1215" ker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7" name="矩形 8"/>
              <p:cNvSpPr>
                <a:spLocks noChangeArrowheads="1"/>
              </p:cNvSpPr>
              <p:nvPr/>
            </p:nvSpPr>
            <p:spPr bwMode="auto">
              <a:xfrm>
                <a:off x="1392237" y="2936917"/>
                <a:ext cx="571500" cy="571500"/>
              </a:xfrm>
              <a:prstGeom prst="rect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12700" cmpd="sng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81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sz="1215" ker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矩形 10"/>
              <p:cNvSpPr>
                <a:spLocks noChangeArrowheads="1"/>
              </p:cNvSpPr>
              <p:nvPr/>
            </p:nvSpPr>
            <p:spPr bwMode="auto">
              <a:xfrm>
                <a:off x="1392237" y="3775117"/>
                <a:ext cx="571500" cy="571500"/>
              </a:xfrm>
              <a:prstGeom prst="rect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12700" cmpd="sng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81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sz="1215" ker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1" name="矩形 12"/>
              <p:cNvSpPr>
                <a:spLocks noChangeArrowheads="1"/>
              </p:cNvSpPr>
              <p:nvPr/>
            </p:nvSpPr>
            <p:spPr bwMode="auto">
              <a:xfrm>
                <a:off x="1392237" y="4614904"/>
                <a:ext cx="571500" cy="571500"/>
              </a:xfrm>
              <a:prstGeom prst="rect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12700" cmpd="sng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dist="38100" dir="5400000" algn="ctr" rotWithShape="0">
                  <a:srgbClr val="000000">
                    <a:alpha val="37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sz="1215" ker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3" name="TextBox 22"/>
              <p:cNvSpPr txBox="1">
                <a:spLocks noChangeArrowheads="1"/>
              </p:cNvSpPr>
              <p:nvPr/>
            </p:nvSpPr>
            <p:spPr bwMode="auto">
              <a:xfrm>
                <a:off x="1498599" y="2151105"/>
                <a:ext cx="357188" cy="47192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sz="2160" kern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" name="TextBox 23"/>
              <p:cNvSpPr txBox="1">
                <a:spLocks noChangeArrowheads="1"/>
              </p:cNvSpPr>
              <p:nvPr/>
            </p:nvSpPr>
            <p:spPr bwMode="auto">
              <a:xfrm>
                <a:off x="1498599" y="2990892"/>
                <a:ext cx="357188" cy="47192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sz="2160" kern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TextBox 24"/>
              <p:cNvSpPr txBox="1">
                <a:spLocks noChangeArrowheads="1"/>
              </p:cNvSpPr>
              <p:nvPr/>
            </p:nvSpPr>
            <p:spPr bwMode="auto">
              <a:xfrm>
                <a:off x="1498599" y="3830679"/>
                <a:ext cx="357188" cy="47192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sz="2160" kern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  <a:endParaRPr lang="zh-CN" alt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" name="TextBox 25"/>
              <p:cNvSpPr txBox="1">
                <a:spLocks noChangeArrowheads="1"/>
              </p:cNvSpPr>
              <p:nvPr/>
            </p:nvSpPr>
            <p:spPr bwMode="auto">
              <a:xfrm>
                <a:off x="1498599" y="4670467"/>
                <a:ext cx="357188" cy="47192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defRPr/>
                </a:pPr>
                <a:r>
                  <a:rPr lang="en-US" sz="2160" kern="0">
                    <a:solidFill>
                      <a:srgbClr val="C00000"/>
                    </a:solidFill>
                    <a:latin typeface="微软雅黑" pitchFamily="34" charset="-122"/>
                    <a:ea typeface="微软雅黑" pitchFamily="34" charset="-122"/>
                  </a:rPr>
                  <a:t>5</a:t>
                </a:r>
                <a:endParaRPr lang="zh-CN" alt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1710214" y="1131608"/>
            <a:ext cx="5723573" cy="514350"/>
            <a:chOff x="1392237" y="1257342"/>
            <a:chExt cx="6359525" cy="571500"/>
          </a:xfrm>
        </p:grpSpPr>
        <p:sp>
          <p:nvSpPr>
            <p:cNvPr id="2" name="矩形 3"/>
            <p:cNvSpPr>
              <a:spLocks noChangeArrowheads="1"/>
            </p:cNvSpPr>
            <p:nvPr/>
          </p:nvSpPr>
          <p:spPr bwMode="auto">
            <a:xfrm>
              <a:off x="1392237" y="1257342"/>
              <a:ext cx="6359525" cy="571500"/>
            </a:xfrm>
            <a:prstGeom prst="rect">
              <a:avLst/>
            </a:prstGeom>
            <a:solidFill>
              <a:srgbClr val="FF9900"/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" name="矩形 4"/>
            <p:cNvSpPr>
              <a:spLocks noChangeArrowheads="1"/>
            </p:cNvSpPr>
            <p:nvPr/>
          </p:nvSpPr>
          <p:spPr bwMode="auto">
            <a:xfrm>
              <a:off x="1392237" y="1257342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TextBox 21"/>
            <p:cNvSpPr txBox="1">
              <a:spLocks noChangeArrowheads="1"/>
            </p:cNvSpPr>
            <p:nvPr/>
          </p:nvSpPr>
          <p:spPr bwMode="auto">
            <a:xfrm>
              <a:off x="1498599" y="1312904"/>
              <a:ext cx="357188" cy="4719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16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26"/>
            <p:cNvSpPr txBox="1">
              <a:spLocks noChangeArrowheads="1"/>
            </p:cNvSpPr>
            <p:nvPr/>
          </p:nvSpPr>
          <p:spPr bwMode="auto">
            <a:xfrm>
              <a:off x="2320924" y="1358942"/>
              <a:ext cx="4994204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147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00"/>
                            </p:stCondLst>
                            <p:childTnLst>
                              <p:par>
                                <p:cTn id="9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66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750" fill="hold"/>
                                        <p:tgtEl>
                                          <p:spTgt spid="2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流程图: 可选过程 37"/>
          <p:cNvSpPr/>
          <p:nvPr/>
        </p:nvSpPr>
        <p:spPr>
          <a:xfrm>
            <a:off x="3370515" y="1611593"/>
            <a:ext cx="4730592" cy="258603"/>
          </a:xfrm>
          <a:prstGeom prst="flowChartAlternateProcess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15"/>
          </a:p>
        </p:txBody>
      </p:sp>
      <p:sp>
        <p:nvSpPr>
          <p:cNvPr id="39" name="流程图: 可选过程 38"/>
          <p:cNvSpPr/>
          <p:nvPr/>
        </p:nvSpPr>
        <p:spPr>
          <a:xfrm>
            <a:off x="3370515" y="1627308"/>
            <a:ext cx="3300413" cy="227172"/>
          </a:xfrm>
          <a:prstGeom prst="flowChartAlternateProcess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圆角矩形标注 39"/>
          <p:cNvSpPr/>
          <p:nvPr/>
        </p:nvSpPr>
        <p:spPr>
          <a:xfrm>
            <a:off x="5606509" y="2033073"/>
            <a:ext cx="454343" cy="225743"/>
          </a:xfrm>
          <a:prstGeom prst="wedgeRoundRectCallout">
            <a:avLst>
              <a:gd name="adj1" fmla="val -24568"/>
              <a:gd name="adj2" fmla="val 69970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15" dirty="0">
                <a:solidFill>
                  <a:schemeClr val="bg1"/>
                </a:solidFill>
              </a:rPr>
              <a:t>50</a:t>
            </a:r>
            <a:endParaRPr lang="zh-CN" altLang="en-US" sz="1215" dirty="0">
              <a:solidFill>
                <a:schemeClr val="bg1"/>
              </a:solidFill>
            </a:endParaRPr>
          </a:p>
        </p:txBody>
      </p:sp>
      <p:sp>
        <p:nvSpPr>
          <p:cNvPr id="41" name="流程图: 可选过程 40"/>
          <p:cNvSpPr/>
          <p:nvPr/>
        </p:nvSpPr>
        <p:spPr>
          <a:xfrm>
            <a:off x="3370515" y="2324538"/>
            <a:ext cx="4730592" cy="258604"/>
          </a:xfrm>
          <a:prstGeom prst="flowChartAlternateProcess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15"/>
          </a:p>
        </p:txBody>
      </p:sp>
      <p:sp>
        <p:nvSpPr>
          <p:cNvPr id="42" name="流程图: 可选过程 41"/>
          <p:cNvSpPr/>
          <p:nvPr/>
        </p:nvSpPr>
        <p:spPr>
          <a:xfrm>
            <a:off x="3370514" y="2340255"/>
            <a:ext cx="2366010" cy="227171"/>
          </a:xfrm>
          <a:prstGeom prst="flowChartAlternateProcess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流程图: 可选过程 42"/>
          <p:cNvSpPr/>
          <p:nvPr/>
        </p:nvSpPr>
        <p:spPr>
          <a:xfrm>
            <a:off x="3403376" y="2971762"/>
            <a:ext cx="4730591" cy="260033"/>
          </a:xfrm>
          <a:prstGeom prst="flowChartAlternateProcess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15"/>
          </a:p>
        </p:txBody>
      </p:sp>
      <p:sp>
        <p:nvSpPr>
          <p:cNvPr id="44" name="流程图: 可选过程 43"/>
          <p:cNvSpPr/>
          <p:nvPr/>
        </p:nvSpPr>
        <p:spPr>
          <a:xfrm>
            <a:off x="3403376" y="2988907"/>
            <a:ext cx="1617345" cy="225743"/>
          </a:xfrm>
          <a:prstGeom prst="flowChartAlternateProcess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流程图: 可选过程 44"/>
          <p:cNvSpPr/>
          <p:nvPr/>
        </p:nvSpPr>
        <p:spPr>
          <a:xfrm>
            <a:off x="3403376" y="3684708"/>
            <a:ext cx="4730591" cy="260033"/>
          </a:xfrm>
          <a:prstGeom prst="flowChartAlternateProcess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15"/>
          </a:p>
        </p:txBody>
      </p:sp>
      <p:sp>
        <p:nvSpPr>
          <p:cNvPr id="46" name="流程图: 可选过程 45"/>
          <p:cNvSpPr/>
          <p:nvPr/>
        </p:nvSpPr>
        <p:spPr>
          <a:xfrm>
            <a:off x="3403376" y="3701853"/>
            <a:ext cx="4017645" cy="225743"/>
          </a:xfrm>
          <a:prstGeom prst="flowChartAlternateProcess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圆角矩形标注 46"/>
          <p:cNvSpPr/>
          <p:nvPr/>
        </p:nvSpPr>
        <p:spPr>
          <a:xfrm>
            <a:off x="4893562" y="2680297"/>
            <a:ext cx="454343" cy="227171"/>
          </a:xfrm>
          <a:prstGeom prst="wedgeRoundRectCallout">
            <a:avLst>
              <a:gd name="adj1" fmla="val -24568"/>
              <a:gd name="adj2" fmla="val 69970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15" dirty="0">
                <a:solidFill>
                  <a:schemeClr val="bg1"/>
                </a:solidFill>
              </a:rPr>
              <a:t>30</a:t>
            </a:r>
            <a:endParaRPr lang="zh-CN" altLang="en-US" sz="1215" dirty="0">
              <a:solidFill>
                <a:schemeClr val="bg1"/>
              </a:solidFill>
            </a:endParaRPr>
          </a:p>
        </p:txBody>
      </p:sp>
      <p:sp>
        <p:nvSpPr>
          <p:cNvPr id="48" name="圆角矩形标注 47"/>
          <p:cNvSpPr/>
          <p:nvPr/>
        </p:nvSpPr>
        <p:spPr>
          <a:xfrm>
            <a:off x="6513765" y="1320127"/>
            <a:ext cx="454343" cy="225743"/>
          </a:xfrm>
          <a:prstGeom prst="wedgeRoundRectCallout">
            <a:avLst>
              <a:gd name="adj1" fmla="val -24568"/>
              <a:gd name="adj2" fmla="val 69970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15" dirty="0">
                <a:solidFill>
                  <a:schemeClr val="bg1"/>
                </a:solidFill>
              </a:rPr>
              <a:t>65</a:t>
            </a:r>
            <a:endParaRPr lang="zh-CN" altLang="en-US" sz="1215" dirty="0">
              <a:solidFill>
                <a:schemeClr val="bg1"/>
              </a:solidFill>
            </a:endParaRPr>
          </a:p>
        </p:txBody>
      </p:sp>
      <p:sp>
        <p:nvSpPr>
          <p:cNvPr id="49" name="圆角矩形标注 48"/>
          <p:cNvSpPr/>
          <p:nvPr/>
        </p:nvSpPr>
        <p:spPr>
          <a:xfrm>
            <a:off x="7291005" y="3360382"/>
            <a:ext cx="454343" cy="227171"/>
          </a:xfrm>
          <a:prstGeom prst="wedgeRoundRectCallout">
            <a:avLst>
              <a:gd name="adj1" fmla="val -24568"/>
              <a:gd name="adj2" fmla="val 69970"/>
              <a:gd name="adj3" fmla="val 1666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15" dirty="0">
                <a:solidFill>
                  <a:schemeClr val="bg1"/>
                </a:solidFill>
              </a:rPr>
              <a:t>80</a:t>
            </a:r>
            <a:endParaRPr lang="zh-CN" altLang="en-US" sz="1215" dirty="0">
              <a:solidFill>
                <a:schemeClr val="bg1"/>
              </a:solidFill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3014756" y="1514437"/>
            <a:ext cx="0" cy="24974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1005934" y="1743038"/>
            <a:ext cx="2008823" cy="2052289"/>
            <a:chOff x="1447020" y="5061084"/>
            <a:chExt cx="2232248" cy="2280207"/>
          </a:xfrm>
        </p:grpSpPr>
        <p:sp>
          <p:nvSpPr>
            <p:cNvPr id="52" name="TextBox 16"/>
            <p:cNvSpPr txBox="1">
              <a:spLocks noChangeArrowheads="1"/>
            </p:cNvSpPr>
            <p:nvPr/>
          </p:nvSpPr>
          <p:spPr bwMode="auto">
            <a:xfrm>
              <a:off x="1447020" y="5061084"/>
              <a:ext cx="2232248" cy="107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26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  <a:endParaRPr lang="en-US" altLang="zh-CN" sz="1260">
                <a:latin typeface="微软雅黑" pitchFamily="34" charset="-122"/>
                <a:ea typeface="微软雅黑" pitchFamily="34" charset="-122"/>
              </a:endParaRP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26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26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</a:p>
          </p:txBody>
        </p:sp>
        <p:sp>
          <p:nvSpPr>
            <p:cNvPr id="53" name="TextBox 17"/>
            <p:cNvSpPr txBox="1">
              <a:spLocks noChangeArrowheads="1"/>
            </p:cNvSpPr>
            <p:nvPr/>
          </p:nvSpPr>
          <p:spPr bwMode="auto">
            <a:xfrm>
              <a:off x="1447020" y="6269256"/>
              <a:ext cx="2232248" cy="1072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26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  <a:endParaRPr lang="en-US" altLang="zh-CN" sz="1260">
                <a:latin typeface="微软雅黑" pitchFamily="34" charset="-122"/>
                <a:ea typeface="微软雅黑" pitchFamily="34" charset="-122"/>
              </a:endParaRP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26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26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3835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 4"/>
          <p:cNvSpPr>
            <a:spLocks noEditPoints="1"/>
          </p:cNvSpPr>
          <p:nvPr/>
        </p:nvSpPr>
        <p:spPr bwMode="auto">
          <a:xfrm>
            <a:off x="3468823" y="2079324"/>
            <a:ext cx="2112107" cy="2259991"/>
          </a:xfrm>
          <a:custGeom>
            <a:avLst/>
            <a:gdLst>
              <a:gd name="T0" fmla="*/ 369 w 369"/>
              <a:gd name="T1" fmla="*/ 187 h 395"/>
              <a:gd name="T2" fmla="*/ 330 w 369"/>
              <a:gd name="T3" fmla="*/ 159 h 395"/>
              <a:gd name="T4" fmla="*/ 361 w 369"/>
              <a:gd name="T5" fmla="*/ 117 h 395"/>
              <a:gd name="T6" fmla="*/ 315 w 369"/>
              <a:gd name="T7" fmla="*/ 105 h 395"/>
              <a:gd name="T8" fmla="*/ 331 w 369"/>
              <a:gd name="T9" fmla="*/ 58 h 395"/>
              <a:gd name="T10" fmla="*/ 284 w 369"/>
              <a:gd name="T11" fmla="*/ 64 h 395"/>
              <a:gd name="T12" fmla="*/ 283 w 369"/>
              <a:gd name="T13" fmla="*/ 18 h 395"/>
              <a:gd name="T14" fmla="*/ 241 w 369"/>
              <a:gd name="T15" fmla="*/ 39 h 395"/>
              <a:gd name="T16" fmla="*/ 225 w 369"/>
              <a:gd name="T17" fmla="*/ 0 h 395"/>
              <a:gd name="T18" fmla="*/ 191 w 369"/>
              <a:gd name="T19" fmla="*/ 33 h 395"/>
              <a:gd name="T20" fmla="*/ 164 w 369"/>
              <a:gd name="T21" fmla="*/ 4 h 395"/>
              <a:gd name="T22" fmla="*/ 142 w 369"/>
              <a:gd name="T23" fmla="*/ 45 h 395"/>
              <a:gd name="T24" fmla="*/ 107 w 369"/>
              <a:gd name="T25" fmla="*/ 29 h 395"/>
              <a:gd name="T26" fmla="*/ 97 w 369"/>
              <a:gd name="T27" fmla="*/ 72 h 395"/>
              <a:gd name="T28" fmla="*/ 58 w 369"/>
              <a:gd name="T29" fmla="*/ 71 h 395"/>
              <a:gd name="T30" fmla="*/ 62 w 369"/>
              <a:gd name="T31" fmla="*/ 112 h 395"/>
              <a:gd name="T32" fmla="*/ 22 w 369"/>
              <a:gd name="T33" fmla="*/ 126 h 395"/>
              <a:gd name="T34" fmla="*/ 39 w 369"/>
              <a:gd name="T35" fmla="*/ 161 h 395"/>
              <a:gd name="T36" fmla="*/ 2 w 369"/>
              <a:gd name="T37" fmla="*/ 188 h 395"/>
              <a:gd name="T38" fmla="*/ 31 w 369"/>
              <a:gd name="T39" fmla="*/ 214 h 395"/>
              <a:gd name="T40" fmla="*/ 2 w 369"/>
              <a:gd name="T41" fmla="*/ 253 h 395"/>
              <a:gd name="T42" fmla="*/ 39 w 369"/>
              <a:gd name="T43" fmla="*/ 266 h 395"/>
              <a:gd name="T44" fmla="*/ 23 w 369"/>
              <a:gd name="T45" fmla="*/ 312 h 395"/>
              <a:gd name="T46" fmla="*/ 64 w 369"/>
              <a:gd name="T47" fmla="*/ 310 h 395"/>
              <a:gd name="T48" fmla="*/ 62 w 369"/>
              <a:gd name="T49" fmla="*/ 360 h 395"/>
              <a:gd name="T50" fmla="*/ 104 w 369"/>
              <a:gd name="T51" fmla="*/ 341 h 395"/>
              <a:gd name="T52" fmla="*/ 118 w 369"/>
              <a:gd name="T53" fmla="*/ 389 h 395"/>
              <a:gd name="T54" fmla="*/ 154 w 369"/>
              <a:gd name="T55" fmla="*/ 355 h 395"/>
              <a:gd name="T56" fmla="*/ 184 w 369"/>
              <a:gd name="T57" fmla="*/ 394 h 395"/>
              <a:gd name="T58" fmla="*/ 209 w 369"/>
              <a:gd name="T59" fmla="*/ 348 h 395"/>
              <a:gd name="T60" fmla="*/ 251 w 369"/>
              <a:gd name="T61" fmla="*/ 372 h 395"/>
              <a:gd name="T62" fmla="*/ 260 w 369"/>
              <a:gd name="T63" fmla="*/ 319 h 395"/>
              <a:gd name="T64" fmla="*/ 310 w 369"/>
              <a:gd name="T65" fmla="*/ 325 h 395"/>
              <a:gd name="T66" fmla="*/ 301 w 369"/>
              <a:gd name="T67" fmla="*/ 274 h 395"/>
              <a:gd name="T68" fmla="*/ 351 w 369"/>
              <a:gd name="T69" fmla="*/ 260 h 395"/>
              <a:gd name="T70" fmla="*/ 326 w 369"/>
              <a:gd name="T71" fmla="*/ 218 h 395"/>
              <a:gd name="T72" fmla="*/ 212 w 369"/>
              <a:gd name="T73" fmla="*/ 213 h 395"/>
              <a:gd name="T74" fmla="*/ 144 w 369"/>
              <a:gd name="T75" fmla="*/ 171 h 395"/>
              <a:gd name="T76" fmla="*/ 212 w 369"/>
              <a:gd name="T77" fmla="*/ 213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69" h="395">
                <a:moveTo>
                  <a:pt x="365" y="216"/>
                </a:moveTo>
                <a:cubicBezTo>
                  <a:pt x="369" y="187"/>
                  <a:pt x="369" y="187"/>
                  <a:pt x="369" y="187"/>
                </a:cubicBezTo>
                <a:cubicBezTo>
                  <a:pt x="331" y="180"/>
                  <a:pt x="331" y="180"/>
                  <a:pt x="331" y="180"/>
                </a:cubicBezTo>
                <a:cubicBezTo>
                  <a:pt x="330" y="159"/>
                  <a:pt x="330" y="159"/>
                  <a:pt x="330" y="159"/>
                </a:cubicBezTo>
                <a:cubicBezTo>
                  <a:pt x="367" y="143"/>
                  <a:pt x="367" y="143"/>
                  <a:pt x="367" y="143"/>
                </a:cubicBezTo>
                <a:cubicBezTo>
                  <a:pt x="361" y="117"/>
                  <a:pt x="361" y="117"/>
                  <a:pt x="361" y="117"/>
                </a:cubicBezTo>
                <a:cubicBezTo>
                  <a:pt x="323" y="124"/>
                  <a:pt x="323" y="124"/>
                  <a:pt x="323" y="124"/>
                </a:cubicBezTo>
                <a:cubicBezTo>
                  <a:pt x="315" y="105"/>
                  <a:pt x="315" y="105"/>
                  <a:pt x="315" y="105"/>
                </a:cubicBezTo>
                <a:cubicBezTo>
                  <a:pt x="345" y="79"/>
                  <a:pt x="345" y="79"/>
                  <a:pt x="345" y="79"/>
                </a:cubicBezTo>
                <a:cubicBezTo>
                  <a:pt x="331" y="58"/>
                  <a:pt x="331" y="58"/>
                  <a:pt x="331" y="58"/>
                </a:cubicBezTo>
                <a:cubicBezTo>
                  <a:pt x="297" y="77"/>
                  <a:pt x="297" y="77"/>
                  <a:pt x="297" y="77"/>
                </a:cubicBezTo>
                <a:cubicBezTo>
                  <a:pt x="284" y="64"/>
                  <a:pt x="284" y="64"/>
                  <a:pt x="284" y="64"/>
                </a:cubicBezTo>
                <a:cubicBezTo>
                  <a:pt x="303" y="31"/>
                  <a:pt x="303" y="31"/>
                  <a:pt x="303" y="31"/>
                </a:cubicBezTo>
                <a:cubicBezTo>
                  <a:pt x="283" y="18"/>
                  <a:pt x="283" y="18"/>
                  <a:pt x="283" y="18"/>
                </a:cubicBezTo>
                <a:cubicBezTo>
                  <a:pt x="257" y="46"/>
                  <a:pt x="257" y="46"/>
                  <a:pt x="257" y="46"/>
                </a:cubicBezTo>
                <a:cubicBezTo>
                  <a:pt x="241" y="39"/>
                  <a:pt x="241" y="39"/>
                  <a:pt x="241" y="39"/>
                </a:cubicBezTo>
                <a:cubicBezTo>
                  <a:pt x="248" y="4"/>
                  <a:pt x="248" y="4"/>
                  <a:pt x="248" y="4"/>
                </a:cubicBezTo>
                <a:cubicBezTo>
                  <a:pt x="225" y="0"/>
                  <a:pt x="225" y="0"/>
                  <a:pt x="225" y="0"/>
                </a:cubicBezTo>
                <a:cubicBezTo>
                  <a:pt x="210" y="33"/>
                  <a:pt x="210" y="33"/>
                  <a:pt x="210" y="33"/>
                </a:cubicBezTo>
                <a:cubicBezTo>
                  <a:pt x="191" y="33"/>
                  <a:pt x="191" y="33"/>
                  <a:pt x="191" y="33"/>
                </a:cubicBezTo>
                <a:cubicBezTo>
                  <a:pt x="188" y="0"/>
                  <a:pt x="188" y="0"/>
                  <a:pt x="188" y="0"/>
                </a:cubicBezTo>
                <a:cubicBezTo>
                  <a:pt x="164" y="4"/>
                  <a:pt x="164" y="4"/>
                  <a:pt x="164" y="4"/>
                </a:cubicBezTo>
                <a:cubicBezTo>
                  <a:pt x="160" y="38"/>
                  <a:pt x="160" y="38"/>
                  <a:pt x="160" y="38"/>
                </a:cubicBezTo>
                <a:cubicBezTo>
                  <a:pt x="142" y="45"/>
                  <a:pt x="142" y="45"/>
                  <a:pt x="142" y="45"/>
                </a:cubicBezTo>
                <a:cubicBezTo>
                  <a:pt x="128" y="17"/>
                  <a:pt x="128" y="17"/>
                  <a:pt x="128" y="17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97" y="72"/>
                  <a:pt x="97" y="72"/>
                  <a:pt x="97" y="72"/>
                </a:cubicBezTo>
                <a:cubicBezTo>
                  <a:pt x="75" y="53"/>
                  <a:pt x="75" y="53"/>
                  <a:pt x="75" y="53"/>
                </a:cubicBezTo>
                <a:cubicBezTo>
                  <a:pt x="58" y="71"/>
                  <a:pt x="58" y="71"/>
                  <a:pt x="58" y="71"/>
                </a:cubicBezTo>
                <a:cubicBezTo>
                  <a:pt x="73" y="96"/>
                  <a:pt x="73" y="96"/>
                  <a:pt x="73" y="9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34" y="103"/>
                  <a:pt x="34" y="103"/>
                  <a:pt x="34" y="103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39" y="161"/>
                  <a:pt x="39" y="161"/>
                  <a:pt x="39" y="161"/>
                </a:cubicBezTo>
                <a:cubicBezTo>
                  <a:pt x="8" y="164"/>
                  <a:pt x="8" y="164"/>
                  <a:pt x="8" y="164"/>
                </a:cubicBezTo>
                <a:cubicBezTo>
                  <a:pt x="2" y="188"/>
                  <a:pt x="2" y="188"/>
                  <a:pt x="2" y="188"/>
                </a:cubicBezTo>
                <a:cubicBezTo>
                  <a:pt x="32" y="195"/>
                  <a:pt x="32" y="195"/>
                  <a:pt x="32" y="195"/>
                </a:cubicBezTo>
                <a:cubicBezTo>
                  <a:pt x="31" y="214"/>
                  <a:pt x="31" y="214"/>
                  <a:pt x="31" y="214"/>
                </a:cubicBezTo>
                <a:cubicBezTo>
                  <a:pt x="0" y="228"/>
                  <a:pt x="0" y="228"/>
                  <a:pt x="0" y="228"/>
                </a:cubicBezTo>
                <a:cubicBezTo>
                  <a:pt x="2" y="253"/>
                  <a:pt x="2" y="253"/>
                  <a:pt x="2" y="253"/>
                </a:cubicBezTo>
                <a:cubicBezTo>
                  <a:pt x="34" y="248"/>
                  <a:pt x="34" y="248"/>
                  <a:pt x="34" y="248"/>
                </a:cubicBezTo>
                <a:cubicBezTo>
                  <a:pt x="39" y="266"/>
                  <a:pt x="39" y="266"/>
                  <a:pt x="39" y="266"/>
                </a:cubicBezTo>
                <a:cubicBezTo>
                  <a:pt x="12" y="290"/>
                  <a:pt x="12" y="290"/>
                  <a:pt x="12" y="290"/>
                </a:cubicBezTo>
                <a:cubicBezTo>
                  <a:pt x="23" y="312"/>
                  <a:pt x="23" y="312"/>
                  <a:pt x="23" y="312"/>
                </a:cubicBezTo>
                <a:cubicBezTo>
                  <a:pt x="53" y="295"/>
                  <a:pt x="53" y="295"/>
                  <a:pt x="53" y="295"/>
                </a:cubicBezTo>
                <a:cubicBezTo>
                  <a:pt x="64" y="310"/>
                  <a:pt x="64" y="310"/>
                  <a:pt x="64" y="310"/>
                </a:cubicBezTo>
                <a:cubicBezTo>
                  <a:pt x="45" y="344"/>
                  <a:pt x="45" y="344"/>
                  <a:pt x="45" y="344"/>
                </a:cubicBezTo>
                <a:cubicBezTo>
                  <a:pt x="62" y="360"/>
                  <a:pt x="62" y="360"/>
                  <a:pt x="62" y="360"/>
                </a:cubicBezTo>
                <a:cubicBezTo>
                  <a:pt x="88" y="332"/>
                  <a:pt x="88" y="332"/>
                  <a:pt x="88" y="332"/>
                </a:cubicBezTo>
                <a:cubicBezTo>
                  <a:pt x="104" y="341"/>
                  <a:pt x="104" y="341"/>
                  <a:pt x="104" y="341"/>
                </a:cubicBezTo>
                <a:cubicBezTo>
                  <a:pt x="95" y="381"/>
                  <a:pt x="95" y="381"/>
                  <a:pt x="95" y="381"/>
                </a:cubicBezTo>
                <a:cubicBezTo>
                  <a:pt x="118" y="389"/>
                  <a:pt x="118" y="389"/>
                  <a:pt x="118" y="389"/>
                </a:cubicBezTo>
                <a:cubicBezTo>
                  <a:pt x="135" y="352"/>
                  <a:pt x="135" y="352"/>
                  <a:pt x="135" y="352"/>
                </a:cubicBezTo>
                <a:cubicBezTo>
                  <a:pt x="154" y="355"/>
                  <a:pt x="154" y="355"/>
                  <a:pt x="154" y="355"/>
                </a:cubicBezTo>
                <a:cubicBezTo>
                  <a:pt x="158" y="395"/>
                  <a:pt x="158" y="395"/>
                  <a:pt x="158" y="395"/>
                </a:cubicBezTo>
                <a:cubicBezTo>
                  <a:pt x="184" y="394"/>
                  <a:pt x="184" y="394"/>
                  <a:pt x="184" y="394"/>
                </a:cubicBezTo>
                <a:cubicBezTo>
                  <a:pt x="189" y="353"/>
                  <a:pt x="189" y="353"/>
                  <a:pt x="189" y="353"/>
                </a:cubicBezTo>
                <a:cubicBezTo>
                  <a:pt x="209" y="348"/>
                  <a:pt x="209" y="348"/>
                  <a:pt x="209" y="348"/>
                </a:cubicBezTo>
                <a:cubicBezTo>
                  <a:pt x="226" y="383"/>
                  <a:pt x="226" y="383"/>
                  <a:pt x="226" y="383"/>
                </a:cubicBezTo>
                <a:cubicBezTo>
                  <a:pt x="251" y="372"/>
                  <a:pt x="251" y="372"/>
                  <a:pt x="251" y="372"/>
                </a:cubicBezTo>
                <a:cubicBezTo>
                  <a:pt x="242" y="332"/>
                  <a:pt x="242" y="332"/>
                  <a:pt x="242" y="332"/>
                </a:cubicBezTo>
                <a:cubicBezTo>
                  <a:pt x="260" y="319"/>
                  <a:pt x="260" y="319"/>
                  <a:pt x="260" y="319"/>
                </a:cubicBezTo>
                <a:cubicBezTo>
                  <a:pt x="289" y="346"/>
                  <a:pt x="289" y="346"/>
                  <a:pt x="289" y="346"/>
                </a:cubicBezTo>
                <a:cubicBezTo>
                  <a:pt x="310" y="325"/>
                  <a:pt x="310" y="325"/>
                  <a:pt x="310" y="325"/>
                </a:cubicBezTo>
                <a:cubicBezTo>
                  <a:pt x="288" y="292"/>
                  <a:pt x="288" y="292"/>
                  <a:pt x="288" y="292"/>
                </a:cubicBezTo>
                <a:cubicBezTo>
                  <a:pt x="301" y="274"/>
                  <a:pt x="301" y="274"/>
                  <a:pt x="301" y="274"/>
                </a:cubicBezTo>
                <a:cubicBezTo>
                  <a:pt x="338" y="287"/>
                  <a:pt x="338" y="287"/>
                  <a:pt x="338" y="287"/>
                </a:cubicBezTo>
                <a:cubicBezTo>
                  <a:pt x="351" y="260"/>
                  <a:pt x="351" y="260"/>
                  <a:pt x="351" y="260"/>
                </a:cubicBezTo>
                <a:cubicBezTo>
                  <a:pt x="319" y="239"/>
                  <a:pt x="319" y="239"/>
                  <a:pt x="319" y="239"/>
                </a:cubicBezTo>
                <a:cubicBezTo>
                  <a:pt x="326" y="218"/>
                  <a:pt x="326" y="218"/>
                  <a:pt x="326" y="218"/>
                </a:cubicBezTo>
                <a:lnTo>
                  <a:pt x="365" y="216"/>
                </a:lnTo>
                <a:close/>
                <a:moveTo>
                  <a:pt x="212" y="213"/>
                </a:moveTo>
                <a:cubicBezTo>
                  <a:pt x="199" y="234"/>
                  <a:pt x="173" y="243"/>
                  <a:pt x="154" y="231"/>
                </a:cubicBezTo>
                <a:cubicBezTo>
                  <a:pt x="135" y="220"/>
                  <a:pt x="131" y="193"/>
                  <a:pt x="144" y="171"/>
                </a:cubicBezTo>
                <a:cubicBezTo>
                  <a:pt x="157" y="149"/>
                  <a:pt x="183" y="141"/>
                  <a:pt x="202" y="153"/>
                </a:cubicBezTo>
                <a:cubicBezTo>
                  <a:pt x="221" y="164"/>
                  <a:pt x="225" y="191"/>
                  <a:pt x="212" y="213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  <a:scene3d>
            <a:camera prst="legacyObliqueBottomRight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FF9900"/>
            </a:extrusionClr>
          </a:sp3d>
          <a:extLst/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6" name="Freeform 5"/>
          <p:cNvSpPr>
            <a:spLocks noEditPoints="1"/>
          </p:cNvSpPr>
          <p:nvPr/>
        </p:nvSpPr>
        <p:spPr bwMode="auto">
          <a:xfrm>
            <a:off x="3102538" y="1607674"/>
            <a:ext cx="978165" cy="1058405"/>
          </a:xfrm>
          <a:custGeom>
            <a:avLst/>
            <a:gdLst>
              <a:gd name="T0" fmla="*/ 146 w 171"/>
              <a:gd name="T1" fmla="*/ 83 h 185"/>
              <a:gd name="T2" fmla="*/ 171 w 171"/>
              <a:gd name="T3" fmla="*/ 70 h 185"/>
              <a:gd name="T4" fmla="*/ 168 w 171"/>
              <a:gd name="T5" fmla="*/ 48 h 185"/>
              <a:gd name="T6" fmla="*/ 142 w 171"/>
              <a:gd name="T7" fmla="*/ 54 h 185"/>
              <a:gd name="T8" fmla="*/ 135 w 171"/>
              <a:gd name="T9" fmla="*/ 42 h 185"/>
              <a:gd name="T10" fmla="*/ 149 w 171"/>
              <a:gd name="T11" fmla="*/ 17 h 185"/>
              <a:gd name="T12" fmla="*/ 133 w 171"/>
              <a:gd name="T13" fmla="*/ 6 h 185"/>
              <a:gd name="T14" fmla="*/ 114 w 171"/>
              <a:gd name="T15" fmla="*/ 27 h 185"/>
              <a:gd name="T16" fmla="*/ 100 w 171"/>
              <a:gd name="T17" fmla="*/ 25 h 185"/>
              <a:gd name="T18" fmla="*/ 98 w 171"/>
              <a:gd name="T19" fmla="*/ 0 h 185"/>
              <a:gd name="T20" fmla="*/ 77 w 171"/>
              <a:gd name="T21" fmla="*/ 5 h 185"/>
              <a:gd name="T22" fmla="*/ 72 w 171"/>
              <a:gd name="T23" fmla="*/ 30 h 185"/>
              <a:gd name="T24" fmla="*/ 58 w 171"/>
              <a:gd name="T25" fmla="*/ 39 h 185"/>
              <a:gd name="T26" fmla="*/ 42 w 171"/>
              <a:gd name="T27" fmla="*/ 25 h 185"/>
              <a:gd name="T28" fmla="*/ 26 w 171"/>
              <a:gd name="T29" fmla="*/ 42 h 185"/>
              <a:gd name="T30" fmla="*/ 36 w 171"/>
              <a:gd name="T31" fmla="*/ 61 h 185"/>
              <a:gd name="T32" fmla="*/ 28 w 171"/>
              <a:gd name="T33" fmla="*/ 76 h 185"/>
              <a:gd name="T34" fmla="*/ 5 w 171"/>
              <a:gd name="T35" fmla="*/ 80 h 185"/>
              <a:gd name="T36" fmla="*/ 0 w 171"/>
              <a:gd name="T37" fmla="*/ 102 h 185"/>
              <a:gd name="T38" fmla="*/ 21 w 171"/>
              <a:gd name="T39" fmla="*/ 106 h 185"/>
              <a:gd name="T40" fmla="*/ 23 w 171"/>
              <a:gd name="T41" fmla="*/ 121 h 185"/>
              <a:gd name="T42" fmla="*/ 3 w 171"/>
              <a:gd name="T43" fmla="*/ 140 h 185"/>
              <a:gd name="T44" fmla="*/ 11 w 171"/>
              <a:gd name="T45" fmla="*/ 158 h 185"/>
              <a:gd name="T46" fmla="*/ 35 w 171"/>
              <a:gd name="T47" fmla="*/ 144 h 185"/>
              <a:gd name="T48" fmla="*/ 45 w 171"/>
              <a:gd name="T49" fmla="*/ 153 h 185"/>
              <a:gd name="T50" fmla="*/ 38 w 171"/>
              <a:gd name="T51" fmla="*/ 181 h 185"/>
              <a:gd name="T52" fmla="*/ 58 w 171"/>
              <a:gd name="T53" fmla="*/ 185 h 185"/>
              <a:gd name="T54" fmla="*/ 71 w 171"/>
              <a:gd name="T55" fmla="*/ 159 h 185"/>
              <a:gd name="T56" fmla="*/ 86 w 171"/>
              <a:gd name="T57" fmla="*/ 157 h 185"/>
              <a:gd name="T58" fmla="*/ 97 w 171"/>
              <a:gd name="T59" fmla="*/ 179 h 185"/>
              <a:gd name="T60" fmla="*/ 118 w 171"/>
              <a:gd name="T61" fmla="*/ 168 h 185"/>
              <a:gd name="T62" fmla="*/ 114 w 171"/>
              <a:gd name="T63" fmla="*/ 142 h 185"/>
              <a:gd name="T64" fmla="*/ 127 w 171"/>
              <a:gd name="T65" fmla="*/ 129 h 185"/>
              <a:gd name="T66" fmla="*/ 150 w 171"/>
              <a:gd name="T67" fmla="*/ 135 h 185"/>
              <a:gd name="T68" fmla="*/ 162 w 171"/>
              <a:gd name="T69" fmla="*/ 113 h 185"/>
              <a:gd name="T70" fmla="*/ 142 w 171"/>
              <a:gd name="T71" fmla="*/ 100 h 185"/>
              <a:gd name="T72" fmla="*/ 146 w 171"/>
              <a:gd name="T73" fmla="*/ 83 h 185"/>
              <a:gd name="T74" fmla="*/ 96 w 171"/>
              <a:gd name="T75" fmla="*/ 100 h 185"/>
              <a:gd name="T76" fmla="*/ 69 w 171"/>
              <a:gd name="T77" fmla="*/ 108 h 185"/>
              <a:gd name="T78" fmla="*/ 64 w 171"/>
              <a:gd name="T79" fmla="*/ 80 h 185"/>
              <a:gd name="T80" fmla="*/ 92 w 171"/>
              <a:gd name="T81" fmla="*/ 71 h 185"/>
              <a:gd name="T82" fmla="*/ 96 w 171"/>
              <a:gd name="T83" fmla="*/ 10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1" h="185">
                <a:moveTo>
                  <a:pt x="146" y="83"/>
                </a:moveTo>
                <a:cubicBezTo>
                  <a:pt x="171" y="70"/>
                  <a:pt x="171" y="70"/>
                  <a:pt x="171" y="70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35" y="42"/>
                  <a:pt x="135" y="42"/>
                  <a:pt x="135" y="42"/>
                </a:cubicBezTo>
                <a:cubicBezTo>
                  <a:pt x="149" y="17"/>
                  <a:pt x="149" y="17"/>
                  <a:pt x="149" y="17"/>
                </a:cubicBezTo>
                <a:cubicBezTo>
                  <a:pt x="133" y="6"/>
                  <a:pt x="133" y="6"/>
                  <a:pt x="133" y="6"/>
                </a:cubicBezTo>
                <a:cubicBezTo>
                  <a:pt x="114" y="27"/>
                  <a:pt x="114" y="27"/>
                  <a:pt x="114" y="27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98" y="0"/>
                  <a:pt x="98" y="0"/>
                  <a:pt x="98" y="0"/>
                </a:cubicBezTo>
                <a:cubicBezTo>
                  <a:pt x="77" y="5"/>
                  <a:pt x="77" y="5"/>
                  <a:pt x="77" y="5"/>
                </a:cubicBezTo>
                <a:cubicBezTo>
                  <a:pt x="72" y="30"/>
                  <a:pt x="72" y="30"/>
                  <a:pt x="72" y="30"/>
                </a:cubicBezTo>
                <a:cubicBezTo>
                  <a:pt x="58" y="39"/>
                  <a:pt x="58" y="39"/>
                  <a:pt x="58" y="39"/>
                </a:cubicBezTo>
                <a:cubicBezTo>
                  <a:pt x="42" y="25"/>
                  <a:pt x="42" y="25"/>
                  <a:pt x="42" y="25"/>
                </a:cubicBezTo>
                <a:cubicBezTo>
                  <a:pt x="26" y="42"/>
                  <a:pt x="26" y="42"/>
                  <a:pt x="26" y="42"/>
                </a:cubicBezTo>
                <a:cubicBezTo>
                  <a:pt x="36" y="61"/>
                  <a:pt x="36" y="61"/>
                  <a:pt x="36" y="61"/>
                </a:cubicBezTo>
                <a:cubicBezTo>
                  <a:pt x="28" y="76"/>
                  <a:pt x="28" y="76"/>
                  <a:pt x="28" y="76"/>
                </a:cubicBezTo>
                <a:cubicBezTo>
                  <a:pt x="5" y="80"/>
                  <a:pt x="5" y="80"/>
                  <a:pt x="5" y="80"/>
                </a:cubicBezTo>
                <a:cubicBezTo>
                  <a:pt x="0" y="102"/>
                  <a:pt x="0" y="102"/>
                  <a:pt x="0" y="102"/>
                </a:cubicBezTo>
                <a:cubicBezTo>
                  <a:pt x="21" y="106"/>
                  <a:pt x="21" y="106"/>
                  <a:pt x="21" y="106"/>
                </a:cubicBezTo>
                <a:cubicBezTo>
                  <a:pt x="23" y="121"/>
                  <a:pt x="23" y="121"/>
                  <a:pt x="23" y="121"/>
                </a:cubicBezTo>
                <a:cubicBezTo>
                  <a:pt x="3" y="140"/>
                  <a:pt x="3" y="140"/>
                  <a:pt x="3" y="140"/>
                </a:cubicBezTo>
                <a:cubicBezTo>
                  <a:pt x="11" y="158"/>
                  <a:pt x="11" y="158"/>
                  <a:pt x="11" y="158"/>
                </a:cubicBezTo>
                <a:cubicBezTo>
                  <a:pt x="35" y="144"/>
                  <a:pt x="35" y="144"/>
                  <a:pt x="35" y="144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38" y="181"/>
                  <a:pt x="38" y="181"/>
                  <a:pt x="38" y="181"/>
                </a:cubicBezTo>
                <a:cubicBezTo>
                  <a:pt x="58" y="185"/>
                  <a:pt x="58" y="185"/>
                  <a:pt x="58" y="185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86" y="157"/>
                  <a:pt x="86" y="157"/>
                  <a:pt x="86" y="157"/>
                </a:cubicBezTo>
                <a:cubicBezTo>
                  <a:pt x="97" y="179"/>
                  <a:pt x="97" y="179"/>
                  <a:pt x="97" y="179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4" y="142"/>
                  <a:pt x="114" y="142"/>
                  <a:pt x="114" y="142"/>
                </a:cubicBezTo>
                <a:cubicBezTo>
                  <a:pt x="127" y="129"/>
                  <a:pt x="127" y="129"/>
                  <a:pt x="127" y="129"/>
                </a:cubicBezTo>
                <a:cubicBezTo>
                  <a:pt x="150" y="135"/>
                  <a:pt x="150" y="135"/>
                  <a:pt x="150" y="135"/>
                </a:cubicBezTo>
                <a:cubicBezTo>
                  <a:pt x="162" y="113"/>
                  <a:pt x="162" y="113"/>
                  <a:pt x="162" y="113"/>
                </a:cubicBezTo>
                <a:cubicBezTo>
                  <a:pt x="142" y="100"/>
                  <a:pt x="142" y="100"/>
                  <a:pt x="142" y="100"/>
                </a:cubicBezTo>
                <a:lnTo>
                  <a:pt x="146" y="83"/>
                </a:lnTo>
                <a:close/>
                <a:moveTo>
                  <a:pt x="96" y="100"/>
                </a:moveTo>
                <a:cubicBezTo>
                  <a:pt x="90" y="110"/>
                  <a:pt x="78" y="114"/>
                  <a:pt x="69" y="108"/>
                </a:cubicBezTo>
                <a:cubicBezTo>
                  <a:pt x="60" y="103"/>
                  <a:pt x="58" y="90"/>
                  <a:pt x="64" y="80"/>
                </a:cubicBezTo>
                <a:cubicBezTo>
                  <a:pt x="70" y="70"/>
                  <a:pt x="83" y="66"/>
                  <a:pt x="92" y="71"/>
                </a:cubicBezTo>
                <a:cubicBezTo>
                  <a:pt x="101" y="77"/>
                  <a:pt x="103" y="89"/>
                  <a:pt x="96" y="100"/>
                </a:cubicBezTo>
                <a:close/>
              </a:path>
            </a:pathLst>
          </a:custGeom>
          <a:gradFill rotWithShape="1">
            <a:gsLst>
              <a:gs pos="0">
                <a:srgbClr val="808080"/>
              </a:gs>
              <a:gs pos="100000">
                <a:srgbClr val="C0C0C0"/>
              </a:gs>
            </a:gsLst>
            <a:lin ang="18900000" scaled="1"/>
          </a:gradFill>
          <a:ln>
            <a:noFill/>
          </a:ln>
          <a:effectLst/>
          <a:scene3d>
            <a:camera prst="legacyObliqueBottomRight"/>
            <a:lightRig rig="legacyFlat4" dir="b"/>
          </a:scene3d>
          <a:sp3d extrusionH="201600" prstMaterial="legacyMatte">
            <a:bevelT w="13500" h="13500" prst="angle"/>
            <a:bevelB w="13500" h="13500" prst="angle"/>
            <a:extrusionClr>
              <a:srgbClr val="808080"/>
            </a:extrusionClr>
          </a:sp3d>
          <a:extLst>
            <a:ext uri="{91240B29-F687-4F45-9708-019B960494DF}">
              <a14:hiddenLine xmlns:a14="http://schemas.microsoft.com/office/drawing/2010/main" w="9525" cap="flat" cmpd="sng">
                <a:noFill/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7" name="Freeform 6"/>
          <p:cNvSpPr>
            <a:spLocks noEditPoints="1"/>
          </p:cNvSpPr>
          <p:nvPr/>
        </p:nvSpPr>
        <p:spPr bwMode="auto">
          <a:xfrm>
            <a:off x="5317092" y="1063030"/>
            <a:ext cx="1741611" cy="1631124"/>
          </a:xfrm>
          <a:custGeom>
            <a:avLst/>
            <a:gdLst>
              <a:gd name="T0" fmla="*/ 298 w 304"/>
              <a:gd name="T1" fmla="*/ 165 h 285"/>
              <a:gd name="T2" fmla="*/ 304 w 304"/>
              <a:gd name="T3" fmla="*/ 135 h 285"/>
              <a:gd name="T4" fmla="*/ 268 w 304"/>
              <a:gd name="T5" fmla="*/ 128 h 285"/>
              <a:gd name="T6" fmla="*/ 265 w 304"/>
              <a:gd name="T7" fmla="*/ 106 h 285"/>
              <a:gd name="T8" fmla="*/ 298 w 304"/>
              <a:gd name="T9" fmla="*/ 88 h 285"/>
              <a:gd name="T10" fmla="*/ 287 w 304"/>
              <a:gd name="T11" fmla="*/ 62 h 285"/>
              <a:gd name="T12" fmla="*/ 251 w 304"/>
              <a:gd name="T13" fmla="*/ 73 h 285"/>
              <a:gd name="T14" fmla="*/ 237 w 304"/>
              <a:gd name="T15" fmla="*/ 57 h 285"/>
              <a:gd name="T16" fmla="*/ 256 w 304"/>
              <a:gd name="T17" fmla="*/ 28 h 285"/>
              <a:gd name="T18" fmla="*/ 233 w 304"/>
              <a:gd name="T19" fmla="*/ 13 h 285"/>
              <a:gd name="T20" fmla="*/ 207 w 304"/>
              <a:gd name="T21" fmla="*/ 37 h 285"/>
              <a:gd name="T22" fmla="*/ 186 w 304"/>
              <a:gd name="T23" fmla="*/ 31 h 285"/>
              <a:gd name="T24" fmla="*/ 188 w 304"/>
              <a:gd name="T25" fmla="*/ 0 h 285"/>
              <a:gd name="T26" fmla="*/ 159 w 304"/>
              <a:gd name="T27" fmla="*/ 0 h 285"/>
              <a:gd name="T28" fmla="*/ 148 w 304"/>
              <a:gd name="T29" fmla="*/ 30 h 285"/>
              <a:gd name="T30" fmla="*/ 126 w 304"/>
              <a:gd name="T31" fmla="*/ 34 h 285"/>
              <a:gd name="T32" fmla="*/ 112 w 304"/>
              <a:gd name="T33" fmla="*/ 10 h 285"/>
              <a:gd name="T34" fmla="*/ 85 w 304"/>
              <a:gd name="T35" fmla="*/ 22 h 285"/>
              <a:gd name="T36" fmla="*/ 90 w 304"/>
              <a:gd name="T37" fmla="*/ 50 h 285"/>
              <a:gd name="T38" fmla="*/ 73 w 304"/>
              <a:gd name="T39" fmla="*/ 64 h 285"/>
              <a:gd name="T40" fmla="*/ 47 w 304"/>
              <a:gd name="T41" fmla="*/ 51 h 285"/>
              <a:gd name="T42" fmla="*/ 28 w 304"/>
              <a:gd name="T43" fmla="*/ 73 h 285"/>
              <a:gd name="T44" fmla="*/ 48 w 304"/>
              <a:gd name="T45" fmla="*/ 93 h 285"/>
              <a:gd name="T46" fmla="*/ 38 w 304"/>
              <a:gd name="T47" fmla="*/ 112 h 285"/>
              <a:gd name="T48" fmla="*/ 7 w 304"/>
              <a:gd name="T49" fmla="*/ 114 h 285"/>
              <a:gd name="T50" fmla="*/ 0 w 304"/>
              <a:gd name="T51" fmla="*/ 140 h 285"/>
              <a:gd name="T52" fmla="*/ 30 w 304"/>
              <a:gd name="T53" fmla="*/ 147 h 285"/>
              <a:gd name="T54" fmla="*/ 30 w 304"/>
              <a:gd name="T55" fmla="*/ 167 h 285"/>
              <a:gd name="T56" fmla="*/ 1 w 304"/>
              <a:gd name="T57" fmla="*/ 184 h 285"/>
              <a:gd name="T58" fmla="*/ 9 w 304"/>
              <a:gd name="T59" fmla="*/ 209 h 285"/>
              <a:gd name="T60" fmla="*/ 41 w 304"/>
              <a:gd name="T61" fmla="*/ 200 h 285"/>
              <a:gd name="T62" fmla="*/ 53 w 304"/>
              <a:gd name="T63" fmla="*/ 217 h 285"/>
              <a:gd name="T64" fmla="*/ 34 w 304"/>
              <a:gd name="T65" fmla="*/ 246 h 285"/>
              <a:gd name="T66" fmla="*/ 55 w 304"/>
              <a:gd name="T67" fmla="*/ 263 h 285"/>
              <a:gd name="T68" fmla="*/ 81 w 304"/>
              <a:gd name="T69" fmla="*/ 239 h 285"/>
              <a:gd name="T70" fmla="*/ 101 w 304"/>
              <a:gd name="T71" fmla="*/ 248 h 285"/>
              <a:gd name="T72" fmla="*/ 98 w 304"/>
              <a:gd name="T73" fmla="*/ 282 h 285"/>
              <a:gd name="T74" fmla="*/ 128 w 304"/>
              <a:gd name="T75" fmla="*/ 285 h 285"/>
              <a:gd name="T76" fmla="*/ 140 w 304"/>
              <a:gd name="T77" fmla="*/ 252 h 285"/>
              <a:gd name="T78" fmla="*/ 163 w 304"/>
              <a:gd name="T79" fmla="*/ 249 h 285"/>
              <a:gd name="T80" fmla="*/ 180 w 304"/>
              <a:gd name="T81" fmla="*/ 279 h 285"/>
              <a:gd name="T82" fmla="*/ 210 w 304"/>
              <a:gd name="T83" fmla="*/ 267 h 285"/>
              <a:gd name="T84" fmla="*/ 202 w 304"/>
              <a:gd name="T85" fmla="*/ 234 h 285"/>
              <a:gd name="T86" fmla="*/ 222 w 304"/>
              <a:gd name="T87" fmla="*/ 220 h 285"/>
              <a:gd name="T88" fmla="*/ 254 w 304"/>
              <a:gd name="T89" fmla="*/ 236 h 285"/>
              <a:gd name="T90" fmla="*/ 275 w 304"/>
              <a:gd name="T91" fmla="*/ 212 h 285"/>
              <a:gd name="T92" fmla="*/ 250 w 304"/>
              <a:gd name="T93" fmla="*/ 188 h 285"/>
              <a:gd name="T94" fmla="*/ 260 w 304"/>
              <a:gd name="T95" fmla="*/ 167 h 285"/>
              <a:gd name="T96" fmla="*/ 298 w 304"/>
              <a:gd name="T97" fmla="*/ 165 h 285"/>
              <a:gd name="T98" fmla="*/ 175 w 304"/>
              <a:gd name="T99" fmla="*/ 187 h 285"/>
              <a:gd name="T100" fmla="*/ 92 w 304"/>
              <a:gd name="T101" fmla="*/ 172 h 285"/>
              <a:gd name="T102" fmla="*/ 119 w 304"/>
              <a:gd name="T103" fmla="*/ 92 h 285"/>
              <a:gd name="T104" fmla="*/ 201 w 304"/>
              <a:gd name="T105" fmla="*/ 107 h 285"/>
              <a:gd name="T106" fmla="*/ 175 w 304"/>
              <a:gd name="T107" fmla="*/ 187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04" h="285">
                <a:moveTo>
                  <a:pt x="298" y="165"/>
                </a:moveTo>
                <a:cubicBezTo>
                  <a:pt x="304" y="135"/>
                  <a:pt x="304" y="135"/>
                  <a:pt x="304" y="135"/>
                </a:cubicBezTo>
                <a:cubicBezTo>
                  <a:pt x="268" y="128"/>
                  <a:pt x="268" y="128"/>
                  <a:pt x="268" y="128"/>
                </a:cubicBezTo>
                <a:cubicBezTo>
                  <a:pt x="265" y="106"/>
                  <a:pt x="265" y="106"/>
                  <a:pt x="265" y="106"/>
                </a:cubicBezTo>
                <a:cubicBezTo>
                  <a:pt x="298" y="88"/>
                  <a:pt x="298" y="88"/>
                  <a:pt x="298" y="88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37" y="57"/>
                  <a:pt x="237" y="57"/>
                  <a:pt x="237" y="57"/>
                </a:cubicBezTo>
                <a:cubicBezTo>
                  <a:pt x="256" y="28"/>
                  <a:pt x="256" y="28"/>
                  <a:pt x="256" y="28"/>
                </a:cubicBezTo>
                <a:cubicBezTo>
                  <a:pt x="233" y="13"/>
                  <a:pt x="233" y="13"/>
                  <a:pt x="233" y="13"/>
                </a:cubicBezTo>
                <a:cubicBezTo>
                  <a:pt x="207" y="37"/>
                  <a:pt x="207" y="37"/>
                  <a:pt x="207" y="37"/>
                </a:cubicBezTo>
                <a:cubicBezTo>
                  <a:pt x="186" y="31"/>
                  <a:pt x="186" y="31"/>
                  <a:pt x="186" y="31"/>
                </a:cubicBezTo>
                <a:cubicBezTo>
                  <a:pt x="188" y="0"/>
                  <a:pt x="188" y="0"/>
                  <a:pt x="188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48" y="30"/>
                  <a:pt x="148" y="30"/>
                  <a:pt x="148" y="30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12" y="10"/>
                  <a:pt x="112" y="10"/>
                  <a:pt x="112" y="10"/>
                </a:cubicBezTo>
                <a:cubicBezTo>
                  <a:pt x="85" y="22"/>
                  <a:pt x="85" y="22"/>
                  <a:pt x="85" y="22"/>
                </a:cubicBezTo>
                <a:cubicBezTo>
                  <a:pt x="90" y="50"/>
                  <a:pt x="90" y="50"/>
                  <a:pt x="90" y="50"/>
                </a:cubicBezTo>
                <a:cubicBezTo>
                  <a:pt x="73" y="64"/>
                  <a:pt x="73" y="64"/>
                  <a:pt x="73" y="64"/>
                </a:cubicBezTo>
                <a:cubicBezTo>
                  <a:pt x="47" y="51"/>
                  <a:pt x="47" y="51"/>
                  <a:pt x="47" y="51"/>
                </a:cubicBezTo>
                <a:cubicBezTo>
                  <a:pt x="28" y="73"/>
                  <a:pt x="28" y="73"/>
                  <a:pt x="28" y="73"/>
                </a:cubicBezTo>
                <a:cubicBezTo>
                  <a:pt x="48" y="93"/>
                  <a:pt x="48" y="93"/>
                  <a:pt x="48" y="93"/>
                </a:cubicBezTo>
                <a:cubicBezTo>
                  <a:pt x="38" y="112"/>
                  <a:pt x="38" y="112"/>
                  <a:pt x="38" y="112"/>
                </a:cubicBezTo>
                <a:cubicBezTo>
                  <a:pt x="7" y="114"/>
                  <a:pt x="7" y="114"/>
                  <a:pt x="7" y="114"/>
                </a:cubicBezTo>
                <a:cubicBezTo>
                  <a:pt x="0" y="140"/>
                  <a:pt x="0" y="140"/>
                  <a:pt x="0" y="140"/>
                </a:cubicBezTo>
                <a:cubicBezTo>
                  <a:pt x="30" y="147"/>
                  <a:pt x="30" y="147"/>
                  <a:pt x="30" y="147"/>
                </a:cubicBezTo>
                <a:cubicBezTo>
                  <a:pt x="30" y="167"/>
                  <a:pt x="30" y="167"/>
                  <a:pt x="30" y="167"/>
                </a:cubicBezTo>
                <a:cubicBezTo>
                  <a:pt x="1" y="184"/>
                  <a:pt x="1" y="184"/>
                  <a:pt x="1" y="184"/>
                </a:cubicBezTo>
                <a:cubicBezTo>
                  <a:pt x="9" y="209"/>
                  <a:pt x="9" y="209"/>
                  <a:pt x="9" y="209"/>
                </a:cubicBezTo>
                <a:cubicBezTo>
                  <a:pt x="41" y="200"/>
                  <a:pt x="41" y="200"/>
                  <a:pt x="41" y="200"/>
                </a:cubicBezTo>
                <a:cubicBezTo>
                  <a:pt x="53" y="217"/>
                  <a:pt x="53" y="217"/>
                  <a:pt x="53" y="217"/>
                </a:cubicBezTo>
                <a:cubicBezTo>
                  <a:pt x="34" y="246"/>
                  <a:pt x="34" y="246"/>
                  <a:pt x="34" y="246"/>
                </a:cubicBezTo>
                <a:cubicBezTo>
                  <a:pt x="55" y="263"/>
                  <a:pt x="55" y="263"/>
                  <a:pt x="55" y="263"/>
                </a:cubicBezTo>
                <a:cubicBezTo>
                  <a:pt x="81" y="239"/>
                  <a:pt x="81" y="239"/>
                  <a:pt x="81" y="239"/>
                </a:cubicBezTo>
                <a:cubicBezTo>
                  <a:pt x="101" y="248"/>
                  <a:pt x="101" y="248"/>
                  <a:pt x="101" y="248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128" y="285"/>
                  <a:pt x="128" y="285"/>
                  <a:pt x="128" y="285"/>
                </a:cubicBezTo>
                <a:cubicBezTo>
                  <a:pt x="140" y="252"/>
                  <a:pt x="140" y="252"/>
                  <a:pt x="140" y="252"/>
                </a:cubicBezTo>
                <a:cubicBezTo>
                  <a:pt x="163" y="249"/>
                  <a:pt x="163" y="249"/>
                  <a:pt x="163" y="249"/>
                </a:cubicBezTo>
                <a:cubicBezTo>
                  <a:pt x="180" y="279"/>
                  <a:pt x="180" y="279"/>
                  <a:pt x="180" y="279"/>
                </a:cubicBezTo>
                <a:cubicBezTo>
                  <a:pt x="210" y="267"/>
                  <a:pt x="210" y="267"/>
                  <a:pt x="210" y="267"/>
                </a:cubicBezTo>
                <a:cubicBezTo>
                  <a:pt x="202" y="234"/>
                  <a:pt x="202" y="234"/>
                  <a:pt x="202" y="234"/>
                </a:cubicBezTo>
                <a:cubicBezTo>
                  <a:pt x="222" y="220"/>
                  <a:pt x="222" y="220"/>
                  <a:pt x="222" y="220"/>
                </a:cubicBezTo>
                <a:cubicBezTo>
                  <a:pt x="254" y="236"/>
                  <a:pt x="254" y="236"/>
                  <a:pt x="254" y="236"/>
                </a:cubicBezTo>
                <a:cubicBezTo>
                  <a:pt x="275" y="212"/>
                  <a:pt x="275" y="212"/>
                  <a:pt x="275" y="212"/>
                </a:cubicBezTo>
                <a:cubicBezTo>
                  <a:pt x="250" y="188"/>
                  <a:pt x="250" y="188"/>
                  <a:pt x="250" y="188"/>
                </a:cubicBezTo>
                <a:cubicBezTo>
                  <a:pt x="260" y="167"/>
                  <a:pt x="260" y="167"/>
                  <a:pt x="260" y="167"/>
                </a:cubicBezTo>
                <a:lnTo>
                  <a:pt x="298" y="165"/>
                </a:lnTo>
                <a:close/>
                <a:moveTo>
                  <a:pt x="175" y="187"/>
                </a:moveTo>
                <a:cubicBezTo>
                  <a:pt x="145" y="205"/>
                  <a:pt x="108" y="198"/>
                  <a:pt x="92" y="172"/>
                </a:cubicBezTo>
                <a:cubicBezTo>
                  <a:pt x="77" y="145"/>
                  <a:pt x="89" y="110"/>
                  <a:pt x="119" y="92"/>
                </a:cubicBezTo>
                <a:cubicBezTo>
                  <a:pt x="149" y="75"/>
                  <a:pt x="185" y="81"/>
                  <a:pt x="201" y="107"/>
                </a:cubicBezTo>
                <a:cubicBezTo>
                  <a:pt x="216" y="134"/>
                  <a:pt x="205" y="169"/>
                  <a:pt x="175" y="187"/>
                </a:cubicBezTo>
                <a:close/>
              </a:path>
            </a:pathLst>
          </a:custGeom>
          <a:gradFill rotWithShape="1">
            <a:gsLst>
              <a:gs pos="0">
                <a:srgbClr val="C0C0C0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/>
          <a:scene3d>
            <a:camera prst="legacyObliqueBottomRight"/>
            <a:lightRig rig="legacyFlat4" dir="b"/>
          </a:scene3d>
          <a:sp3d extrusionH="252400" prstMaterial="legacyMatte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 cap="flat" cmpd="sng">
                <a:noFill/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8" name="Rectangle 7"/>
          <p:cNvSpPr>
            <a:spLocks noChangeArrowheads="1"/>
          </p:cNvSpPr>
          <p:nvPr/>
        </p:nvSpPr>
        <p:spPr bwMode="auto">
          <a:xfrm>
            <a:off x="1262238" y="3480766"/>
            <a:ext cx="2202503" cy="69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822960">
              <a:lnSpc>
                <a:spcPct val="120000"/>
              </a:lnSpc>
              <a:defRPr/>
            </a:pPr>
            <a:r>
              <a:rPr lang="zh-CN" altLang="en-US" sz="1080" kern="0">
                <a:solidFill>
                  <a:srgbClr val="FF9900"/>
                </a:solidFill>
                <a:latin typeface="微软雅黑"/>
                <a:ea typeface="微软雅黑"/>
              </a:rPr>
              <a:t>单击此处添加段落文字内容</a:t>
            </a:r>
          </a:p>
          <a:p>
            <a:pPr defTabSz="822960">
              <a:lnSpc>
                <a:spcPct val="120000"/>
              </a:lnSpc>
              <a:defRPr/>
            </a:pPr>
            <a:r>
              <a:rPr lang="zh-CN" altLang="en-US" sz="1080" kern="0">
                <a:solidFill>
                  <a:srgbClr val="FF9900"/>
                </a:solidFill>
                <a:latin typeface="微软雅黑"/>
                <a:ea typeface="微软雅黑"/>
              </a:rPr>
              <a:t>单击此处添加段落文字内容</a:t>
            </a:r>
          </a:p>
          <a:p>
            <a:pPr defTabSz="822960">
              <a:lnSpc>
                <a:spcPct val="120000"/>
              </a:lnSpc>
              <a:defRPr/>
            </a:pPr>
            <a:r>
              <a:rPr lang="zh-CN" altLang="en-US" sz="1080" kern="0">
                <a:solidFill>
                  <a:srgbClr val="FF9900"/>
                </a:solidFill>
                <a:latin typeface="微软雅黑"/>
                <a:ea typeface="微软雅黑"/>
              </a:rPr>
              <a:t>单击此处添加段落文字内容</a:t>
            </a:r>
          </a:p>
        </p:txBody>
      </p:sp>
      <p:sp>
        <p:nvSpPr>
          <p:cNvPr id="69" name="Rectangle 8"/>
          <p:cNvSpPr>
            <a:spLocks noChangeArrowheads="1"/>
          </p:cNvSpPr>
          <p:nvPr/>
        </p:nvSpPr>
        <p:spPr bwMode="auto">
          <a:xfrm>
            <a:off x="1262238" y="3174795"/>
            <a:ext cx="2028119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822960">
              <a:defRPr/>
            </a:pPr>
            <a:r>
              <a:rPr lang="zh-CN" altLang="en-US" sz="1440" b="1" kern="0">
                <a:solidFill>
                  <a:srgbClr val="FF9900"/>
                </a:solidFill>
                <a:latin typeface="微软雅黑"/>
                <a:ea typeface="微软雅黑"/>
              </a:rPr>
              <a:t>单击此处添加标题文字</a:t>
            </a:r>
          </a:p>
        </p:txBody>
      </p:sp>
      <p:sp>
        <p:nvSpPr>
          <p:cNvPr id="70" name="Rectangle 9"/>
          <p:cNvSpPr>
            <a:spLocks noChangeArrowheads="1"/>
          </p:cNvSpPr>
          <p:nvPr/>
        </p:nvSpPr>
        <p:spPr bwMode="auto">
          <a:xfrm>
            <a:off x="1264246" y="1472741"/>
            <a:ext cx="2202503" cy="4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80">
                <a:latin typeface="+mn-ea"/>
              </a:rPr>
              <a:t>单击此处添加段落文字内容</a:t>
            </a:r>
          </a:p>
          <a:p>
            <a:pPr>
              <a:lnSpc>
                <a:spcPct val="120000"/>
              </a:lnSpc>
            </a:pPr>
            <a:r>
              <a:rPr lang="zh-CN" altLang="en-US" sz="1080">
                <a:latin typeface="+mn-ea"/>
              </a:rPr>
              <a:t>单击此处添加段落文字内容</a:t>
            </a:r>
          </a:p>
        </p:txBody>
      </p:sp>
      <p:sp>
        <p:nvSpPr>
          <p:cNvPr id="71" name="Rectangle 10"/>
          <p:cNvSpPr>
            <a:spLocks noChangeArrowheads="1"/>
          </p:cNvSpPr>
          <p:nvPr/>
        </p:nvSpPr>
        <p:spPr bwMode="auto">
          <a:xfrm>
            <a:off x="1264247" y="1168042"/>
            <a:ext cx="2028119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440" b="1">
                <a:latin typeface="+mn-ea"/>
              </a:rPr>
              <a:t>单击此处添加标题文字</a:t>
            </a:r>
          </a:p>
        </p:txBody>
      </p:sp>
      <p:sp>
        <p:nvSpPr>
          <p:cNvPr id="72" name="Rectangle 11"/>
          <p:cNvSpPr>
            <a:spLocks noChangeArrowheads="1"/>
          </p:cNvSpPr>
          <p:nvPr/>
        </p:nvSpPr>
        <p:spPr bwMode="auto">
          <a:xfrm>
            <a:off x="5935564" y="3261897"/>
            <a:ext cx="2202503" cy="69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80" dirty="0">
                <a:latin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080" dirty="0">
                <a:latin typeface="+mn-ea"/>
              </a:rPr>
              <a:t>单击此处添加段落文字内容</a:t>
            </a:r>
          </a:p>
          <a:p>
            <a:pPr algn="r">
              <a:lnSpc>
                <a:spcPct val="120000"/>
              </a:lnSpc>
            </a:pPr>
            <a:r>
              <a:rPr lang="zh-CN" altLang="en-US" sz="1080" dirty="0">
                <a:latin typeface="+mn-ea"/>
              </a:rPr>
              <a:t>单击此处添加段落文字内容</a:t>
            </a:r>
          </a:p>
        </p:txBody>
      </p:sp>
      <p:sp>
        <p:nvSpPr>
          <p:cNvPr id="73" name="Rectangle 12"/>
          <p:cNvSpPr>
            <a:spLocks noChangeArrowheads="1"/>
          </p:cNvSpPr>
          <p:nvPr/>
        </p:nvSpPr>
        <p:spPr bwMode="auto">
          <a:xfrm>
            <a:off x="6093857" y="2941191"/>
            <a:ext cx="2028119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zh-CN" altLang="en-US" sz="1440" b="1" dirty="0">
                <a:latin typeface="+mn-ea"/>
              </a:rPr>
              <a:t>单击此处添加标题文字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288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菱形 17"/>
          <p:cNvSpPr/>
          <p:nvPr/>
        </p:nvSpPr>
        <p:spPr>
          <a:xfrm>
            <a:off x="2941797" y="1181527"/>
            <a:ext cx="3310413" cy="3310413"/>
          </a:xfrm>
          <a:prstGeom prst="diamond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任意多边形 18"/>
          <p:cNvSpPr/>
          <p:nvPr/>
        </p:nvSpPr>
        <p:spPr>
          <a:xfrm>
            <a:off x="3141822" y="1510139"/>
            <a:ext cx="1291590" cy="129159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4677728" y="1510139"/>
            <a:ext cx="1291590" cy="129159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1" name="任意多边形 20"/>
          <p:cNvSpPr/>
          <p:nvPr/>
        </p:nvSpPr>
        <p:spPr>
          <a:xfrm>
            <a:off x="3141822" y="3046045"/>
            <a:ext cx="1291590" cy="129159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" name="任意多边形 21"/>
          <p:cNvSpPr/>
          <p:nvPr/>
        </p:nvSpPr>
        <p:spPr>
          <a:xfrm>
            <a:off x="4677728" y="3046045"/>
            <a:ext cx="1291590" cy="1291590"/>
          </a:xfrm>
          <a:custGeom>
            <a:avLst/>
            <a:gdLst>
              <a:gd name="connsiteX0" fmla="*/ 0 w 1584960"/>
              <a:gd name="connsiteY0" fmla="*/ 264165 h 1584960"/>
              <a:gd name="connsiteX1" fmla="*/ 264165 w 1584960"/>
              <a:gd name="connsiteY1" fmla="*/ 0 h 1584960"/>
              <a:gd name="connsiteX2" fmla="*/ 1320795 w 1584960"/>
              <a:gd name="connsiteY2" fmla="*/ 0 h 1584960"/>
              <a:gd name="connsiteX3" fmla="*/ 1584960 w 1584960"/>
              <a:gd name="connsiteY3" fmla="*/ 264165 h 1584960"/>
              <a:gd name="connsiteX4" fmla="*/ 1584960 w 1584960"/>
              <a:gd name="connsiteY4" fmla="*/ 1320795 h 1584960"/>
              <a:gd name="connsiteX5" fmla="*/ 1320795 w 1584960"/>
              <a:gd name="connsiteY5" fmla="*/ 1584960 h 1584960"/>
              <a:gd name="connsiteX6" fmla="*/ 264165 w 1584960"/>
              <a:gd name="connsiteY6" fmla="*/ 1584960 h 1584960"/>
              <a:gd name="connsiteX7" fmla="*/ 0 w 1584960"/>
              <a:gd name="connsiteY7" fmla="*/ 1320795 h 1584960"/>
              <a:gd name="connsiteX8" fmla="*/ 0 w 1584960"/>
              <a:gd name="connsiteY8" fmla="*/ 264165 h 158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gradFill>
            <a:gsLst>
              <a:gs pos="61000">
                <a:srgbClr val="FFC000"/>
              </a:gs>
              <a:gs pos="0">
                <a:srgbClr val="FFC000"/>
              </a:gs>
              <a:gs pos="100000">
                <a:srgbClr val="FF99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618774" y="1595864"/>
            <a:ext cx="1287532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08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199347" y="1595864"/>
            <a:ext cx="1287532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08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1618774" y="3151773"/>
            <a:ext cx="1287532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08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6199347" y="3151773"/>
            <a:ext cx="1287532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08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08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864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710214" y="1885969"/>
            <a:ext cx="5723573" cy="515798"/>
            <a:chOff x="1392237" y="2095520"/>
            <a:chExt cx="6359525" cy="573109"/>
          </a:xfrm>
        </p:grpSpPr>
        <p:sp>
          <p:nvSpPr>
            <p:cNvPr id="4" name="矩形 5"/>
            <p:cNvSpPr>
              <a:spLocks noChangeArrowheads="1"/>
            </p:cNvSpPr>
            <p:nvPr/>
          </p:nvSpPr>
          <p:spPr bwMode="auto">
            <a:xfrm>
              <a:off x="1392237" y="2095520"/>
              <a:ext cx="6359525" cy="571500"/>
            </a:xfrm>
            <a:prstGeom prst="rect">
              <a:avLst/>
            </a:prstGeom>
            <a:solidFill>
              <a:srgbClr val="FF9900"/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5" name="矩形 6"/>
            <p:cNvSpPr>
              <a:spLocks noChangeArrowheads="1"/>
            </p:cNvSpPr>
            <p:nvPr/>
          </p:nvSpPr>
          <p:spPr bwMode="auto">
            <a:xfrm>
              <a:off x="1392237" y="2097129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TextBox 22"/>
            <p:cNvSpPr txBox="1">
              <a:spLocks noChangeArrowheads="1"/>
            </p:cNvSpPr>
            <p:nvPr/>
          </p:nvSpPr>
          <p:spPr bwMode="auto">
            <a:xfrm>
              <a:off x="1498599" y="2151104"/>
              <a:ext cx="357188" cy="47192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16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TextBox 27"/>
            <p:cNvSpPr txBox="1">
              <a:spLocks noChangeArrowheads="1"/>
            </p:cNvSpPr>
            <p:nvPr/>
          </p:nvSpPr>
          <p:spPr bwMode="auto">
            <a:xfrm>
              <a:off x="2320924" y="2197142"/>
              <a:ext cx="4859338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710214" y="1131608"/>
            <a:ext cx="5723573" cy="3536156"/>
            <a:chOff x="1392237" y="1257342"/>
            <a:chExt cx="6359525" cy="3929062"/>
          </a:xfrm>
        </p:grpSpPr>
        <p:sp>
          <p:nvSpPr>
            <p:cNvPr id="2" name="矩形 3"/>
            <p:cNvSpPr>
              <a:spLocks noChangeArrowheads="1"/>
            </p:cNvSpPr>
            <p:nvPr/>
          </p:nvSpPr>
          <p:spPr bwMode="auto">
            <a:xfrm>
              <a:off x="1392237" y="1257342"/>
              <a:ext cx="6359525" cy="5715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" name="矩形 4"/>
            <p:cNvSpPr>
              <a:spLocks noChangeArrowheads="1"/>
            </p:cNvSpPr>
            <p:nvPr/>
          </p:nvSpPr>
          <p:spPr bwMode="auto">
            <a:xfrm>
              <a:off x="1392237" y="1257342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矩形 7"/>
            <p:cNvSpPr>
              <a:spLocks noChangeArrowheads="1"/>
            </p:cNvSpPr>
            <p:nvPr/>
          </p:nvSpPr>
          <p:spPr bwMode="auto">
            <a:xfrm>
              <a:off x="1392237" y="2936917"/>
              <a:ext cx="6359525" cy="5715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7" name="矩形 8"/>
            <p:cNvSpPr>
              <a:spLocks noChangeArrowheads="1"/>
            </p:cNvSpPr>
            <p:nvPr/>
          </p:nvSpPr>
          <p:spPr bwMode="auto">
            <a:xfrm>
              <a:off x="1392237" y="2936917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矩形 9"/>
            <p:cNvSpPr>
              <a:spLocks noChangeArrowheads="1"/>
            </p:cNvSpPr>
            <p:nvPr/>
          </p:nvSpPr>
          <p:spPr bwMode="auto">
            <a:xfrm>
              <a:off x="1392237" y="3775117"/>
              <a:ext cx="6359525" cy="5715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9" name="矩形 10"/>
            <p:cNvSpPr>
              <a:spLocks noChangeArrowheads="1"/>
            </p:cNvSpPr>
            <p:nvPr/>
          </p:nvSpPr>
          <p:spPr bwMode="auto">
            <a:xfrm>
              <a:off x="1392237" y="3775117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矩形 11"/>
            <p:cNvSpPr>
              <a:spLocks noChangeArrowheads="1"/>
            </p:cNvSpPr>
            <p:nvPr/>
          </p:nvSpPr>
          <p:spPr bwMode="auto">
            <a:xfrm>
              <a:off x="1392237" y="4614904"/>
              <a:ext cx="6359525" cy="5715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175" cmpd="sng">
              <a:solidFill>
                <a:srgbClr val="7F7F7F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en-US" sz="1215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1" name="矩形 12"/>
            <p:cNvSpPr>
              <a:spLocks noChangeArrowheads="1"/>
            </p:cNvSpPr>
            <p:nvPr/>
          </p:nvSpPr>
          <p:spPr bwMode="auto">
            <a:xfrm>
              <a:off x="1392237" y="4614904"/>
              <a:ext cx="571500" cy="571500"/>
            </a:xfrm>
            <a:prstGeom prst="rect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12700" cmpd="sng">
              <a:solidFill>
                <a:srgbClr val="FFFFFF"/>
              </a:solidFill>
              <a:miter lim="800000"/>
              <a:headEnd/>
              <a:tailEnd/>
            </a:ln>
            <a:effectLst>
              <a:outerShdw dist="38100" dir="5400000" algn="ctr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215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TextBox 21"/>
            <p:cNvSpPr txBox="1">
              <a:spLocks noChangeArrowheads="1"/>
            </p:cNvSpPr>
            <p:nvPr/>
          </p:nvSpPr>
          <p:spPr bwMode="auto">
            <a:xfrm>
              <a:off x="1498599" y="1312904"/>
              <a:ext cx="357188" cy="4719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16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Box 23"/>
            <p:cNvSpPr txBox="1">
              <a:spLocks noChangeArrowheads="1"/>
            </p:cNvSpPr>
            <p:nvPr/>
          </p:nvSpPr>
          <p:spPr bwMode="auto">
            <a:xfrm>
              <a:off x="1498599" y="2990892"/>
              <a:ext cx="357188" cy="4719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160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24"/>
            <p:cNvSpPr txBox="1">
              <a:spLocks noChangeArrowheads="1"/>
            </p:cNvSpPr>
            <p:nvPr/>
          </p:nvSpPr>
          <p:spPr bwMode="auto">
            <a:xfrm>
              <a:off x="1498599" y="3830679"/>
              <a:ext cx="357188" cy="4719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160" ker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25"/>
            <p:cNvSpPr txBox="1">
              <a:spLocks noChangeArrowheads="1"/>
            </p:cNvSpPr>
            <p:nvPr/>
          </p:nvSpPr>
          <p:spPr bwMode="auto">
            <a:xfrm>
              <a:off x="1498599" y="4670467"/>
              <a:ext cx="357188" cy="47192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sz="2160" ker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160" ker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26"/>
            <p:cNvSpPr txBox="1">
              <a:spLocks noChangeArrowheads="1"/>
            </p:cNvSpPr>
            <p:nvPr/>
          </p:nvSpPr>
          <p:spPr bwMode="auto">
            <a:xfrm>
              <a:off x="2320924" y="1358942"/>
              <a:ext cx="4994204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  <p:sp>
          <p:nvSpPr>
            <p:cNvPr id="19" name="TextBox 28"/>
            <p:cNvSpPr txBox="1">
              <a:spLocks noChangeArrowheads="1"/>
            </p:cNvSpPr>
            <p:nvPr/>
          </p:nvSpPr>
          <p:spPr bwMode="auto">
            <a:xfrm>
              <a:off x="2320924" y="3036929"/>
              <a:ext cx="4859338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  <p:sp>
          <p:nvSpPr>
            <p:cNvPr id="20" name="TextBox 29"/>
            <p:cNvSpPr txBox="1">
              <a:spLocks noChangeArrowheads="1"/>
            </p:cNvSpPr>
            <p:nvPr/>
          </p:nvSpPr>
          <p:spPr bwMode="auto">
            <a:xfrm>
              <a:off x="2320924" y="3876717"/>
              <a:ext cx="4859338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  <p:sp>
          <p:nvSpPr>
            <p:cNvPr id="21" name="TextBox 30"/>
            <p:cNvSpPr txBox="1">
              <a:spLocks noChangeArrowheads="1"/>
            </p:cNvSpPr>
            <p:nvPr/>
          </p:nvSpPr>
          <p:spPr bwMode="auto">
            <a:xfrm>
              <a:off x="2320924" y="4716504"/>
              <a:ext cx="4859338" cy="31034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215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点击添加标题，点击添加标题，点击添加标题，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860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00"/>
                            </p:stCondLst>
                            <p:childTnLst>
                              <p:par>
                                <p:cTn id="9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0 0.11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750" fill="hold"/>
                                        <p:tgtEl>
                                          <p:spTgt spid="28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"/>
          <p:cNvGrpSpPr>
            <a:grpSpLocks/>
          </p:cNvGrpSpPr>
          <p:nvPr/>
        </p:nvGrpSpPr>
        <p:grpSpPr bwMode="auto">
          <a:xfrm>
            <a:off x="1836658" y="1433037"/>
            <a:ext cx="2577465" cy="1008698"/>
            <a:chOff x="0" y="0"/>
            <a:chExt cx="2864440" cy="1121345"/>
          </a:xfrm>
        </p:grpSpPr>
        <p:grpSp>
          <p:nvGrpSpPr>
            <p:cNvPr id="34" name="Group 4"/>
            <p:cNvGrpSpPr>
              <a:grpSpLocks/>
            </p:cNvGrpSpPr>
            <p:nvPr/>
          </p:nvGrpSpPr>
          <p:grpSpPr bwMode="auto">
            <a:xfrm>
              <a:off x="0" y="0"/>
              <a:ext cx="2864440" cy="1121345"/>
              <a:chOff x="0" y="0"/>
              <a:chExt cx="2864440" cy="1121345"/>
            </a:xfrm>
          </p:grpSpPr>
          <p:sp>
            <p:nvSpPr>
              <p:cNvPr id="38" name="AutoShape 73"/>
              <p:cNvSpPr>
                <a:spLocks noChangeArrowheads="1"/>
              </p:cNvSpPr>
              <p:nvPr/>
            </p:nvSpPr>
            <p:spPr bwMode="auto">
              <a:xfrm rot="2700000">
                <a:off x="1917967" y="174872"/>
                <a:ext cx="827509" cy="1065431"/>
              </a:xfrm>
              <a:prstGeom prst="rightArrow">
                <a:avLst>
                  <a:gd name="adj1" fmla="val 70389"/>
                  <a:gd name="adj2" fmla="val 6376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39" name="圆角矩形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80021" cy="756034"/>
              </a:xfrm>
              <a:prstGeom prst="roundRect">
                <a:avLst>
                  <a:gd name="adj" fmla="val 3278"/>
                </a:avLst>
              </a:prstGeom>
              <a:solidFill>
                <a:srgbClr val="D9D9D9">
                  <a:alpha val="70000"/>
                </a:srgbClr>
              </a:solidFill>
              <a:ln w="12700" cmpd="sng">
                <a:solidFill>
                  <a:srgbClr val="BFBFB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35" name="Group 7"/>
            <p:cNvGrpSpPr>
              <a:grpSpLocks noChangeAspect="1"/>
            </p:cNvGrpSpPr>
            <p:nvPr/>
          </p:nvGrpSpPr>
          <p:grpSpPr bwMode="auto">
            <a:xfrm>
              <a:off x="1624348" y="0"/>
              <a:ext cx="757393" cy="756034"/>
              <a:chOff x="0" y="0"/>
              <a:chExt cx="1377311" cy="1374837"/>
            </a:xfrm>
          </p:grpSpPr>
          <p:sp>
            <p:nvSpPr>
              <p:cNvPr id="36" name="椭圆 7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1377311" cy="1374837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rgbClr val="6E6D68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37" name="椭圆 117"/>
              <p:cNvSpPr>
                <a:spLocks noChangeAspect="1"/>
              </p:cNvSpPr>
              <p:nvPr/>
            </p:nvSpPr>
            <p:spPr bwMode="auto">
              <a:xfrm>
                <a:off x="43311" y="40436"/>
                <a:ext cx="1178078" cy="1178432"/>
              </a:xfrm>
              <a:prstGeom prst="ellipse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254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C00000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40" name="Group 10"/>
          <p:cNvGrpSpPr>
            <a:grpSpLocks/>
          </p:cNvGrpSpPr>
          <p:nvPr/>
        </p:nvGrpSpPr>
        <p:grpSpPr bwMode="auto">
          <a:xfrm>
            <a:off x="1169432" y="2553177"/>
            <a:ext cx="2568893" cy="958691"/>
            <a:chOff x="0" y="0"/>
            <a:chExt cx="2854732" cy="1065212"/>
          </a:xfrm>
        </p:grpSpPr>
        <p:grpSp>
          <p:nvGrpSpPr>
            <p:cNvPr id="41" name="Group 11"/>
            <p:cNvGrpSpPr>
              <a:grpSpLocks/>
            </p:cNvGrpSpPr>
            <p:nvPr/>
          </p:nvGrpSpPr>
          <p:grpSpPr bwMode="auto">
            <a:xfrm>
              <a:off x="0" y="0"/>
              <a:ext cx="2854732" cy="1065212"/>
              <a:chOff x="0" y="0"/>
              <a:chExt cx="2854732" cy="1065212"/>
            </a:xfrm>
          </p:grpSpPr>
          <p:sp>
            <p:nvSpPr>
              <p:cNvPr id="45" name="AutoShape 71"/>
              <p:cNvSpPr>
                <a:spLocks noChangeArrowheads="1"/>
              </p:cNvSpPr>
              <p:nvPr/>
            </p:nvSpPr>
            <p:spPr bwMode="auto">
              <a:xfrm>
                <a:off x="2025939" y="0"/>
                <a:ext cx="828793" cy="1065212"/>
              </a:xfrm>
              <a:prstGeom prst="rightArrow">
                <a:avLst>
                  <a:gd name="adj1" fmla="val 70389"/>
                  <a:gd name="adj2" fmla="val 62116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46" name="圆角矩形 17"/>
              <p:cNvSpPr>
                <a:spLocks noChangeArrowheads="1"/>
              </p:cNvSpPr>
              <p:nvPr/>
            </p:nvSpPr>
            <p:spPr bwMode="auto">
              <a:xfrm>
                <a:off x="0" y="153987"/>
                <a:ext cx="1979894" cy="757238"/>
              </a:xfrm>
              <a:prstGeom prst="roundRect">
                <a:avLst>
                  <a:gd name="adj" fmla="val 3278"/>
                </a:avLst>
              </a:prstGeom>
              <a:solidFill>
                <a:srgbClr val="D9D9D9">
                  <a:alpha val="70000"/>
                </a:srgbClr>
              </a:solidFill>
              <a:ln w="12700" cmpd="sng">
                <a:solidFill>
                  <a:srgbClr val="BFBFB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42" name="Group 14"/>
            <p:cNvGrpSpPr>
              <a:grpSpLocks noChangeAspect="1"/>
            </p:cNvGrpSpPr>
            <p:nvPr/>
          </p:nvGrpSpPr>
          <p:grpSpPr bwMode="auto">
            <a:xfrm>
              <a:off x="1625832" y="153987"/>
              <a:ext cx="755758" cy="757238"/>
              <a:chOff x="0" y="0"/>
              <a:chExt cx="1374337" cy="1377026"/>
            </a:xfrm>
          </p:grpSpPr>
          <p:sp>
            <p:nvSpPr>
              <p:cNvPr id="43" name="椭圆 14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1374337" cy="137702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rgbClr val="6E6D68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44" name="椭圆 117"/>
              <p:cNvSpPr>
                <a:spLocks noChangeAspect="1"/>
              </p:cNvSpPr>
              <p:nvPr/>
            </p:nvSpPr>
            <p:spPr bwMode="auto">
              <a:xfrm>
                <a:off x="40422" y="40416"/>
                <a:ext cx="1178003" cy="1177833"/>
              </a:xfrm>
              <a:prstGeom prst="ellipse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254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47" name="Group 17"/>
          <p:cNvGrpSpPr>
            <a:grpSpLocks/>
          </p:cNvGrpSpPr>
          <p:nvPr/>
        </p:nvGrpSpPr>
        <p:grpSpPr bwMode="auto">
          <a:xfrm>
            <a:off x="1836658" y="3510439"/>
            <a:ext cx="2466023" cy="1102995"/>
            <a:chOff x="0" y="0"/>
            <a:chExt cx="2740606" cy="1225002"/>
          </a:xfrm>
        </p:grpSpPr>
        <p:grpSp>
          <p:nvGrpSpPr>
            <p:cNvPr id="48" name="Group 18"/>
            <p:cNvGrpSpPr>
              <a:grpSpLocks/>
            </p:cNvGrpSpPr>
            <p:nvPr/>
          </p:nvGrpSpPr>
          <p:grpSpPr bwMode="auto">
            <a:xfrm>
              <a:off x="0" y="0"/>
              <a:ext cx="2740606" cy="1225002"/>
              <a:chOff x="0" y="0"/>
              <a:chExt cx="2740606" cy="1225002"/>
            </a:xfrm>
          </p:grpSpPr>
          <p:sp>
            <p:nvSpPr>
              <p:cNvPr id="52" name="AutoShape 75"/>
              <p:cNvSpPr>
                <a:spLocks noChangeArrowheads="1"/>
              </p:cNvSpPr>
              <p:nvPr/>
            </p:nvSpPr>
            <p:spPr bwMode="auto">
              <a:xfrm rot="18900000">
                <a:off x="1786673" y="126671"/>
                <a:ext cx="1080604" cy="827262"/>
              </a:xfrm>
              <a:prstGeom prst="rightArrow">
                <a:avLst>
                  <a:gd name="adj1" fmla="val 70389"/>
                  <a:gd name="adj2" fmla="val 85813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53" name="圆角矩形 24"/>
              <p:cNvSpPr>
                <a:spLocks noChangeArrowheads="1"/>
              </p:cNvSpPr>
              <p:nvPr/>
            </p:nvSpPr>
            <p:spPr bwMode="auto">
              <a:xfrm>
                <a:off x="0" y="469690"/>
                <a:ext cx="1980033" cy="755312"/>
              </a:xfrm>
              <a:prstGeom prst="roundRect">
                <a:avLst>
                  <a:gd name="adj" fmla="val 3278"/>
                </a:avLst>
              </a:prstGeom>
              <a:solidFill>
                <a:srgbClr val="D9D9D9">
                  <a:alpha val="70000"/>
                </a:srgbClr>
              </a:solidFill>
              <a:ln w="12700" cmpd="sng">
                <a:solidFill>
                  <a:srgbClr val="BFBFB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49" name="Group 21"/>
            <p:cNvGrpSpPr>
              <a:grpSpLocks noChangeAspect="1"/>
            </p:cNvGrpSpPr>
            <p:nvPr/>
          </p:nvGrpSpPr>
          <p:grpSpPr bwMode="auto">
            <a:xfrm>
              <a:off x="1624357" y="469690"/>
              <a:ext cx="757398" cy="755312"/>
              <a:chOff x="0" y="0"/>
              <a:chExt cx="1377320" cy="1373524"/>
            </a:xfrm>
          </p:grpSpPr>
          <p:sp>
            <p:nvSpPr>
              <p:cNvPr id="50" name="椭圆 21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1377320" cy="137352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rgbClr val="6E6D68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51" name="椭圆 117"/>
              <p:cNvSpPr>
                <a:spLocks noChangeAspect="1"/>
              </p:cNvSpPr>
              <p:nvPr/>
            </p:nvSpPr>
            <p:spPr bwMode="auto">
              <a:xfrm>
                <a:off x="43311" y="37511"/>
                <a:ext cx="1178086" cy="1180193"/>
              </a:xfrm>
              <a:prstGeom prst="ellipse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254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54" name="Group 24"/>
          <p:cNvGrpSpPr>
            <a:grpSpLocks/>
          </p:cNvGrpSpPr>
          <p:nvPr/>
        </p:nvGrpSpPr>
        <p:grpSpPr bwMode="auto">
          <a:xfrm>
            <a:off x="4615577" y="3621882"/>
            <a:ext cx="2554605" cy="991553"/>
            <a:chOff x="0" y="0"/>
            <a:chExt cx="2838783" cy="1100991"/>
          </a:xfrm>
        </p:grpSpPr>
        <p:grpSp>
          <p:nvGrpSpPr>
            <p:cNvPr id="55" name="Group 25"/>
            <p:cNvGrpSpPr>
              <a:grpSpLocks/>
            </p:cNvGrpSpPr>
            <p:nvPr/>
          </p:nvGrpSpPr>
          <p:grpSpPr bwMode="auto">
            <a:xfrm>
              <a:off x="-376" y="469"/>
              <a:ext cx="2839159" cy="1100522"/>
              <a:chOff x="0" y="0"/>
              <a:chExt cx="2839159" cy="1100522"/>
            </a:xfrm>
          </p:grpSpPr>
          <p:sp>
            <p:nvSpPr>
              <p:cNvPr id="59" name="AutoShape 69"/>
              <p:cNvSpPr>
                <a:spLocks noChangeArrowheads="1"/>
              </p:cNvSpPr>
              <p:nvPr/>
            </p:nvSpPr>
            <p:spPr bwMode="auto">
              <a:xfrm rot="2700000" flipH="1">
                <a:off x="0" y="0"/>
                <a:ext cx="1066089" cy="827185"/>
              </a:xfrm>
              <a:prstGeom prst="rightArrow">
                <a:avLst>
                  <a:gd name="adj1" fmla="val 70389"/>
                  <a:gd name="adj2" fmla="val 83236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60" name="圆角矩形 31"/>
              <p:cNvSpPr>
                <a:spLocks noChangeArrowheads="1"/>
              </p:cNvSpPr>
              <p:nvPr/>
            </p:nvSpPr>
            <p:spPr bwMode="auto">
              <a:xfrm>
                <a:off x="859314" y="343789"/>
                <a:ext cx="1979845" cy="756733"/>
              </a:xfrm>
              <a:prstGeom prst="roundRect">
                <a:avLst>
                  <a:gd name="adj" fmla="val 3278"/>
                </a:avLst>
              </a:prstGeom>
              <a:solidFill>
                <a:srgbClr val="D9D9D9">
                  <a:alpha val="70000"/>
                </a:srgbClr>
              </a:solidFill>
              <a:ln w="12700" cmpd="sng">
                <a:solidFill>
                  <a:srgbClr val="BFBFB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56" name="Group 28"/>
            <p:cNvGrpSpPr>
              <a:grpSpLocks noChangeAspect="1"/>
            </p:cNvGrpSpPr>
            <p:nvPr/>
          </p:nvGrpSpPr>
          <p:grpSpPr bwMode="auto">
            <a:xfrm>
              <a:off x="458841" y="344257"/>
              <a:ext cx="755739" cy="756734"/>
              <a:chOff x="0" y="0"/>
              <a:chExt cx="1374302" cy="1376109"/>
            </a:xfrm>
          </p:grpSpPr>
          <p:sp>
            <p:nvSpPr>
              <p:cNvPr id="57" name="椭圆 28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1374302" cy="1376109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rgbClr val="6E6D68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58" name="椭圆 117"/>
              <p:cNvSpPr>
                <a:spLocks noChangeAspect="1"/>
              </p:cNvSpPr>
              <p:nvPr/>
            </p:nvSpPr>
            <p:spPr bwMode="auto">
              <a:xfrm>
                <a:off x="40421" y="40389"/>
                <a:ext cx="1180861" cy="1179934"/>
              </a:xfrm>
              <a:prstGeom prst="ellipse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254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61" name="Group 31"/>
          <p:cNvGrpSpPr>
            <a:grpSpLocks/>
          </p:cNvGrpSpPr>
          <p:nvPr/>
        </p:nvGrpSpPr>
        <p:grpSpPr bwMode="auto">
          <a:xfrm>
            <a:off x="5288518" y="2553177"/>
            <a:ext cx="2558892" cy="958691"/>
            <a:chOff x="0" y="0"/>
            <a:chExt cx="2842718" cy="1065212"/>
          </a:xfrm>
        </p:grpSpPr>
        <p:grpSp>
          <p:nvGrpSpPr>
            <p:cNvPr id="93" name="Group 32"/>
            <p:cNvGrpSpPr>
              <a:grpSpLocks/>
            </p:cNvGrpSpPr>
            <p:nvPr/>
          </p:nvGrpSpPr>
          <p:grpSpPr bwMode="auto">
            <a:xfrm>
              <a:off x="0" y="0"/>
              <a:ext cx="2842718" cy="1065212"/>
              <a:chOff x="0" y="0"/>
              <a:chExt cx="2842718" cy="1065212"/>
            </a:xfrm>
          </p:grpSpPr>
          <p:sp>
            <p:nvSpPr>
              <p:cNvPr id="97" name="AutoShape 49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828531" cy="1065212"/>
              </a:xfrm>
              <a:prstGeom prst="rightArrow">
                <a:avLst>
                  <a:gd name="adj1" fmla="val 70389"/>
                  <a:gd name="adj2" fmla="val 68255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98" name="圆角矩形 38"/>
              <p:cNvSpPr>
                <a:spLocks noChangeArrowheads="1"/>
              </p:cNvSpPr>
              <p:nvPr/>
            </p:nvSpPr>
            <p:spPr bwMode="auto">
              <a:xfrm>
                <a:off x="863450" y="153987"/>
                <a:ext cx="1979268" cy="757238"/>
              </a:xfrm>
              <a:prstGeom prst="roundRect">
                <a:avLst>
                  <a:gd name="adj" fmla="val 3278"/>
                </a:avLst>
              </a:prstGeom>
              <a:solidFill>
                <a:srgbClr val="D9D9D9">
                  <a:alpha val="70000"/>
                </a:srgbClr>
              </a:solidFill>
              <a:ln w="12700" cmpd="sng">
                <a:solidFill>
                  <a:srgbClr val="BFBFB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94" name="Group 35"/>
            <p:cNvGrpSpPr>
              <a:grpSpLocks noChangeAspect="1"/>
            </p:cNvGrpSpPr>
            <p:nvPr/>
          </p:nvGrpSpPr>
          <p:grpSpPr bwMode="auto">
            <a:xfrm>
              <a:off x="474580" y="153987"/>
              <a:ext cx="755518" cy="757238"/>
              <a:chOff x="0" y="0"/>
              <a:chExt cx="1373901" cy="1377026"/>
            </a:xfrm>
          </p:grpSpPr>
          <p:sp>
            <p:nvSpPr>
              <p:cNvPr id="95" name="椭圆 35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1373901" cy="137702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rgbClr val="6E6D68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96" name="椭圆 117"/>
              <p:cNvSpPr>
                <a:spLocks noChangeAspect="1"/>
              </p:cNvSpPr>
              <p:nvPr/>
            </p:nvSpPr>
            <p:spPr bwMode="auto">
              <a:xfrm>
                <a:off x="40409" y="40416"/>
                <a:ext cx="1177629" cy="1177833"/>
              </a:xfrm>
              <a:prstGeom prst="ellipse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254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99" name="Group 38"/>
          <p:cNvGrpSpPr>
            <a:grpSpLocks/>
          </p:cNvGrpSpPr>
          <p:nvPr/>
        </p:nvGrpSpPr>
        <p:grpSpPr bwMode="auto">
          <a:xfrm>
            <a:off x="4722733" y="1433037"/>
            <a:ext cx="2447449" cy="1115853"/>
            <a:chOff x="0" y="0"/>
            <a:chExt cx="2720177" cy="1239951"/>
          </a:xfrm>
        </p:grpSpPr>
        <p:grpSp>
          <p:nvGrpSpPr>
            <p:cNvPr id="100" name="Group 39"/>
            <p:cNvGrpSpPr>
              <a:grpSpLocks/>
            </p:cNvGrpSpPr>
            <p:nvPr/>
          </p:nvGrpSpPr>
          <p:grpSpPr bwMode="auto">
            <a:xfrm>
              <a:off x="82" y="0"/>
              <a:ext cx="2720095" cy="1240056"/>
              <a:chOff x="0" y="0"/>
              <a:chExt cx="2720095" cy="1240056"/>
            </a:xfrm>
          </p:grpSpPr>
          <p:sp>
            <p:nvSpPr>
              <p:cNvPr id="104" name="AutoShape 67"/>
              <p:cNvSpPr>
                <a:spLocks noChangeArrowheads="1"/>
              </p:cNvSpPr>
              <p:nvPr/>
            </p:nvSpPr>
            <p:spPr bwMode="auto">
              <a:xfrm rot="18900000" flipH="1">
                <a:off x="1" y="174532"/>
                <a:ext cx="827164" cy="1065521"/>
              </a:xfrm>
              <a:prstGeom prst="rightArrow">
                <a:avLst>
                  <a:gd name="adj1" fmla="val 70389"/>
                  <a:gd name="adj2" fmla="val 6376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105" name="圆角矩形 45"/>
              <p:cNvSpPr>
                <a:spLocks noChangeArrowheads="1"/>
              </p:cNvSpPr>
              <p:nvPr/>
            </p:nvSpPr>
            <p:spPr bwMode="auto">
              <a:xfrm>
                <a:off x="739908" y="0"/>
                <a:ext cx="1980187" cy="755719"/>
              </a:xfrm>
              <a:prstGeom prst="roundRect">
                <a:avLst>
                  <a:gd name="adj" fmla="val 3278"/>
                </a:avLst>
              </a:prstGeom>
              <a:solidFill>
                <a:srgbClr val="D9D9D9">
                  <a:alpha val="70000"/>
                </a:srgbClr>
              </a:solidFill>
              <a:ln w="12700" cmpd="sng">
                <a:solidFill>
                  <a:srgbClr val="BFBFB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101" name="Group 42"/>
            <p:cNvGrpSpPr>
              <a:grpSpLocks noChangeAspect="1"/>
            </p:cNvGrpSpPr>
            <p:nvPr/>
          </p:nvGrpSpPr>
          <p:grpSpPr bwMode="auto">
            <a:xfrm>
              <a:off x="339824" y="0"/>
              <a:ext cx="757458" cy="755719"/>
              <a:chOff x="0" y="0"/>
              <a:chExt cx="1377429" cy="1374264"/>
            </a:xfrm>
          </p:grpSpPr>
          <p:sp>
            <p:nvSpPr>
              <p:cNvPr id="102" name="椭圆 42"/>
              <p:cNvSpPr>
                <a:spLocks noChangeAspect="1" noChangeArrowheads="1"/>
              </p:cNvSpPr>
              <p:nvPr/>
            </p:nvSpPr>
            <p:spPr bwMode="auto">
              <a:xfrm>
                <a:off x="0" y="0"/>
                <a:ext cx="1377429" cy="137426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rgbClr val="6E6D68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215">
                  <a:latin typeface="Calibri" pitchFamily="34" charset="0"/>
                </a:endParaRPr>
              </a:p>
            </p:txBody>
          </p:sp>
          <p:sp>
            <p:nvSpPr>
              <p:cNvPr id="103" name="椭圆 117"/>
              <p:cNvSpPr>
                <a:spLocks noChangeAspect="1"/>
              </p:cNvSpPr>
              <p:nvPr/>
            </p:nvSpPr>
            <p:spPr bwMode="auto">
              <a:xfrm>
                <a:off x="43316" y="40420"/>
                <a:ext cx="1178177" cy="1177941"/>
              </a:xfrm>
              <a:prstGeom prst="ellipse">
                <a:avLst/>
              </a:prstGeom>
              <a:gradFill>
                <a:gsLst>
                  <a:gs pos="61000">
                    <a:srgbClr val="FFC000"/>
                  </a:gs>
                  <a:gs pos="0">
                    <a:srgbClr val="FFC000"/>
                  </a:gs>
                  <a:gs pos="100000">
                    <a:srgbClr val="FF9900"/>
                  </a:gs>
                </a:gsLst>
                <a:lin ang="5400000" scaled="0"/>
              </a:gradFill>
              <a:ln w="2540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 sz="1215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sp>
        <p:nvSpPr>
          <p:cNvPr id="106" name="Text Box 18"/>
          <p:cNvSpPr txBox="1">
            <a:spLocks noChangeArrowheads="1"/>
          </p:cNvSpPr>
          <p:nvPr/>
        </p:nvSpPr>
        <p:spPr bwMode="auto">
          <a:xfrm>
            <a:off x="1279446" y="2880360"/>
            <a:ext cx="1288733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44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7" name="Text Box 18"/>
          <p:cNvSpPr txBox="1">
            <a:spLocks noChangeArrowheads="1"/>
          </p:cNvSpPr>
          <p:nvPr/>
        </p:nvSpPr>
        <p:spPr bwMode="auto">
          <a:xfrm>
            <a:off x="6404373" y="2880360"/>
            <a:ext cx="1401603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44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8" name="Text Box 18"/>
          <p:cNvSpPr txBox="1">
            <a:spLocks noChangeArrowheads="1"/>
          </p:cNvSpPr>
          <p:nvPr/>
        </p:nvSpPr>
        <p:spPr bwMode="auto">
          <a:xfrm>
            <a:off x="5754291" y="1620202"/>
            <a:ext cx="1401604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44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9" name="Text Box 18"/>
          <p:cNvSpPr txBox="1">
            <a:spLocks noChangeArrowheads="1"/>
          </p:cNvSpPr>
          <p:nvPr/>
        </p:nvSpPr>
        <p:spPr bwMode="auto">
          <a:xfrm>
            <a:off x="1913811" y="1620202"/>
            <a:ext cx="1401604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44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0" name="Text Box 18"/>
          <p:cNvSpPr txBox="1">
            <a:spLocks noChangeArrowheads="1"/>
          </p:cNvSpPr>
          <p:nvPr/>
        </p:nvSpPr>
        <p:spPr bwMode="auto">
          <a:xfrm>
            <a:off x="1866662" y="4120515"/>
            <a:ext cx="1408748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44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1" name="Text Box 18"/>
          <p:cNvSpPr txBox="1">
            <a:spLocks noChangeArrowheads="1"/>
          </p:cNvSpPr>
          <p:nvPr/>
        </p:nvSpPr>
        <p:spPr bwMode="auto">
          <a:xfrm>
            <a:off x="5661422" y="4120515"/>
            <a:ext cx="1340168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44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112" name="Group 51"/>
          <p:cNvGrpSpPr>
            <a:grpSpLocks/>
          </p:cNvGrpSpPr>
          <p:nvPr/>
        </p:nvGrpSpPr>
        <p:grpSpPr bwMode="auto">
          <a:xfrm>
            <a:off x="3786902" y="2304574"/>
            <a:ext cx="1457325" cy="1457325"/>
            <a:chOff x="0" y="0"/>
            <a:chExt cx="1444904" cy="1444905"/>
          </a:xfrm>
        </p:grpSpPr>
        <p:sp>
          <p:nvSpPr>
            <p:cNvPr id="113" name="Oval 93"/>
            <p:cNvSpPr>
              <a:spLocks noChangeArrowheads="1"/>
            </p:cNvSpPr>
            <p:nvPr/>
          </p:nvSpPr>
          <p:spPr bwMode="auto">
            <a:xfrm>
              <a:off x="0" y="0"/>
              <a:ext cx="1444904" cy="144490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6E6D68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215">
                <a:latin typeface="Calibri" pitchFamily="34" charset="0"/>
              </a:endParaRPr>
            </a:p>
          </p:txBody>
        </p:sp>
        <p:sp>
          <p:nvSpPr>
            <p:cNvPr id="114" name="Oval 94"/>
            <p:cNvSpPr>
              <a:spLocks noChangeAspect="1" noChangeArrowheads="1"/>
            </p:cNvSpPr>
            <p:nvPr/>
          </p:nvSpPr>
          <p:spPr bwMode="auto">
            <a:xfrm>
              <a:off x="58079" y="46746"/>
              <a:ext cx="1245168" cy="1245169"/>
            </a:xfrm>
            <a:prstGeom prst="ellipse">
              <a:avLst/>
            </a:prstGeom>
            <a:gradFill>
              <a:gsLst>
                <a:gs pos="61000">
                  <a:srgbClr val="FFC000"/>
                </a:gs>
                <a:gs pos="0">
                  <a:srgbClr val="FFC000"/>
                </a:gs>
                <a:gs pos="100000">
                  <a:srgbClr val="FF9900"/>
                </a:gs>
              </a:gsLst>
              <a:lin ang="5400000" scaled="0"/>
            </a:gradFill>
            <a:ln w="25400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 sz="1215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115" name="Text Box 18"/>
          <p:cNvSpPr txBox="1">
            <a:spLocks noChangeArrowheads="1"/>
          </p:cNvSpPr>
          <p:nvPr/>
        </p:nvSpPr>
        <p:spPr bwMode="auto">
          <a:xfrm>
            <a:off x="3904060" y="2710340"/>
            <a:ext cx="116014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16" name="Rectangle 26"/>
          <p:cNvSpPr>
            <a:spLocks noChangeArrowheads="1"/>
          </p:cNvSpPr>
          <p:nvPr/>
        </p:nvSpPr>
        <p:spPr bwMode="auto">
          <a:xfrm>
            <a:off x="3349072" y="1613059"/>
            <a:ext cx="508473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260" dirty="0">
                <a:solidFill>
                  <a:srgbClr val="C00000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  <p:sp>
        <p:nvSpPr>
          <p:cNvPr id="117" name="Rectangle 26"/>
          <p:cNvSpPr>
            <a:spLocks noChangeArrowheads="1"/>
          </p:cNvSpPr>
          <p:nvPr/>
        </p:nvSpPr>
        <p:spPr bwMode="auto">
          <a:xfrm>
            <a:off x="5088575" y="1613059"/>
            <a:ext cx="508473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260" dirty="0">
                <a:solidFill>
                  <a:srgbClr val="C00000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  <p:sp>
        <p:nvSpPr>
          <p:cNvPr id="118" name="Rectangle 26"/>
          <p:cNvSpPr>
            <a:spLocks noChangeArrowheads="1"/>
          </p:cNvSpPr>
          <p:nvPr/>
        </p:nvSpPr>
        <p:spPr bwMode="auto">
          <a:xfrm>
            <a:off x="5765803" y="2863215"/>
            <a:ext cx="508473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260" dirty="0">
                <a:solidFill>
                  <a:srgbClr val="C00000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  <p:sp>
        <p:nvSpPr>
          <p:cNvPr id="119" name="Rectangle 26"/>
          <p:cNvSpPr>
            <a:spLocks noChangeArrowheads="1"/>
          </p:cNvSpPr>
          <p:nvPr/>
        </p:nvSpPr>
        <p:spPr bwMode="auto">
          <a:xfrm>
            <a:off x="2682560" y="2863215"/>
            <a:ext cx="508473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260" dirty="0">
                <a:solidFill>
                  <a:srgbClr val="C00000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  <p:sp>
        <p:nvSpPr>
          <p:cNvPr id="120" name="Rectangle 26"/>
          <p:cNvSpPr>
            <a:spLocks noChangeArrowheads="1"/>
          </p:cNvSpPr>
          <p:nvPr/>
        </p:nvSpPr>
        <p:spPr bwMode="auto">
          <a:xfrm>
            <a:off x="3349072" y="4103370"/>
            <a:ext cx="508473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260" dirty="0">
                <a:solidFill>
                  <a:srgbClr val="C00000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  <p:sp>
        <p:nvSpPr>
          <p:cNvPr id="121" name="Rectangle 26"/>
          <p:cNvSpPr>
            <a:spLocks noChangeArrowheads="1"/>
          </p:cNvSpPr>
          <p:nvPr/>
        </p:nvSpPr>
        <p:spPr bwMode="auto">
          <a:xfrm>
            <a:off x="5078574" y="4103370"/>
            <a:ext cx="508473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260" dirty="0">
                <a:solidFill>
                  <a:srgbClr val="C00000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578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1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4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"/>
                            </p:stCondLst>
                            <p:childTnLst>
                              <p:par>
                                <p:cTn id="3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utoUpdateAnimBg="0"/>
      <p:bldP spid="107" grpId="0" autoUpdateAnimBg="0"/>
      <p:bldP spid="108" grpId="0" autoUpdateAnimBg="0"/>
      <p:bldP spid="109" grpId="0" autoUpdateAnimBg="0"/>
      <p:bldP spid="110" grpId="0" autoUpdateAnimBg="0"/>
      <p:bldP spid="111" grpId="0" autoUpdateAnimBg="0"/>
      <p:bldP spid="115" grpId="0" autoUpdateAnimBg="0"/>
      <p:bldP spid="116" grpId="0" autoUpdateAnimBg="0"/>
      <p:bldP spid="117" grpId="0" autoUpdateAnimBg="0"/>
      <p:bldP spid="118" grpId="0" autoUpdateAnimBg="0"/>
      <p:bldP spid="119" grpId="0" autoUpdateAnimBg="0"/>
      <p:bldP spid="120" grpId="0" autoUpdateAnimBg="0"/>
      <p:bldP spid="12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环形箭头 1"/>
          <p:cNvSpPr/>
          <p:nvPr/>
        </p:nvSpPr>
        <p:spPr>
          <a:xfrm flipH="1">
            <a:off x="3080172" y="844840"/>
            <a:ext cx="3109368" cy="3097589"/>
          </a:xfrm>
          <a:prstGeom prst="circularArrow">
            <a:avLst>
              <a:gd name="adj1" fmla="val 12592"/>
              <a:gd name="adj2" fmla="val 775455"/>
              <a:gd name="adj3" fmla="val 19769162"/>
              <a:gd name="adj4" fmla="val 6071"/>
              <a:gd name="adj5" fmla="val 13811"/>
            </a:avLst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extrusionH="203200" contourW="12700" prstMaterial="metal">
            <a:bevelT/>
            <a:bevelB/>
            <a:extrusionClr>
              <a:srgbClr val="FF0000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69613" y="2297438"/>
            <a:ext cx="199963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40" dirty="0">
                <a:ea typeface="微软雅黑" pitchFamily="34" charset="-122"/>
                <a:cs typeface="Arial" pitchFamily="34" charset="0"/>
              </a:rPr>
              <a:t>单击输入您的文字</a:t>
            </a:r>
            <a:endParaRPr lang="en-US" altLang="zh-CN" sz="1440" dirty="0"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zh-CN" altLang="en-US" sz="144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r>
              <a:rPr lang="zh-CN" altLang="en-US" sz="144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endParaRPr lang="zh-CN" altLang="en-US" sz="1440" dirty="0"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85565" y="1748812"/>
            <a:ext cx="935061" cy="53553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zh-CN" altLang="en-US" sz="2880" b="1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文本</a:t>
            </a:r>
          </a:p>
        </p:txBody>
      </p:sp>
      <p:sp>
        <p:nvSpPr>
          <p:cNvPr id="5" name="环形箭头 4"/>
          <p:cNvSpPr/>
          <p:nvPr/>
        </p:nvSpPr>
        <p:spPr>
          <a:xfrm flipH="1">
            <a:off x="1280246" y="1526511"/>
            <a:ext cx="2041785" cy="2034050"/>
          </a:xfrm>
          <a:prstGeom prst="circularArrow">
            <a:avLst>
              <a:gd name="adj1" fmla="val 12562"/>
              <a:gd name="adj2" fmla="val 775455"/>
              <a:gd name="adj3" fmla="val 19969328"/>
              <a:gd name="adj4" fmla="val 470759"/>
              <a:gd name="adj5" fmla="val 13811"/>
            </a:avLst>
          </a:prstGeom>
          <a:solidFill>
            <a:srgbClr val="D2A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extrusionH="76200" prstMaterial="metal">
            <a:bevelT w="82550" h="88900"/>
            <a:extrusionClr>
              <a:srgbClr val="00B0F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8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17488" y="2444248"/>
            <a:ext cx="110368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1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单击输入您的文字</a:t>
            </a:r>
            <a:endParaRPr lang="en-US" altLang="zh-CN" sz="810" dirty="0"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zh-CN" altLang="en-US" sz="81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r>
              <a:rPr lang="zh-CN" altLang="en-US" sz="81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endParaRPr lang="zh-CN" altLang="en-US" sz="810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66842" y="2159471"/>
            <a:ext cx="743540" cy="27930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zh-CN" altLang="en-US" sz="1215" b="1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文本</a:t>
            </a:r>
          </a:p>
        </p:txBody>
      </p:sp>
      <p:sp>
        <p:nvSpPr>
          <p:cNvPr id="8" name="环形箭头 7"/>
          <p:cNvSpPr/>
          <p:nvPr/>
        </p:nvSpPr>
        <p:spPr>
          <a:xfrm flipH="1">
            <a:off x="5933810" y="1526511"/>
            <a:ext cx="2041785" cy="2034050"/>
          </a:xfrm>
          <a:prstGeom prst="circularArrow">
            <a:avLst>
              <a:gd name="adj1" fmla="val 12592"/>
              <a:gd name="adj2" fmla="val 775455"/>
              <a:gd name="adj3" fmla="val 19769162"/>
              <a:gd name="adj4" fmla="val 6071"/>
              <a:gd name="adj5" fmla="val 13811"/>
            </a:avLst>
          </a:prstGeom>
          <a:solidFill>
            <a:srgbClr val="FF993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prstMaterial="metal">
            <a:bevelT w="8255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8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rot="5400000">
            <a:off x="1946721" y="3732740"/>
            <a:ext cx="532300" cy="126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rot="5400000">
            <a:off x="4405714" y="4004677"/>
            <a:ext cx="532300" cy="126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rot="5400000">
            <a:off x="6737419" y="3709598"/>
            <a:ext cx="532300" cy="126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329903" y="4143536"/>
            <a:ext cx="199963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4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单击此处输入段落文字</a:t>
            </a:r>
          </a:p>
        </p:txBody>
      </p:sp>
      <p:sp>
        <p:nvSpPr>
          <p:cNvPr id="14" name="矩形 13"/>
          <p:cNvSpPr/>
          <p:nvPr/>
        </p:nvSpPr>
        <p:spPr>
          <a:xfrm>
            <a:off x="3763632" y="4376052"/>
            <a:ext cx="199963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40" dirty="0">
                <a:ea typeface="微软雅黑" pitchFamily="34" charset="-122"/>
                <a:cs typeface="Arial" pitchFamily="34" charset="0"/>
              </a:rPr>
              <a:t>单击此处输入段落文字</a:t>
            </a:r>
          </a:p>
        </p:txBody>
      </p:sp>
      <p:sp>
        <p:nvSpPr>
          <p:cNvPr id="15" name="矩形 14"/>
          <p:cNvSpPr/>
          <p:nvPr/>
        </p:nvSpPr>
        <p:spPr>
          <a:xfrm>
            <a:off x="5947023" y="4074106"/>
            <a:ext cx="199963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40" dirty="0">
                <a:ea typeface="微软雅黑" pitchFamily="34" charset="-122"/>
                <a:cs typeface="Arial" pitchFamily="34" charset="0"/>
              </a:rPr>
              <a:t>单击此处输入段落文字</a:t>
            </a:r>
          </a:p>
        </p:txBody>
      </p:sp>
      <p:sp>
        <p:nvSpPr>
          <p:cNvPr id="18" name="矩形 17"/>
          <p:cNvSpPr/>
          <p:nvPr/>
        </p:nvSpPr>
        <p:spPr>
          <a:xfrm>
            <a:off x="6417182" y="2393634"/>
            <a:ext cx="110368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1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单击输入您的文字</a:t>
            </a:r>
            <a:endParaRPr lang="en-US" altLang="zh-CN" sz="810" dirty="0"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zh-CN" altLang="en-US" sz="81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r>
              <a:rPr lang="zh-CN" altLang="en-US" sz="81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endParaRPr lang="zh-CN" altLang="en-US" sz="810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66536" y="2108857"/>
            <a:ext cx="743540" cy="27930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zh-CN" altLang="en-US" sz="1215" b="1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文本</a:t>
            </a:r>
          </a:p>
        </p:txBody>
      </p:sp>
    </p:spTree>
    <p:extLst>
      <p:ext uri="{BB962C8B-B14F-4D97-AF65-F5344CB8AC3E}">
        <p14:creationId xmlns:p14="http://schemas.microsoft.com/office/powerpoint/2010/main" val="186333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2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6" grpId="0"/>
      <p:bldP spid="7" grpId="0"/>
      <p:bldP spid="8" grpId="0" animBg="1"/>
      <p:bldP spid="13" grpId="0"/>
      <p:bldP spid="14" grpId="0"/>
      <p:bldP spid="15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2545</Words>
  <Application>Microsoft Office PowerPoint</Application>
  <PresentationFormat>全屏显示(16:9)</PresentationFormat>
  <Paragraphs>311</Paragraphs>
  <Slides>28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辩论赛</dc:title>
  <dc:creator>第一PPT</dc:creator>
  <cp:keywords>www.1ppt.com</cp:keywords>
  <cp:lastModifiedBy>Windows User</cp:lastModifiedBy>
  <cp:revision>5</cp:revision>
  <dcterms:created xsi:type="dcterms:W3CDTF">2016-12-14T09:33:08Z</dcterms:created>
  <dcterms:modified xsi:type="dcterms:W3CDTF">2018-11-12T07:07:52Z</dcterms:modified>
</cp:coreProperties>
</file>