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84" r:id="rId15"/>
    <p:sldId id="269" r:id="rId16"/>
    <p:sldId id="270" r:id="rId17"/>
    <p:sldId id="271" r:id="rId18"/>
    <p:sldId id="272" r:id="rId19"/>
    <p:sldId id="273" r:id="rId20"/>
    <p:sldId id="275" r:id="rId21"/>
    <p:sldId id="276" r:id="rId22"/>
    <p:sldId id="277" r:id="rId23"/>
    <p:sldId id="278" r:id="rId24"/>
    <p:sldId id="279" r:id="rId25"/>
    <p:sldId id="280" r:id="rId26"/>
    <p:sldId id="281" r:id="rId27"/>
    <p:sldId id="282" r:id="rId28"/>
    <p:sldId id="283" r:id="rId29"/>
    <p:sldId id="28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66" d="100"/>
          <a:sy n="66" d="100"/>
        </p:scale>
        <p:origin x="-396"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E61E46-A138-4599-89D4-19CE1E004CF8}" type="datetimeFigureOut">
              <a:rPr lang="zh-CN" altLang="en-US" smtClean="0"/>
              <a:t>2018/11/10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348C5-CD94-4707-AB94-3EDBE8F280C1}" type="slidenum">
              <a:rPr lang="zh-CN" altLang="en-US" smtClean="0"/>
              <a:t>‹#›</a:t>
            </a:fld>
            <a:endParaRPr lang="zh-CN" altLang="en-US"/>
          </a:p>
        </p:txBody>
      </p:sp>
    </p:spTree>
    <p:extLst>
      <p:ext uri="{BB962C8B-B14F-4D97-AF65-F5344CB8AC3E}">
        <p14:creationId xmlns:p14="http://schemas.microsoft.com/office/powerpoint/2010/main" val="158857829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1</a:t>
            </a:fld>
            <a:endParaRPr lang="zh-CN" altLang="en-US"/>
          </a:p>
        </p:txBody>
      </p:sp>
    </p:spTree>
    <p:extLst>
      <p:ext uri="{BB962C8B-B14F-4D97-AF65-F5344CB8AC3E}">
        <p14:creationId xmlns:p14="http://schemas.microsoft.com/office/powerpoint/2010/main" val="3192822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10</a:t>
            </a:fld>
            <a:endParaRPr lang="zh-CN" altLang="en-US"/>
          </a:p>
        </p:txBody>
      </p:sp>
    </p:spTree>
    <p:extLst>
      <p:ext uri="{BB962C8B-B14F-4D97-AF65-F5344CB8AC3E}">
        <p14:creationId xmlns:p14="http://schemas.microsoft.com/office/powerpoint/2010/main" val="1544747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11</a:t>
            </a:fld>
            <a:endParaRPr lang="zh-CN" altLang="en-US"/>
          </a:p>
        </p:txBody>
      </p:sp>
    </p:spTree>
    <p:extLst>
      <p:ext uri="{BB962C8B-B14F-4D97-AF65-F5344CB8AC3E}">
        <p14:creationId xmlns:p14="http://schemas.microsoft.com/office/powerpoint/2010/main" val="4188903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932631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14</a:t>
            </a:fld>
            <a:endParaRPr lang="zh-CN" altLang="en-US"/>
          </a:p>
        </p:txBody>
      </p:sp>
    </p:spTree>
    <p:extLst>
      <p:ext uri="{BB962C8B-B14F-4D97-AF65-F5344CB8AC3E}">
        <p14:creationId xmlns:p14="http://schemas.microsoft.com/office/powerpoint/2010/main" val="3552584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15</a:t>
            </a:fld>
            <a:endParaRPr lang="zh-CN" altLang="en-US"/>
          </a:p>
        </p:txBody>
      </p:sp>
    </p:spTree>
    <p:extLst>
      <p:ext uri="{BB962C8B-B14F-4D97-AF65-F5344CB8AC3E}">
        <p14:creationId xmlns:p14="http://schemas.microsoft.com/office/powerpoint/2010/main" val="4039245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789460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17</a:t>
            </a:fld>
            <a:endParaRPr lang="zh-CN" altLang="en-US"/>
          </a:p>
        </p:txBody>
      </p:sp>
    </p:spTree>
    <p:extLst>
      <p:ext uri="{BB962C8B-B14F-4D97-AF65-F5344CB8AC3E}">
        <p14:creationId xmlns:p14="http://schemas.microsoft.com/office/powerpoint/2010/main" val="39420064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18</a:t>
            </a:fld>
            <a:endParaRPr lang="zh-CN" altLang="en-US"/>
          </a:p>
        </p:txBody>
      </p:sp>
    </p:spTree>
    <p:extLst>
      <p:ext uri="{BB962C8B-B14F-4D97-AF65-F5344CB8AC3E}">
        <p14:creationId xmlns:p14="http://schemas.microsoft.com/office/powerpoint/2010/main" val="15322651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19</a:t>
            </a:fld>
            <a:endParaRPr lang="zh-CN" altLang="en-US"/>
          </a:p>
        </p:txBody>
      </p:sp>
    </p:spTree>
    <p:extLst>
      <p:ext uri="{BB962C8B-B14F-4D97-AF65-F5344CB8AC3E}">
        <p14:creationId xmlns:p14="http://schemas.microsoft.com/office/powerpoint/2010/main" val="2299442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20</a:t>
            </a:fld>
            <a:endParaRPr lang="zh-CN" altLang="en-US"/>
          </a:p>
        </p:txBody>
      </p:sp>
    </p:spTree>
    <p:extLst>
      <p:ext uri="{BB962C8B-B14F-4D97-AF65-F5344CB8AC3E}">
        <p14:creationId xmlns:p14="http://schemas.microsoft.com/office/powerpoint/2010/main" val="786156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2</a:t>
            </a:fld>
            <a:endParaRPr lang="zh-CN" altLang="en-US"/>
          </a:p>
        </p:txBody>
      </p:sp>
    </p:spTree>
    <p:extLst>
      <p:ext uri="{BB962C8B-B14F-4D97-AF65-F5344CB8AC3E}">
        <p14:creationId xmlns:p14="http://schemas.microsoft.com/office/powerpoint/2010/main" val="33018966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21</a:t>
            </a:fld>
            <a:endParaRPr lang="zh-CN" altLang="en-US"/>
          </a:p>
        </p:txBody>
      </p:sp>
    </p:spTree>
    <p:extLst>
      <p:ext uri="{BB962C8B-B14F-4D97-AF65-F5344CB8AC3E}">
        <p14:creationId xmlns:p14="http://schemas.microsoft.com/office/powerpoint/2010/main" val="26697562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22</a:t>
            </a:fld>
            <a:endParaRPr lang="zh-CN" altLang="en-US"/>
          </a:p>
        </p:txBody>
      </p:sp>
    </p:spTree>
    <p:extLst>
      <p:ext uri="{BB962C8B-B14F-4D97-AF65-F5344CB8AC3E}">
        <p14:creationId xmlns:p14="http://schemas.microsoft.com/office/powerpoint/2010/main" val="2966556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32106045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24</a:t>
            </a:fld>
            <a:endParaRPr lang="zh-CN" altLang="en-US"/>
          </a:p>
        </p:txBody>
      </p:sp>
    </p:spTree>
    <p:extLst>
      <p:ext uri="{BB962C8B-B14F-4D97-AF65-F5344CB8AC3E}">
        <p14:creationId xmlns:p14="http://schemas.microsoft.com/office/powerpoint/2010/main" val="40690056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25</a:t>
            </a:fld>
            <a:endParaRPr lang="zh-CN" altLang="en-US"/>
          </a:p>
        </p:txBody>
      </p:sp>
    </p:spTree>
    <p:extLst>
      <p:ext uri="{BB962C8B-B14F-4D97-AF65-F5344CB8AC3E}">
        <p14:creationId xmlns:p14="http://schemas.microsoft.com/office/powerpoint/2010/main" val="20963942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26</a:t>
            </a:fld>
            <a:endParaRPr lang="zh-CN" altLang="en-US"/>
          </a:p>
        </p:txBody>
      </p:sp>
    </p:spTree>
    <p:extLst>
      <p:ext uri="{BB962C8B-B14F-4D97-AF65-F5344CB8AC3E}">
        <p14:creationId xmlns:p14="http://schemas.microsoft.com/office/powerpoint/2010/main" val="1040745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9305A3-0866-4AD8-8541-9AEA8A231B94}" type="slidenum">
              <a:rPr lang="zh-CN" altLang="en-US" smtClean="0"/>
              <a:t>3</a:t>
            </a:fld>
            <a:endParaRPr lang="zh-CN" altLang="en-US"/>
          </a:p>
        </p:txBody>
      </p:sp>
    </p:spTree>
    <p:extLst>
      <p:ext uri="{BB962C8B-B14F-4D97-AF65-F5344CB8AC3E}">
        <p14:creationId xmlns:p14="http://schemas.microsoft.com/office/powerpoint/2010/main" val="2900204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4170783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993603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468849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EA0BA4-40FD-4B3F-A60C-23EAB0DE1537}" type="slidenum">
              <a:rPr lang="zh-CN" altLang="en-US" smtClean="0"/>
              <a:t>7</a:t>
            </a:fld>
            <a:endParaRPr lang="zh-CN" altLang="en-US"/>
          </a:p>
        </p:txBody>
      </p:sp>
    </p:spTree>
    <p:extLst>
      <p:ext uri="{BB962C8B-B14F-4D97-AF65-F5344CB8AC3E}">
        <p14:creationId xmlns:p14="http://schemas.microsoft.com/office/powerpoint/2010/main" val="3689180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EA0BA4-40FD-4B3F-A60C-23EAB0DE1537}" type="slidenum">
              <a:rPr lang="zh-CN" altLang="en-US" smtClean="0"/>
              <a:t>8</a:t>
            </a:fld>
            <a:endParaRPr lang="zh-CN" altLang="en-US"/>
          </a:p>
        </p:txBody>
      </p:sp>
    </p:spTree>
    <p:extLst>
      <p:ext uri="{BB962C8B-B14F-4D97-AF65-F5344CB8AC3E}">
        <p14:creationId xmlns:p14="http://schemas.microsoft.com/office/powerpoint/2010/main" val="39715769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1947373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1243853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3534204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3393218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垂直排列标题与文本">
    <p:spTree>
      <p:nvGrpSpPr>
        <p:cNvPr id="1" name=""/>
        <p:cNvGrpSpPr/>
        <p:nvPr/>
      </p:nvGrpSpPr>
      <p:grpSpPr>
        <a:xfrm>
          <a:off x="0" y="0"/>
          <a:ext cx="0" cy="0"/>
          <a:chOff x="0" y="0"/>
          <a:chExt cx="0" cy="0"/>
        </a:xfrm>
      </p:grpSpPr>
      <p:pic>
        <p:nvPicPr>
          <p:cNvPr id="9" name="Picture 2" descr="黑色背景"/>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6041" y="1"/>
            <a:ext cx="9154394" cy="585537"/>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userDrawn="1"/>
        </p:nvSpPr>
        <p:spPr>
          <a:xfrm>
            <a:off x="-1" y="5045757"/>
            <a:ext cx="4572000" cy="97744"/>
          </a:xfrm>
          <a:prstGeom prst="rect">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spcCol="0" rtlCol="0" anchor="ctr"/>
          <a:lstStyle/>
          <a:p>
            <a:pPr algn="ctr"/>
            <a:endParaRPr lang="zh-CN" altLang="en-US" sz="1351"/>
          </a:p>
        </p:txBody>
      </p:sp>
      <p:cxnSp>
        <p:nvCxnSpPr>
          <p:cNvPr id="18" name="直接连接符 17"/>
          <p:cNvCxnSpPr/>
          <p:nvPr userDrawn="1"/>
        </p:nvCxnSpPr>
        <p:spPr>
          <a:xfrm>
            <a:off x="838784" y="496640"/>
            <a:ext cx="7626831" cy="0"/>
          </a:xfrm>
          <a:prstGeom prst="line">
            <a:avLst/>
          </a:prstGeom>
          <a:ln w="22225">
            <a:solidFill>
              <a:srgbClr val="7B1B1B">
                <a:alpha val="81000"/>
              </a:srgbClr>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userDrawn="1"/>
        </p:nvGrpSpPr>
        <p:grpSpPr>
          <a:xfrm>
            <a:off x="185995" y="156031"/>
            <a:ext cx="468793" cy="417961"/>
            <a:chOff x="247539" y="208088"/>
            <a:chExt cx="623918" cy="557410"/>
          </a:xfrm>
        </p:grpSpPr>
        <p:sp>
          <p:nvSpPr>
            <p:cNvPr id="24" name="矩形 23"/>
            <p:cNvSpPr/>
            <p:nvPr userDrawn="1"/>
          </p:nvSpPr>
          <p:spPr>
            <a:xfrm>
              <a:off x="247539" y="208088"/>
              <a:ext cx="364740" cy="36474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5" name="矩形 24"/>
            <p:cNvSpPr/>
            <p:nvPr userDrawn="1"/>
          </p:nvSpPr>
          <p:spPr>
            <a:xfrm>
              <a:off x="439409" y="333450"/>
              <a:ext cx="432048" cy="432048"/>
            </a:xfrm>
            <a:prstGeom prst="rect">
              <a:avLst/>
            </a:prstGeom>
            <a:solidFill>
              <a:srgbClr val="7B1B1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grpSp>
      <p:sp>
        <p:nvSpPr>
          <p:cNvPr id="8" name="矩形 7"/>
          <p:cNvSpPr/>
          <p:nvPr userDrawn="1"/>
        </p:nvSpPr>
        <p:spPr>
          <a:xfrm>
            <a:off x="4569577" y="5045757"/>
            <a:ext cx="4572000" cy="9774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spcCol="0" rtlCol="0" anchor="ctr"/>
          <a:lstStyle/>
          <a:p>
            <a:pPr algn="ctr"/>
            <a:endParaRPr lang="zh-CN" altLang="en-US" sz="1351"/>
          </a:p>
        </p:txBody>
      </p:sp>
      <p:pic>
        <p:nvPicPr>
          <p:cNvPr id="10" name="Picture 2" descr="黑色背景"/>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0" y="5029200"/>
            <a:ext cx="9154394" cy="102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807862"/>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50" fill="hold"/>
                                        <p:tgtEl>
                                          <p:spTgt spid="23"/>
                                        </p:tgtEl>
                                        <p:attrNameLst>
                                          <p:attrName>ppt_x</p:attrName>
                                        </p:attrNameLst>
                                      </p:cBhvr>
                                      <p:tavLst>
                                        <p:tav tm="0">
                                          <p:val>
                                            <p:strVal val="0-#ppt_w/2"/>
                                          </p:val>
                                        </p:tav>
                                        <p:tav tm="100000">
                                          <p:val>
                                            <p:strVal val="#ppt_x"/>
                                          </p:val>
                                        </p:tav>
                                      </p:tavLst>
                                    </p:anim>
                                    <p:anim calcmode="lin" valueType="num">
                                      <p:cBhvr additive="base">
                                        <p:cTn id="8" dur="250" fill="hold"/>
                                        <p:tgtEl>
                                          <p:spTgt spid="23"/>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50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250"/>
                                        <p:tgtEl>
                                          <p:spTgt spid="12"/>
                                        </p:tgtEl>
                                      </p:cBhvr>
                                    </p:animEffect>
                                  </p:childTnLst>
                                </p:cTn>
                              </p:par>
                              <p:par>
                                <p:cTn id="12" presetID="22" presetClass="entr" presetSubtype="8" fill="hold" nodeType="withEffect">
                                  <p:stCondLst>
                                    <p:cond delay="50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250"/>
                                        <p:tgtEl>
                                          <p:spTgt spid="18"/>
                                        </p:tgtEl>
                                      </p:cBhvr>
                                    </p:animEffect>
                                  </p:childTnLst>
                                </p:cTn>
                              </p:par>
                              <p:par>
                                <p:cTn id="15" presetID="22" presetClass="entr" presetSubtype="4"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cxnSp>
        <p:nvCxnSpPr>
          <p:cNvPr id="6" name="直接连接符 5"/>
          <p:cNvCxnSpPr/>
          <p:nvPr userDrawn="1"/>
        </p:nvCxnSpPr>
        <p:spPr>
          <a:xfrm>
            <a:off x="838784" y="496640"/>
            <a:ext cx="7626831" cy="0"/>
          </a:xfrm>
          <a:prstGeom prst="line">
            <a:avLst/>
          </a:prstGeom>
          <a:ln w="22225">
            <a:solidFill>
              <a:srgbClr val="7B1B1B">
                <a:alpha val="81000"/>
              </a:srgbClr>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a:off x="185995" y="156031"/>
            <a:ext cx="468793" cy="417961"/>
            <a:chOff x="247539" y="208088"/>
            <a:chExt cx="623918" cy="557410"/>
          </a:xfrm>
        </p:grpSpPr>
        <p:sp>
          <p:nvSpPr>
            <p:cNvPr id="8" name="矩形 7"/>
            <p:cNvSpPr/>
            <p:nvPr userDrawn="1"/>
          </p:nvSpPr>
          <p:spPr>
            <a:xfrm>
              <a:off x="247539" y="208088"/>
              <a:ext cx="364740" cy="36474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9" name="矩形 8"/>
            <p:cNvSpPr/>
            <p:nvPr userDrawn="1"/>
          </p:nvSpPr>
          <p:spPr>
            <a:xfrm>
              <a:off x="439409" y="333450"/>
              <a:ext cx="432048" cy="432048"/>
            </a:xfrm>
            <a:prstGeom prst="rect">
              <a:avLst/>
            </a:prstGeom>
            <a:solidFill>
              <a:srgbClr val="7B1B1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grpSp>
    </p:spTree>
    <p:extLst>
      <p:ext uri="{BB962C8B-B14F-4D97-AF65-F5344CB8AC3E}">
        <p14:creationId xmlns:p14="http://schemas.microsoft.com/office/powerpoint/2010/main" val="1912105478"/>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0-#ppt_w/2"/>
                                          </p:val>
                                        </p:tav>
                                        <p:tav tm="100000">
                                          <p:val>
                                            <p:strVal val="#ppt_x"/>
                                          </p:val>
                                        </p:tav>
                                      </p:tavLst>
                                    </p:anim>
                                    <p:anim calcmode="lin" valueType="num">
                                      <p:cBhvr additive="base">
                                        <p:cTn id="8" dur="25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0259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93887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98787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userDrawn="1"/>
        </p:nvSpPr>
        <p:spPr>
          <a:xfrm>
            <a:off x="7550092" y="4223139"/>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74343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94841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083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20654996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5092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1265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2864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24169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203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2194253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A814A53-0261-4E89-918F-E0928120D0B0}" type="slidenum">
              <a:rPr lang="zh-CN" altLang="en-US" smtClean="0"/>
              <a:t>‹#›</a:t>
            </a:fld>
            <a:endParaRPr lang="zh-CN" altLang="en-US"/>
          </a:p>
        </p:txBody>
      </p:sp>
      <p:sp>
        <p:nvSpPr>
          <p:cNvPr id="9" name="矩形 8"/>
          <p:cNvSpPr/>
          <p:nvPr userDrawn="1"/>
        </p:nvSpPr>
        <p:spPr>
          <a:xfrm>
            <a:off x="7410828" y="40199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198055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3348493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2116466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3686358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2585604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F7B09B3-5790-4CCC-873D-9869776D15C4}" type="datetimeFigureOut">
              <a:rPr lang="zh-CN" altLang="en-US" smtClean="0"/>
              <a:t>2018/11/10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1000224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F7B09B3-5790-4CCC-873D-9869776D15C4}" type="datetimeFigureOut">
              <a:rPr lang="zh-CN" altLang="en-US" smtClean="0"/>
              <a:t>2018/11/10</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A814A53-0261-4E89-918F-E0928120D0B0}" type="slidenum">
              <a:rPr lang="zh-CN" altLang="en-US" smtClean="0"/>
              <a:t>‹#›</a:t>
            </a:fld>
            <a:endParaRPr lang="zh-CN" altLang="en-US"/>
          </a:p>
        </p:txBody>
      </p:sp>
    </p:spTree>
    <p:extLst>
      <p:ext uri="{BB962C8B-B14F-4D97-AF65-F5344CB8AC3E}">
        <p14:creationId xmlns:p14="http://schemas.microsoft.com/office/powerpoint/2010/main" val="30782867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0049814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hyperlink" Target="http://journey.yanj.cn/"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29.jpg"/><Relationship Id="rId4" Type="http://schemas.openxmlformats.org/officeDocument/2006/relationships/image" Target="../media/image28.jp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3.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393" y="0"/>
            <a:ext cx="9128961" cy="5143500"/>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a:off x="93968" y="180250"/>
            <a:ext cx="478446" cy="479504"/>
            <a:chOff x="175966" y="478633"/>
            <a:chExt cx="922707" cy="922707"/>
          </a:xfrm>
        </p:grpSpPr>
        <p:sp>
          <p:nvSpPr>
            <p:cNvPr id="38" name="圆角矩形 37"/>
            <p:cNvSpPr/>
            <p:nvPr/>
          </p:nvSpPr>
          <p:spPr>
            <a:xfrm>
              <a:off x="175966"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724641">
                <a:defRPr/>
              </a:pPr>
              <a:endParaRPr lang="zh-CN" altLang="en-US" sz="1425" kern="0">
                <a:solidFill>
                  <a:sysClr val="window" lastClr="FFFFFF"/>
                </a:solidFill>
              </a:endParaRPr>
            </a:p>
          </p:txBody>
        </p:sp>
        <p:grpSp>
          <p:nvGrpSpPr>
            <p:cNvPr id="39" name="组合 38"/>
            <p:cNvGrpSpPr/>
            <p:nvPr/>
          </p:nvGrpSpPr>
          <p:grpSpPr>
            <a:xfrm>
              <a:off x="364152" y="717297"/>
              <a:ext cx="546337" cy="445378"/>
              <a:chOff x="1537532" y="1406313"/>
              <a:chExt cx="825440" cy="672906"/>
            </a:xfrm>
            <a:solidFill>
              <a:sysClr val="window" lastClr="FFFFFF">
                <a:alpha val="70000"/>
              </a:sysClr>
            </a:solidFill>
          </p:grpSpPr>
          <p:sp>
            <p:nvSpPr>
              <p:cNvPr id="40" name="Freeform 5"/>
              <p:cNvSpPr>
                <a:spLocks noEditPoints="1"/>
              </p:cNvSpPr>
              <p:nvPr/>
            </p:nvSpPr>
            <p:spPr bwMode="auto">
              <a:xfrm>
                <a:off x="1537532" y="1406313"/>
                <a:ext cx="825440" cy="672906"/>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defTabSz="724641">
                  <a:defRPr/>
                </a:pPr>
                <a:endParaRPr lang="zh-CN" altLang="en-US" sz="1425" kern="0">
                  <a:solidFill>
                    <a:sysClr val="windowText" lastClr="000000"/>
                  </a:solidFill>
                </a:endParaRPr>
              </a:p>
            </p:txBody>
          </p:sp>
          <p:sp>
            <p:nvSpPr>
              <p:cNvPr id="41" name="Freeform 6"/>
              <p:cNvSpPr>
                <a:spLocks/>
              </p:cNvSpPr>
              <p:nvPr/>
            </p:nvSpPr>
            <p:spPr bwMode="auto">
              <a:xfrm>
                <a:off x="2185772" y="1489305"/>
                <a:ext cx="80750" cy="168227"/>
              </a:xfrm>
              <a:custGeom>
                <a:avLst/>
                <a:gdLst>
                  <a:gd name="T0" fmla="*/ 36 w 36"/>
                  <a:gd name="T1" fmla="*/ 75 h 75"/>
                  <a:gd name="T2" fmla="*/ 36 w 36"/>
                  <a:gd name="T3" fmla="*/ 0 h 75"/>
                  <a:gd name="T4" fmla="*/ 0 w 36"/>
                  <a:gd name="T5" fmla="*/ 0 h 75"/>
                  <a:gd name="T6" fmla="*/ 0 w 36"/>
                  <a:gd name="T7" fmla="*/ 43 h 75"/>
                  <a:gd name="T8" fmla="*/ 36 w 36"/>
                  <a:gd name="T9" fmla="*/ 75 h 75"/>
                </a:gdLst>
                <a:ahLst/>
                <a:cxnLst>
                  <a:cxn ang="0">
                    <a:pos x="T0" y="T1"/>
                  </a:cxn>
                  <a:cxn ang="0">
                    <a:pos x="T2" y="T3"/>
                  </a:cxn>
                  <a:cxn ang="0">
                    <a:pos x="T4" y="T5"/>
                  </a:cxn>
                  <a:cxn ang="0">
                    <a:pos x="T6" y="T7"/>
                  </a:cxn>
                  <a:cxn ang="0">
                    <a:pos x="T8" y="T9"/>
                  </a:cxn>
                </a:cxnLst>
                <a:rect l="0" t="0" r="r" b="b"/>
                <a:pathLst>
                  <a:path w="36" h="75">
                    <a:moveTo>
                      <a:pt x="36" y="75"/>
                    </a:moveTo>
                    <a:lnTo>
                      <a:pt x="36" y="0"/>
                    </a:lnTo>
                    <a:lnTo>
                      <a:pt x="0" y="0"/>
                    </a:lnTo>
                    <a:lnTo>
                      <a:pt x="0" y="43"/>
                    </a:lnTo>
                    <a:lnTo>
                      <a:pt x="36"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defTabSz="724641">
                  <a:defRPr/>
                </a:pPr>
                <a:endParaRPr lang="zh-CN" altLang="en-US" sz="1425" kern="0">
                  <a:solidFill>
                    <a:sysClr val="windowText" lastClr="000000"/>
                  </a:solidFill>
                </a:endParaRPr>
              </a:p>
            </p:txBody>
          </p:sp>
          <p:sp>
            <p:nvSpPr>
              <p:cNvPr id="42" name="Oval 7"/>
              <p:cNvSpPr>
                <a:spLocks noChangeArrowheads="1"/>
              </p:cNvSpPr>
              <p:nvPr/>
            </p:nvSpPr>
            <p:spPr bwMode="auto">
              <a:xfrm>
                <a:off x="1903148" y="1684447"/>
                <a:ext cx="87479" cy="852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defTabSz="724641">
                  <a:defRPr/>
                </a:pPr>
                <a:endParaRPr lang="zh-CN" altLang="en-US" sz="1425" kern="0">
                  <a:solidFill>
                    <a:sysClr val="windowText" lastClr="000000"/>
                  </a:solidFill>
                </a:endParaRPr>
              </a:p>
            </p:txBody>
          </p:sp>
        </p:grpSp>
      </p:grpSp>
      <p:grpSp>
        <p:nvGrpSpPr>
          <p:cNvPr id="43" name="组合 42"/>
          <p:cNvGrpSpPr/>
          <p:nvPr/>
        </p:nvGrpSpPr>
        <p:grpSpPr>
          <a:xfrm>
            <a:off x="762116" y="180250"/>
            <a:ext cx="478446" cy="479504"/>
            <a:chOff x="1464523" y="478633"/>
            <a:chExt cx="922707" cy="922707"/>
          </a:xfrm>
        </p:grpSpPr>
        <p:sp>
          <p:nvSpPr>
            <p:cNvPr id="44" name="圆角矩形 43"/>
            <p:cNvSpPr/>
            <p:nvPr/>
          </p:nvSpPr>
          <p:spPr>
            <a:xfrm>
              <a:off x="14645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724641">
                <a:defRPr/>
              </a:pPr>
              <a:endParaRPr lang="zh-CN" altLang="en-US" sz="1425" kern="0">
                <a:solidFill>
                  <a:sysClr val="window" lastClr="FFFFFF"/>
                </a:solidFill>
              </a:endParaRPr>
            </a:p>
          </p:txBody>
        </p:sp>
        <p:grpSp>
          <p:nvGrpSpPr>
            <p:cNvPr id="45" name="组合 44"/>
            <p:cNvGrpSpPr/>
            <p:nvPr/>
          </p:nvGrpSpPr>
          <p:grpSpPr>
            <a:xfrm>
              <a:off x="1676465" y="764062"/>
              <a:ext cx="498823" cy="351848"/>
              <a:chOff x="3058455" y="1051081"/>
              <a:chExt cx="753655" cy="531596"/>
            </a:xfrm>
            <a:solidFill>
              <a:sysClr val="window" lastClr="FFFFFF">
                <a:alpha val="70000"/>
              </a:sysClr>
            </a:solidFill>
          </p:grpSpPr>
          <p:sp>
            <p:nvSpPr>
              <p:cNvPr id="46" name="Freeform 11"/>
              <p:cNvSpPr>
                <a:spLocks noEditPoints="1"/>
              </p:cNvSpPr>
              <p:nvPr/>
            </p:nvSpPr>
            <p:spPr bwMode="auto">
              <a:xfrm>
                <a:off x="3058455" y="1051081"/>
                <a:ext cx="536082" cy="531596"/>
              </a:xfrm>
              <a:custGeom>
                <a:avLst/>
                <a:gdLst>
                  <a:gd name="T0" fmla="*/ 85 w 99"/>
                  <a:gd name="T1" fmla="*/ 59 h 97"/>
                  <a:gd name="T2" fmla="*/ 99 w 99"/>
                  <a:gd name="T3" fmla="*/ 53 h 97"/>
                  <a:gd name="T4" fmla="*/ 99 w 99"/>
                  <a:gd name="T5" fmla="*/ 43 h 97"/>
                  <a:gd name="T6" fmla="*/ 85 w 99"/>
                  <a:gd name="T7" fmla="*/ 37 h 97"/>
                  <a:gd name="T8" fmla="*/ 83 w 99"/>
                  <a:gd name="T9" fmla="*/ 31 h 97"/>
                  <a:gd name="T10" fmla="*/ 88 w 99"/>
                  <a:gd name="T11" fmla="*/ 17 h 97"/>
                  <a:gd name="T12" fmla="*/ 80 w 99"/>
                  <a:gd name="T13" fmla="*/ 10 h 97"/>
                  <a:gd name="T14" fmla="*/ 67 w 99"/>
                  <a:gd name="T15" fmla="*/ 15 h 97"/>
                  <a:gd name="T16" fmla="*/ 60 w 99"/>
                  <a:gd name="T17" fmla="*/ 13 h 97"/>
                  <a:gd name="T18" fmla="*/ 54 w 99"/>
                  <a:gd name="T19" fmla="*/ 0 h 97"/>
                  <a:gd name="T20" fmla="*/ 44 w 99"/>
                  <a:gd name="T21" fmla="*/ 0 h 97"/>
                  <a:gd name="T22" fmla="*/ 38 w 99"/>
                  <a:gd name="T23" fmla="*/ 13 h 97"/>
                  <a:gd name="T24" fmla="*/ 32 w 99"/>
                  <a:gd name="T25" fmla="*/ 15 h 97"/>
                  <a:gd name="T26" fmla="*/ 18 w 99"/>
                  <a:gd name="T27" fmla="*/ 10 h 97"/>
                  <a:gd name="T28" fmla="*/ 10 w 99"/>
                  <a:gd name="T29" fmla="*/ 18 h 97"/>
                  <a:gd name="T30" fmla="*/ 16 w 99"/>
                  <a:gd name="T31" fmla="*/ 31 h 97"/>
                  <a:gd name="T32" fmla="*/ 13 w 99"/>
                  <a:gd name="T33" fmla="*/ 37 h 97"/>
                  <a:gd name="T34" fmla="*/ 0 w 99"/>
                  <a:gd name="T35" fmla="*/ 43 h 97"/>
                  <a:gd name="T36" fmla="*/ 0 w 99"/>
                  <a:gd name="T37" fmla="*/ 54 h 97"/>
                  <a:gd name="T38" fmla="*/ 13 w 99"/>
                  <a:gd name="T39" fmla="*/ 59 h 97"/>
                  <a:gd name="T40" fmla="*/ 16 w 99"/>
                  <a:gd name="T41" fmla="*/ 65 h 97"/>
                  <a:gd name="T42" fmla="*/ 10 w 99"/>
                  <a:gd name="T43" fmla="*/ 79 h 97"/>
                  <a:gd name="T44" fmla="*/ 18 w 99"/>
                  <a:gd name="T45" fmla="*/ 86 h 97"/>
                  <a:gd name="T46" fmla="*/ 32 w 99"/>
                  <a:gd name="T47" fmla="*/ 81 h 97"/>
                  <a:gd name="T48" fmla="*/ 38 w 99"/>
                  <a:gd name="T49" fmla="*/ 83 h 97"/>
                  <a:gd name="T50" fmla="*/ 44 w 99"/>
                  <a:gd name="T51" fmla="*/ 97 h 97"/>
                  <a:gd name="T52" fmla="*/ 55 w 99"/>
                  <a:gd name="T53" fmla="*/ 97 h 97"/>
                  <a:gd name="T54" fmla="*/ 61 w 99"/>
                  <a:gd name="T55" fmla="*/ 83 h 97"/>
                  <a:gd name="T56" fmla="*/ 67 w 99"/>
                  <a:gd name="T57" fmla="*/ 81 h 97"/>
                  <a:gd name="T58" fmla="*/ 81 w 99"/>
                  <a:gd name="T59" fmla="*/ 86 h 97"/>
                  <a:gd name="T60" fmla="*/ 88 w 99"/>
                  <a:gd name="T61" fmla="*/ 79 h 97"/>
                  <a:gd name="T62" fmla="*/ 83 w 99"/>
                  <a:gd name="T63" fmla="*/ 65 h 97"/>
                  <a:gd name="T64" fmla="*/ 85 w 99"/>
                  <a:gd name="T65" fmla="*/ 59 h 97"/>
                  <a:gd name="T66" fmla="*/ 49 w 99"/>
                  <a:gd name="T67" fmla="*/ 64 h 97"/>
                  <a:gd name="T68" fmla="*/ 33 w 99"/>
                  <a:gd name="T69" fmla="*/ 48 h 97"/>
                  <a:gd name="T70" fmla="*/ 49 w 99"/>
                  <a:gd name="T71" fmla="*/ 33 h 97"/>
                  <a:gd name="T72" fmla="*/ 65 w 99"/>
                  <a:gd name="T73" fmla="*/ 48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59"/>
                    </a:moveTo>
                    <a:cubicBezTo>
                      <a:pt x="85" y="59"/>
                      <a:pt x="99" y="54"/>
                      <a:pt x="99" y="53"/>
                    </a:cubicBezTo>
                    <a:cubicBezTo>
                      <a:pt x="99" y="43"/>
                      <a:pt x="99" y="43"/>
                      <a:pt x="99" y="43"/>
                    </a:cubicBezTo>
                    <a:cubicBezTo>
                      <a:pt x="99" y="42"/>
                      <a:pt x="85" y="37"/>
                      <a:pt x="85" y="37"/>
                    </a:cubicBezTo>
                    <a:cubicBezTo>
                      <a:pt x="83" y="31"/>
                      <a:pt x="83" y="31"/>
                      <a:pt x="83" y="31"/>
                    </a:cubicBezTo>
                    <a:cubicBezTo>
                      <a:pt x="83" y="31"/>
                      <a:pt x="88" y="18"/>
                      <a:pt x="88" y="17"/>
                    </a:cubicBezTo>
                    <a:cubicBezTo>
                      <a:pt x="80" y="10"/>
                      <a:pt x="80" y="10"/>
                      <a:pt x="80" y="10"/>
                    </a:cubicBezTo>
                    <a:cubicBezTo>
                      <a:pt x="80" y="9"/>
                      <a:pt x="67" y="15"/>
                      <a:pt x="67" y="15"/>
                    </a:cubicBezTo>
                    <a:cubicBezTo>
                      <a:pt x="60" y="13"/>
                      <a:pt x="60" y="13"/>
                      <a:pt x="60" y="13"/>
                    </a:cubicBezTo>
                    <a:cubicBezTo>
                      <a:pt x="60" y="13"/>
                      <a:pt x="55" y="0"/>
                      <a:pt x="54" y="0"/>
                    </a:cubicBezTo>
                    <a:cubicBezTo>
                      <a:pt x="44" y="0"/>
                      <a:pt x="44" y="0"/>
                      <a:pt x="44" y="0"/>
                    </a:cubicBezTo>
                    <a:cubicBezTo>
                      <a:pt x="43" y="0"/>
                      <a:pt x="38" y="13"/>
                      <a:pt x="38" y="13"/>
                    </a:cubicBezTo>
                    <a:cubicBezTo>
                      <a:pt x="32" y="15"/>
                      <a:pt x="32" y="15"/>
                      <a:pt x="32" y="15"/>
                    </a:cubicBezTo>
                    <a:cubicBezTo>
                      <a:pt x="32" y="15"/>
                      <a:pt x="18" y="10"/>
                      <a:pt x="18" y="10"/>
                    </a:cubicBezTo>
                    <a:cubicBezTo>
                      <a:pt x="10" y="18"/>
                      <a:pt x="10" y="18"/>
                      <a:pt x="10" y="18"/>
                    </a:cubicBezTo>
                    <a:cubicBezTo>
                      <a:pt x="10" y="18"/>
                      <a:pt x="16" y="31"/>
                      <a:pt x="16" y="31"/>
                    </a:cubicBezTo>
                    <a:cubicBezTo>
                      <a:pt x="13" y="37"/>
                      <a:pt x="13" y="37"/>
                      <a:pt x="13" y="37"/>
                    </a:cubicBezTo>
                    <a:cubicBezTo>
                      <a:pt x="13" y="37"/>
                      <a:pt x="0" y="42"/>
                      <a:pt x="0" y="43"/>
                    </a:cubicBezTo>
                    <a:cubicBezTo>
                      <a:pt x="0" y="54"/>
                      <a:pt x="0" y="54"/>
                      <a:pt x="0" y="54"/>
                    </a:cubicBezTo>
                    <a:cubicBezTo>
                      <a:pt x="0" y="54"/>
                      <a:pt x="13" y="59"/>
                      <a:pt x="13" y="59"/>
                    </a:cubicBezTo>
                    <a:cubicBezTo>
                      <a:pt x="16" y="65"/>
                      <a:pt x="16" y="65"/>
                      <a:pt x="16" y="65"/>
                    </a:cubicBezTo>
                    <a:cubicBezTo>
                      <a:pt x="16" y="65"/>
                      <a:pt x="10" y="78"/>
                      <a:pt x="10" y="79"/>
                    </a:cubicBezTo>
                    <a:cubicBezTo>
                      <a:pt x="18" y="86"/>
                      <a:pt x="18" y="86"/>
                      <a:pt x="18" y="86"/>
                    </a:cubicBezTo>
                    <a:cubicBezTo>
                      <a:pt x="19" y="87"/>
                      <a:pt x="32" y="81"/>
                      <a:pt x="32" y="81"/>
                    </a:cubicBezTo>
                    <a:cubicBezTo>
                      <a:pt x="38" y="83"/>
                      <a:pt x="38" y="83"/>
                      <a:pt x="38" y="83"/>
                    </a:cubicBezTo>
                    <a:cubicBezTo>
                      <a:pt x="38" y="83"/>
                      <a:pt x="43" y="97"/>
                      <a:pt x="44" y="97"/>
                    </a:cubicBezTo>
                    <a:cubicBezTo>
                      <a:pt x="55" y="97"/>
                      <a:pt x="55" y="97"/>
                      <a:pt x="55" y="97"/>
                    </a:cubicBezTo>
                    <a:cubicBezTo>
                      <a:pt x="56" y="97"/>
                      <a:pt x="61" y="83"/>
                      <a:pt x="61" y="83"/>
                    </a:cubicBezTo>
                    <a:cubicBezTo>
                      <a:pt x="67" y="81"/>
                      <a:pt x="67" y="81"/>
                      <a:pt x="67" y="81"/>
                    </a:cubicBezTo>
                    <a:cubicBezTo>
                      <a:pt x="67" y="81"/>
                      <a:pt x="80" y="87"/>
                      <a:pt x="81" y="86"/>
                    </a:cubicBezTo>
                    <a:cubicBezTo>
                      <a:pt x="88" y="79"/>
                      <a:pt x="88" y="79"/>
                      <a:pt x="88" y="79"/>
                    </a:cubicBezTo>
                    <a:cubicBezTo>
                      <a:pt x="89" y="78"/>
                      <a:pt x="83" y="65"/>
                      <a:pt x="83" y="65"/>
                    </a:cubicBezTo>
                    <a:lnTo>
                      <a:pt x="85" y="59"/>
                    </a:lnTo>
                    <a:close/>
                    <a:moveTo>
                      <a:pt x="49" y="64"/>
                    </a:moveTo>
                    <a:cubicBezTo>
                      <a:pt x="40" y="64"/>
                      <a:pt x="33" y="57"/>
                      <a:pt x="33" y="48"/>
                    </a:cubicBezTo>
                    <a:cubicBezTo>
                      <a:pt x="33" y="40"/>
                      <a:pt x="40" y="33"/>
                      <a:pt x="49" y="33"/>
                    </a:cubicBezTo>
                    <a:cubicBezTo>
                      <a:pt x="58" y="33"/>
                      <a:pt x="65" y="40"/>
                      <a:pt x="65" y="48"/>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defTabSz="724641">
                  <a:defRPr/>
                </a:pPr>
                <a:endParaRPr lang="zh-CN" altLang="en-US" sz="1425" kern="0">
                  <a:solidFill>
                    <a:sysClr val="windowText" lastClr="000000"/>
                  </a:solidFill>
                </a:endParaRPr>
              </a:p>
            </p:txBody>
          </p:sp>
          <p:sp>
            <p:nvSpPr>
              <p:cNvPr id="47" name="Freeform 12"/>
              <p:cNvSpPr>
                <a:spLocks noEditPoints="1"/>
              </p:cNvSpPr>
              <p:nvPr/>
            </p:nvSpPr>
            <p:spPr bwMode="auto">
              <a:xfrm>
                <a:off x="3563135" y="1313514"/>
                <a:ext cx="248975" cy="257947"/>
              </a:xfrm>
              <a:custGeom>
                <a:avLst/>
                <a:gdLst>
                  <a:gd name="T0" fmla="*/ 40 w 46"/>
                  <a:gd name="T1" fmla="*/ 23 h 47"/>
                  <a:gd name="T2" fmla="*/ 40 w 46"/>
                  <a:gd name="T3" fmla="*/ 19 h 47"/>
                  <a:gd name="T4" fmla="*/ 44 w 46"/>
                  <a:gd name="T5" fmla="*/ 14 h 47"/>
                  <a:gd name="T6" fmla="*/ 41 w 46"/>
                  <a:gd name="T7" fmla="*/ 9 h 47"/>
                  <a:gd name="T8" fmla="*/ 35 w 46"/>
                  <a:gd name="T9" fmla="*/ 10 h 47"/>
                  <a:gd name="T10" fmla="*/ 32 w 46"/>
                  <a:gd name="T11" fmla="*/ 8 h 47"/>
                  <a:gd name="T12" fmla="*/ 31 w 46"/>
                  <a:gd name="T13" fmla="*/ 1 h 47"/>
                  <a:gd name="T14" fmla="*/ 26 w 46"/>
                  <a:gd name="T15" fmla="*/ 0 h 47"/>
                  <a:gd name="T16" fmla="*/ 22 w 46"/>
                  <a:gd name="T17" fmla="*/ 6 h 47"/>
                  <a:gd name="T18" fmla="*/ 19 w 46"/>
                  <a:gd name="T19" fmla="*/ 6 h 47"/>
                  <a:gd name="T20" fmla="*/ 13 w 46"/>
                  <a:gd name="T21" fmla="*/ 2 h 47"/>
                  <a:gd name="T22" fmla="*/ 9 w 46"/>
                  <a:gd name="T23" fmla="*/ 5 h 47"/>
                  <a:gd name="T24" fmla="*/ 10 w 46"/>
                  <a:gd name="T25" fmla="*/ 12 h 47"/>
                  <a:gd name="T26" fmla="*/ 8 w 46"/>
                  <a:gd name="T27" fmla="*/ 15 h 47"/>
                  <a:gd name="T28" fmla="*/ 1 w 46"/>
                  <a:gd name="T29" fmla="*/ 16 h 47"/>
                  <a:gd name="T30" fmla="*/ 0 w 46"/>
                  <a:gd name="T31" fmla="*/ 21 h 47"/>
                  <a:gd name="T32" fmla="*/ 5 w 46"/>
                  <a:gd name="T33" fmla="*/ 25 h 47"/>
                  <a:gd name="T34" fmla="*/ 6 w 46"/>
                  <a:gd name="T35" fmla="*/ 28 h 47"/>
                  <a:gd name="T36" fmla="*/ 2 w 46"/>
                  <a:gd name="T37" fmla="*/ 34 h 47"/>
                  <a:gd name="T38" fmla="*/ 4 w 46"/>
                  <a:gd name="T39" fmla="*/ 38 h 47"/>
                  <a:gd name="T40" fmla="*/ 11 w 46"/>
                  <a:gd name="T41" fmla="*/ 37 h 47"/>
                  <a:gd name="T42" fmla="*/ 14 w 46"/>
                  <a:gd name="T43" fmla="*/ 39 h 47"/>
                  <a:gd name="T44" fmla="*/ 15 w 46"/>
                  <a:gd name="T45" fmla="*/ 46 h 47"/>
                  <a:gd name="T46" fmla="*/ 20 w 46"/>
                  <a:gd name="T47" fmla="*/ 47 h 47"/>
                  <a:gd name="T48" fmla="*/ 24 w 46"/>
                  <a:gd name="T49" fmla="*/ 42 h 47"/>
                  <a:gd name="T50" fmla="*/ 27 w 46"/>
                  <a:gd name="T51" fmla="*/ 41 h 47"/>
                  <a:gd name="T52" fmla="*/ 33 w 46"/>
                  <a:gd name="T53" fmla="*/ 45 h 47"/>
                  <a:gd name="T54" fmla="*/ 37 w 46"/>
                  <a:gd name="T55" fmla="*/ 43 h 47"/>
                  <a:gd name="T56" fmla="*/ 36 w 46"/>
                  <a:gd name="T57" fmla="*/ 36 h 47"/>
                  <a:gd name="T58" fmla="*/ 38 w 46"/>
                  <a:gd name="T59" fmla="*/ 33 h 47"/>
                  <a:gd name="T60" fmla="*/ 45 w 46"/>
                  <a:gd name="T61" fmla="*/ 32 h 47"/>
                  <a:gd name="T62" fmla="*/ 46 w 46"/>
                  <a:gd name="T63" fmla="*/ 27 h 47"/>
                  <a:gd name="T64" fmla="*/ 40 w 46"/>
                  <a:gd name="T65" fmla="*/ 23 h 47"/>
                  <a:gd name="T66" fmla="*/ 30 w 46"/>
                  <a:gd name="T67" fmla="*/ 26 h 47"/>
                  <a:gd name="T68" fmla="*/ 21 w 46"/>
                  <a:gd name="T69" fmla="*/ 31 h 47"/>
                  <a:gd name="T70" fmla="*/ 16 w 46"/>
                  <a:gd name="T71" fmla="*/ 22 h 47"/>
                  <a:gd name="T72" fmla="*/ 25 w 46"/>
                  <a:gd name="T73" fmla="*/ 16 h 47"/>
                  <a:gd name="T74" fmla="*/ 30 w 46"/>
                  <a:gd name="T75"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0" y="23"/>
                    </a:moveTo>
                    <a:cubicBezTo>
                      <a:pt x="40" y="19"/>
                      <a:pt x="40" y="19"/>
                      <a:pt x="40" y="19"/>
                    </a:cubicBezTo>
                    <a:cubicBezTo>
                      <a:pt x="40" y="19"/>
                      <a:pt x="44" y="14"/>
                      <a:pt x="44" y="14"/>
                    </a:cubicBezTo>
                    <a:cubicBezTo>
                      <a:pt x="41" y="9"/>
                      <a:pt x="41" y="9"/>
                      <a:pt x="41" y="9"/>
                    </a:cubicBezTo>
                    <a:cubicBezTo>
                      <a:pt x="41" y="9"/>
                      <a:pt x="35" y="10"/>
                      <a:pt x="35" y="10"/>
                    </a:cubicBezTo>
                    <a:cubicBezTo>
                      <a:pt x="32" y="8"/>
                      <a:pt x="32" y="8"/>
                      <a:pt x="32" y="8"/>
                    </a:cubicBezTo>
                    <a:cubicBezTo>
                      <a:pt x="32" y="8"/>
                      <a:pt x="31" y="1"/>
                      <a:pt x="31" y="1"/>
                    </a:cubicBezTo>
                    <a:cubicBezTo>
                      <a:pt x="26" y="0"/>
                      <a:pt x="26" y="0"/>
                      <a:pt x="26" y="0"/>
                    </a:cubicBezTo>
                    <a:cubicBezTo>
                      <a:pt x="26" y="0"/>
                      <a:pt x="22" y="6"/>
                      <a:pt x="22" y="6"/>
                    </a:cubicBezTo>
                    <a:cubicBezTo>
                      <a:pt x="19" y="6"/>
                      <a:pt x="19" y="6"/>
                      <a:pt x="19" y="6"/>
                    </a:cubicBezTo>
                    <a:cubicBezTo>
                      <a:pt x="19" y="6"/>
                      <a:pt x="13" y="2"/>
                      <a:pt x="13" y="2"/>
                    </a:cubicBezTo>
                    <a:cubicBezTo>
                      <a:pt x="9" y="5"/>
                      <a:pt x="9" y="5"/>
                      <a:pt x="9" y="5"/>
                    </a:cubicBezTo>
                    <a:cubicBezTo>
                      <a:pt x="8" y="5"/>
                      <a:pt x="10" y="12"/>
                      <a:pt x="10" y="12"/>
                    </a:cubicBezTo>
                    <a:cubicBezTo>
                      <a:pt x="8" y="15"/>
                      <a:pt x="8" y="15"/>
                      <a:pt x="8" y="15"/>
                    </a:cubicBezTo>
                    <a:cubicBezTo>
                      <a:pt x="8" y="15"/>
                      <a:pt x="1" y="15"/>
                      <a:pt x="1" y="16"/>
                    </a:cubicBezTo>
                    <a:cubicBezTo>
                      <a:pt x="0" y="21"/>
                      <a:pt x="0" y="21"/>
                      <a:pt x="0" y="21"/>
                    </a:cubicBezTo>
                    <a:cubicBezTo>
                      <a:pt x="0" y="21"/>
                      <a:pt x="5" y="25"/>
                      <a:pt x="5" y="25"/>
                    </a:cubicBezTo>
                    <a:cubicBezTo>
                      <a:pt x="6" y="28"/>
                      <a:pt x="6" y="28"/>
                      <a:pt x="6" y="28"/>
                    </a:cubicBezTo>
                    <a:cubicBezTo>
                      <a:pt x="6" y="28"/>
                      <a:pt x="2" y="34"/>
                      <a:pt x="2" y="34"/>
                    </a:cubicBezTo>
                    <a:cubicBezTo>
                      <a:pt x="4" y="38"/>
                      <a:pt x="4" y="38"/>
                      <a:pt x="4" y="38"/>
                    </a:cubicBezTo>
                    <a:cubicBezTo>
                      <a:pt x="4" y="39"/>
                      <a:pt x="11" y="37"/>
                      <a:pt x="11" y="37"/>
                    </a:cubicBezTo>
                    <a:cubicBezTo>
                      <a:pt x="14" y="39"/>
                      <a:pt x="14" y="39"/>
                      <a:pt x="14" y="39"/>
                    </a:cubicBezTo>
                    <a:cubicBezTo>
                      <a:pt x="14" y="39"/>
                      <a:pt x="14" y="46"/>
                      <a:pt x="15" y="46"/>
                    </a:cubicBezTo>
                    <a:cubicBezTo>
                      <a:pt x="20" y="47"/>
                      <a:pt x="20" y="47"/>
                      <a:pt x="20" y="47"/>
                    </a:cubicBezTo>
                    <a:cubicBezTo>
                      <a:pt x="20" y="47"/>
                      <a:pt x="24" y="42"/>
                      <a:pt x="24" y="42"/>
                    </a:cubicBezTo>
                    <a:cubicBezTo>
                      <a:pt x="27" y="41"/>
                      <a:pt x="27" y="41"/>
                      <a:pt x="27" y="41"/>
                    </a:cubicBezTo>
                    <a:cubicBezTo>
                      <a:pt x="27" y="41"/>
                      <a:pt x="32" y="45"/>
                      <a:pt x="33" y="45"/>
                    </a:cubicBezTo>
                    <a:cubicBezTo>
                      <a:pt x="37" y="43"/>
                      <a:pt x="37" y="43"/>
                      <a:pt x="37" y="43"/>
                    </a:cubicBezTo>
                    <a:cubicBezTo>
                      <a:pt x="37" y="42"/>
                      <a:pt x="36" y="36"/>
                      <a:pt x="36" y="36"/>
                    </a:cubicBezTo>
                    <a:cubicBezTo>
                      <a:pt x="38" y="33"/>
                      <a:pt x="38" y="33"/>
                      <a:pt x="38" y="33"/>
                    </a:cubicBezTo>
                    <a:cubicBezTo>
                      <a:pt x="38" y="33"/>
                      <a:pt x="45" y="32"/>
                      <a:pt x="45" y="32"/>
                    </a:cubicBezTo>
                    <a:cubicBezTo>
                      <a:pt x="46" y="27"/>
                      <a:pt x="46" y="27"/>
                      <a:pt x="46" y="27"/>
                    </a:cubicBezTo>
                    <a:cubicBezTo>
                      <a:pt x="46" y="26"/>
                      <a:pt x="40" y="23"/>
                      <a:pt x="40" y="23"/>
                    </a:cubicBezTo>
                    <a:close/>
                    <a:moveTo>
                      <a:pt x="30" y="26"/>
                    </a:moveTo>
                    <a:cubicBezTo>
                      <a:pt x="29" y="30"/>
                      <a:pt x="25" y="32"/>
                      <a:pt x="21" y="31"/>
                    </a:cubicBezTo>
                    <a:cubicBezTo>
                      <a:pt x="17" y="30"/>
                      <a:pt x="15" y="26"/>
                      <a:pt x="16" y="22"/>
                    </a:cubicBezTo>
                    <a:cubicBezTo>
                      <a:pt x="17" y="18"/>
                      <a:pt x="21" y="15"/>
                      <a:pt x="25" y="16"/>
                    </a:cubicBezTo>
                    <a:cubicBezTo>
                      <a:pt x="29" y="17"/>
                      <a:pt x="31" y="21"/>
                      <a:pt x="3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defTabSz="724641">
                  <a:defRPr/>
                </a:pPr>
                <a:endParaRPr lang="zh-CN" altLang="en-US" sz="1425" kern="0">
                  <a:solidFill>
                    <a:sysClr val="windowText" lastClr="000000"/>
                  </a:solidFill>
                </a:endParaRPr>
              </a:p>
            </p:txBody>
          </p:sp>
        </p:grpSp>
      </p:grpSp>
      <p:grpSp>
        <p:nvGrpSpPr>
          <p:cNvPr id="48" name="组合 47"/>
          <p:cNvGrpSpPr/>
          <p:nvPr/>
        </p:nvGrpSpPr>
        <p:grpSpPr>
          <a:xfrm>
            <a:off x="1466999" y="180250"/>
            <a:ext cx="478446" cy="479504"/>
            <a:chOff x="2823923" y="478633"/>
            <a:chExt cx="922707" cy="922707"/>
          </a:xfrm>
        </p:grpSpPr>
        <p:sp>
          <p:nvSpPr>
            <p:cNvPr id="49" name="圆角矩形 48"/>
            <p:cNvSpPr/>
            <p:nvPr/>
          </p:nvSpPr>
          <p:spPr>
            <a:xfrm>
              <a:off x="28239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724641">
                <a:defRPr/>
              </a:pPr>
              <a:endParaRPr lang="zh-CN" altLang="en-US" sz="1425" kern="0">
                <a:solidFill>
                  <a:sysClr val="window" lastClr="FFFFFF"/>
                </a:solidFill>
              </a:endParaRPr>
            </a:p>
          </p:txBody>
        </p:sp>
        <p:sp>
          <p:nvSpPr>
            <p:cNvPr id="50" name="Freeform 16"/>
            <p:cNvSpPr>
              <a:spLocks/>
            </p:cNvSpPr>
            <p:nvPr/>
          </p:nvSpPr>
          <p:spPr bwMode="auto">
            <a:xfrm>
              <a:off x="3089311" y="696515"/>
              <a:ext cx="391933" cy="486944"/>
            </a:xfrm>
            <a:custGeom>
              <a:avLst/>
              <a:gdLst>
                <a:gd name="T0" fmla="*/ 106 w 108"/>
                <a:gd name="T1" fmla="*/ 121 h 136"/>
                <a:gd name="T2" fmla="*/ 106 w 108"/>
                <a:gd name="T3" fmla="*/ 121 h 136"/>
                <a:gd name="T4" fmla="*/ 89 w 108"/>
                <a:gd name="T5" fmla="*/ 92 h 136"/>
                <a:gd name="T6" fmla="*/ 82 w 108"/>
                <a:gd name="T7" fmla="*/ 90 h 136"/>
                <a:gd name="T8" fmla="*/ 73 w 108"/>
                <a:gd name="T9" fmla="*/ 98 h 136"/>
                <a:gd name="T10" fmla="*/ 57 w 108"/>
                <a:gd name="T11" fmla="*/ 85 h 136"/>
                <a:gd name="T12" fmla="*/ 42 w 108"/>
                <a:gd name="T13" fmla="*/ 60 h 136"/>
                <a:gd name="T14" fmla="*/ 41 w 108"/>
                <a:gd name="T15" fmla="*/ 44 h 136"/>
                <a:gd name="T16" fmla="*/ 52 w 108"/>
                <a:gd name="T17" fmla="*/ 39 h 136"/>
                <a:gd name="T18" fmla="*/ 52 w 108"/>
                <a:gd name="T19" fmla="*/ 39 h 136"/>
                <a:gd name="T20" fmla="*/ 54 w 108"/>
                <a:gd name="T21" fmla="*/ 32 h 136"/>
                <a:gd name="T22" fmla="*/ 54 w 108"/>
                <a:gd name="T23" fmla="*/ 32 h 136"/>
                <a:gd name="T24" fmla="*/ 36 w 108"/>
                <a:gd name="T25" fmla="*/ 3 h 136"/>
                <a:gd name="T26" fmla="*/ 30 w 108"/>
                <a:gd name="T27" fmla="*/ 1 h 136"/>
                <a:gd name="T28" fmla="*/ 20 w 108"/>
                <a:gd name="T29" fmla="*/ 8 h 136"/>
                <a:gd name="T30" fmla="*/ 29 w 108"/>
                <a:gd name="T31" fmla="*/ 85 h 136"/>
                <a:gd name="T32" fmla="*/ 94 w 108"/>
                <a:gd name="T33" fmla="*/ 133 h 136"/>
                <a:gd name="T34" fmla="*/ 105 w 108"/>
                <a:gd name="T35" fmla="*/ 128 h 136"/>
                <a:gd name="T36" fmla="*/ 105 w 108"/>
                <a:gd name="T37" fmla="*/ 128 h 136"/>
                <a:gd name="T38" fmla="*/ 106 w 108"/>
                <a:gd name="T39" fmla="*/ 12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136">
                  <a:moveTo>
                    <a:pt x="106" y="121"/>
                  </a:moveTo>
                  <a:cubicBezTo>
                    <a:pt x="106" y="121"/>
                    <a:pt x="106" y="121"/>
                    <a:pt x="106" y="121"/>
                  </a:cubicBezTo>
                  <a:cubicBezTo>
                    <a:pt x="89" y="92"/>
                    <a:pt x="89" y="92"/>
                    <a:pt x="89" y="92"/>
                  </a:cubicBezTo>
                  <a:cubicBezTo>
                    <a:pt x="88" y="90"/>
                    <a:pt x="85" y="89"/>
                    <a:pt x="82" y="90"/>
                  </a:cubicBezTo>
                  <a:cubicBezTo>
                    <a:pt x="73" y="98"/>
                    <a:pt x="73" y="98"/>
                    <a:pt x="73" y="98"/>
                  </a:cubicBezTo>
                  <a:cubicBezTo>
                    <a:pt x="68" y="100"/>
                    <a:pt x="64" y="95"/>
                    <a:pt x="57" y="85"/>
                  </a:cubicBezTo>
                  <a:cubicBezTo>
                    <a:pt x="42" y="60"/>
                    <a:pt x="42" y="60"/>
                    <a:pt x="42" y="60"/>
                  </a:cubicBezTo>
                  <a:cubicBezTo>
                    <a:pt x="39" y="54"/>
                    <a:pt x="37" y="47"/>
                    <a:pt x="41" y="44"/>
                  </a:cubicBezTo>
                  <a:cubicBezTo>
                    <a:pt x="52" y="39"/>
                    <a:pt x="52" y="39"/>
                    <a:pt x="52" y="39"/>
                  </a:cubicBezTo>
                  <a:cubicBezTo>
                    <a:pt x="52" y="39"/>
                    <a:pt x="52" y="39"/>
                    <a:pt x="52" y="39"/>
                  </a:cubicBezTo>
                  <a:cubicBezTo>
                    <a:pt x="55" y="37"/>
                    <a:pt x="55" y="35"/>
                    <a:pt x="54" y="32"/>
                  </a:cubicBezTo>
                  <a:cubicBezTo>
                    <a:pt x="54" y="32"/>
                    <a:pt x="54" y="32"/>
                    <a:pt x="54" y="32"/>
                  </a:cubicBezTo>
                  <a:cubicBezTo>
                    <a:pt x="36" y="3"/>
                    <a:pt x="36" y="3"/>
                    <a:pt x="36" y="3"/>
                  </a:cubicBezTo>
                  <a:cubicBezTo>
                    <a:pt x="35" y="1"/>
                    <a:pt x="32" y="0"/>
                    <a:pt x="30" y="1"/>
                  </a:cubicBezTo>
                  <a:cubicBezTo>
                    <a:pt x="20" y="8"/>
                    <a:pt x="20" y="8"/>
                    <a:pt x="20" y="8"/>
                  </a:cubicBezTo>
                  <a:cubicBezTo>
                    <a:pt x="14" y="13"/>
                    <a:pt x="0" y="35"/>
                    <a:pt x="29" y="85"/>
                  </a:cubicBezTo>
                  <a:cubicBezTo>
                    <a:pt x="58" y="136"/>
                    <a:pt x="86" y="136"/>
                    <a:pt x="94" y="133"/>
                  </a:cubicBezTo>
                  <a:cubicBezTo>
                    <a:pt x="105" y="128"/>
                    <a:pt x="105" y="128"/>
                    <a:pt x="105" y="128"/>
                  </a:cubicBezTo>
                  <a:cubicBezTo>
                    <a:pt x="105" y="128"/>
                    <a:pt x="105" y="128"/>
                    <a:pt x="105" y="128"/>
                  </a:cubicBezTo>
                  <a:cubicBezTo>
                    <a:pt x="107" y="126"/>
                    <a:pt x="108" y="124"/>
                    <a:pt x="106" y="121"/>
                  </a:cubicBezTo>
                  <a:close/>
                </a:path>
              </a:pathLst>
            </a:custGeom>
            <a:solidFill>
              <a:sysClr val="window" lastClr="FFFFFF">
                <a:alpha val="70000"/>
              </a:sysClr>
            </a:solidFill>
            <a:ln>
              <a:noFill/>
            </a:ln>
          </p:spPr>
          <p:txBody>
            <a:bodyPr vert="horz" wrap="square" lIns="68564" tIns="34282" rIns="68564" bIns="34282" numCol="1" anchor="t" anchorCtr="0" compatLnSpc="1">
              <a:prstTxWarp prst="textNoShape">
                <a:avLst/>
              </a:prstTxWarp>
            </a:bodyPr>
            <a:lstStyle/>
            <a:p>
              <a:pPr defTabSz="724641">
                <a:defRPr/>
              </a:pPr>
              <a:endParaRPr lang="zh-CN" altLang="en-US" sz="1425" kern="0">
                <a:solidFill>
                  <a:sysClr val="windowText" lastClr="000000"/>
                </a:solidFill>
              </a:endParaRPr>
            </a:p>
          </p:txBody>
        </p:sp>
      </p:grpSp>
      <p:grpSp>
        <p:nvGrpSpPr>
          <p:cNvPr id="51" name="组合 50"/>
          <p:cNvGrpSpPr/>
          <p:nvPr/>
        </p:nvGrpSpPr>
        <p:grpSpPr>
          <a:xfrm>
            <a:off x="2171881" y="180250"/>
            <a:ext cx="478446" cy="479504"/>
            <a:chOff x="4183323" y="478633"/>
            <a:chExt cx="922707" cy="922707"/>
          </a:xfrm>
        </p:grpSpPr>
        <p:sp>
          <p:nvSpPr>
            <p:cNvPr id="52" name="圆角矩形 51"/>
            <p:cNvSpPr/>
            <p:nvPr/>
          </p:nvSpPr>
          <p:spPr>
            <a:xfrm>
              <a:off x="4183323" y="478633"/>
              <a:ext cx="922707" cy="922707"/>
            </a:xfrm>
            <a:prstGeom prst="roundRect">
              <a:avLst/>
            </a:prstGeom>
            <a:noFill/>
            <a:ln w="76200" cap="flat" cmpd="sng" algn="ctr">
              <a:solidFill>
                <a:sysClr val="window" lastClr="FFFFFF">
                  <a:lumMod val="95000"/>
                  <a:alpha val="40000"/>
                </a:sysClr>
              </a:solidFill>
              <a:prstDash val="solid"/>
            </a:ln>
            <a:effectLst/>
          </p:spPr>
          <p:txBody>
            <a:bodyPr rtlCol="0" anchor="ctr"/>
            <a:lstStyle/>
            <a:p>
              <a:pPr algn="ctr" defTabSz="724641">
                <a:defRPr/>
              </a:pPr>
              <a:endParaRPr lang="zh-CN" altLang="en-US" sz="1425" kern="0">
                <a:solidFill>
                  <a:sysClr val="window" lastClr="FFFFFF"/>
                </a:solidFill>
              </a:endParaRPr>
            </a:p>
          </p:txBody>
        </p:sp>
        <p:grpSp>
          <p:nvGrpSpPr>
            <p:cNvPr id="53" name="组合 52"/>
            <p:cNvGrpSpPr/>
            <p:nvPr/>
          </p:nvGrpSpPr>
          <p:grpSpPr>
            <a:xfrm>
              <a:off x="4393781" y="759609"/>
              <a:ext cx="501790" cy="360755"/>
              <a:chOff x="5971807" y="1208092"/>
              <a:chExt cx="758138" cy="545053"/>
            </a:xfrm>
            <a:solidFill>
              <a:sysClr val="window" lastClr="FFFFFF">
                <a:alpha val="70000"/>
              </a:sysClr>
            </a:solidFill>
          </p:grpSpPr>
          <p:sp>
            <p:nvSpPr>
              <p:cNvPr id="54" name="Freeform 20"/>
              <p:cNvSpPr>
                <a:spLocks/>
              </p:cNvSpPr>
              <p:nvPr/>
            </p:nvSpPr>
            <p:spPr bwMode="auto">
              <a:xfrm>
                <a:off x="5971807" y="1313514"/>
                <a:ext cx="758138" cy="439631"/>
              </a:xfrm>
              <a:custGeom>
                <a:avLst/>
                <a:gdLst>
                  <a:gd name="T0" fmla="*/ 0 w 338"/>
                  <a:gd name="T1" fmla="*/ 0 h 196"/>
                  <a:gd name="T2" fmla="*/ 0 w 338"/>
                  <a:gd name="T3" fmla="*/ 196 h 196"/>
                  <a:gd name="T4" fmla="*/ 338 w 338"/>
                  <a:gd name="T5" fmla="*/ 196 h 196"/>
                  <a:gd name="T6" fmla="*/ 338 w 338"/>
                  <a:gd name="T7" fmla="*/ 0 h 196"/>
                  <a:gd name="T8" fmla="*/ 169 w 338"/>
                  <a:gd name="T9" fmla="*/ 121 h 196"/>
                  <a:gd name="T10" fmla="*/ 0 w 338"/>
                  <a:gd name="T11" fmla="*/ 0 h 196"/>
                </a:gdLst>
                <a:ahLst/>
                <a:cxnLst>
                  <a:cxn ang="0">
                    <a:pos x="T0" y="T1"/>
                  </a:cxn>
                  <a:cxn ang="0">
                    <a:pos x="T2" y="T3"/>
                  </a:cxn>
                  <a:cxn ang="0">
                    <a:pos x="T4" y="T5"/>
                  </a:cxn>
                  <a:cxn ang="0">
                    <a:pos x="T6" y="T7"/>
                  </a:cxn>
                  <a:cxn ang="0">
                    <a:pos x="T8" y="T9"/>
                  </a:cxn>
                  <a:cxn ang="0">
                    <a:pos x="T10" y="T11"/>
                  </a:cxn>
                </a:cxnLst>
                <a:rect l="0" t="0" r="r" b="b"/>
                <a:pathLst>
                  <a:path w="338" h="196">
                    <a:moveTo>
                      <a:pt x="0" y="0"/>
                    </a:moveTo>
                    <a:lnTo>
                      <a:pt x="0" y="196"/>
                    </a:lnTo>
                    <a:lnTo>
                      <a:pt x="338" y="196"/>
                    </a:lnTo>
                    <a:lnTo>
                      <a:pt x="338" y="0"/>
                    </a:lnTo>
                    <a:lnTo>
                      <a:pt x="169" y="12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defTabSz="724641">
                  <a:defRPr/>
                </a:pPr>
                <a:endParaRPr lang="zh-CN" altLang="en-US" sz="1425" kern="0">
                  <a:solidFill>
                    <a:sysClr val="windowText" lastClr="000000"/>
                  </a:solidFill>
                </a:endParaRPr>
              </a:p>
            </p:txBody>
          </p:sp>
          <p:sp>
            <p:nvSpPr>
              <p:cNvPr id="55" name="Freeform 21"/>
              <p:cNvSpPr>
                <a:spLocks/>
              </p:cNvSpPr>
              <p:nvPr/>
            </p:nvSpPr>
            <p:spPr bwMode="auto">
              <a:xfrm>
                <a:off x="5971807" y="1208092"/>
                <a:ext cx="758138" cy="316265"/>
              </a:xfrm>
              <a:custGeom>
                <a:avLst/>
                <a:gdLst>
                  <a:gd name="T0" fmla="*/ 338 w 338"/>
                  <a:gd name="T1" fmla="*/ 20 h 141"/>
                  <a:gd name="T2" fmla="*/ 338 w 338"/>
                  <a:gd name="T3" fmla="*/ 0 h 141"/>
                  <a:gd name="T4" fmla="*/ 0 w 338"/>
                  <a:gd name="T5" fmla="*/ 0 h 141"/>
                  <a:gd name="T6" fmla="*/ 0 w 338"/>
                  <a:gd name="T7" fmla="*/ 20 h 141"/>
                  <a:gd name="T8" fmla="*/ 169 w 338"/>
                  <a:gd name="T9" fmla="*/ 141 h 141"/>
                  <a:gd name="T10" fmla="*/ 338 w 338"/>
                  <a:gd name="T11" fmla="*/ 20 h 141"/>
                </a:gdLst>
                <a:ahLst/>
                <a:cxnLst>
                  <a:cxn ang="0">
                    <a:pos x="T0" y="T1"/>
                  </a:cxn>
                  <a:cxn ang="0">
                    <a:pos x="T2" y="T3"/>
                  </a:cxn>
                  <a:cxn ang="0">
                    <a:pos x="T4" y="T5"/>
                  </a:cxn>
                  <a:cxn ang="0">
                    <a:pos x="T6" y="T7"/>
                  </a:cxn>
                  <a:cxn ang="0">
                    <a:pos x="T8" y="T9"/>
                  </a:cxn>
                  <a:cxn ang="0">
                    <a:pos x="T10" y="T11"/>
                  </a:cxn>
                </a:cxnLst>
                <a:rect l="0" t="0" r="r" b="b"/>
                <a:pathLst>
                  <a:path w="338" h="141">
                    <a:moveTo>
                      <a:pt x="338" y="20"/>
                    </a:moveTo>
                    <a:lnTo>
                      <a:pt x="338" y="0"/>
                    </a:lnTo>
                    <a:lnTo>
                      <a:pt x="0" y="0"/>
                    </a:lnTo>
                    <a:lnTo>
                      <a:pt x="0" y="20"/>
                    </a:lnTo>
                    <a:lnTo>
                      <a:pt x="169" y="141"/>
                    </a:lnTo>
                    <a:lnTo>
                      <a:pt x="33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defTabSz="724641">
                  <a:defRPr/>
                </a:pPr>
                <a:endParaRPr lang="zh-CN" altLang="en-US" sz="1425" kern="0">
                  <a:solidFill>
                    <a:sysClr val="windowText" lastClr="000000"/>
                  </a:solidFill>
                </a:endParaRPr>
              </a:p>
            </p:txBody>
          </p:sp>
        </p:grpSp>
      </p:grpSp>
      <p:sp>
        <p:nvSpPr>
          <p:cNvPr id="8" name="等腰三角形 7"/>
          <p:cNvSpPr/>
          <p:nvPr/>
        </p:nvSpPr>
        <p:spPr>
          <a:xfrm>
            <a:off x="4949064" y="789391"/>
            <a:ext cx="1620697" cy="1168736"/>
          </a:xfrm>
          <a:prstGeom prst="triangle">
            <a:avLst/>
          </a:prstGeom>
        </p:spPr>
        <p:txBody>
          <a:bodyPr wrap="square" lIns="91297" tIns="45649" rIns="91297" bIns="45649" rtlCol="0" anchor="ctr">
            <a:spAutoFit/>
          </a:bodyPr>
          <a:lstStyle/>
          <a:p>
            <a:pPr algn="ctr" defTabSz="932526"/>
            <a:endParaRPr lang="zh-CN" altLang="en-US" sz="3224" b="1" dirty="0">
              <a:solidFill>
                <a:srgbClr val="FF3300"/>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4841968" y="1351883"/>
            <a:ext cx="837206" cy="859083"/>
            <a:chOff x="6541499" y="1802926"/>
            <a:chExt cx="1116533" cy="1145709"/>
          </a:xfrm>
        </p:grpSpPr>
        <p:sp>
          <p:nvSpPr>
            <p:cNvPr id="89" name="椭圆 88"/>
            <p:cNvSpPr/>
            <p:nvPr/>
          </p:nvSpPr>
          <p:spPr>
            <a:xfrm>
              <a:off x="6541499" y="1832102"/>
              <a:ext cx="1116533" cy="1116533"/>
            </a:xfrm>
            <a:prstGeom prst="ellipse">
              <a:avLst/>
            </a:prstGeom>
            <a:gradFill flip="none" rotWithShape="1">
              <a:gsLst>
                <a:gs pos="100000">
                  <a:sysClr val="window" lastClr="FFFFFF">
                    <a:lumMod val="79000"/>
                  </a:sysClr>
                </a:gs>
                <a:gs pos="0">
                  <a:sysClr val="window" lastClr="FFFFFF">
                    <a:lumMod val="93000"/>
                  </a:sysClr>
                </a:gs>
              </a:gsLst>
              <a:lin ang="2700000" scaled="1"/>
              <a:tileRect/>
            </a:gradFill>
            <a:ln w="25400" cap="flat" cmpd="sng" algn="ctr">
              <a:noFill/>
              <a:prstDash val="solid"/>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txBody>
            <a:bodyPr rtlCol="0" anchor="ctr"/>
            <a:lstStyle/>
            <a:p>
              <a:pPr algn="ctr" defTabSz="685617">
                <a:defRPr/>
              </a:pPr>
              <a:endParaRPr lang="zh-CN" altLang="en-US" sz="1350" kern="0">
                <a:solidFill>
                  <a:prstClr val="white"/>
                </a:solidFill>
                <a:latin typeface="Calibri"/>
                <a:ea typeface="宋体"/>
              </a:endParaRPr>
            </a:p>
          </p:txBody>
        </p:sp>
        <p:sp>
          <p:nvSpPr>
            <p:cNvPr id="90" name="TextBox 89"/>
            <p:cNvSpPr txBox="1"/>
            <p:nvPr/>
          </p:nvSpPr>
          <p:spPr>
            <a:xfrm>
              <a:off x="6773798" y="1802926"/>
              <a:ext cx="585059" cy="1092689"/>
            </a:xfrm>
            <a:prstGeom prst="rect">
              <a:avLst/>
            </a:prstGeom>
            <a:noFill/>
          </p:spPr>
          <p:txBody>
            <a:bodyPr wrap="square" rtlCol="0">
              <a:spAutoFit/>
            </a:bodyPr>
            <a:lstStyle/>
            <a:p>
              <a:pPr defTabSz="724641"/>
              <a:r>
                <a:rPr lang="en-US" altLang="zh-CN" sz="4724" b="1" dirty="0">
                  <a:solidFill>
                    <a:srgbClr val="990033"/>
                  </a:solidFill>
                  <a:effectLst>
                    <a:innerShdw blurRad="114300" dist="50800" dir="13500000">
                      <a:prstClr val="black">
                        <a:alpha val="52000"/>
                      </a:prstClr>
                    </a:innerShdw>
                  </a:effectLst>
                  <a:latin typeface="时尚中黑简体" pitchFamily="2" charset="-122"/>
                  <a:ea typeface="时尚中黑简体" pitchFamily="2" charset="-122"/>
                </a:rPr>
                <a:t>2</a:t>
              </a:r>
              <a:endParaRPr lang="zh-CN" altLang="en-US" sz="4724" b="1" dirty="0">
                <a:solidFill>
                  <a:srgbClr val="990033"/>
                </a:solidFill>
                <a:effectLst>
                  <a:innerShdw blurRad="114300" dist="50800" dir="13500000">
                    <a:prstClr val="black">
                      <a:alpha val="52000"/>
                    </a:prstClr>
                  </a:innerShdw>
                </a:effectLst>
                <a:latin typeface="时尚中黑简体" pitchFamily="2" charset="-122"/>
                <a:ea typeface="时尚中黑简体" pitchFamily="2" charset="-122"/>
              </a:endParaRPr>
            </a:p>
          </p:txBody>
        </p:sp>
      </p:grpSp>
      <p:grpSp>
        <p:nvGrpSpPr>
          <p:cNvPr id="6" name="组合 5"/>
          <p:cNvGrpSpPr/>
          <p:nvPr/>
        </p:nvGrpSpPr>
        <p:grpSpPr>
          <a:xfrm>
            <a:off x="7831067" y="1351883"/>
            <a:ext cx="837206" cy="859083"/>
            <a:chOff x="10527887" y="1802926"/>
            <a:chExt cx="1116533" cy="1145709"/>
          </a:xfrm>
        </p:grpSpPr>
        <p:sp>
          <p:nvSpPr>
            <p:cNvPr id="88" name="椭圆 87"/>
            <p:cNvSpPr/>
            <p:nvPr/>
          </p:nvSpPr>
          <p:spPr>
            <a:xfrm>
              <a:off x="10527887" y="1832102"/>
              <a:ext cx="1116533" cy="1116533"/>
            </a:xfrm>
            <a:prstGeom prst="ellipse">
              <a:avLst/>
            </a:prstGeom>
            <a:gradFill flip="none" rotWithShape="1">
              <a:gsLst>
                <a:gs pos="100000">
                  <a:sysClr val="window" lastClr="FFFFFF">
                    <a:lumMod val="79000"/>
                  </a:sysClr>
                </a:gs>
                <a:gs pos="0">
                  <a:sysClr val="window" lastClr="FFFFFF">
                    <a:lumMod val="93000"/>
                  </a:sysClr>
                </a:gs>
              </a:gsLst>
              <a:lin ang="2700000" scaled="1"/>
              <a:tileRect/>
            </a:gradFill>
            <a:ln w="25400" cap="flat" cmpd="sng" algn="ctr">
              <a:noFill/>
              <a:prstDash val="solid"/>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txBody>
            <a:bodyPr rtlCol="0" anchor="ctr"/>
            <a:lstStyle/>
            <a:p>
              <a:pPr algn="ctr" defTabSz="685617">
                <a:defRPr/>
              </a:pPr>
              <a:endParaRPr lang="zh-CN" altLang="en-US" sz="1350" kern="0">
                <a:solidFill>
                  <a:prstClr val="white"/>
                </a:solidFill>
                <a:latin typeface="Calibri"/>
                <a:ea typeface="宋体"/>
              </a:endParaRPr>
            </a:p>
          </p:txBody>
        </p:sp>
        <p:sp>
          <p:nvSpPr>
            <p:cNvPr id="91" name="TextBox 90"/>
            <p:cNvSpPr txBox="1"/>
            <p:nvPr/>
          </p:nvSpPr>
          <p:spPr>
            <a:xfrm>
              <a:off x="10789972" y="1802926"/>
              <a:ext cx="585059" cy="1092689"/>
            </a:xfrm>
            <a:prstGeom prst="rect">
              <a:avLst/>
            </a:prstGeom>
            <a:noFill/>
          </p:spPr>
          <p:txBody>
            <a:bodyPr wrap="square" rtlCol="0">
              <a:spAutoFit/>
            </a:bodyPr>
            <a:lstStyle/>
            <a:p>
              <a:pPr defTabSz="724641"/>
              <a:r>
                <a:rPr lang="en-US" altLang="zh-CN" sz="4724" b="1" dirty="0" smtClean="0">
                  <a:solidFill>
                    <a:srgbClr val="990033"/>
                  </a:solidFill>
                  <a:effectLst>
                    <a:innerShdw blurRad="114300" dist="50800" dir="13500000">
                      <a:prstClr val="black">
                        <a:alpha val="52000"/>
                      </a:prstClr>
                    </a:innerShdw>
                  </a:effectLst>
                  <a:latin typeface="时尚中黑简体" pitchFamily="2" charset="-122"/>
                  <a:ea typeface="时尚中黑简体" pitchFamily="2" charset="-122"/>
                </a:rPr>
                <a:t>X</a:t>
              </a:r>
              <a:endParaRPr lang="zh-CN" altLang="en-US" sz="4724" b="1" dirty="0">
                <a:solidFill>
                  <a:srgbClr val="990033"/>
                </a:solidFill>
                <a:effectLst>
                  <a:innerShdw blurRad="114300" dist="50800" dir="13500000">
                    <a:prstClr val="black">
                      <a:alpha val="52000"/>
                    </a:prstClr>
                  </a:innerShdw>
                </a:effectLst>
                <a:latin typeface="时尚中黑简体" pitchFamily="2" charset="-122"/>
                <a:ea typeface="时尚中黑简体" pitchFamily="2" charset="-122"/>
              </a:endParaRPr>
            </a:p>
          </p:txBody>
        </p:sp>
      </p:grpSp>
      <p:grpSp>
        <p:nvGrpSpPr>
          <p:cNvPr id="4" name="组合 3"/>
          <p:cNvGrpSpPr/>
          <p:nvPr/>
        </p:nvGrpSpPr>
        <p:grpSpPr>
          <a:xfrm>
            <a:off x="5838334" y="1351883"/>
            <a:ext cx="837206" cy="859083"/>
            <a:chOff x="7870295" y="1802926"/>
            <a:chExt cx="1116533" cy="1145709"/>
          </a:xfrm>
        </p:grpSpPr>
        <p:sp>
          <p:nvSpPr>
            <p:cNvPr id="86" name="椭圆 85"/>
            <p:cNvSpPr/>
            <p:nvPr/>
          </p:nvSpPr>
          <p:spPr>
            <a:xfrm>
              <a:off x="7870295" y="1832102"/>
              <a:ext cx="1116533" cy="1116533"/>
            </a:xfrm>
            <a:prstGeom prst="ellipse">
              <a:avLst/>
            </a:prstGeom>
            <a:gradFill flip="none" rotWithShape="1">
              <a:gsLst>
                <a:gs pos="100000">
                  <a:sysClr val="window" lastClr="FFFFFF">
                    <a:lumMod val="79000"/>
                  </a:sysClr>
                </a:gs>
                <a:gs pos="0">
                  <a:sysClr val="window" lastClr="FFFFFF">
                    <a:lumMod val="93000"/>
                  </a:sysClr>
                </a:gs>
              </a:gsLst>
              <a:lin ang="2700000" scaled="1"/>
              <a:tileRect/>
            </a:gradFill>
            <a:ln w="25400" cap="flat" cmpd="sng" algn="ctr">
              <a:noFill/>
              <a:prstDash val="solid"/>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txBody>
            <a:bodyPr rtlCol="0" anchor="ctr"/>
            <a:lstStyle/>
            <a:p>
              <a:pPr algn="ctr" defTabSz="685617">
                <a:defRPr/>
              </a:pPr>
              <a:endParaRPr lang="zh-CN" altLang="en-US" sz="1350" kern="0">
                <a:solidFill>
                  <a:schemeClr val="accent5">
                    <a:lumMod val="75000"/>
                  </a:schemeClr>
                </a:solidFill>
                <a:latin typeface="Calibri"/>
                <a:ea typeface="宋体"/>
              </a:endParaRPr>
            </a:p>
          </p:txBody>
        </p:sp>
        <p:sp>
          <p:nvSpPr>
            <p:cNvPr id="92" name="TextBox 91"/>
            <p:cNvSpPr txBox="1"/>
            <p:nvPr/>
          </p:nvSpPr>
          <p:spPr>
            <a:xfrm>
              <a:off x="8102531" y="1802926"/>
              <a:ext cx="585059" cy="1092689"/>
            </a:xfrm>
            <a:prstGeom prst="rect">
              <a:avLst/>
            </a:prstGeom>
            <a:noFill/>
          </p:spPr>
          <p:txBody>
            <a:bodyPr wrap="square" rtlCol="0">
              <a:spAutoFit/>
            </a:bodyPr>
            <a:lstStyle/>
            <a:p>
              <a:pPr defTabSz="724641"/>
              <a:r>
                <a:rPr lang="en-US" altLang="zh-CN" sz="4724" b="1" dirty="0">
                  <a:solidFill>
                    <a:srgbClr val="990033"/>
                  </a:solidFill>
                  <a:effectLst>
                    <a:innerShdw blurRad="114300" dist="50800" dir="13500000">
                      <a:prstClr val="black">
                        <a:alpha val="52000"/>
                      </a:prstClr>
                    </a:innerShdw>
                  </a:effectLst>
                  <a:latin typeface="时尚中黑简体" pitchFamily="2" charset="-122"/>
                  <a:ea typeface="时尚中黑简体" pitchFamily="2" charset="-122"/>
                </a:rPr>
                <a:t>0</a:t>
              </a:r>
              <a:endParaRPr lang="zh-CN" altLang="en-US" sz="4724" b="1" dirty="0">
                <a:solidFill>
                  <a:srgbClr val="990033"/>
                </a:solidFill>
                <a:effectLst>
                  <a:innerShdw blurRad="114300" dist="50800" dir="13500000">
                    <a:prstClr val="black">
                      <a:alpha val="52000"/>
                    </a:prstClr>
                  </a:innerShdw>
                </a:effectLst>
                <a:latin typeface="时尚中黑简体" pitchFamily="2" charset="-122"/>
                <a:ea typeface="时尚中黑简体" pitchFamily="2" charset="-122"/>
              </a:endParaRPr>
            </a:p>
          </p:txBody>
        </p:sp>
      </p:grpSp>
      <p:grpSp>
        <p:nvGrpSpPr>
          <p:cNvPr id="5" name="组合 4"/>
          <p:cNvGrpSpPr/>
          <p:nvPr/>
        </p:nvGrpSpPr>
        <p:grpSpPr>
          <a:xfrm>
            <a:off x="6834701" y="1351883"/>
            <a:ext cx="837206" cy="859083"/>
            <a:chOff x="9199091" y="1802926"/>
            <a:chExt cx="1116533" cy="1145709"/>
          </a:xfrm>
        </p:grpSpPr>
        <p:sp>
          <p:nvSpPr>
            <p:cNvPr id="87" name="椭圆 86"/>
            <p:cNvSpPr/>
            <p:nvPr/>
          </p:nvSpPr>
          <p:spPr>
            <a:xfrm>
              <a:off x="9199091" y="1832102"/>
              <a:ext cx="1116533" cy="1116533"/>
            </a:xfrm>
            <a:prstGeom prst="ellipse">
              <a:avLst/>
            </a:prstGeom>
            <a:gradFill flip="none" rotWithShape="1">
              <a:gsLst>
                <a:gs pos="100000">
                  <a:sysClr val="window" lastClr="FFFFFF">
                    <a:lumMod val="79000"/>
                  </a:sysClr>
                </a:gs>
                <a:gs pos="0">
                  <a:sysClr val="window" lastClr="FFFFFF">
                    <a:lumMod val="93000"/>
                  </a:sysClr>
                </a:gs>
              </a:gsLst>
              <a:lin ang="2700000" scaled="1"/>
              <a:tileRect/>
            </a:gradFill>
            <a:ln w="25400" cap="flat" cmpd="sng" algn="ctr">
              <a:noFill/>
              <a:prstDash val="solid"/>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txBody>
            <a:bodyPr rtlCol="0" anchor="ctr"/>
            <a:lstStyle/>
            <a:p>
              <a:pPr algn="ctr" defTabSz="685617">
                <a:defRPr/>
              </a:pPr>
              <a:endParaRPr lang="zh-CN" altLang="en-US" sz="1350" kern="0">
                <a:solidFill>
                  <a:prstClr val="white"/>
                </a:solidFill>
                <a:latin typeface="Calibri"/>
                <a:ea typeface="宋体"/>
              </a:endParaRPr>
            </a:p>
          </p:txBody>
        </p:sp>
        <p:sp>
          <p:nvSpPr>
            <p:cNvPr id="93" name="TextBox 92"/>
            <p:cNvSpPr txBox="1"/>
            <p:nvPr/>
          </p:nvSpPr>
          <p:spPr>
            <a:xfrm>
              <a:off x="9493827" y="1802926"/>
              <a:ext cx="585059" cy="1092689"/>
            </a:xfrm>
            <a:prstGeom prst="rect">
              <a:avLst/>
            </a:prstGeom>
            <a:noFill/>
          </p:spPr>
          <p:txBody>
            <a:bodyPr wrap="square" rtlCol="0">
              <a:spAutoFit/>
            </a:bodyPr>
            <a:lstStyle/>
            <a:p>
              <a:pPr defTabSz="724641"/>
              <a:r>
                <a:rPr lang="en-US" altLang="zh-CN" sz="4724" b="1" dirty="0">
                  <a:solidFill>
                    <a:srgbClr val="990033"/>
                  </a:solidFill>
                  <a:effectLst>
                    <a:innerShdw blurRad="114300" dist="50800" dir="13500000">
                      <a:prstClr val="black">
                        <a:alpha val="52000"/>
                      </a:prstClr>
                    </a:innerShdw>
                  </a:effectLst>
                  <a:latin typeface="时尚中黑简体" pitchFamily="2" charset="-122"/>
                  <a:ea typeface="时尚中黑简体" pitchFamily="2" charset="-122"/>
                </a:rPr>
                <a:t>1</a:t>
              </a:r>
              <a:endParaRPr lang="zh-CN" altLang="en-US" sz="4724" b="1" dirty="0">
                <a:solidFill>
                  <a:srgbClr val="990033"/>
                </a:solidFill>
                <a:effectLst>
                  <a:innerShdw blurRad="114300" dist="50800" dir="13500000">
                    <a:prstClr val="black">
                      <a:alpha val="52000"/>
                    </a:prstClr>
                  </a:innerShdw>
                </a:effectLst>
                <a:latin typeface="时尚中黑简体" pitchFamily="2" charset="-122"/>
                <a:ea typeface="时尚中黑简体" pitchFamily="2" charset="-122"/>
              </a:endParaRPr>
            </a:p>
          </p:txBody>
        </p:sp>
      </p:grpSp>
      <p:sp>
        <p:nvSpPr>
          <p:cNvPr id="94" name="TextBox 93"/>
          <p:cNvSpPr txBox="1"/>
          <p:nvPr/>
        </p:nvSpPr>
        <p:spPr>
          <a:xfrm>
            <a:off x="4863707" y="2775396"/>
            <a:ext cx="3839532" cy="380950"/>
          </a:xfrm>
          <a:prstGeom prst="rect">
            <a:avLst/>
          </a:prstGeom>
          <a:noFill/>
        </p:spPr>
        <p:txBody>
          <a:bodyPr wrap="square" lIns="72467" tIns="36233" rIns="72467" bIns="36233" rtlCol="0">
            <a:spAutoFit/>
          </a:bodyPr>
          <a:lstStyle/>
          <a:p>
            <a:pPr algn="ctr" defTabSz="724641"/>
            <a:r>
              <a:rPr lang="zh-CN" altLang="en-US" sz="2000" kern="0" dirty="0">
                <a:solidFill>
                  <a:schemeClr val="bg1"/>
                </a:solidFill>
                <a:effectLst>
                  <a:outerShdw blurRad="38100" dist="38100" dir="2700000" algn="tl">
                    <a:srgbClr val="000000">
                      <a:alpha val="43137"/>
                    </a:srgbClr>
                  </a:outerShdw>
                </a:effectLst>
                <a:latin typeface="时尚中黑简体" pitchFamily="2" charset="-122"/>
                <a:ea typeface="时尚中黑简体" pitchFamily="2" charset="-122"/>
              </a:rPr>
              <a:t>年终工作总结工作计划</a:t>
            </a:r>
            <a:r>
              <a:rPr lang="en-US" altLang="zh-CN" sz="2000" kern="0" dirty="0">
                <a:solidFill>
                  <a:schemeClr val="bg1"/>
                </a:solidFill>
                <a:effectLst>
                  <a:outerShdw blurRad="38100" dist="38100" dir="2700000" algn="tl">
                    <a:srgbClr val="000000">
                      <a:alpha val="43137"/>
                    </a:srgbClr>
                  </a:outerShdw>
                </a:effectLst>
                <a:latin typeface="时尚中黑简体" pitchFamily="2" charset="-122"/>
                <a:ea typeface="时尚中黑简体" pitchFamily="2" charset="-122"/>
              </a:rPr>
              <a:t>PPT</a:t>
            </a:r>
            <a:r>
              <a:rPr lang="zh-CN" altLang="en-US" sz="2000" kern="0" dirty="0">
                <a:solidFill>
                  <a:schemeClr val="bg1"/>
                </a:solidFill>
                <a:effectLst>
                  <a:outerShdw blurRad="38100" dist="38100" dir="2700000" algn="tl">
                    <a:srgbClr val="000000">
                      <a:alpha val="43137"/>
                    </a:srgbClr>
                  </a:outerShdw>
                </a:effectLst>
                <a:latin typeface="时尚中黑简体" pitchFamily="2" charset="-122"/>
                <a:ea typeface="时尚中黑简体" pitchFamily="2" charset="-122"/>
              </a:rPr>
              <a:t>模板</a:t>
            </a:r>
          </a:p>
        </p:txBody>
      </p:sp>
      <p:sp>
        <p:nvSpPr>
          <p:cNvPr id="95" name="TextBox 94"/>
          <p:cNvSpPr txBox="1"/>
          <p:nvPr/>
        </p:nvSpPr>
        <p:spPr>
          <a:xfrm>
            <a:off x="4841968" y="2339020"/>
            <a:ext cx="3535778" cy="465461"/>
          </a:xfrm>
          <a:prstGeom prst="rect">
            <a:avLst/>
          </a:prstGeom>
          <a:noFill/>
          <a:effectLst/>
        </p:spPr>
        <p:txBody>
          <a:bodyPr wrap="square" lIns="72467" tIns="36233" rIns="72467" bIns="36233" rtlCol="0">
            <a:spAutoFit/>
          </a:bodyPr>
          <a:lstStyle/>
          <a:p>
            <a:pPr algn="r" defTabSz="724641">
              <a:defRPr/>
            </a:pPr>
            <a:r>
              <a:rPr lang="en-US" altLang="zh-CN" sz="2549" kern="0" dirty="0">
                <a:solidFill>
                  <a:schemeClr val="bg1"/>
                </a:solidFill>
                <a:effectLst>
                  <a:outerShdw blurRad="38100" dist="38100" dir="2700000" algn="tl">
                    <a:srgbClr val="000000">
                      <a:alpha val="43137"/>
                    </a:srgbClr>
                  </a:outerShdw>
                </a:effectLst>
                <a:latin typeface="时尚中黑简体" pitchFamily="2" charset="-122"/>
                <a:ea typeface="时尚中黑简体" pitchFamily="2" charset="-122"/>
              </a:rPr>
              <a:t>BUSINESS REPORT</a:t>
            </a:r>
            <a:endParaRPr lang="zh-CN" altLang="en-US" sz="2549" kern="0" dirty="0">
              <a:solidFill>
                <a:schemeClr val="bg1"/>
              </a:solidFill>
              <a:effectLst>
                <a:outerShdw blurRad="38100" dist="38100" dir="2700000" algn="tl">
                  <a:srgbClr val="000000">
                    <a:alpha val="43137"/>
                  </a:srgbClr>
                </a:outerShdw>
              </a:effectLst>
              <a:latin typeface="时尚中黑简体" pitchFamily="2" charset="-122"/>
              <a:ea typeface="时尚中黑简体" pitchFamily="2" charset="-122"/>
            </a:endParaRPr>
          </a:p>
        </p:txBody>
      </p:sp>
      <p:grpSp>
        <p:nvGrpSpPr>
          <p:cNvPr id="64" name="组合 63"/>
          <p:cNvGrpSpPr/>
          <p:nvPr/>
        </p:nvGrpSpPr>
        <p:grpSpPr>
          <a:xfrm>
            <a:off x="4724546" y="3230728"/>
            <a:ext cx="4220313" cy="300211"/>
            <a:chOff x="5256053" y="3563286"/>
            <a:chExt cx="5328828" cy="378229"/>
          </a:xfrm>
        </p:grpSpPr>
        <p:sp>
          <p:nvSpPr>
            <p:cNvPr id="70" name="TextBox 69"/>
            <p:cNvSpPr txBox="1"/>
            <p:nvPr/>
          </p:nvSpPr>
          <p:spPr>
            <a:xfrm>
              <a:off x="5256053" y="3563286"/>
              <a:ext cx="1107560" cy="378228"/>
            </a:xfrm>
            <a:prstGeom prst="rect">
              <a:avLst/>
            </a:prstGeom>
            <a:noFill/>
          </p:spPr>
          <p:txBody>
            <a:bodyPr wrap="none" rtlCol="0">
              <a:spAutoFit/>
            </a:bodyPr>
            <a:lstStyle/>
            <a:p>
              <a:pPr defTabSz="724641">
                <a:defRPr/>
              </a:pPr>
              <a:r>
                <a:rPr lang="zh-CN" altLang="en-US" sz="1351" kern="0" dirty="0">
                  <a:solidFill>
                    <a:schemeClr val="bg1"/>
                  </a:solidFill>
                  <a:latin typeface="时尚中黑简体" pitchFamily="2" charset="-122"/>
                  <a:ea typeface="时尚中黑简体" pitchFamily="2" charset="-122"/>
                </a:rPr>
                <a:t>工作总结</a:t>
              </a:r>
            </a:p>
          </p:txBody>
        </p:sp>
        <p:sp>
          <p:nvSpPr>
            <p:cNvPr id="71" name="TextBox 70"/>
            <p:cNvSpPr txBox="1"/>
            <p:nvPr/>
          </p:nvSpPr>
          <p:spPr>
            <a:xfrm>
              <a:off x="6446940" y="3563286"/>
              <a:ext cx="1407120" cy="378228"/>
            </a:xfrm>
            <a:prstGeom prst="rect">
              <a:avLst/>
            </a:prstGeom>
            <a:noFill/>
          </p:spPr>
          <p:txBody>
            <a:bodyPr wrap="none" rtlCol="0">
              <a:spAutoFit/>
            </a:bodyPr>
            <a:lstStyle/>
            <a:p>
              <a:pPr defTabSz="724641">
                <a:defRPr/>
              </a:pPr>
              <a:r>
                <a:rPr lang="en-US" altLang="zh-CN" sz="1351" kern="0" dirty="0">
                  <a:solidFill>
                    <a:schemeClr val="bg1"/>
                  </a:solidFill>
                  <a:latin typeface="时尚中黑简体" pitchFamily="2" charset="-122"/>
                  <a:ea typeface="时尚中黑简体" pitchFamily="2" charset="-122"/>
                </a:rPr>
                <a:t>/</a:t>
              </a:r>
              <a:r>
                <a:rPr lang="zh-CN" altLang="en-US" sz="1351" kern="0" dirty="0">
                  <a:solidFill>
                    <a:schemeClr val="bg1"/>
                  </a:solidFill>
                  <a:latin typeface="时尚中黑简体" pitchFamily="2" charset="-122"/>
                  <a:ea typeface="时尚中黑简体" pitchFamily="2" charset="-122"/>
                </a:rPr>
                <a:t>商务报告</a:t>
              </a:r>
              <a:r>
                <a:rPr lang="en-US" altLang="zh-CN" sz="1351" kern="0" dirty="0">
                  <a:solidFill>
                    <a:schemeClr val="bg1"/>
                  </a:solidFill>
                  <a:latin typeface="时尚中黑简体" pitchFamily="2" charset="-122"/>
                  <a:ea typeface="时尚中黑简体" pitchFamily="2" charset="-122"/>
                </a:rPr>
                <a:t>/</a:t>
              </a:r>
              <a:endParaRPr lang="zh-CN" altLang="en-US" sz="1351" kern="0" dirty="0">
                <a:solidFill>
                  <a:schemeClr val="bg1"/>
                </a:solidFill>
                <a:latin typeface="时尚中黑简体" pitchFamily="2" charset="-122"/>
                <a:ea typeface="时尚中黑简体" pitchFamily="2" charset="-122"/>
              </a:endParaRPr>
            </a:p>
          </p:txBody>
        </p:sp>
        <p:sp>
          <p:nvSpPr>
            <p:cNvPr id="72" name="TextBox 71"/>
            <p:cNvSpPr txBox="1"/>
            <p:nvPr/>
          </p:nvSpPr>
          <p:spPr>
            <a:xfrm>
              <a:off x="7977917" y="3563286"/>
              <a:ext cx="1257340" cy="378228"/>
            </a:xfrm>
            <a:prstGeom prst="rect">
              <a:avLst/>
            </a:prstGeom>
            <a:noFill/>
          </p:spPr>
          <p:txBody>
            <a:bodyPr wrap="none" rtlCol="0">
              <a:spAutoFit/>
            </a:bodyPr>
            <a:lstStyle/>
            <a:p>
              <a:pPr defTabSz="724641">
                <a:defRPr/>
              </a:pPr>
              <a:r>
                <a:rPr lang="zh-CN" altLang="en-US" sz="1351" kern="0" dirty="0">
                  <a:solidFill>
                    <a:schemeClr val="bg1"/>
                  </a:solidFill>
                  <a:latin typeface="时尚中黑简体" pitchFamily="2" charset="-122"/>
                  <a:ea typeface="时尚中黑简体" pitchFamily="2" charset="-122"/>
                </a:rPr>
                <a:t>新年计划</a:t>
              </a:r>
              <a:r>
                <a:rPr lang="en-US" altLang="zh-CN" sz="1351" kern="0" dirty="0">
                  <a:solidFill>
                    <a:schemeClr val="bg1"/>
                  </a:solidFill>
                  <a:latin typeface="时尚中黑简体" pitchFamily="2" charset="-122"/>
                  <a:ea typeface="时尚中黑简体" pitchFamily="2" charset="-122"/>
                </a:rPr>
                <a:t>/</a:t>
              </a:r>
              <a:endParaRPr lang="zh-CN" altLang="en-US" sz="1351" kern="0" dirty="0">
                <a:solidFill>
                  <a:schemeClr val="bg1"/>
                </a:solidFill>
                <a:latin typeface="时尚中黑简体" pitchFamily="2" charset="-122"/>
                <a:ea typeface="时尚中黑简体" pitchFamily="2" charset="-122"/>
              </a:endParaRPr>
            </a:p>
          </p:txBody>
        </p:sp>
        <p:sp>
          <p:nvSpPr>
            <p:cNvPr id="73" name="TextBox 72"/>
            <p:cNvSpPr txBox="1"/>
            <p:nvPr/>
          </p:nvSpPr>
          <p:spPr>
            <a:xfrm>
              <a:off x="9323493" y="3563287"/>
              <a:ext cx="1261388" cy="378228"/>
            </a:xfrm>
            <a:prstGeom prst="rect">
              <a:avLst/>
            </a:prstGeom>
            <a:noFill/>
          </p:spPr>
          <p:txBody>
            <a:bodyPr wrap="none" rtlCol="0">
              <a:spAutoFit/>
            </a:bodyPr>
            <a:lstStyle/>
            <a:p>
              <a:pPr defTabSz="724641">
                <a:defRPr/>
              </a:pPr>
              <a:r>
                <a:rPr lang="zh-CN" altLang="en-US" sz="1351" kern="0" dirty="0">
                  <a:solidFill>
                    <a:schemeClr val="bg1"/>
                  </a:solidFill>
                  <a:latin typeface="时尚中黑简体" pitchFamily="2" charset="-122"/>
                  <a:ea typeface="时尚中黑简体" pitchFamily="2" charset="-122"/>
                </a:rPr>
                <a:t>商</a:t>
              </a:r>
              <a:r>
                <a:rPr lang="en-US" altLang="zh-CN" sz="1351" kern="0" dirty="0">
                  <a:solidFill>
                    <a:schemeClr val="bg1"/>
                  </a:solidFill>
                  <a:latin typeface="时尚中黑简体" pitchFamily="2" charset="-122"/>
                  <a:ea typeface="时尚中黑简体" pitchFamily="2" charset="-122"/>
                </a:rPr>
                <a:t>X</a:t>
              </a:r>
              <a:r>
                <a:rPr lang="zh-CN" altLang="en-US" sz="1351" kern="0" dirty="0">
                  <a:solidFill>
                    <a:schemeClr val="bg1"/>
                  </a:solidFill>
                  <a:latin typeface="时尚中黑简体" pitchFamily="2" charset="-122"/>
                  <a:ea typeface="时尚中黑简体" pitchFamily="2" charset="-122"/>
                </a:rPr>
                <a:t>务展示</a:t>
              </a:r>
            </a:p>
          </p:txBody>
        </p:sp>
      </p:grpSp>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6140" y="1288708"/>
            <a:ext cx="4875463" cy="3872147"/>
          </a:xfrm>
          <a:prstGeom prst="rect">
            <a:avLst/>
          </a:prstGeom>
        </p:spPr>
      </p:pic>
    </p:spTree>
    <p:extLst>
      <p:ext uri="{BB962C8B-B14F-4D97-AF65-F5344CB8AC3E}">
        <p14:creationId xmlns:p14="http://schemas.microsoft.com/office/powerpoint/2010/main" val="178402403"/>
      </p:ext>
    </p:extLst>
  </p:cSld>
  <p:clrMapOvr>
    <a:masterClrMapping/>
  </p:clrMapOvr>
  <mc:AlternateContent xmlns:mc="http://schemas.openxmlformats.org/markup-compatibility/2006" xmlns:p14="http://schemas.microsoft.com/office/powerpoint/2010/main">
    <mc:Choice Requires="p14">
      <p:transition spd="slow" p14:dur="2000" advTm="6000">
        <p14:vortex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8)">
                                      <p:cBhvr>
                                        <p:cTn id="7" dur="2000"/>
                                        <p:tgtEl>
                                          <p:spTgt spid="7"/>
                                        </p:tgtEl>
                                      </p:cBhvr>
                                    </p:animEffect>
                                  </p:childTnLst>
                                </p:cTn>
                              </p:par>
                            </p:childTnLst>
                          </p:cTn>
                        </p:par>
                        <p:par>
                          <p:cTn id="8" fill="hold">
                            <p:stCondLst>
                              <p:cond delay="2000"/>
                            </p:stCondLst>
                            <p:childTnLst>
                              <p:par>
                                <p:cTn id="9" presetID="5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Scale>
                                      <p:cBhvr>
                                        <p:cTn id="11" dur="5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500" decel="50000" fill="hold">
                                          <p:stCondLst>
                                            <p:cond delay="0"/>
                                          </p:stCondLst>
                                        </p:cTn>
                                        <p:tgtEl>
                                          <p:spTgt spid="2"/>
                                        </p:tgtEl>
                                        <p:attrNameLst>
                                          <p:attrName>ppt_x</p:attrName>
                                          <p:attrName>ppt_y</p:attrName>
                                        </p:attrNameLst>
                                      </p:cBhvr>
                                    </p:animMotion>
                                    <p:animEffect transition="in" filter="fade">
                                      <p:cBhvr>
                                        <p:cTn id="13" dur="500"/>
                                        <p:tgtEl>
                                          <p:spTgt spid="2"/>
                                        </p:tgtEl>
                                      </p:cBhvr>
                                    </p:animEffect>
                                  </p:childTnLst>
                                </p:cTn>
                              </p:par>
                            </p:childTnLst>
                          </p:cTn>
                        </p:par>
                        <p:par>
                          <p:cTn id="14" fill="hold">
                            <p:stCondLst>
                              <p:cond delay="2500"/>
                            </p:stCondLst>
                            <p:childTnLst>
                              <p:par>
                                <p:cTn id="15" presetID="26" presetClass="emph" presetSubtype="0" fill="hold" nodeType="afterEffect">
                                  <p:stCondLst>
                                    <p:cond delay="0"/>
                                  </p:stCondLst>
                                  <p:childTnLst>
                                    <p:animEffect transition="out" filter="fade">
                                      <p:cBhvr>
                                        <p:cTn id="16" dur="250" tmFilter="0, 0; .2, .5; .8, .5; 1, 0"/>
                                        <p:tgtEl>
                                          <p:spTgt spid="2"/>
                                        </p:tgtEl>
                                      </p:cBhvr>
                                    </p:animEffect>
                                    <p:animScale>
                                      <p:cBhvr>
                                        <p:cTn id="17" dur="125" autoRev="1" fill="hold"/>
                                        <p:tgtEl>
                                          <p:spTgt spid="2"/>
                                        </p:tgtEl>
                                      </p:cBhvr>
                                      <p:by x="105000" y="105000"/>
                                    </p:animScale>
                                  </p:childTnLst>
                                </p:cTn>
                              </p:par>
                            </p:childTnLst>
                          </p:cTn>
                        </p:par>
                        <p:par>
                          <p:cTn id="18" fill="hold">
                            <p:stCondLst>
                              <p:cond delay="2750"/>
                            </p:stCondLst>
                            <p:childTnLst>
                              <p:par>
                                <p:cTn id="19" presetID="5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500" decel="50000" fill="hold">
                                          <p:stCondLst>
                                            <p:cond delay="0"/>
                                          </p:stCondLst>
                                        </p:cTn>
                                        <p:tgtEl>
                                          <p:spTgt spid="4"/>
                                        </p:tgtEl>
                                        <p:attrNameLst>
                                          <p:attrName>ppt_x</p:attrName>
                                          <p:attrName>ppt_y</p:attrName>
                                        </p:attrNameLst>
                                      </p:cBhvr>
                                    </p:animMotion>
                                    <p:animEffect transition="in" filter="fade">
                                      <p:cBhvr>
                                        <p:cTn id="23" dur="500"/>
                                        <p:tgtEl>
                                          <p:spTgt spid="4"/>
                                        </p:tgtEl>
                                      </p:cBhvr>
                                    </p:animEffect>
                                  </p:childTnLst>
                                </p:cTn>
                              </p:par>
                            </p:childTnLst>
                          </p:cTn>
                        </p:par>
                        <p:par>
                          <p:cTn id="24" fill="hold">
                            <p:stCondLst>
                              <p:cond delay="3250"/>
                            </p:stCondLst>
                            <p:childTnLst>
                              <p:par>
                                <p:cTn id="25" presetID="26" presetClass="emph" presetSubtype="0" fill="hold" nodeType="afterEffect">
                                  <p:stCondLst>
                                    <p:cond delay="0"/>
                                  </p:stCondLst>
                                  <p:childTnLst>
                                    <p:animEffect transition="out" filter="fade">
                                      <p:cBhvr>
                                        <p:cTn id="26" dur="250" tmFilter="0, 0; .2, .5; .8, .5; 1, 0"/>
                                        <p:tgtEl>
                                          <p:spTgt spid="4"/>
                                        </p:tgtEl>
                                      </p:cBhvr>
                                    </p:animEffect>
                                    <p:animScale>
                                      <p:cBhvr>
                                        <p:cTn id="27" dur="125" autoRev="1" fill="hold"/>
                                        <p:tgtEl>
                                          <p:spTgt spid="4"/>
                                        </p:tgtEl>
                                      </p:cBhvr>
                                      <p:by x="105000" y="105000"/>
                                    </p:animScale>
                                  </p:childTnLst>
                                </p:cTn>
                              </p:par>
                            </p:childTnLst>
                          </p:cTn>
                        </p:par>
                        <p:par>
                          <p:cTn id="28" fill="hold">
                            <p:stCondLst>
                              <p:cond delay="3500"/>
                            </p:stCondLst>
                            <p:childTnLst>
                              <p:par>
                                <p:cTn id="29" presetID="52"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Scale>
                                      <p:cBhvr>
                                        <p:cTn id="31"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5"/>
                                        </p:tgtEl>
                                        <p:attrNameLst>
                                          <p:attrName>ppt_x</p:attrName>
                                          <p:attrName>ppt_y</p:attrName>
                                        </p:attrNameLst>
                                      </p:cBhvr>
                                    </p:animMotion>
                                    <p:animEffect transition="in" filter="fade">
                                      <p:cBhvr>
                                        <p:cTn id="33" dur="500"/>
                                        <p:tgtEl>
                                          <p:spTgt spid="5"/>
                                        </p:tgtEl>
                                      </p:cBhvr>
                                    </p:animEffect>
                                  </p:childTnLst>
                                </p:cTn>
                              </p:par>
                            </p:childTnLst>
                          </p:cTn>
                        </p:par>
                        <p:par>
                          <p:cTn id="34" fill="hold">
                            <p:stCondLst>
                              <p:cond delay="4000"/>
                            </p:stCondLst>
                            <p:childTnLst>
                              <p:par>
                                <p:cTn id="35" presetID="26" presetClass="emph" presetSubtype="0" fill="hold" nodeType="afterEffect">
                                  <p:stCondLst>
                                    <p:cond delay="0"/>
                                  </p:stCondLst>
                                  <p:childTnLst>
                                    <p:animEffect transition="out" filter="fade">
                                      <p:cBhvr>
                                        <p:cTn id="36" dur="250" tmFilter="0, 0; .2, .5; .8, .5; 1, 0"/>
                                        <p:tgtEl>
                                          <p:spTgt spid="5"/>
                                        </p:tgtEl>
                                      </p:cBhvr>
                                    </p:animEffect>
                                    <p:animScale>
                                      <p:cBhvr>
                                        <p:cTn id="37" dur="125" autoRev="1" fill="hold"/>
                                        <p:tgtEl>
                                          <p:spTgt spid="5"/>
                                        </p:tgtEl>
                                      </p:cBhvr>
                                      <p:by x="105000" y="105000"/>
                                    </p:animScale>
                                  </p:childTnLst>
                                </p:cTn>
                              </p:par>
                            </p:childTnLst>
                          </p:cTn>
                        </p:par>
                        <p:par>
                          <p:cTn id="38" fill="hold">
                            <p:stCondLst>
                              <p:cond delay="4250"/>
                            </p:stCondLst>
                            <p:childTnLst>
                              <p:par>
                                <p:cTn id="39" presetID="52" presetClass="entr" presetSubtype="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Scale>
                                      <p:cBhvr>
                                        <p:cTn id="41"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6"/>
                                        </p:tgtEl>
                                        <p:attrNameLst>
                                          <p:attrName>ppt_x</p:attrName>
                                          <p:attrName>ppt_y</p:attrName>
                                        </p:attrNameLst>
                                      </p:cBhvr>
                                    </p:animMotion>
                                    <p:animEffect transition="in" filter="fade">
                                      <p:cBhvr>
                                        <p:cTn id="43" dur="500"/>
                                        <p:tgtEl>
                                          <p:spTgt spid="6"/>
                                        </p:tgtEl>
                                      </p:cBhvr>
                                    </p:animEffect>
                                  </p:childTnLst>
                                </p:cTn>
                              </p:par>
                            </p:childTnLst>
                          </p:cTn>
                        </p:par>
                        <p:par>
                          <p:cTn id="44" fill="hold">
                            <p:stCondLst>
                              <p:cond delay="4750"/>
                            </p:stCondLst>
                            <p:childTnLst>
                              <p:par>
                                <p:cTn id="45" presetID="26" presetClass="emph" presetSubtype="0" fill="hold" nodeType="afterEffect">
                                  <p:stCondLst>
                                    <p:cond delay="0"/>
                                  </p:stCondLst>
                                  <p:childTnLst>
                                    <p:animEffect transition="out" filter="fade">
                                      <p:cBhvr>
                                        <p:cTn id="46" dur="250" tmFilter="0, 0; .2, .5; .8, .5; 1, 0"/>
                                        <p:tgtEl>
                                          <p:spTgt spid="6"/>
                                        </p:tgtEl>
                                      </p:cBhvr>
                                    </p:animEffect>
                                    <p:animScale>
                                      <p:cBhvr>
                                        <p:cTn id="47" dur="125" autoRev="1" fill="hold"/>
                                        <p:tgtEl>
                                          <p:spTgt spid="6"/>
                                        </p:tgtEl>
                                      </p:cBhvr>
                                      <p:by x="105000" y="105000"/>
                                    </p:animScale>
                                  </p:childTnLst>
                                </p:cTn>
                              </p:par>
                            </p:childTnLst>
                          </p:cTn>
                        </p:par>
                        <p:par>
                          <p:cTn id="48" fill="hold">
                            <p:stCondLst>
                              <p:cond delay="50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95"/>
                                        </p:tgtEl>
                                        <p:attrNameLst>
                                          <p:attrName>style.visibility</p:attrName>
                                        </p:attrNameLst>
                                      </p:cBhvr>
                                      <p:to>
                                        <p:strVal val="visible"/>
                                      </p:to>
                                    </p:set>
                                    <p:anim calcmode="lin" valueType="num">
                                      <p:cBhvr>
                                        <p:cTn id="51" dur="500" fill="hold"/>
                                        <p:tgtEl>
                                          <p:spTgt spid="95"/>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5"/>
                                        </p:tgtEl>
                                        <p:attrNameLst>
                                          <p:attrName>ppt_y</p:attrName>
                                        </p:attrNameLst>
                                      </p:cBhvr>
                                      <p:tavLst>
                                        <p:tav tm="0">
                                          <p:val>
                                            <p:strVal val="#ppt_y"/>
                                          </p:val>
                                        </p:tav>
                                        <p:tav tm="100000">
                                          <p:val>
                                            <p:strVal val="#ppt_y"/>
                                          </p:val>
                                        </p:tav>
                                      </p:tavLst>
                                    </p:anim>
                                    <p:anim calcmode="lin" valueType="num">
                                      <p:cBhvr>
                                        <p:cTn id="53" dur="500" fill="hold"/>
                                        <p:tgtEl>
                                          <p:spTgt spid="95"/>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5"/>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5"/>
                                        </p:tgtEl>
                                      </p:cBhvr>
                                    </p:animEffect>
                                  </p:childTnLst>
                                </p:cTn>
                              </p:par>
                            </p:childTnLst>
                          </p:cTn>
                        </p:par>
                        <p:par>
                          <p:cTn id="56" fill="hold">
                            <p:stCondLst>
                              <p:cond delay="6150"/>
                            </p:stCondLst>
                            <p:childTnLst>
                              <p:par>
                                <p:cTn id="57" presetID="53" presetClass="entr" presetSubtype="16"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 calcmode="lin" valueType="num">
                                      <p:cBhvr>
                                        <p:cTn id="59" dur="500" fill="hold"/>
                                        <p:tgtEl>
                                          <p:spTgt spid="94"/>
                                        </p:tgtEl>
                                        <p:attrNameLst>
                                          <p:attrName>ppt_w</p:attrName>
                                        </p:attrNameLst>
                                      </p:cBhvr>
                                      <p:tavLst>
                                        <p:tav tm="0">
                                          <p:val>
                                            <p:fltVal val="0"/>
                                          </p:val>
                                        </p:tav>
                                        <p:tav tm="100000">
                                          <p:val>
                                            <p:strVal val="#ppt_w"/>
                                          </p:val>
                                        </p:tav>
                                      </p:tavLst>
                                    </p:anim>
                                    <p:anim calcmode="lin" valueType="num">
                                      <p:cBhvr>
                                        <p:cTn id="60" dur="500" fill="hold"/>
                                        <p:tgtEl>
                                          <p:spTgt spid="94"/>
                                        </p:tgtEl>
                                        <p:attrNameLst>
                                          <p:attrName>ppt_h</p:attrName>
                                        </p:attrNameLst>
                                      </p:cBhvr>
                                      <p:tavLst>
                                        <p:tav tm="0">
                                          <p:val>
                                            <p:fltVal val="0"/>
                                          </p:val>
                                        </p:tav>
                                        <p:tav tm="100000">
                                          <p:val>
                                            <p:strVal val="#ppt_h"/>
                                          </p:val>
                                        </p:tav>
                                      </p:tavLst>
                                    </p:anim>
                                    <p:animEffect transition="in" filter="fade">
                                      <p:cBhvr>
                                        <p:cTn id="61" dur="500"/>
                                        <p:tgtEl>
                                          <p:spTgt spid="94"/>
                                        </p:tgtEl>
                                      </p:cBhvr>
                                    </p:animEffect>
                                  </p:childTnLst>
                                </p:cTn>
                              </p:par>
                            </p:childTnLst>
                          </p:cTn>
                        </p:par>
                        <p:par>
                          <p:cTn id="62" fill="hold">
                            <p:stCondLst>
                              <p:cond delay="6650"/>
                            </p:stCondLst>
                            <p:childTnLst>
                              <p:par>
                                <p:cTn id="63" presetID="22" presetClass="entr" presetSubtype="8" fill="hold"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500"/>
                                        <p:tgtEl>
                                          <p:spTgt spid="64"/>
                                        </p:tgtEl>
                                      </p:cBhvr>
                                    </p:animEffect>
                                  </p:childTnLst>
                                </p:cTn>
                              </p:par>
                            </p:childTnLst>
                          </p:cTn>
                        </p:par>
                        <p:par>
                          <p:cTn id="66" fill="hold">
                            <p:stCondLst>
                              <p:cond delay="7150"/>
                            </p:stCondLst>
                            <p:childTnLst>
                              <p:par>
                                <p:cTn id="67" presetID="42"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250"/>
                                        <p:tgtEl>
                                          <p:spTgt spid="37"/>
                                        </p:tgtEl>
                                      </p:cBhvr>
                                    </p:animEffect>
                                    <p:anim calcmode="lin" valueType="num">
                                      <p:cBhvr>
                                        <p:cTn id="70" dur="250" fill="hold"/>
                                        <p:tgtEl>
                                          <p:spTgt spid="37"/>
                                        </p:tgtEl>
                                        <p:attrNameLst>
                                          <p:attrName>ppt_x</p:attrName>
                                        </p:attrNameLst>
                                      </p:cBhvr>
                                      <p:tavLst>
                                        <p:tav tm="0">
                                          <p:val>
                                            <p:strVal val="#ppt_x"/>
                                          </p:val>
                                        </p:tav>
                                        <p:tav tm="100000">
                                          <p:val>
                                            <p:strVal val="#ppt_x"/>
                                          </p:val>
                                        </p:tav>
                                      </p:tavLst>
                                    </p:anim>
                                    <p:anim calcmode="lin" valueType="num">
                                      <p:cBhvr>
                                        <p:cTn id="71" dur="250" fill="hold"/>
                                        <p:tgtEl>
                                          <p:spTgt spid="37"/>
                                        </p:tgtEl>
                                        <p:attrNameLst>
                                          <p:attrName>ppt_y</p:attrName>
                                        </p:attrNameLst>
                                      </p:cBhvr>
                                      <p:tavLst>
                                        <p:tav tm="0">
                                          <p:val>
                                            <p:strVal val="#ppt_y+.1"/>
                                          </p:val>
                                        </p:tav>
                                        <p:tav tm="100000">
                                          <p:val>
                                            <p:strVal val="#ppt_y"/>
                                          </p:val>
                                        </p:tav>
                                      </p:tavLst>
                                    </p:anim>
                                  </p:childTnLst>
                                </p:cTn>
                              </p:par>
                            </p:childTnLst>
                          </p:cTn>
                        </p:par>
                        <p:par>
                          <p:cTn id="72" fill="hold">
                            <p:stCondLst>
                              <p:cond delay="7400"/>
                            </p:stCondLst>
                            <p:childTnLst>
                              <p:par>
                                <p:cTn id="73" presetID="42" presetClass="entr" presetSubtype="0" fill="hold"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250"/>
                                        <p:tgtEl>
                                          <p:spTgt spid="43"/>
                                        </p:tgtEl>
                                      </p:cBhvr>
                                    </p:animEffect>
                                    <p:anim calcmode="lin" valueType="num">
                                      <p:cBhvr>
                                        <p:cTn id="76" dur="250" fill="hold"/>
                                        <p:tgtEl>
                                          <p:spTgt spid="43"/>
                                        </p:tgtEl>
                                        <p:attrNameLst>
                                          <p:attrName>ppt_x</p:attrName>
                                        </p:attrNameLst>
                                      </p:cBhvr>
                                      <p:tavLst>
                                        <p:tav tm="0">
                                          <p:val>
                                            <p:strVal val="#ppt_x"/>
                                          </p:val>
                                        </p:tav>
                                        <p:tav tm="100000">
                                          <p:val>
                                            <p:strVal val="#ppt_x"/>
                                          </p:val>
                                        </p:tav>
                                      </p:tavLst>
                                    </p:anim>
                                    <p:anim calcmode="lin" valueType="num">
                                      <p:cBhvr>
                                        <p:cTn id="77" dur="250" fill="hold"/>
                                        <p:tgtEl>
                                          <p:spTgt spid="43"/>
                                        </p:tgtEl>
                                        <p:attrNameLst>
                                          <p:attrName>ppt_y</p:attrName>
                                        </p:attrNameLst>
                                      </p:cBhvr>
                                      <p:tavLst>
                                        <p:tav tm="0">
                                          <p:val>
                                            <p:strVal val="#ppt_y+.1"/>
                                          </p:val>
                                        </p:tav>
                                        <p:tav tm="100000">
                                          <p:val>
                                            <p:strVal val="#ppt_y"/>
                                          </p:val>
                                        </p:tav>
                                      </p:tavLst>
                                    </p:anim>
                                  </p:childTnLst>
                                </p:cTn>
                              </p:par>
                            </p:childTnLst>
                          </p:cTn>
                        </p:par>
                        <p:par>
                          <p:cTn id="78" fill="hold">
                            <p:stCondLst>
                              <p:cond delay="7650"/>
                            </p:stCondLst>
                            <p:childTnLst>
                              <p:par>
                                <p:cTn id="79" presetID="42" presetClass="entr" presetSubtype="0" fill="hold" nodeType="after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250"/>
                                        <p:tgtEl>
                                          <p:spTgt spid="48"/>
                                        </p:tgtEl>
                                      </p:cBhvr>
                                    </p:animEffect>
                                    <p:anim calcmode="lin" valueType="num">
                                      <p:cBhvr>
                                        <p:cTn id="82" dur="250" fill="hold"/>
                                        <p:tgtEl>
                                          <p:spTgt spid="48"/>
                                        </p:tgtEl>
                                        <p:attrNameLst>
                                          <p:attrName>ppt_x</p:attrName>
                                        </p:attrNameLst>
                                      </p:cBhvr>
                                      <p:tavLst>
                                        <p:tav tm="0">
                                          <p:val>
                                            <p:strVal val="#ppt_x"/>
                                          </p:val>
                                        </p:tav>
                                        <p:tav tm="100000">
                                          <p:val>
                                            <p:strVal val="#ppt_x"/>
                                          </p:val>
                                        </p:tav>
                                      </p:tavLst>
                                    </p:anim>
                                    <p:anim calcmode="lin" valueType="num">
                                      <p:cBhvr>
                                        <p:cTn id="83" dur="250" fill="hold"/>
                                        <p:tgtEl>
                                          <p:spTgt spid="48"/>
                                        </p:tgtEl>
                                        <p:attrNameLst>
                                          <p:attrName>ppt_y</p:attrName>
                                        </p:attrNameLst>
                                      </p:cBhvr>
                                      <p:tavLst>
                                        <p:tav tm="0">
                                          <p:val>
                                            <p:strVal val="#ppt_y+.1"/>
                                          </p:val>
                                        </p:tav>
                                        <p:tav tm="100000">
                                          <p:val>
                                            <p:strVal val="#ppt_y"/>
                                          </p:val>
                                        </p:tav>
                                      </p:tavLst>
                                    </p:anim>
                                  </p:childTnLst>
                                </p:cTn>
                              </p:par>
                            </p:childTnLst>
                          </p:cTn>
                        </p:par>
                        <p:par>
                          <p:cTn id="84" fill="hold">
                            <p:stCondLst>
                              <p:cond delay="7900"/>
                            </p:stCondLst>
                            <p:childTnLst>
                              <p:par>
                                <p:cTn id="85" presetID="42" presetClass="entr" presetSubtype="0" fill="hold"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250"/>
                                        <p:tgtEl>
                                          <p:spTgt spid="51"/>
                                        </p:tgtEl>
                                      </p:cBhvr>
                                    </p:animEffect>
                                    <p:anim calcmode="lin" valueType="num">
                                      <p:cBhvr>
                                        <p:cTn id="88" dur="250" fill="hold"/>
                                        <p:tgtEl>
                                          <p:spTgt spid="51"/>
                                        </p:tgtEl>
                                        <p:attrNameLst>
                                          <p:attrName>ppt_x</p:attrName>
                                        </p:attrNameLst>
                                      </p:cBhvr>
                                      <p:tavLst>
                                        <p:tav tm="0">
                                          <p:val>
                                            <p:strVal val="#ppt_x"/>
                                          </p:val>
                                        </p:tav>
                                        <p:tav tm="100000">
                                          <p:val>
                                            <p:strVal val="#ppt_x"/>
                                          </p:val>
                                        </p:tav>
                                      </p:tavLst>
                                    </p:anim>
                                    <p:anim calcmode="lin" valueType="num">
                                      <p:cBhvr>
                                        <p:cTn id="89" dur="250" fill="hold"/>
                                        <p:tgtEl>
                                          <p:spTgt spid="51"/>
                                        </p:tgtEl>
                                        <p:attrNameLst>
                                          <p:attrName>ppt_y</p:attrName>
                                        </p:attrNameLst>
                                      </p:cBhvr>
                                      <p:tavLst>
                                        <p:tav tm="0">
                                          <p:val>
                                            <p:strVal val="#ppt_y+.1"/>
                                          </p:val>
                                        </p:tav>
                                        <p:tav tm="100000">
                                          <p:val>
                                            <p:strVal val="#ppt_y"/>
                                          </p:val>
                                        </p:tav>
                                      </p:tavLst>
                                    </p:anim>
                                  </p:childTnLst>
                                </p:cTn>
                              </p:par>
                            </p:childTnLst>
                          </p:cTn>
                        </p:par>
                        <p:par>
                          <p:cTn id="90" fill="hold">
                            <p:stCondLst>
                              <p:cond delay="8150"/>
                            </p:stCondLst>
                            <p:childTnLst>
                              <p:par>
                                <p:cTn id="91" presetID="26" presetClass="emph" presetSubtype="0" fill="hold" nodeType="afterEffect">
                                  <p:stCondLst>
                                    <p:cond delay="0"/>
                                  </p:stCondLst>
                                  <p:childTnLst>
                                    <p:animEffect transition="out" filter="fade">
                                      <p:cBhvr>
                                        <p:cTn id="92" dur="500" tmFilter="0, 0; .2, .5; .8, .5; 1, 0"/>
                                        <p:tgtEl>
                                          <p:spTgt spid="7"/>
                                        </p:tgtEl>
                                      </p:cBhvr>
                                    </p:animEffect>
                                    <p:animScale>
                                      <p:cBhvr>
                                        <p:cTn id="93"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肘形连接符 1"/>
          <p:cNvCxnSpPr>
            <a:cxnSpLocks noChangeShapeType="1"/>
          </p:cNvCxnSpPr>
          <p:nvPr/>
        </p:nvCxnSpPr>
        <p:spPr bwMode="auto">
          <a:xfrm flipH="1" flipV="1">
            <a:off x="4781122" y="1404938"/>
            <a:ext cx="2821927" cy="409575"/>
          </a:xfrm>
          <a:prstGeom prst="bentConnector3">
            <a:avLst>
              <a:gd name="adj1" fmla="val 218"/>
            </a:avLst>
          </a:prstGeom>
          <a:noFill/>
          <a:ln w="19050">
            <a:solidFill>
              <a:srgbClr val="7B1B1B"/>
            </a:solidFill>
            <a:bevel/>
            <a:headEnd type="oval" w="med" len="med"/>
            <a:tailEnd type="oval" w="med" len="med"/>
          </a:ln>
          <a:extLst>
            <a:ext uri="{909E8E84-426E-40DD-AFC4-6F175D3DCCD1}">
              <a14:hiddenFill xmlns:a14="http://schemas.microsoft.com/office/drawing/2010/main">
                <a:noFill/>
              </a14:hiddenFill>
            </a:ext>
          </a:extLst>
        </p:spPr>
      </p:cxnSp>
      <p:cxnSp>
        <p:nvCxnSpPr>
          <p:cNvPr id="3" name="肘形连接符 2"/>
          <p:cNvCxnSpPr>
            <a:cxnSpLocks noChangeShapeType="1"/>
          </p:cNvCxnSpPr>
          <p:nvPr/>
        </p:nvCxnSpPr>
        <p:spPr bwMode="auto">
          <a:xfrm flipH="1">
            <a:off x="4781122" y="3976692"/>
            <a:ext cx="2821927"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V="1">
            <a:off x="1601554" y="1404938"/>
            <a:ext cx="2720931" cy="409575"/>
          </a:xfrm>
          <a:prstGeom prst="bentConnector3">
            <a:avLst>
              <a:gd name="adj1" fmla="val 218"/>
            </a:avLst>
          </a:prstGeom>
          <a:noFill/>
          <a:ln w="19050">
            <a:solidFill>
              <a:srgbClr val="7B1B1B"/>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4"/>
          <p:cNvCxnSpPr>
            <a:cxnSpLocks noChangeShapeType="1"/>
          </p:cNvCxnSpPr>
          <p:nvPr/>
        </p:nvCxnSpPr>
        <p:spPr bwMode="auto">
          <a:xfrm>
            <a:off x="1601554" y="3976692"/>
            <a:ext cx="2720931"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6" name="文本框 5"/>
          <p:cNvSpPr>
            <a:spLocks noChangeArrowheads="1"/>
          </p:cNvSpPr>
          <p:nvPr/>
        </p:nvSpPr>
        <p:spPr bwMode="auto">
          <a:xfrm>
            <a:off x="2169504" y="3706417"/>
            <a:ext cx="2152982"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73" tIns="34236" rIns="68473" bIns="3423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125" dirty="0">
                <a:latin typeface="微软雅黑" pitchFamily="34" charset="-122"/>
                <a:ea typeface="微软雅黑" pitchFamily="34" charset="-122"/>
              </a:rPr>
              <a:t>单击此处添加文字阐述，添加简短问题说明文字，具体说明文字在此处添加此处。</a:t>
            </a:r>
          </a:p>
          <a:p>
            <a:pPr eaLnBrk="1" hangingPunct="1">
              <a:lnSpc>
                <a:spcPct val="120000"/>
              </a:lnSpc>
            </a:pPr>
            <a:endParaRPr lang="zh-CN" altLang="en-US" sz="1125" dirty="0">
              <a:latin typeface="微软雅黑" pitchFamily="34" charset="-122"/>
              <a:ea typeface="微软雅黑" pitchFamily="34" charset="-122"/>
            </a:endParaRPr>
          </a:p>
        </p:txBody>
      </p:sp>
      <p:sp>
        <p:nvSpPr>
          <p:cNvPr id="7" name="文本框 6"/>
          <p:cNvSpPr>
            <a:spLocks noChangeArrowheads="1"/>
          </p:cNvSpPr>
          <p:nvPr/>
        </p:nvSpPr>
        <p:spPr bwMode="auto">
          <a:xfrm>
            <a:off x="2164752" y="4401742"/>
            <a:ext cx="907725" cy="29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73" tIns="34236" rIns="68473" bIns="3423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第四季度</a:t>
            </a:r>
            <a:endParaRPr lang="zh-CN" altLang="en-US" sz="1575" dirty="0">
              <a:latin typeface="微软雅黑" pitchFamily="34" charset="-122"/>
              <a:ea typeface="微软雅黑" pitchFamily="34" charset="-122"/>
            </a:endParaRPr>
          </a:p>
        </p:txBody>
      </p:sp>
      <p:grpSp>
        <p:nvGrpSpPr>
          <p:cNvPr id="8" name="组合 7"/>
          <p:cNvGrpSpPr>
            <a:grpSpLocks/>
          </p:cNvGrpSpPr>
          <p:nvPr/>
        </p:nvGrpSpPr>
        <p:grpSpPr bwMode="auto">
          <a:xfrm>
            <a:off x="1079945" y="2952750"/>
            <a:ext cx="1006388" cy="1009650"/>
            <a:chOff x="0" y="0"/>
            <a:chExt cx="1403797" cy="1403797"/>
          </a:xfrm>
        </p:grpSpPr>
        <p:sp>
          <p:nvSpPr>
            <p:cNvPr id="9" name="椭圆 8"/>
            <p:cNvSpPr>
              <a:spLocks noChangeArrowheads="1"/>
            </p:cNvSpPr>
            <p:nvPr/>
          </p:nvSpPr>
          <p:spPr bwMode="auto">
            <a:xfrm>
              <a:off x="0" y="0"/>
              <a:ext cx="1403797" cy="1403797"/>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975">
                <a:latin typeface="微软雅黑" pitchFamily="34" charset="-122"/>
                <a:ea typeface="微软雅黑" pitchFamily="34" charset="-122"/>
                <a:sym typeface="方正兰亭黑_GBK" pitchFamily="2" charset="-122"/>
              </a:endParaRPr>
            </a:p>
          </p:txBody>
        </p:sp>
        <p:grpSp>
          <p:nvGrpSpPr>
            <p:cNvPr id="10" name="组合 9"/>
            <p:cNvGrpSpPr>
              <a:grpSpLocks/>
            </p:cNvGrpSpPr>
            <p:nvPr/>
          </p:nvGrpSpPr>
          <p:grpSpPr bwMode="auto">
            <a:xfrm>
              <a:off x="486136" y="362881"/>
              <a:ext cx="392888" cy="661931"/>
              <a:chOff x="0" y="0"/>
              <a:chExt cx="292099" cy="492124"/>
            </a:xfrm>
          </p:grpSpPr>
          <p:sp>
            <p:nvSpPr>
              <p:cNvPr id="11" name="Freeform 15"/>
              <p:cNvSpPr>
                <a:spLocks noEditPoints="1" noChangeArrowheads="1"/>
              </p:cNvSpPr>
              <p:nvPr/>
            </p:nvSpPr>
            <p:spPr bwMode="auto">
              <a:xfrm>
                <a:off x="0" y="0"/>
                <a:ext cx="292099" cy="492124"/>
              </a:xfrm>
              <a:custGeom>
                <a:avLst/>
                <a:gdLst>
                  <a:gd name="T0" fmla="*/ 0 w 166"/>
                  <a:gd name="T1" fmla="*/ 781246850 h 280"/>
                  <a:gd name="T2" fmla="*/ 463707163 w 166"/>
                  <a:gd name="T3" fmla="*/ 781246850 h 280"/>
                  <a:gd name="T4" fmla="*/ 463707163 w 166"/>
                  <a:gd name="T5" fmla="*/ 747764842 h 280"/>
                  <a:gd name="T6" fmla="*/ 463707163 w 166"/>
                  <a:gd name="T7" fmla="*/ 747764842 h 280"/>
                  <a:gd name="T8" fmla="*/ 458120329 w 166"/>
                  <a:gd name="T9" fmla="*/ 736604173 h 280"/>
                  <a:gd name="T10" fmla="*/ 446946663 w 166"/>
                  <a:gd name="T11" fmla="*/ 731023838 h 280"/>
                  <a:gd name="T12" fmla="*/ 16760500 w 166"/>
                  <a:gd name="T13" fmla="*/ 731023838 h 280"/>
                  <a:gd name="T14" fmla="*/ 16760500 w 166"/>
                  <a:gd name="T15" fmla="*/ 731023838 h 280"/>
                  <a:gd name="T16" fmla="*/ 5586833 w 166"/>
                  <a:gd name="T17" fmla="*/ 736604173 h 280"/>
                  <a:gd name="T18" fmla="*/ 0 w 166"/>
                  <a:gd name="T19" fmla="*/ 747764842 h 280"/>
                  <a:gd name="T20" fmla="*/ 0 w 166"/>
                  <a:gd name="T21" fmla="*/ 781246850 h 280"/>
                  <a:gd name="T22" fmla="*/ 0 w 166"/>
                  <a:gd name="T23" fmla="*/ 781246850 h 280"/>
                  <a:gd name="T24" fmla="*/ 0 w 166"/>
                  <a:gd name="T25" fmla="*/ 0 h 280"/>
                  <a:gd name="T26" fmla="*/ 463707163 w 166"/>
                  <a:gd name="T27" fmla="*/ 0 h 280"/>
                  <a:gd name="T28" fmla="*/ 463707163 w 166"/>
                  <a:gd name="T29" fmla="*/ 33482008 h 280"/>
                  <a:gd name="T30" fmla="*/ 463707163 w 166"/>
                  <a:gd name="T31" fmla="*/ 33482008 h 280"/>
                  <a:gd name="T32" fmla="*/ 458120329 w 166"/>
                  <a:gd name="T33" fmla="*/ 44642677 h 280"/>
                  <a:gd name="T34" fmla="*/ 446946663 w 166"/>
                  <a:gd name="T35" fmla="*/ 50223012 h 280"/>
                  <a:gd name="T36" fmla="*/ 16760500 w 166"/>
                  <a:gd name="T37" fmla="*/ 50223012 h 280"/>
                  <a:gd name="T38" fmla="*/ 16760500 w 166"/>
                  <a:gd name="T39" fmla="*/ 50223012 h 280"/>
                  <a:gd name="T40" fmla="*/ 5586833 w 166"/>
                  <a:gd name="T41" fmla="*/ 44642677 h 280"/>
                  <a:gd name="T42" fmla="*/ 0 w 166"/>
                  <a:gd name="T43" fmla="*/ 33482008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2" name="Freeform 16"/>
              <p:cNvSpPr>
                <a:spLocks noEditPoints="1" noChangeArrowheads="1"/>
              </p:cNvSpPr>
              <p:nvPr/>
            </p:nvSpPr>
            <p:spPr bwMode="auto">
              <a:xfrm>
                <a:off x="23812" y="46039"/>
                <a:ext cx="244476" cy="400050"/>
              </a:xfrm>
              <a:custGeom>
                <a:avLst/>
                <a:gdLst>
                  <a:gd name="T0" fmla="*/ 39373037 w 138"/>
                  <a:gd name="T1" fmla="*/ 139271793 h 228"/>
                  <a:gd name="T2" fmla="*/ 39373037 w 138"/>
                  <a:gd name="T3" fmla="*/ 161555280 h 228"/>
                  <a:gd name="T4" fmla="*/ 56247196 w 138"/>
                  <a:gd name="T5" fmla="*/ 194980510 h 228"/>
                  <a:gd name="T6" fmla="*/ 134993270 w 138"/>
                  <a:gd name="T7" fmla="*/ 267401842 h 228"/>
                  <a:gd name="T8" fmla="*/ 157492148 w 138"/>
                  <a:gd name="T9" fmla="*/ 289685329 h 228"/>
                  <a:gd name="T10" fmla="*/ 163116867 w 138"/>
                  <a:gd name="T11" fmla="*/ 317539688 h 228"/>
                  <a:gd name="T12" fmla="*/ 134993270 w 138"/>
                  <a:gd name="T13" fmla="*/ 367677533 h 228"/>
                  <a:gd name="T14" fmla="*/ 67496635 w 138"/>
                  <a:gd name="T15" fmla="*/ 423386250 h 228"/>
                  <a:gd name="T16" fmla="*/ 44997757 w 138"/>
                  <a:gd name="T17" fmla="*/ 451240609 h 228"/>
                  <a:gd name="T18" fmla="*/ 39373037 w 138"/>
                  <a:gd name="T19" fmla="*/ 490236711 h 228"/>
                  <a:gd name="T20" fmla="*/ 0 w 138"/>
                  <a:gd name="T21" fmla="*/ 635079375 h 228"/>
                  <a:gd name="T22" fmla="*/ 0 w 138"/>
                  <a:gd name="T23" fmla="*/ 479094967 h 228"/>
                  <a:gd name="T24" fmla="*/ 5624720 w 138"/>
                  <a:gd name="T25" fmla="*/ 428957122 h 228"/>
                  <a:gd name="T26" fmla="*/ 39373037 w 138"/>
                  <a:gd name="T27" fmla="*/ 395531891 h 228"/>
                  <a:gd name="T28" fmla="*/ 101244952 w 138"/>
                  <a:gd name="T29" fmla="*/ 339823174 h 228"/>
                  <a:gd name="T30" fmla="*/ 118119111 w 138"/>
                  <a:gd name="T31" fmla="*/ 317539688 h 228"/>
                  <a:gd name="T32" fmla="*/ 101244952 w 138"/>
                  <a:gd name="T33" fmla="*/ 295256201 h 228"/>
                  <a:gd name="T34" fmla="*/ 39373037 w 138"/>
                  <a:gd name="T35" fmla="*/ 239547484 h 228"/>
                  <a:gd name="T36" fmla="*/ 5624720 w 138"/>
                  <a:gd name="T37" fmla="*/ 200551382 h 228"/>
                  <a:gd name="T38" fmla="*/ 0 w 138"/>
                  <a:gd name="T39" fmla="*/ 155984408 h 228"/>
                  <a:gd name="T40" fmla="*/ 39373037 w 138"/>
                  <a:gd name="T41" fmla="*/ 0 h 228"/>
                  <a:gd name="T42" fmla="*/ 348732613 w 138"/>
                  <a:gd name="T43" fmla="*/ 635079375 h 228"/>
                  <a:gd name="T44" fmla="*/ 348732613 w 138"/>
                  <a:gd name="T45" fmla="*/ 490236711 h 228"/>
                  <a:gd name="T46" fmla="*/ 343107893 w 138"/>
                  <a:gd name="T47" fmla="*/ 451240609 h 228"/>
                  <a:gd name="T48" fmla="*/ 320609015 w 138"/>
                  <a:gd name="T49" fmla="*/ 423386250 h 228"/>
                  <a:gd name="T50" fmla="*/ 253112380 w 138"/>
                  <a:gd name="T51" fmla="*/ 367677533 h 228"/>
                  <a:gd name="T52" fmla="*/ 224988783 w 138"/>
                  <a:gd name="T53" fmla="*/ 317539688 h 228"/>
                  <a:gd name="T54" fmla="*/ 230613502 w 138"/>
                  <a:gd name="T55" fmla="*/ 289685329 h 228"/>
                  <a:gd name="T56" fmla="*/ 320609015 w 138"/>
                  <a:gd name="T57" fmla="*/ 211693125 h 228"/>
                  <a:gd name="T58" fmla="*/ 331858454 w 138"/>
                  <a:gd name="T59" fmla="*/ 194980510 h 228"/>
                  <a:gd name="T60" fmla="*/ 348732613 w 138"/>
                  <a:gd name="T61" fmla="*/ 161555280 h 228"/>
                  <a:gd name="T62" fmla="*/ 348732613 w 138"/>
                  <a:gd name="T63" fmla="*/ 0 h 228"/>
                  <a:gd name="T64" fmla="*/ 388105650 w 138"/>
                  <a:gd name="T65" fmla="*/ 155984408 h 228"/>
                  <a:gd name="T66" fmla="*/ 388105650 w 138"/>
                  <a:gd name="T67" fmla="*/ 183838766 h 228"/>
                  <a:gd name="T68" fmla="*/ 371231491 w 138"/>
                  <a:gd name="T69" fmla="*/ 222834868 h 228"/>
                  <a:gd name="T70" fmla="*/ 286860698 w 138"/>
                  <a:gd name="T71" fmla="*/ 295256201 h 228"/>
                  <a:gd name="T72" fmla="*/ 275611259 w 138"/>
                  <a:gd name="T73" fmla="*/ 306397944 h 228"/>
                  <a:gd name="T74" fmla="*/ 275611259 w 138"/>
                  <a:gd name="T75" fmla="*/ 328681431 h 228"/>
                  <a:gd name="T76" fmla="*/ 348732613 w 138"/>
                  <a:gd name="T77" fmla="*/ 395531891 h 228"/>
                  <a:gd name="T78" fmla="*/ 371231491 w 138"/>
                  <a:gd name="T79" fmla="*/ 412244507 h 228"/>
                  <a:gd name="T80" fmla="*/ 388105650 w 138"/>
                  <a:gd name="T81" fmla="*/ 451240609 h 228"/>
                  <a:gd name="T82" fmla="*/ 388105650 w 138"/>
                  <a:gd name="T83" fmla="*/ 635079375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3" name="Freeform 17"/>
              <p:cNvSpPr>
                <a:spLocks noChangeArrowheads="1"/>
              </p:cNvSpPr>
              <p:nvPr/>
            </p:nvSpPr>
            <p:spPr bwMode="auto">
              <a:xfrm>
                <a:off x="63499" y="166689"/>
                <a:ext cx="165100" cy="279400"/>
              </a:xfrm>
              <a:custGeom>
                <a:avLst/>
                <a:gdLst>
                  <a:gd name="T0" fmla="*/ 0 w 94"/>
                  <a:gd name="T1" fmla="*/ 443547500 h 160"/>
                  <a:gd name="T2" fmla="*/ 133836383 w 94"/>
                  <a:gd name="T3" fmla="*/ 443547500 h 160"/>
                  <a:gd name="T4" fmla="*/ 262096250 w 94"/>
                  <a:gd name="T5" fmla="*/ 443547500 h 160"/>
                  <a:gd name="T6" fmla="*/ 262096250 w 94"/>
                  <a:gd name="T7" fmla="*/ 371471031 h 160"/>
                  <a:gd name="T8" fmla="*/ 161718963 w 94"/>
                  <a:gd name="T9" fmla="*/ 271672844 h 160"/>
                  <a:gd name="T10" fmla="*/ 161718963 w 94"/>
                  <a:gd name="T11" fmla="*/ 271672844 h 160"/>
                  <a:gd name="T12" fmla="*/ 150565931 w 94"/>
                  <a:gd name="T13" fmla="*/ 260584156 h 160"/>
                  <a:gd name="T14" fmla="*/ 144989415 w 94"/>
                  <a:gd name="T15" fmla="*/ 249495469 h 160"/>
                  <a:gd name="T16" fmla="*/ 144989415 w 94"/>
                  <a:gd name="T17" fmla="*/ 216229406 h 160"/>
                  <a:gd name="T18" fmla="*/ 144989415 w 94"/>
                  <a:gd name="T19" fmla="*/ 121975563 h 160"/>
                  <a:gd name="T20" fmla="*/ 144989415 w 94"/>
                  <a:gd name="T21" fmla="*/ 121975563 h 160"/>
                  <a:gd name="T22" fmla="*/ 144989415 w 94"/>
                  <a:gd name="T23" fmla="*/ 105342531 h 160"/>
                  <a:gd name="T24" fmla="*/ 150565931 w 94"/>
                  <a:gd name="T25" fmla="*/ 88709500 h 160"/>
                  <a:gd name="T26" fmla="*/ 172871995 w 94"/>
                  <a:gd name="T27" fmla="*/ 60987781 h 160"/>
                  <a:gd name="T28" fmla="*/ 211907606 w 94"/>
                  <a:gd name="T29" fmla="*/ 27721719 h 160"/>
                  <a:gd name="T30" fmla="*/ 211907606 w 94"/>
                  <a:gd name="T31" fmla="*/ 27721719 h 160"/>
                  <a:gd name="T32" fmla="*/ 228637154 w 94"/>
                  <a:gd name="T33" fmla="*/ 16633031 h 160"/>
                  <a:gd name="T34" fmla="*/ 245366702 w 94"/>
                  <a:gd name="T35" fmla="*/ 0 h 160"/>
                  <a:gd name="T36" fmla="*/ 133836383 w 94"/>
                  <a:gd name="T37" fmla="*/ 0 h 160"/>
                  <a:gd name="T38" fmla="*/ 16729548 w 94"/>
                  <a:gd name="T39" fmla="*/ 0 h 160"/>
                  <a:gd name="T40" fmla="*/ 16729548 w 94"/>
                  <a:gd name="T41" fmla="*/ 0 h 160"/>
                  <a:gd name="T42" fmla="*/ 33459096 w 94"/>
                  <a:gd name="T43" fmla="*/ 16633031 h 160"/>
                  <a:gd name="T44" fmla="*/ 50188644 w 94"/>
                  <a:gd name="T45" fmla="*/ 27721719 h 160"/>
                  <a:gd name="T46" fmla="*/ 89224255 w 94"/>
                  <a:gd name="T47" fmla="*/ 60987781 h 160"/>
                  <a:gd name="T48" fmla="*/ 89224255 w 94"/>
                  <a:gd name="T49" fmla="*/ 60987781 h 160"/>
                  <a:gd name="T50" fmla="*/ 105953803 w 94"/>
                  <a:gd name="T51" fmla="*/ 88709500 h 160"/>
                  <a:gd name="T52" fmla="*/ 117106835 w 94"/>
                  <a:gd name="T53" fmla="*/ 105342531 h 160"/>
                  <a:gd name="T54" fmla="*/ 117106835 w 94"/>
                  <a:gd name="T55" fmla="*/ 121975563 h 160"/>
                  <a:gd name="T56" fmla="*/ 117106835 w 94"/>
                  <a:gd name="T57" fmla="*/ 216229406 h 160"/>
                  <a:gd name="T58" fmla="*/ 117106835 w 94"/>
                  <a:gd name="T59" fmla="*/ 216229406 h 160"/>
                  <a:gd name="T60" fmla="*/ 117106835 w 94"/>
                  <a:gd name="T61" fmla="*/ 249495469 h 160"/>
                  <a:gd name="T62" fmla="*/ 111530319 w 94"/>
                  <a:gd name="T63" fmla="*/ 260584156 h 160"/>
                  <a:gd name="T64" fmla="*/ 105953803 w 94"/>
                  <a:gd name="T65" fmla="*/ 271672844 h 160"/>
                  <a:gd name="T66" fmla="*/ 0 w 94"/>
                  <a:gd name="T67" fmla="*/ 371471031 h 160"/>
                  <a:gd name="T68" fmla="*/ 0 w 94"/>
                  <a:gd name="T69" fmla="*/ 4435475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grpSp>
      </p:grpSp>
      <p:sp>
        <p:nvSpPr>
          <p:cNvPr id="14" name="文本框 13"/>
          <p:cNvSpPr>
            <a:spLocks noChangeArrowheads="1"/>
          </p:cNvSpPr>
          <p:nvPr/>
        </p:nvSpPr>
        <p:spPr bwMode="auto">
          <a:xfrm>
            <a:off x="4836965" y="3694510"/>
            <a:ext cx="2144664"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73" tIns="34236" rIns="68473" bIns="3423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125"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sp>
        <p:nvSpPr>
          <p:cNvPr id="15" name="文本框 14"/>
          <p:cNvSpPr>
            <a:spLocks noChangeArrowheads="1"/>
          </p:cNvSpPr>
          <p:nvPr/>
        </p:nvSpPr>
        <p:spPr bwMode="auto">
          <a:xfrm>
            <a:off x="6002574" y="4401742"/>
            <a:ext cx="907725" cy="29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73" tIns="34236" rIns="68473" bIns="3423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第三季度</a:t>
            </a:r>
            <a:endParaRPr lang="zh-CN" altLang="en-US" sz="1575" dirty="0">
              <a:latin typeface="微软雅黑" pitchFamily="34" charset="-122"/>
              <a:ea typeface="微软雅黑" pitchFamily="34" charset="-122"/>
            </a:endParaRPr>
          </a:p>
        </p:txBody>
      </p:sp>
      <p:sp>
        <p:nvSpPr>
          <p:cNvPr id="17" name="文本框 16"/>
          <p:cNvSpPr>
            <a:spLocks noChangeArrowheads="1"/>
          </p:cNvSpPr>
          <p:nvPr/>
        </p:nvSpPr>
        <p:spPr bwMode="auto">
          <a:xfrm>
            <a:off x="2174257" y="1097757"/>
            <a:ext cx="907725" cy="29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73" tIns="34236" rIns="68473" bIns="3423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第一季度</a:t>
            </a:r>
            <a:endParaRPr lang="zh-CN" altLang="en-US" sz="1351" dirty="0">
              <a:latin typeface="微软雅黑" pitchFamily="34" charset="-122"/>
              <a:ea typeface="微软雅黑" pitchFamily="34" charset="-122"/>
            </a:endParaRPr>
          </a:p>
        </p:txBody>
      </p:sp>
      <p:sp>
        <p:nvSpPr>
          <p:cNvPr id="18" name="文本框 17"/>
          <p:cNvSpPr>
            <a:spLocks noChangeArrowheads="1"/>
          </p:cNvSpPr>
          <p:nvPr/>
        </p:nvSpPr>
        <p:spPr bwMode="auto">
          <a:xfrm>
            <a:off x="4836965" y="1454945"/>
            <a:ext cx="2144664" cy="87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73" tIns="34236" rIns="68473" bIns="3423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endParaRPr lang="zh-CN" altLang="en-US" sz="1125" dirty="0">
              <a:latin typeface="微软雅黑" pitchFamily="34" charset="-122"/>
              <a:ea typeface="微软雅黑" pitchFamily="34" charset="-122"/>
              <a:sym typeface="方正兰亭黑_GBK" pitchFamily="2" charset="-122"/>
            </a:endParaRPr>
          </a:p>
        </p:txBody>
      </p:sp>
      <p:sp>
        <p:nvSpPr>
          <p:cNvPr id="19" name="文本框 18"/>
          <p:cNvSpPr>
            <a:spLocks noChangeArrowheads="1"/>
          </p:cNvSpPr>
          <p:nvPr/>
        </p:nvSpPr>
        <p:spPr bwMode="auto">
          <a:xfrm>
            <a:off x="6012079" y="1097757"/>
            <a:ext cx="907725" cy="29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73" tIns="34236" rIns="68473" bIns="3423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第二季度</a:t>
            </a:r>
            <a:endParaRPr lang="zh-CN" altLang="en-US" sz="1575" dirty="0">
              <a:latin typeface="微软雅黑" pitchFamily="34" charset="-122"/>
              <a:ea typeface="微软雅黑" pitchFamily="34" charset="-122"/>
            </a:endParaRPr>
          </a:p>
        </p:txBody>
      </p:sp>
      <p:grpSp>
        <p:nvGrpSpPr>
          <p:cNvPr id="20" name="组合 19"/>
          <p:cNvGrpSpPr>
            <a:grpSpLocks/>
          </p:cNvGrpSpPr>
          <p:nvPr/>
        </p:nvGrpSpPr>
        <p:grpSpPr bwMode="auto">
          <a:xfrm>
            <a:off x="7067178" y="2952750"/>
            <a:ext cx="1007576" cy="1009650"/>
            <a:chOff x="0" y="0"/>
            <a:chExt cx="1403797" cy="1403797"/>
          </a:xfrm>
        </p:grpSpPr>
        <p:sp>
          <p:nvSpPr>
            <p:cNvPr id="21" name="椭圆 20"/>
            <p:cNvSpPr>
              <a:spLocks noChangeArrowheads="1"/>
            </p:cNvSpPr>
            <p:nvPr/>
          </p:nvSpPr>
          <p:spPr bwMode="auto">
            <a:xfrm>
              <a:off x="0" y="0"/>
              <a:ext cx="1403797" cy="1403797"/>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975">
                <a:latin typeface="微软雅黑" pitchFamily="34" charset="-122"/>
                <a:ea typeface="微软雅黑" pitchFamily="34" charset="-122"/>
                <a:sym typeface="方正兰亭黑_GBK" pitchFamily="2" charset="-122"/>
              </a:endParaRPr>
            </a:p>
          </p:txBody>
        </p:sp>
        <p:sp>
          <p:nvSpPr>
            <p:cNvPr id="22" name="Freeform 12"/>
            <p:cNvSpPr>
              <a:spLocks noEditPoints="1" noChangeArrowheads="1"/>
            </p:cNvSpPr>
            <p:nvPr/>
          </p:nvSpPr>
          <p:spPr bwMode="auto">
            <a:xfrm>
              <a:off x="479640" y="362881"/>
              <a:ext cx="471466" cy="666418"/>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1060602056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16669242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grpSp>
      <p:grpSp>
        <p:nvGrpSpPr>
          <p:cNvPr id="23" name="组合 22"/>
          <p:cNvGrpSpPr>
            <a:grpSpLocks/>
          </p:cNvGrpSpPr>
          <p:nvPr/>
        </p:nvGrpSpPr>
        <p:grpSpPr bwMode="auto">
          <a:xfrm>
            <a:off x="1079945" y="1826420"/>
            <a:ext cx="1006388" cy="1008460"/>
            <a:chOff x="0" y="0"/>
            <a:chExt cx="1403797" cy="1403797"/>
          </a:xfrm>
        </p:grpSpPr>
        <p:sp>
          <p:nvSpPr>
            <p:cNvPr id="24" name="椭圆 23"/>
            <p:cNvSpPr>
              <a:spLocks noChangeArrowheads="1"/>
            </p:cNvSpPr>
            <p:nvPr/>
          </p:nvSpPr>
          <p:spPr bwMode="auto">
            <a:xfrm>
              <a:off x="0" y="0"/>
              <a:ext cx="1403797" cy="1403797"/>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975">
                <a:latin typeface="微软雅黑" pitchFamily="34" charset="-122"/>
                <a:ea typeface="微软雅黑" pitchFamily="34" charset="-122"/>
                <a:sym typeface="方正兰亭黑_GBK" pitchFamily="2" charset="-122"/>
              </a:endParaRPr>
            </a:p>
          </p:txBody>
        </p:sp>
        <p:grpSp>
          <p:nvGrpSpPr>
            <p:cNvPr id="25" name="组合 24"/>
            <p:cNvGrpSpPr>
              <a:grpSpLocks/>
            </p:cNvGrpSpPr>
            <p:nvPr/>
          </p:nvGrpSpPr>
          <p:grpSpPr bwMode="auto">
            <a:xfrm>
              <a:off x="282958" y="324214"/>
              <a:ext cx="799244" cy="731504"/>
              <a:chOff x="0" y="0"/>
              <a:chExt cx="550987" cy="504288"/>
            </a:xfrm>
          </p:grpSpPr>
          <p:sp>
            <p:nvSpPr>
              <p:cNvPr id="26" name="Freeform 26"/>
              <p:cNvSpPr>
                <a:spLocks noEditPoints="1" noChangeArrowheads="1"/>
              </p:cNvSpPr>
              <p:nvPr/>
            </p:nvSpPr>
            <p:spPr bwMode="auto">
              <a:xfrm>
                <a:off x="0" y="0"/>
                <a:ext cx="357759" cy="359114"/>
              </a:xfrm>
              <a:custGeom>
                <a:avLst/>
                <a:gdLst>
                  <a:gd name="T0" fmla="*/ 350879 w 52"/>
                  <a:gd name="T1" fmla="*/ 186463 h 52"/>
                  <a:gd name="T2" fmla="*/ 316479 w 52"/>
                  <a:gd name="T3" fmla="*/ 158839 h 52"/>
                  <a:gd name="T4" fmla="*/ 357759 w 52"/>
                  <a:gd name="T5" fmla="*/ 138121 h 52"/>
                  <a:gd name="T6" fmla="*/ 337119 w 52"/>
                  <a:gd name="T7" fmla="*/ 89779 h 52"/>
                  <a:gd name="T8" fmla="*/ 323359 w 52"/>
                  <a:gd name="T9" fmla="*/ 82872 h 52"/>
                  <a:gd name="T10" fmla="*/ 275199 w 52"/>
                  <a:gd name="T11" fmla="*/ 89779 h 52"/>
                  <a:gd name="T12" fmla="*/ 295839 w 52"/>
                  <a:gd name="T13" fmla="*/ 48342 h 52"/>
                  <a:gd name="T14" fmla="*/ 254559 w 52"/>
                  <a:gd name="T15" fmla="*/ 13812 h 52"/>
                  <a:gd name="T16" fmla="*/ 220159 w 52"/>
                  <a:gd name="T17" fmla="*/ 48342 h 52"/>
                  <a:gd name="T18" fmla="*/ 199519 w 52"/>
                  <a:gd name="T19" fmla="*/ 6906 h 52"/>
                  <a:gd name="T20" fmla="*/ 185759 w 52"/>
                  <a:gd name="T21" fmla="*/ 0 h 52"/>
                  <a:gd name="T22" fmla="*/ 130720 w 52"/>
                  <a:gd name="T23" fmla="*/ 13812 h 52"/>
                  <a:gd name="T24" fmla="*/ 123840 w 52"/>
                  <a:gd name="T25" fmla="*/ 62154 h 52"/>
                  <a:gd name="T26" fmla="*/ 82560 w 52"/>
                  <a:gd name="T27" fmla="*/ 27624 h 52"/>
                  <a:gd name="T28" fmla="*/ 41280 w 52"/>
                  <a:gd name="T29" fmla="*/ 69060 h 52"/>
                  <a:gd name="T30" fmla="*/ 68800 w 52"/>
                  <a:gd name="T31" fmla="*/ 103591 h 52"/>
                  <a:gd name="T32" fmla="*/ 20640 w 52"/>
                  <a:gd name="T33" fmla="*/ 110497 h 52"/>
                  <a:gd name="T34" fmla="*/ 13760 w 52"/>
                  <a:gd name="T35" fmla="*/ 117403 h 52"/>
                  <a:gd name="T36" fmla="*/ 0 w 52"/>
                  <a:gd name="T37" fmla="*/ 172651 h 52"/>
                  <a:gd name="T38" fmla="*/ 48160 w 52"/>
                  <a:gd name="T39" fmla="*/ 186463 h 52"/>
                  <a:gd name="T40" fmla="*/ 13760 w 52"/>
                  <a:gd name="T41" fmla="*/ 214087 h 52"/>
                  <a:gd name="T42" fmla="*/ 27520 w 52"/>
                  <a:gd name="T43" fmla="*/ 269336 h 52"/>
                  <a:gd name="T44" fmla="*/ 41280 w 52"/>
                  <a:gd name="T45" fmla="*/ 276242 h 52"/>
                  <a:gd name="T46" fmla="*/ 82560 w 52"/>
                  <a:gd name="T47" fmla="*/ 276242 h 52"/>
                  <a:gd name="T48" fmla="*/ 68800 w 52"/>
                  <a:gd name="T49" fmla="*/ 324584 h 52"/>
                  <a:gd name="T50" fmla="*/ 116960 w 52"/>
                  <a:gd name="T51" fmla="*/ 345302 h 52"/>
                  <a:gd name="T52" fmla="*/ 144480 w 52"/>
                  <a:gd name="T53" fmla="*/ 310772 h 52"/>
                  <a:gd name="T54" fmla="*/ 158240 w 52"/>
                  <a:gd name="T55" fmla="*/ 352208 h 52"/>
                  <a:gd name="T56" fmla="*/ 165120 w 52"/>
                  <a:gd name="T57" fmla="*/ 359114 h 52"/>
                  <a:gd name="T58" fmla="*/ 220159 w 52"/>
                  <a:gd name="T59" fmla="*/ 359114 h 52"/>
                  <a:gd name="T60" fmla="*/ 227039 w 52"/>
                  <a:gd name="T61" fmla="*/ 345302 h 52"/>
                  <a:gd name="T62" fmla="*/ 240799 w 52"/>
                  <a:gd name="T63" fmla="*/ 303866 h 52"/>
                  <a:gd name="T64" fmla="*/ 275199 w 52"/>
                  <a:gd name="T65" fmla="*/ 331490 h 52"/>
                  <a:gd name="T66" fmla="*/ 316479 w 52"/>
                  <a:gd name="T67" fmla="*/ 296960 h 52"/>
                  <a:gd name="T68" fmla="*/ 316479 w 52"/>
                  <a:gd name="T69" fmla="*/ 283148 h 52"/>
                  <a:gd name="T70" fmla="*/ 295839 w 52"/>
                  <a:gd name="T71" fmla="*/ 241711 h 52"/>
                  <a:gd name="T72" fmla="*/ 343999 w 52"/>
                  <a:gd name="T73" fmla="*/ 248617 h 52"/>
                  <a:gd name="T74" fmla="*/ 357759 w 52"/>
                  <a:gd name="T75" fmla="*/ 200275 h 52"/>
                  <a:gd name="T76" fmla="*/ 227039 w 52"/>
                  <a:gd name="T77" fmla="*/ 193369 h 52"/>
                  <a:gd name="T78" fmla="*/ 130720 w 52"/>
                  <a:gd name="T79" fmla="*/ 172651 h 52"/>
                  <a:gd name="T80" fmla="*/ 227039 w 52"/>
                  <a:gd name="T81" fmla="*/ 193369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27" name="Freeform 27"/>
              <p:cNvSpPr>
                <a:spLocks noEditPoints="1" noChangeArrowheads="1"/>
              </p:cNvSpPr>
              <p:nvPr/>
            </p:nvSpPr>
            <p:spPr bwMode="auto">
              <a:xfrm>
                <a:off x="296538" y="248324"/>
                <a:ext cx="254449" cy="255964"/>
              </a:xfrm>
              <a:custGeom>
                <a:avLst/>
                <a:gdLst>
                  <a:gd name="T0" fmla="*/ 226941 w 37"/>
                  <a:gd name="T1" fmla="*/ 200620 h 37"/>
                  <a:gd name="T2" fmla="*/ 213187 w 37"/>
                  <a:gd name="T3" fmla="*/ 166031 h 37"/>
                  <a:gd name="T4" fmla="*/ 247572 w 37"/>
                  <a:gd name="T5" fmla="*/ 172949 h 37"/>
                  <a:gd name="T6" fmla="*/ 254449 w 37"/>
                  <a:gd name="T7" fmla="*/ 138359 h 37"/>
                  <a:gd name="T8" fmla="*/ 247572 w 37"/>
                  <a:gd name="T9" fmla="*/ 124523 h 37"/>
                  <a:gd name="T10" fmla="*/ 220064 w 37"/>
                  <a:gd name="T11" fmla="*/ 110687 h 37"/>
                  <a:gd name="T12" fmla="*/ 254449 w 37"/>
                  <a:gd name="T13" fmla="*/ 96851 h 37"/>
                  <a:gd name="T14" fmla="*/ 240695 w 37"/>
                  <a:gd name="T15" fmla="*/ 62262 h 37"/>
                  <a:gd name="T16" fmla="*/ 206310 w 37"/>
                  <a:gd name="T17" fmla="*/ 69179 h 37"/>
                  <a:gd name="T18" fmla="*/ 213187 w 37"/>
                  <a:gd name="T19" fmla="*/ 34590 h 37"/>
                  <a:gd name="T20" fmla="*/ 206310 w 37"/>
                  <a:gd name="T21" fmla="*/ 27672 h 37"/>
                  <a:gd name="T22" fmla="*/ 165048 w 37"/>
                  <a:gd name="T23" fmla="*/ 13836 h 37"/>
                  <a:gd name="T24" fmla="*/ 144417 w 37"/>
                  <a:gd name="T25" fmla="*/ 34590 h 37"/>
                  <a:gd name="T26" fmla="*/ 130663 w 37"/>
                  <a:gd name="T27" fmla="*/ 0 h 37"/>
                  <a:gd name="T28" fmla="*/ 96278 w 37"/>
                  <a:gd name="T29" fmla="*/ 6918 h 37"/>
                  <a:gd name="T30" fmla="*/ 96278 w 37"/>
                  <a:gd name="T31" fmla="*/ 34590 h 37"/>
                  <a:gd name="T32" fmla="*/ 68770 w 37"/>
                  <a:gd name="T33" fmla="*/ 20754 h 37"/>
                  <a:gd name="T34" fmla="*/ 55016 w 37"/>
                  <a:gd name="T35" fmla="*/ 20754 h 37"/>
                  <a:gd name="T36" fmla="*/ 27508 w 37"/>
                  <a:gd name="T37" fmla="*/ 48426 h 37"/>
                  <a:gd name="T38" fmla="*/ 48139 w 37"/>
                  <a:gd name="T39" fmla="*/ 76097 h 37"/>
                  <a:gd name="T40" fmla="*/ 20631 w 37"/>
                  <a:gd name="T41" fmla="*/ 76097 h 37"/>
                  <a:gd name="T42" fmla="*/ 0 w 37"/>
                  <a:gd name="T43" fmla="*/ 117605 h 37"/>
                  <a:gd name="T44" fmla="*/ 6877 w 37"/>
                  <a:gd name="T45" fmla="*/ 124523 h 37"/>
                  <a:gd name="T46" fmla="*/ 34385 w 37"/>
                  <a:gd name="T47" fmla="*/ 138359 h 37"/>
                  <a:gd name="T48" fmla="*/ 6877 w 37"/>
                  <a:gd name="T49" fmla="*/ 159113 h 37"/>
                  <a:gd name="T50" fmla="*/ 27508 w 37"/>
                  <a:gd name="T51" fmla="*/ 193702 h 37"/>
                  <a:gd name="T52" fmla="*/ 55016 w 37"/>
                  <a:gd name="T53" fmla="*/ 186785 h 37"/>
                  <a:gd name="T54" fmla="*/ 48139 w 37"/>
                  <a:gd name="T55" fmla="*/ 214456 h 37"/>
                  <a:gd name="T56" fmla="*/ 48139 w 37"/>
                  <a:gd name="T57" fmla="*/ 228292 h 37"/>
                  <a:gd name="T58" fmla="*/ 82524 w 37"/>
                  <a:gd name="T59" fmla="*/ 242128 h 37"/>
                  <a:gd name="T60" fmla="*/ 89401 w 37"/>
                  <a:gd name="T61" fmla="*/ 242128 h 37"/>
                  <a:gd name="T62" fmla="*/ 116909 w 37"/>
                  <a:gd name="T63" fmla="*/ 221374 h 37"/>
                  <a:gd name="T64" fmla="*/ 116909 w 37"/>
                  <a:gd name="T65" fmla="*/ 255964 h 37"/>
                  <a:gd name="T66" fmla="*/ 158171 w 37"/>
                  <a:gd name="T67" fmla="*/ 249046 h 37"/>
                  <a:gd name="T68" fmla="*/ 165048 w 37"/>
                  <a:gd name="T69" fmla="*/ 242128 h 37"/>
                  <a:gd name="T70" fmla="*/ 171925 w 37"/>
                  <a:gd name="T71" fmla="*/ 214456 h 37"/>
                  <a:gd name="T72" fmla="*/ 192556 w 37"/>
                  <a:gd name="T73" fmla="*/ 235210 h 37"/>
                  <a:gd name="T74" fmla="*/ 226941 w 37"/>
                  <a:gd name="T75" fmla="*/ 207538 h 37"/>
                  <a:gd name="T76" fmla="*/ 151294 w 37"/>
                  <a:gd name="T77" fmla="*/ 152195 h 37"/>
                  <a:gd name="T78" fmla="*/ 103155 w 37"/>
                  <a:gd name="T79" fmla="*/ 103769 h 37"/>
                  <a:gd name="T80" fmla="*/ 151294 w 37"/>
                  <a:gd name="T81" fmla="*/ 152195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grpSp>
      </p:grpSp>
      <p:grpSp>
        <p:nvGrpSpPr>
          <p:cNvPr id="28" name="组合 27"/>
          <p:cNvGrpSpPr>
            <a:grpSpLocks/>
          </p:cNvGrpSpPr>
          <p:nvPr/>
        </p:nvGrpSpPr>
        <p:grpSpPr bwMode="auto">
          <a:xfrm>
            <a:off x="7067178" y="1826420"/>
            <a:ext cx="1007576" cy="1008460"/>
            <a:chOff x="0" y="0"/>
            <a:chExt cx="1403797" cy="1403797"/>
          </a:xfrm>
        </p:grpSpPr>
        <p:sp>
          <p:nvSpPr>
            <p:cNvPr id="29" name="椭圆 28"/>
            <p:cNvSpPr>
              <a:spLocks noChangeArrowheads="1"/>
            </p:cNvSpPr>
            <p:nvPr/>
          </p:nvSpPr>
          <p:spPr bwMode="auto">
            <a:xfrm>
              <a:off x="0" y="0"/>
              <a:ext cx="1403797" cy="1403797"/>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975">
                <a:latin typeface="微软雅黑" pitchFamily="34" charset="-122"/>
                <a:ea typeface="微软雅黑" pitchFamily="34" charset="-122"/>
                <a:sym typeface="方正兰亭黑_GBK" pitchFamily="2" charset="-122"/>
              </a:endParaRPr>
            </a:p>
          </p:txBody>
        </p:sp>
        <p:sp>
          <p:nvSpPr>
            <p:cNvPr id="30" name="Freeform 41"/>
            <p:cNvSpPr>
              <a:spLocks noEditPoints="1" noChangeArrowheads="1"/>
            </p:cNvSpPr>
            <p:nvPr/>
          </p:nvSpPr>
          <p:spPr bwMode="auto">
            <a:xfrm>
              <a:off x="363893" y="385180"/>
              <a:ext cx="661930" cy="531751"/>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grpSp>
      <p:sp>
        <p:nvSpPr>
          <p:cNvPr id="32" name="文本框 36"/>
          <p:cNvSpPr>
            <a:spLocks noChangeArrowheads="1"/>
          </p:cNvSpPr>
          <p:nvPr/>
        </p:nvSpPr>
        <p:spPr bwMode="auto">
          <a:xfrm>
            <a:off x="2164752" y="3709987"/>
            <a:ext cx="2152982"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73" tIns="34236" rIns="68473" bIns="3423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endParaRPr lang="zh-CN" altLang="en-US" sz="1351" dirty="0">
              <a:latin typeface="微软雅黑" pitchFamily="34" charset="-122"/>
              <a:ea typeface="微软雅黑" pitchFamily="34" charset="-122"/>
            </a:endParaRPr>
          </a:p>
        </p:txBody>
      </p:sp>
      <p:sp>
        <p:nvSpPr>
          <p:cNvPr id="33" name="文本框 37"/>
          <p:cNvSpPr>
            <a:spLocks noChangeArrowheads="1"/>
          </p:cNvSpPr>
          <p:nvPr/>
        </p:nvSpPr>
        <p:spPr bwMode="auto">
          <a:xfrm>
            <a:off x="4832213" y="3698082"/>
            <a:ext cx="2144664"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73" tIns="34236" rIns="68473" bIns="3423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125" dirty="0">
                <a:latin typeface="微软雅黑" pitchFamily="34" charset="-122"/>
                <a:ea typeface="微软雅黑" pitchFamily="34" charset="-122"/>
                <a:sym typeface="方正兰亭黑_GBK" pitchFamily="2" charset="-122"/>
              </a:rPr>
              <a:t>。</a:t>
            </a:r>
            <a:endParaRPr lang="zh-CN" altLang="en-US" sz="1351" dirty="0">
              <a:latin typeface="微软雅黑" pitchFamily="34" charset="-122"/>
              <a:ea typeface="微软雅黑" pitchFamily="34" charset="-122"/>
            </a:endParaRPr>
          </a:p>
        </p:txBody>
      </p:sp>
      <p:sp>
        <p:nvSpPr>
          <p:cNvPr id="34" name="文本框 44"/>
          <p:cNvSpPr>
            <a:spLocks noChangeArrowheads="1"/>
          </p:cNvSpPr>
          <p:nvPr/>
        </p:nvSpPr>
        <p:spPr bwMode="auto">
          <a:xfrm>
            <a:off x="2174257" y="1466364"/>
            <a:ext cx="2152982" cy="75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73" tIns="34236" rIns="68473" bIns="3423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125"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6" name="文本框 46"/>
          <p:cNvSpPr>
            <a:spLocks noChangeArrowheads="1"/>
          </p:cNvSpPr>
          <p:nvPr/>
        </p:nvSpPr>
        <p:spPr bwMode="auto">
          <a:xfrm>
            <a:off x="4832213" y="1457329"/>
            <a:ext cx="2144664" cy="87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73" tIns="34236" rIns="68473" bIns="3423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125"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a:p>
            <a:pPr eaLnBrk="1" hangingPunct="1">
              <a:lnSpc>
                <a:spcPct val="120000"/>
              </a:lnSpc>
            </a:pPr>
            <a:endParaRPr lang="zh-CN" altLang="en-US" sz="1125" dirty="0">
              <a:latin typeface="微软雅黑" pitchFamily="34" charset="-122"/>
              <a:ea typeface="微软雅黑" pitchFamily="34" charset="-122"/>
              <a:sym typeface="方正兰亭黑_GBK" pitchFamily="2" charset="-122"/>
            </a:endParaRPr>
          </a:p>
          <a:p>
            <a:pPr eaLnBrk="1" hangingPunct="1">
              <a:lnSpc>
                <a:spcPct val="120000"/>
              </a:lnSpc>
            </a:pPr>
            <a:endParaRPr lang="zh-CN" altLang="en-US" sz="1125" dirty="0">
              <a:latin typeface="微软雅黑" pitchFamily="34" charset="-122"/>
              <a:ea typeface="微软雅黑" pitchFamily="34" charset="-122"/>
              <a:sym typeface="方正兰亭黑_GBK" pitchFamily="2" charset="-122"/>
            </a:endParaRPr>
          </a:p>
        </p:txBody>
      </p:sp>
      <p:pic>
        <p:nvPicPr>
          <p:cNvPr id="1026" name="Picture 2" descr="http://img.taopic.com/uploads/allimg/140320/240381-1403200I43778.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35942" y="2250182"/>
            <a:ext cx="1727278" cy="12115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8" name="Picture 4" descr="http://www.taopic.com/uploads/allimg/110803/73-110P31123025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84838" y="2222410"/>
            <a:ext cx="1742966" cy="12483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41" name="TextBox 40"/>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季度情况说明</a:t>
            </a:r>
          </a:p>
        </p:txBody>
      </p:sp>
    </p:spTree>
    <p:extLst>
      <p:ext uri="{BB962C8B-B14F-4D97-AF65-F5344CB8AC3E}">
        <p14:creationId xmlns:p14="http://schemas.microsoft.com/office/powerpoint/2010/main" val="3318272951"/>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41"/>
                                        </p:tgtEl>
                                        <p:attrNameLst>
                                          <p:attrName>style.visibility</p:attrName>
                                        </p:attrNameLst>
                                      </p:cBhvr>
                                      <p:to>
                                        <p:strVal val="visible"/>
                                      </p:to>
                                    </p:set>
                                    <p:anim by="(-#ppt_w*2)" calcmode="lin" valueType="num">
                                      <p:cBhvr rctx="PPT">
                                        <p:cTn id="7" dur="250" autoRev="1" fill="hold">
                                          <p:stCondLst>
                                            <p:cond delay="0"/>
                                          </p:stCondLst>
                                        </p:cTn>
                                        <p:tgtEl>
                                          <p:spTgt spid="41"/>
                                        </p:tgtEl>
                                        <p:attrNameLst>
                                          <p:attrName>ppt_w</p:attrName>
                                        </p:attrNameLst>
                                      </p:cBhvr>
                                    </p:anim>
                                    <p:anim by="(#ppt_w*0.50)" calcmode="lin" valueType="num">
                                      <p:cBhvr>
                                        <p:cTn id="8" dur="250" decel="50000" autoRev="1" fill="hold">
                                          <p:stCondLst>
                                            <p:cond delay="0"/>
                                          </p:stCondLst>
                                        </p:cTn>
                                        <p:tgtEl>
                                          <p:spTgt spid="41"/>
                                        </p:tgtEl>
                                        <p:attrNameLst>
                                          <p:attrName>ppt_x</p:attrName>
                                        </p:attrNameLst>
                                      </p:cBhvr>
                                    </p:anim>
                                    <p:anim from="(-#ppt_h/2)" to="(#ppt_y)" calcmode="lin" valueType="num">
                                      <p:cBhvr>
                                        <p:cTn id="9" dur="500" fill="hold">
                                          <p:stCondLst>
                                            <p:cond delay="0"/>
                                          </p:stCondLst>
                                        </p:cTn>
                                        <p:tgtEl>
                                          <p:spTgt spid="41"/>
                                        </p:tgtEl>
                                        <p:attrNameLst>
                                          <p:attrName>ppt_y</p:attrName>
                                        </p:attrNameLst>
                                      </p:cBhvr>
                                    </p:anim>
                                    <p:animRot by="21600000">
                                      <p:cBhvr>
                                        <p:cTn id="10" dur="500" fill="hold">
                                          <p:stCondLst>
                                            <p:cond delay="0"/>
                                          </p:stCondLst>
                                        </p:cTn>
                                        <p:tgtEl>
                                          <p:spTgt spid="41"/>
                                        </p:tgtEl>
                                        <p:attrNameLst>
                                          <p:attrName>r</p:attrName>
                                        </p:attrNameLst>
                                      </p:cBhvr>
                                    </p:animRot>
                                  </p:childTnLst>
                                </p:cTn>
                              </p:par>
                            </p:childTnLst>
                          </p:cTn>
                        </p:par>
                        <p:par>
                          <p:cTn id="11" fill="hold">
                            <p:stCondLst>
                              <p:cond delay="1250"/>
                            </p:stCondLst>
                            <p:childTnLst>
                              <p:par>
                                <p:cTn id="12" presetID="2" presetClass="entr" presetSubtype="8"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0-#ppt_w/2"/>
                                          </p:val>
                                        </p:tav>
                                        <p:tav tm="100000">
                                          <p:val>
                                            <p:strVal val="#ppt_x"/>
                                          </p:val>
                                        </p:tav>
                                      </p:tavLst>
                                    </p:anim>
                                    <p:anim calcmode="lin" valueType="num">
                                      <p:cBhvr additive="base">
                                        <p:cTn id="15" dur="500" fill="hold"/>
                                        <p:tgtEl>
                                          <p:spTgt spid="23"/>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1+#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par>
                                <p:cTn id="32" presetID="22" presetClass="entr" presetSubtype="8"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right)">
                                      <p:cBhvr>
                                        <p:cTn id="37" dur="500"/>
                                        <p:tgtEl>
                                          <p:spTgt spid="2"/>
                                        </p:tgtEl>
                                      </p:cBhvr>
                                    </p:animEffect>
                                  </p:childTnLst>
                                </p:cTn>
                              </p:par>
                              <p:par>
                                <p:cTn id="38" presetID="22" presetClass="entr" presetSubtype="2"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right)">
                                      <p:cBhvr>
                                        <p:cTn id="40" dur="500"/>
                                        <p:tgtEl>
                                          <p:spTgt spid="3"/>
                                        </p:tgtEl>
                                      </p:cBhvr>
                                    </p:animEffect>
                                  </p:childTnLst>
                                </p:cTn>
                              </p:par>
                            </p:childTnLst>
                          </p:cTn>
                        </p:par>
                        <p:par>
                          <p:cTn id="41" fill="hold">
                            <p:stCondLst>
                              <p:cond delay="2250"/>
                            </p:stCondLst>
                            <p:childTnLst>
                              <p:par>
                                <p:cTn id="42" presetID="16" presetClass="entr" presetSubtype="21"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arn(inVertical)">
                                      <p:cBhvr>
                                        <p:cTn id="44" dur="500"/>
                                        <p:tgtEl>
                                          <p:spTgt spid="1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arn(inVertical)">
                                      <p:cBhvr>
                                        <p:cTn id="47" dur="500"/>
                                        <p:tgtEl>
                                          <p:spTgt spid="19"/>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barn(inVertical)">
                                      <p:cBhvr>
                                        <p:cTn id="50" dur="500"/>
                                        <p:tgtEl>
                                          <p:spTgt spid="7"/>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barn(inVertical)">
                                      <p:cBhvr>
                                        <p:cTn id="53" dur="500"/>
                                        <p:tgtEl>
                                          <p:spTgt spid="15"/>
                                        </p:tgtEl>
                                      </p:cBhvr>
                                    </p:animEffect>
                                  </p:childTnLst>
                                </p:cTn>
                              </p:par>
                            </p:childTnLst>
                          </p:cTn>
                        </p:par>
                        <p:par>
                          <p:cTn id="54" fill="hold">
                            <p:stCondLst>
                              <p:cond delay="2750"/>
                            </p:stCondLst>
                            <p:childTnLst>
                              <p:par>
                                <p:cTn id="55" presetID="42"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anim calcmode="lin" valueType="num">
                                      <p:cBhvr>
                                        <p:cTn id="58" dur="500" fill="hold"/>
                                        <p:tgtEl>
                                          <p:spTgt spid="34"/>
                                        </p:tgtEl>
                                        <p:attrNameLst>
                                          <p:attrName>ppt_x</p:attrName>
                                        </p:attrNameLst>
                                      </p:cBhvr>
                                      <p:tavLst>
                                        <p:tav tm="0">
                                          <p:val>
                                            <p:strVal val="#ppt_x"/>
                                          </p:val>
                                        </p:tav>
                                        <p:tav tm="100000">
                                          <p:val>
                                            <p:strVal val="#ppt_x"/>
                                          </p:val>
                                        </p:tav>
                                      </p:tavLst>
                                    </p:anim>
                                    <p:anim calcmode="lin" valueType="num">
                                      <p:cBhvr>
                                        <p:cTn id="59" dur="5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3250"/>
                            </p:stCondLst>
                            <p:childTnLst>
                              <p:par>
                                <p:cTn id="61" presetID="42"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anim calcmode="lin" valueType="num">
                                      <p:cBhvr>
                                        <p:cTn id="64" dur="500" fill="hold"/>
                                        <p:tgtEl>
                                          <p:spTgt spid="36"/>
                                        </p:tgtEl>
                                        <p:attrNameLst>
                                          <p:attrName>ppt_x</p:attrName>
                                        </p:attrNameLst>
                                      </p:cBhvr>
                                      <p:tavLst>
                                        <p:tav tm="0">
                                          <p:val>
                                            <p:strVal val="#ppt_x"/>
                                          </p:val>
                                        </p:tav>
                                        <p:tav tm="100000">
                                          <p:val>
                                            <p:strVal val="#ppt_x"/>
                                          </p:val>
                                        </p:tav>
                                      </p:tavLst>
                                    </p:anim>
                                    <p:anim calcmode="lin" valueType="num">
                                      <p:cBhvr>
                                        <p:cTn id="65" dur="500" fill="hold"/>
                                        <p:tgtEl>
                                          <p:spTgt spid="36"/>
                                        </p:tgtEl>
                                        <p:attrNameLst>
                                          <p:attrName>ppt_y</p:attrName>
                                        </p:attrNameLst>
                                      </p:cBhvr>
                                      <p:tavLst>
                                        <p:tav tm="0">
                                          <p:val>
                                            <p:strVal val="#ppt_y+.1"/>
                                          </p:val>
                                        </p:tav>
                                        <p:tav tm="100000">
                                          <p:val>
                                            <p:strVal val="#ppt_y"/>
                                          </p:val>
                                        </p:tav>
                                      </p:tavLst>
                                    </p:anim>
                                  </p:childTnLst>
                                </p:cTn>
                              </p:par>
                            </p:childTnLst>
                          </p:cTn>
                        </p:par>
                        <p:par>
                          <p:cTn id="66" fill="hold">
                            <p:stCondLst>
                              <p:cond delay="3750"/>
                            </p:stCondLst>
                            <p:childTnLst>
                              <p:par>
                                <p:cTn id="67" presetID="47" presetClass="entr" presetSubtype="0"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fade">
                                      <p:cBhvr>
                                        <p:cTn id="69" dur="500"/>
                                        <p:tgtEl>
                                          <p:spTgt spid="6"/>
                                        </p:tgtEl>
                                      </p:cBhvr>
                                    </p:animEffect>
                                    <p:anim calcmode="lin" valueType="num">
                                      <p:cBhvr>
                                        <p:cTn id="70" dur="500" fill="hold"/>
                                        <p:tgtEl>
                                          <p:spTgt spid="6"/>
                                        </p:tgtEl>
                                        <p:attrNameLst>
                                          <p:attrName>ppt_x</p:attrName>
                                        </p:attrNameLst>
                                      </p:cBhvr>
                                      <p:tavLst>
                                        <p:tav tm="0">
                                          <p:val>
                                            <p:strVal val="#ppt_x"/>
                                          </p:val>
                                        </p:tav>
                                        <p:tav tm="100000">
                                          <p:val>
                                            <p:strVal val="#ppt_x"/>
                                          </p:val>
                                        </p:tav>
                                      </p:tavLst>
                                    </p:anim>
                                    <p:anim calcmode="lin" valueType="num">
                                      <p:cBhvr>
                                        <p:cTn id="71" dur="500" fill="hold"/>
                                        <p:tgtEl>
                                          <p:spTgt spid="6"/>
                                        </p:tgtEl>
                                        <p:attrNameLst>
                                          <p:attrName>ppt_y</p:attrName>
                                        </p:attrNameLst>
                                      </p:cBhvr>
                                      <p:tavLst>
                                        <p:tav tm="0">
                                          <p:val>
                                            <p:strVal val="#ppt_y-.1"/>
                                          </p:val>
                                        </p:tav>
                                        <p:tav tm="100000">
                                          <p:val>
                                            <p:strVal val="#ppt_y"/>
                                          </p:val>
                                        </p:tav>
                                      </p:tavLst>
                                    </p:anim>
                                  </p:childTnLst>
                                </p:cTn>
                              </p:par>
                            </p:childTnLst>
                          </p:cTn>
                        </p:par>
                        <p:par>
                          <p:cTn id="72" fill="hold">
                            <p:stCondLst>
                              <p:cond delay="4250"/>
                            </p:stCondLst>
                            <p:childTnLst>
                              <p:par>
                                <p:cTn id="73" presetID="47" presetClass="entr" presetSubtype="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anim calcmode="lin" valueType="num">
                                      <p:cBhvr>
                                        <p:cTn id="76" dur="500" fill="hold"/>
                                        <p:tgtEl>
                                          <p:spTgt spid="14"/>
                                        </p:tgtEl>
                                        <p:attrNameLst>
                                          <p:attrName>ppt_x</p:attrName>
                                        </p:attrNameLst>
                                      </p:cBhvr>
                                      <p:tavLst>
                                        <p:tav tm="0">
                                          <p:val>
                                            <p:strVal val="#ppt_x"/>
                                          </p:val>
                                        </p:tav>
                                        <p:tav tm="100000">
                                          <p:val>
                                            <p:strVal val="#ppt_x"/>
                                          </p:val>
                                        </p:tav>
                                      </p:tavLst>
                                    </p:anim>
                                    <p:anim calcmode="lin" valueType="num">
                                      <p:cBhvr>
                                        <p:cTn id="77" dur="500" fill="hold"/>
                                        <p:tgtEl>
                                          <p:spTgt spid="14"/>
                                        </p:tgtEl>
                                        <p:attrNameLst>
                                          <p:attrName>ppt_y</p:attrName>
                                        </p:attrNameLst>
                                      </p:cBhvr>
                                      <p:tavLst>
                                        <p:tav tm="0">
                                          <p:val>
                                            <p:strVal val="#ppt_y-.1"/>
                                          </p:val>
                                        </p:tav>
                                        <p:tav tm="100000">
                                          <p:val>
                                            <p:strVal val="#ppt_y"/>
                                          </p:val>
                                        </p:tav>
                                      </p:tavLst>
                                    </p:anim>
                                  </p:childTnLst>
                                </p:cTn>
                              </p:par>
                            </p:childTnLst>
                          </p:cTn>
                        </p:par>
                        <p:par>
                          <p:cTn id="78" fill="hold">
                            <p:stCondLst>
                              <p:cond delay="4750"/>
                            </p:stCondLst>
                            <p:childTnLst>
                              <p:par>
                                <p:cTn id="79" presetID="16" presetClass="entr" presetSubtype="21" fill="hold" nodeType="afterEffect">
                                  <p:stCondLst>
                                    <p:cond delay="0"/>
                                  </p:stCondLst>
                                  <p:childTnLst>
                                    <p:set>
                                      <p:cBhvr>
                                        <p:cTn id="80" dur="1" fill="hold">
                                          <p:stCondLst>
                                            <p:cond delay="0"/>
                                          </p:stCondLst>
                                        </p:cTn>
                                        <p:tgtEl>
                                          <p:spTgt spid="1026"/>
                                        </p:tgtEl>
                                        <p:attrNameLst>
                                          <p:attrName>style.visibility</p:attrName>
                                        </p:attrNameLst>
                                      </p:cBhvr>
                                      <p:to>
                                        <p:strVal val="visible"/>
                                      </p:to>
                                    </p:set>
                                    <p:animEffect transition="in" filter="barn(inVertical)">
                                      <p:cBhvr>
                                        <p:cTn id="81" dur="500"/>
                                        <p:tgtEl>
                                          <p:spTgt spid="1026"/>
                                        </p:tgtEl>
                                      </p:cBhvr>
                                    </p:animEffect>
                                  </p:childTnLst>
                                </p:cTn>
                              </p:par>
                            </p:childTnLst>
                          </p:cTn>
                        </p:par>
                        <p:par>
                          <p:cTn id="82" fill="hold">
                            <p:stCondLst>
                              <p:cond delay="5250"/>
                            </p:stCondLst>
                            <p:childTnLst>
                              <p:par>
                                <p:cTn id="83" presetID="16" presetClass="entr" presetSubtype="21" fill="hold" nodeType="afterEffect">
                                  <p:stCondLst>
                                    <p:cond delay="0"/>
                                  </p:stCondLst>
                                  <p:childTnLst>
                                    <p:set>
                                      <p:cBhvr>
                                        <p:cTn id="84" dur="1" fill="hold">
                                          <p:stCondLst>
                                            <p:cond delay="0"/>
                                          </p:stCondLst>
                                        </p:cTn>
                                        <p:tgtEl>
                                          <p:spTgt spid="1028"/>
                                        </p:tgtEl>
                                        <p:attrNameLst>
                                          <p:attrName>style.visibility</p:attrName>
                                        </p:attrNameLst>
                                      </p:cBhvr>
                                      <p:to>
                                        <p:strVal val="visible"/>
                                      </p:to>
                                    </p:set>
                                    <p:animEffect transition="in" filter="barn(inVertical)">
                                      <p:cBhvr>
                                        <p:cTn id="8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p:bldP spid="15" grpId="0"/>
      <p:bldP spid="17" grpId="0"/>
      <p:bldP spid="19" grpId="0"/>
      <p:bldP spid="34" grpId="0"/>
      <p:bldP spid="36"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56"/>
          <p:cNvSpPr>
            <a:spLocks noChangeArrowheads="1"/>
          </p:cNvSpPr>
          <p:nvPr/>
        </p:nvSpPr>
        <p:spPr bwMode="auto">
          <a:xfrm>
            <a:off x="7197574" y="1728789"/>
            <a:ext cx="884006" cy="2774156"/>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7B1B1B"/>
          </a:solidFill>
          <a:ln>
            <a:noFill/>
          </a:ln>
          <a:extLst/>
        </p:spPr>
        <p:txBody>
          <a:bodyPr lIns="68473" tIns="34236" rIns="68473" bIns="34236" anchor="ctr"/>
          <a:lstStyle/>
          <a:p>
            <a:endParaRPr lang="zh-CN" altLang="en-US" sz="1351">
              <a:latin typeface="微软雅黑" pitchFamily="34" charset="-122"/>
              <a:ea typeface="微软雅黑" pitchFamily="34" charset="-122"/>
            </a:endParaRPr>
          </a:p>
        </p:txBody>
      </p:sp>
      <p:sp>
        <p:nvSpPr>
          <p:cNvPr id="26" name="任意多边形 59"/>
          <p:cNvSpPr>
            <a:spLocks noChangeArrowheads="1"/>
          </p:cNvSpPr>
          <p:nvPr/>
        </p:nvSpPr>
        <p:spPr bwMode="auto">
          <a:xfrm>
            <a:off x="6267535" y="3062291"/>
            <a:ext cx="884006" cy="1441847"/>
          </a:xfrm>
          <a:custGeom>
            <a:avLst/>
            <a:gdLst>
              <a:gd name="T0" fmla="*/ 1181100 w 1181100"/>
              <a:gd name="T1" fmla="*/ 0 h 1921854"/>
              <a:gd name="T2" fmla="*/ 1181100 w 1181100"/>
              <a:gd name="T3" fmla="*/ 1922463 h 1921854"/>
              <a:gd name="T4" fmla="*/ 0 w 1181100"/>
              <a:gd name="T5" fmla="*/ 1922463 h 1921854"/>
              <a:gd name="T6" fmla="*/ 0 w 1181100"/>
              <a:gd name="T7" fmla="*/ 732198 h 1921854"/>
              <a:gd name="T8" fmla="*/ 319230 w 1181100"/>
              <a:gd name="T9" fmla="*/ 562431 h 1921854"/>
              <a:gd name="T10" fmla="*/ 425975 w 1181100"/>
              <a:gd name="T11" fmla="*/ 500448 h 1921854"/>
              <a:gd name="T12" fmla="*/ 445921 w 1181100"/>
              <a:gd name="T13" fmla="*/ 530040 h 1921854"/>
              <a:gd name="T14" fmla="*/ 590551 w 1181100"/>
              <a:gd name="T15" fmla="*/ 589966 h 1921854"/>
              <a:gd name="T16" fmla="*/ 795088 w 1181100"/>
              <a:gd name="T17" fmla="*/ 385364 h 1921854"/>
              <a:gd name="T18" fmla="*/ 779015 w 1181100"/>
              <a:gd name="T19" fmla="*/ 305724 h 1921854"/>
              <a:gd name="T20" fmla="*/ 768996 w 1181100"/>
              <a:gd name="T21" fmla="*/ 290859 h 1921854"/>
              <a:gd name="T22" fmla="*/ 952789 w 1181100"/>
              <a:gd name="T23" fmla="*/ 167598 h 1921854"/>
              <a:gd name="T24" fmla="*/ 1140954 w 1181100"/>
              <a:gd name="T25" fmla="*/ 3128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75000"/>
              <a:lumOff val="25000"/>
            </a:schemeClr>
          </a:solidFill>
          <a:ln>
            <a:noFill/>
          </a:ln>
          <a:extLst/>
        </p:spPr>
        <p:txBody>
          <a:bodyPr lIns="68473" tIns="34236" rIns="68473" bIns="34236" anchor="ctr"/>
          <a:lstStyle/>
          <a:p>
            <a:endParaRPr lang="zh-CN" altLang="en-US" sz="1351">
              <a:latin typeface="微软雅黑" pitchFamily="34" charset="-122"/>
              <a:ea typeface="微软雅黑" pitchFamily="34" charset="-122"/>
            </a:endParaRPr>
          </a:p>
        </p:txBody>
      </p:sp>
      <p:sp>
        <p:nvSpPr>
          <p:cNvPr id="27" name="任意多边形 63"/>
          <p:cNvSpPr>
            <a:spLocks noChangeArrowheads="1"/>
          </p:cNvSpPr>
          <p:nvPr/>
        </p:nvSpPr>
        <p:spPr bwMode="auto">
          <a:xfrm>
            <a:off x="5343132" y="3632598"/>
            <a:ext cx="884006" cy="871538"/>
          </a:xfrm>
          <a:custGeom>
            <a:avLst/>
            <a:gdLst>
              <a:gd name="T0" fmla="*/ 1181100 w 1181100"/>
              <a:gd name="T1" fmla="*/ 0 h 1161755"/>
              <a:gd name="T2" fmla="*/ 1181100 w 1181100"/>
              <a:gd name="T3" fmla="*/ 1162050 h 1161755"/>
              <a:gd name="T4" fmla="*/ 0 w 1181100"/>
              <a:gd name="T5" fmla="*/ 1162050 h 1161755"/>
              <a:gd name="T6" fmla="*/ 0 w 1181100"/>
              <a:gd name="T7" fmla="*/ 517985 h 1161755"/>
              <a:gd name="T8" fmla="*/ 336342 w 1181100"/>
              <a:gd name="T9" fmla="*/ 385616 h 1161755"/>
              <a:gd name="T10" fmla="*/ 408490 w 1181100"/>
              <a:gd name="T11" fmla="*/ 354318 h 1161755"/>
              <a:gd name="T12" fmla="*/ 445921 w 1181100"/>
              <a:gd name="T13" fmla="*/ 409850 h 1161755"/>
              <a:gd name="T14" fmla="*/ 590551 w 1181100"/>
              <a:gd name="T15" fmla="*/ 469772 h 1161755"/>
              <a:gd name="T16" fmla="*/ 795088 w 1181100"/>
              <a:gd name="T17" fmla="*/ 265183 h 1161755"/>
              <a:gd name="T18" fmla="*/ 790933 w 1181100"/>
              <a:gd name="T19" fmla="*/ 223952 h 1161755"/>
              <a:gd name="T20" fmla="*/ 781056 w 1181100"/>
              <a:gd name="T21" fmla="*/ 192125 h 1161755"/>
              <a:gd name="T22" fmla="*/ 1174526 w 1181100"/>
              <a:gd name="T23" fmla="*/ 3496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7B1B1B"/>
          </a:solidFill>
          <a:ln>
            <a:noFill/>
          </a:ln>
          <a:extLst/>
        </p:spPr>
        <p:txBody>
          <a:bodyPr lIns="68473" tIns="34236" rIns="68473" bIns="34236" anchor="ctr"/>
          <a:lstStyle/>
          <a:p>
            <a:endParaRPr lang="zh-CN" altLang="en-US" sz="1351">
              <a:latin typeface="微软雅黑" pitchFamily="34" charset="-122"/>
              <a:ea typeface="微软雅黑" pitchFamily="34" charset="-122"/>
            </a:endParaRPr>
          </a:p>
        </p:txBody>
      </p:sp>
      <p:sp>
        <p:nvSpPr>
          <p:cNvPr id="28" name="任意多边形 66"/>
          <p:cNvSpPr>
            <a:spLocks noChangeArrowheads="1"/>
          </p:cNvSpPr>
          <p:nvPr/>
        </p:nvSpPr>
        <p:spPr bwMode="auto">
          <a:xfrm>
            <a:off x="3854340" y="4036220"/>
            <a:ext cx="1449579" cy="466725"/>
          </a:xfrm>
          <a:custGeom>
            <a:avLst/>
            <a:gdLst>
              <a:gd name="T0" fmla="*/ 1936750 w 1936748"/>
              <a:gd name="T1" fmla="*/ 0 h 623080"/>
              <a:gd name="T2" fmla="*/ 1936750 w 1936748"/>
              <a:gd name="T3" fmla="*/ 622300 h 623080"/>
              <a:gd name="T4" fmla="*/ 0 w 1936748"/>
              <a:gd name="T5" fmla="*/ 622300 h 623080"/>
              <a:gd name="T6" fmla="*/ 0 w 1936748"/>
              <a:gd name="T7" fmla="*/ 613116 h 623080"/>
              <a:gd name="T8" fmla="*/ 352298 w 1936748"/>
              <a:gd name="T9" fmla="*/ 518876 h 623080"/>
              <a:gd name="T10" fmla="*/ 750618 w 1936748"/>
              <a:gd name="T11" fmla="*/ 402837 h 623080"/>
              <a:gd name="T12" fmla="*/ 791647 w 1936748"/>
              <a:gd name="T13" fmla="*/ 389991 h 623080"/>
              <a:gd name="T14" fmla="*/ 823746 w 1936748"/>
              <a:gd name="T15" fmla="*/ 437542 h 623080"/>
              <a:gd name="T16" fmla="*/ 968376 w 1936748"/>
              <a:gd name="T17" fmla="*/ 497374 h 623080"/>
              <a:gd name="T18" fmla="*/ 1172913 w 1936748"/>
              <a:gd name="T19" fmla="*/ 293093 h 623080"/>
              <a:gd name="T20" fmla="*/ 1170636 w 1936748"/>
              <a:gd name="T21" fmla="*/ 270530 h 623080"/>
              <a:gd name="T22" fmla="*/ 1509043 w 1936748"/>
              <a:gd name="T23" fmla="*/ 156703 h 623080"/>
              <a:gd name="T24" fmla="*/ 1868378 w 1936748"/>
              <a:gd name="T25" fmla="*/ 26868 h 623080"/>
              <a:gd name="T26" fmla="*/ 1936750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75000"/>
              <a:lumOff val="25000"/>
            </a:schemeClr>
          </a:solidFill>
          <a:ln>
            <a:noFill/>
          </a:ln>
          <a:extLst/>
        </p:spPr>
        <p:txBody>
          <a:bodyPr lIns="68473" tIns="34236" rIns="68473" bIns="34236" anchor="ctr"/>
          <a:lstStyle/>
          <a:p>
            <a:endParaRPr lang="zh-CN" altLang="en-US" sz="1351">
              <a:latin typeface="微软雅黑" pitchFamily="34" charset="-122"/>
              <a:ea typeface="微软雅黑" pitchFamily="34" charset="-122"/>
            </a:endParaRPr>
          </a:p>
        </p:txBody>
      </p:sp>
      <p:grpSp>
        <p:nvGrpSpPr>
          <p:cNvPr id="48" name="组合 47"/>
          <p:cNvGrpSpPr/>
          <p:nvPr/>
        </p:nvGrpSpPr>
        <p:grpSpPr>
          <a:xfrm>
            <a:off x="2594872" y="1858566"/>
            <a:ext cx="5106796" cy="864394"/>
            <a:chOff x="2590800" y="1858565"/>
            <a:chExt cx="5117307" cy="864394"/>
          </a:xfrm>
        </p:grpSpPr>
        <p:grpSp>
          <p:nvGrpSpPr>
            <p:cNvPr id="2" name="组合 6"/>
            <p:cNvGrpSpPr>
              <a:grpSpLocks/>
            </p:cNvGrpSpPr>
            <p:nvPr/>
          </p:nvGrpSpPr>
          <p:grpSpPr bwMode="auto">
            <a:xfrm>
              <a:off x="2590800" y="1858565"/>
              <a:ext cx="4900613" cy="756642"/>
              <a:chOff x="0" y="0"/>
              <a:chExt cx="6535007" cy="1008995"/>
            </a:xfrm>
          </p:grpSpPr>
          <p:cxnSp>
            <p:nvCxnSpPr>
              <p:cNvPr id="3" name="肘形连接符 151"/>
              <p:cNvCxnSpPr>
                <a:cxnSpLocks noChangeShapeType="1"/>
                <a:stCxn id="4" idx="6"/>
                <a:endCxn id="29" idx="2"/>
              </p:cNvCxnSpPr>
              <p:nvPr/>
            </p:nvCxnSpPr>
            <p:spPr bwMode="auto">
              <a:xfrm>
                <a:off x="756000" y="378000"/>
                <a:ext cx="5779007" cy="630995"/>
              </a:xfrm>
              <a:prstGeom prst="bentConnector3">
                <a:avLst>
                  <a:gd name="adj1" fmla="val 50000"/>
                </a:avLst>
              </a:prstGeom>
              <a:noFill/>
              <a:ln w="12700">
                <a:solidFill>
                  <a:srgbClr val="7B1B1B"/>
                </a:solidFill>
                <a:bevel/>
                <a:headEnd/>
                <a:tailEnd/>
              </a:ln>
              <a:extLst>
                <a:ext uri="{909E8E84-426E-40DD-AFC4-6F175D3DCCD1}">
                  <a14:hiddenFill xmlns:a14="http://schemas.microsoft.com/office/drawing/2010/main">
                    <a:noFill/>
                  </a14:hiddenFill>
                </a:ext>
              </a:extLst>
            </p:spPr>
          </p:cxnSp>
          <p:sp>
            <p:nvSpPr>
              <p:cNvPr id="4" name="椭圆 135"/>
              <p:cNvSpPr>
                <a:spLocks noChangeArrowheads="1"/>
              </p:cNvSpPr>
              <p:nvPr/>
            </p:nvSpPr>
            <p:spPr bwMode="auto">
              <a:xfrm>
                <a:off x="0" y="0"/>
                <a:ext cx="756000" cy="756000"/>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宋体" pitchFamily="2" charset="-122"/>
                </a:endParaRPr>
              </a:p>
            </p:txBody>
          </p:sp>
          <p:grpSp>
            <p:nvGrpSpPr>
              <p:cNvPr id="5" name="组合 125"/>
              <p:cNvGrpSpPr>
                <a:grpSpLocks/>
              </p:cNvGrpSpPr>
              <p:nvPr/>
            </p:nvGrpSpPr>
            <p:grpSpPr bwMode="auto">
              <a:xfrm>
                <a:off x="153000" y="136763"/>
                <a:ext cx="450000" cy="434596"/>
                <a:chOff x="0" y="0"/>
                <a:chExt cx="583915" cy="496874"/>
              </a:xfrm>
            </p:grpSpPr>
            <p:sp>
              <p:nvSpPr>
                <p:cNvPr id="6" name="Freeform 159"/>
                <p:cNvSpPr>
                  <a:spLocks noChangeArrowheads="1"/>
                </p:cNvSpPr>
                <p:nvPr/>
              </p:nvSpPr>
              <p:spPr bwMode="auto">
                <a:xfrm>
                  <a:off x="61656" y="94297"/>
                  <a:ext cx="460603" cy="402577"/>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351">
                    <a:latin typeface="微软雅黑" pitchFamily="34" charset="-122"/>
                    <a:ea typeface="微软雅黑" pitchFamily="34" charset="-122"/>
                  </a:endParaRPr>
                </a:p>
              </p:txBody>
            </p:sp>
            <p:sp>
              <p:nvSpPr>
                <p:cNvPr id="7" name="Freeform 160"/>
                <p:cNvSpPr>
                  <a:spLocks noChangeArrowheads="1"/>
                </p:cNvSpPr>
                <p:nvPr/>
              </p:nvSpPr>
              <p:spPr bwMode="auto">
                <a:xfrm>
                  <a:off x="0" y="0"/>
                  <a:ext cx="583915" cy="224863"/>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351">
                    <a:latin typeface="微软雅黑" pitchFamily="34" charset="-122"/>
                    <a:ea typeface="微软雅黑" pitchFamily="34" charset="-122"/>
                  </a:endParaRPr>
                </a:p>
              </p:txBody>
            </p:sp>
          </p:grpSp>
        </p:grpSp>
        <p:sp>
          <p:nvSpPr>
            <p:cNvPr id="29" name="椭圆 51"/>
            <p:cNvSpPr>
              <a:spLocks noChangeArrowheads="1"/>
            </p:cNvSpPr>
            <p:nvPr/>
          </p:nvSpPr>
          <p:spPr bwMode="auto">
            <a:xfrm>
              <a:off x="7491413" y="2507455"/>
              <a:ext cx="216694" cy="215504"/>
            </a:xfrm>
            <a:prstGeom prst="ellipse">
              <a:avLst/>
            </a:prstGeom>
            <a:solidFill>
              <a:srgbClr val="7B1B1B">
                <a:alpha val="69000"/>
              </a:srgbClr>
            </a:solidFill>
            <a:ln>
              <a:noFill/>
            </a:ln>
            <a:extLst/>
          </p:spPr>
          <p:txBody>
            <a:bodyPr lIns="51423" tIns="25712" rIns="51423" bIns="25712"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宋体" pitchFamily="2" charset="-122"/>
              </a:endParaRPr>
            </a:p>
          </p:txBody>
        </p:sp>
      </p:grpSp>
      <p:grpSp>
        <p:nvGrpSpPr>
          <p:cNvPr id="47" name="组合 46"/>
          <p:cNvGrpSpPr/>
          <p:nvPr/>
        </p:nvGrpSpPr>
        <p:grpSpPr>
          <a:xfrm>
            <a:off x="2594874" y="2562228"/>
            <a:ext cx="4183581" cy="897731"/>
            <a:chOff x="2590800" y="2562225"/>
            <a:chExt cx="4192191" cy="897731"/>
          </a:xfrm>
        </p:grpSpPr>
        <p:grpSp>
          <p:nvGrpSpPr>
            <p:cNvPr id="12" name="组合 5"/>
            <p:cNvGrpSpPr>
              <a:grpSpLocks/>
            </p:cNvGrpSpPr>
            <p:nvPr/>
          </p:nvGrpSpPr>
          <p:grpSpPr bwMode="auto">
            <a:xfrm>
              <a:off x="2590800" y="2562225"/>
              <a:ext cx="3975497" cy="789383"/>
              <a:chOff x="0" y="0"/>
              <a:chExt cx="5300991" cy="1051893"/>
            </a:xfrm>
          </p:grpSpPr>
          <p:cxnSp>
            <p:nvCxnSpPr>
              <p:cNvPr id="13" name="肘形连接符 154"/>
              <p:cNvCxnSpPr>
                <a:cxnSpLocks noChangeShapeType="1"/>
                <a:stCxn id="14" idx="6"/>
                <a:endCxn id="30" idx="2"/>
              </p:cNvCxnSpPr>
              <p:nvPr/>
            </p:nvCxnSpPr>
            <p:spPr bwMode="auto">
              <a:xfrm>
                <a:off x="756000" y="378000"/>
                <a:ext cx="4544991" cy="673893"/>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14" name="椭圆 139"/>
              <p:cNvSpPr>
                <a:spLocks noChangeArrowheads="1"/>
              </p:cNvSpPr>
              <p:nvPr/>
            </p:nvSpPr>
            <p:spPr bwMode="auto">
              <a:xfrm>
                <a:off x="0" y="0"/>
                <a:ext cx="756000" cy="756000"/>
              </a:xfrm>
              <a:prstGeom prst="ellipse">
                <a:avLst/>
              </a:prstGeom>
              <a:solidFill>
                <a:schemeClr val="tx1">
                  <a:lumMod val="75000"/>
                  <a:lumOff val="25000"/>
                </a:schemeClr>
              </a:solidFill>
              <a:ln w="12700">
                <a:noFill/>
                <a:bevel/>
                <a:headEnd/>
                <a:tailEnd/>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宋体" pitchFamily="2" charset="-122"/>
                </a:endParaRPr>
              </a:p>
            </p:txBody>
          </p:sp>
          <p:grpSp>
            <p:nvGrpSpPr>
              <p:cNvPr id="15" name="Group 92"/>
              <p:cNvGrpSpPr>
                <a:grpSpLocks/>
              </p:cNvGrpSpPr>
              <p:nvPr/>
            </p:nvGrpSpPr>
            <p:grpSpPr bwMode="auto">
              <a:xfrm>
                <a:off x="153436" y="235588"/>
                <a:ext cx="474528" cy="295582"/>
                <a:chOff x="0" y="0"/>
                <a:chExt cx="471488" cy="293688"/>
              </a:xfrm>
            </p:grpSpPr>
            <p:sp>
              <p:nvSpPr>
                <p:cNvPr id="16" name="Freeform 8"/>
                <p:cNvSpPr>
                  <a:spLocks noEditPoints="1" noChangeArrowheads="1"/>
                </p:cNvSpPr>
                <p:nvPr/>
              </p:nvSpPr>
              <p:spPr bwMode="auto">
                <a:xfrm>
                  <a:off x="0" y="0"/>
                  <a:ext cx="471488" cy="293688"/>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w="9525" cmpd="sng">
                  <a:noFill/>
                  <a:bevel/>
                  <a:headEnd/>
                  <a:tailEnd/>
                </a:ln>
                <a:extLst/>
              </p:spPr>
              <p:txBody>
                <a:bodyPr lIns="91419" tIns="45709" rIns="91419" bIns="45709"/>
                <a:lstStyle/>
                <a:p>
                  <a:endParaRPr lang="zh-CN" altLang="en-US" sz="1351">
                    <a:latin typeface="微软雅黑" pitchFamily="34" charset="-122"/>
                    <a:ea typeface="微软雅黑" pitchFamily="34" charset="-122"/>
                  </a:endParaRPr>
                </a:p>
              </p:txBody>
            </p:sp>
            <p:sp>
              <p:nvSpPr>
                <p:cNvPr id="17" name="Rectangle 9"/>
                <p:cNvSpPr>
                  <a:spLocks noChangeArrowheads="1"/>
                </p:cNvSpPr>
                <p:nvPr/>
              </p:nvSpPr>
              <p:spPr bwMode="auto">
                <a:xfrm>
                  <a:off x="63500" y="63499"/>
                  <a:ext cx="90488" cy="166688"/>
                </a:xfrm>
                <a:prstGeom prst="rect">
                  <a:avLst/>
                </a:prstGeom>
                <a:solidFill>
                  <a:schemeClr val="bg1"/>
                </a:solidFill>
                <a:ln w="9525">
                  <a:noFill/>
                  <a:bevel/>
                  <a:headEnd/>
                  <a:tailEnd/>
                </a:ln>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latin typeface="微软雅黑" pitchFamily="34" charset="-122"/>
                    <a:ea typeface="微软雅黑" pitchFamily="34" charset="-122"/>
                    <a:sym typeface="Calibri" pitchFamily="34" charset="0"/>
                  </a:endParaRPr>
                </a:p>
              </p:txBody>
            </p:sp>
            <p:sp>
              <p:nvSpPr>
                <p:cNvPr id="18" name="Rectangle 10"/>
                <p:cNvSpPr>
                  <a:spLocks noChangeArrowheads="1"/>
                </p:cNvSpPr>
                <p:nvPr/>
              </p:nvSpPr>
              <p:spPr bwMode="auto">
                <a:xfrm>
                  <a:off x="169862" y="63499"/>
                  <a:ext cx="85725" cy="166688"/>
                </a:xfrm>
                <a:prstGeom prst="rect">
                  <a:avLst/>
                </a:prstGeom>
                <a:solidFill>
                  <a:schemeClr val="bg1"/>
                </a:solidFill>
                <a:ln w="9525">
                  <a:noFill/>
                  <a:bevel/>
                  <a:headEnd/>
                  <a:tailEnd/>
                </a:ln>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latin typeface="微软雅黑" pitchFamily="34" charset="-122"/>
                    <a:ea typeface="微软雅黑" pitchFamily="34" charset="-122"/>
                    <a:sym typeface="Calibri" pitchFamily="34" charset="0"/>
                  </a:endParaRPr>
                </a:p>
              </p:txBody>
            </p:sp>
          </p:grpSp>
        </p:grpSp>
        <p:sp>
          <p:nvSpPr>
            <p:cNvPr id="30" name="椭圆 52"/>
            <p:cNvSpPr>
              <a:spLocks noChangeArrowheads="1"/>
            </p:cNvSpPr>
            <p:nvPr/>
          </p:nvSpPr>
          <p:spPr bwMode="auto">
            <a:xfrm>
              <a:off x="6566297" y="3243262"/>
              <a:ext cx="216694" cy="216694"/>
            </a:xfrm>
            <a:prstGeom prst="ellipse">
              <a:avLst/>
            </a:prstGeom>
            <a:solidFill>
              <a:schemeClr val="tx1">
                <a:lumMod val="75000"/>
                <a:lumOff val="25000"/>
                <a:alpha val="69000"/>
              </a:schemeClr>
            </a:solidFill>
            <a:ln>
              <a:noFill/>
            </a:ln>
            <a:extLst/>
          </p:spPr>
          <p:txBody>
            <a:bodyPr lIns="51423" tIns="25712" rIns="51423" bIns="25712"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宋体" pitchFamily="2" charset="-122"/>
              </a:endParaRPr>
            </a:p>
          </p:txBody>
        </p:sp>
      </p:grpSp>
      <p:grpSp>
        <p:nvGrpSpPr>
          <p:cNvPr id="46" name="组合 45"/>
          <p:cNvGrpSpPr/>
          <p:nvPr/>
        </p:nvGrpSpPr>
        <p:grpSpPr>
          <a:xfrm>
            <a:off x="2594870" y="3265888"/>
            <a:ext cx="3259176" cy="673895"/>
            <a:chOff x="2590801" y="3265884"/>
            <a:chExt cx="3265884" cy="673895"/>
          </a:xfrm>
        </p:grpSpPr>
        <p:grpSp>
          <p:nvGrpSpPr>
            <p:cNvPr id="8" name="组合 4"/>
            <p:cNvGrpSpPr>
              <a:grpSpLocks/>
            </p:cNvGrpSpPr>
            <p:nvPr/>
          </p:nvGrpSpPr>
          <p:grpSpPr bwMode="auto">
            <a:xfrm>
              <a:off x="2590801" y="3265884"/>
              <a:ext cx="3050381" cy="566738"/>
              <a:chOff x="0" y="0"/>
              <a:chExt cx="4066973" cy="756000"/>
            </a:xfrm>
          </p:grpSpPr>
          <p:cxnSp>
            <p:nvCxnSpPr>
              <p:cNvPr id="9" name="肘形连接符 160"/>
              <p:cNvCxnSpPr>
                <a:cxnSpLocks noChangeShapeType="1"/>
                <a:stCxn id="10" idx="6"/>
                <a:endCxn id="31" idx="2"/>
              </p:cNvCxnSpPr>
              <p:nvPr/>
            </p:nvCxnSpPr>
            <p:spPr bwMode="auto">
              <a:xfrm>
                <a:off x="756000" y="378000"/>
                <a:ext cx="3310973" cy="376413"/>
              </a:xfrm>
              <a:prstGeom prst="bentConnector3">
                <a:avLst>
                  <a:gd name="adj1" fmla="val 50000"/>
                </a:avLst>
              </a:prstGeom>
              <a:noFill/>
              <a:ln w="12700">
                <a:solidFill>
                  <a:srgbClr val="9A2222"/>
                </a:solidFill>
                <a:bevel/>
                <a:headEnd/>
                <a:tailEnd/>
              </a:ln>
              <a:extLst>
                <a:ext uri="{909E8E84-426E-40DD-AFC4-6F175D3DCCD1}">
                  <a14:hiddenFill xmlns:a14="http://schemas.microsoft.com/office/drawing/2010/main">
                    <a:noFill/>
                  </a14:hiddenFill>
                </a:ext>
              </a:extLst>
            </p:spPr>
          </p:cxnSp>
          <p:sp>
            <p:nvSpPr>
              <p:cNvPr id="10" name="椭圆 140"/>
              <p:cNvSpPr>
                <a:spLocks noChangeArrowheads="1"/>
              </p:cNvSpPr>
              <p:nvPr/>
            </p:nvSpPr>
            <p:spPr bwMode="auto">
              <a:xfrm>
                <a:off x="0" y="0"/>
                <a:ext cx="756000" cy="756000"/>
              </a:xfrm>
              <a:prstGeom prst="ellipse">
                <a:avLst/>
              </a:prstGeom>
              <a:solidFill>
                <a:srgbClr val="7B1B1B"/>
              </a:solidFill>
              <a:ln w="12700">
                <a:solidFill>
                  <a:srgbClr val="42719B"/>
                </a:solidFill>
                <a:bevel/>
                <a:headEnd/>
                <a:tailEnd/>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宋体" pitchFamily="2" charset="-122"/>
                </a:endParaRPr>
              </a:p>
            </p:txBody>
          </p:sp>
          <p:sp>
            <p:nvSpPr>
              <p:cNvPr id="11" name="Freeform 277"/>
              <p:cNvSpPr>
                <a:spLocks noEditPoints="1" noChangeArrowheads="1"/>
              </p:cNvSpPr>
              <p:nvPr/>
            </p:nvSpPr>
            <p:spPr bwMode="auto">
              <a:xfrm>
                <a:off x="190444" y="121807"/>
                <a:ext cx="383972" cy="455826"/>
              </a:xfrm>
              <a:custGeom>
                <a:avLst/>
                <a:gdLst>
                  <a:gd name="T0" fmla="*/ 330643 w 72"/>
                  <a:gd name="T1" fmla="*/ 174910 h 86"/>
                  <a:gd name="T2" fmla="*/ 303978 w 72"/>
                  <a:gd name="T3" fmla="*/ 174910 h 86"/>
                  <a:gd name="T4" fmla="*/ 303978 w 72"/>
                  <a:gd name="T5" fmla="*/ 100706 h 86"/>
                  <a:gd name="T6" fmla="*/ 202652 w 72"/>
                  <a:gd name="T7" fmla="*/ 0 h 86"/>
                  <a:gd name="T8" fmla="*/ 181320 w 72"/>
                  <a:gd name="T9" fmla="*/ 0 h 86"/>
                  <a:gd name="T10" fmla="*/ 79994 w 72"/>
                  <a:gd name="T11" fmla="*/ 100706 h 86"/>
                  <a:gd name="T12" fmla="*/ 79994 w 72"/>
                  <a:gd name="T13" fmla="*/ 174910 h 86"/>
                  <a:gd name="T14" fmla="*/ 53329 w 72"/>
                  <a:gd name="T15" fmla="*/ 174910 h 86"/>
                  <a:gd name="T16" fmla="*/ 0 w 72"/>
                  <a:gd name="T17" fmla="*/ 227913 h 86"/>
                  <a:gd name="T18" fmla="*/ 0 w 72"/>
                  <a:gd name="T19" fmla="*/ 402823 h 86"/>
                  <a:gd name="T20" fmla="*/ 53329 w 72"/>
                  <a:gd name="T21" fmla="*/ 455826 h 86"/>
                  <a:gd name="T22" fmla="*/ 330643 w 72"/>
                  <a:gd name="T23" fmla="*/ 455826 h 86"/>
                  <a:gd name="T24" fmla="*/ 383972 w 72"/>
                  <a:gd name="T25" fmla="*/ 402823 h 86"/>
                  <a:gd name="T26" fmla="*/ 383972 w 72"/>
                  <a:gd name="T27" fmla="*/ 227913 h 86"/>
                  <a:gd name="T28" fmla="*/ 330643 w 72"/>
                  <a:gd name="T29" fmla="*/ 174910 h 86"/>
                  <a:gd name="T30" fmla="*/ 223984 w 72"/>
                  <a:gd name="T31" fmla="*/ 413424 h 86"/>
                  <a:gd name="T32" fmla="*/ 165321 w 72"/>
                  <a:gd name="T33" fmla="*/ 413424 h 86"/>
                  <a:gd name="T34" fmla="*/ 170654 w 72"/>
                  <a:gd name="T35" fmla="*/ 339219 h 86"/>
                  <a:gd name="T36" fmla="*/ 154655 w 72"/>
                  <a:gd name="T37" fmla="*/ 307418 h 86"/>
                  <a:gd name="T38" fmla="*/ 191986 w 72"/>
                  <a:gd name="T39" fmla="*/ 270315 h 86"/>
                  <a:gd name="T40" fmla="*/ 229317 w 72"/>
                  <a:gd name="T41" fmla="*/ 307418 h 86"/>
                  <a:gd name="T42" fmla="*/ 213318 w 72"/>
                  <a:gd name="T43" fmla="*/ 339219 h 86"/>
                  <a:gd name="T44" fmla="*/ 223984 w 72"/>
                  <a:gd name="T45" fmla="*/ 413424 h 86"/>
                  <a:gd name="T46" fmla="*/ 266647 w 72"/>
                  <a:gd name="T47" fmla="*/ 174910 h 86"/>
                  <a:gd name="T48" fmla="*/ 117325 w 72"/>
                  <a:gd name="T49" fmla="*/ 174910 h 86"/>
                  <a:gd name="T50" fmla="*/ 117325 w 72"/>
                  <a:gd name="T51" fmla="*/ 100706 h 86"/>
                  <a:gd name="T52" fmla="*/ 181320 w 72"/>
                  <a:gd name="T53" fmla="*/ 37102 h 86"/>
                  <a:gd name="T54" fmla="*/ 202652 w 72"/>
                  <a:gd name="T55" fmla="*/ 37102 h 86"/>
                  <a:gd name="T56" fmla="*/ 266647 w 72"/>
                  <a:gd name="T57" fmla="*/ 100706 h 86"/>
                  <a:gd name="T58" fmla="*/ 266647 w 72"/>
                  <a:gd name="T59" fmla="*/ 17491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w="9525" cmpd="sng">
                <a:solidFill>
                  <a:srgbClr val="000000"/>
                </a:solidFill>
                <a:bevel/>
                <a:headEnd/>
                <a:tailEnd/>
              </a:ln>
              <a:extLst/>
            </p:spPr>
            <p:txBody>
              <a:bodyPr lIns="91419" tIns="45709" rIns="91419" bIns="45709"/>
              <a:lstStyle/>
              <a:p>
                <a:endParaRPr lang="zh-CN" altLang="en-US" sz="1351">
                  <a:latin typeface="微软雅黑" pitchFamily="34" charset="-122"/>
                  <a:ea typeface="微软雅黑" pitchFamily="34" charset="-122"/>
                </a:endParaRPr>
              </a:p>
            </p:txBody>
          </p:sp>
        </p:grpSp>
        <p:sp>
          <p:nvSpPr>
            <p:cNvPr id="31" name="椭圆 53"/>
            <p:cNvSpPr>
              <a:spLocks noChangeArrowheads="1"/>
            </p:cNvSpPr>
            <p:nvPr/>
          </p:nvSpPr>
          <p:spPr bwMode="auto">
            <a:xfrm>
              <a:off x="5641182" y="3723085"/>
              <a:ext cx="215503" cy="216694"/>
            </a:xfrm>
            <a:prstGeom prst="ellipse">
              <a:avLst/>
            </a:prstGeom>
            <a:solidFill>
              <a:srgbClr val="7B1B1B">
                <a:alpha val="69000"/>
              </a:srgbClr>
            </a:solidFill>
            <a:ln>
              <a:noFill/>
            </a:ln>
            <a:extLst/>
          </p:spPr>
          <p:txBody>
            <a:bodyPr lIns="51423" tIns="25712" rIns="51423" bIns="25712"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宋体" pitchFamily="2" charset="-122"/>
              </a:endParaRPr>
            </a:p>
          </p:txBody>
        </p:sp>
      </p:grpSp>
      <p:grpSp>
        <p:nvGrpSpPr>
          <p:cNvPr id="45" name="组合 44"/>
          <p:cNvGrpSpPr/>
          <p:nvPr/>
        </p:nvGrpSpPr>
        <p:grpSpPr>
          <a:xfrm>
            <a:off x="2590691" y="3949228"/>
            <a:ext cx="2053175" cy="566738"/>
            <a:chOff x="2590800" y="3969543"/>
            <a:chExt cx="2057401" cy="566738"/>
          </a:xfrm>
        </p:grpSpPr>
        <p:grpSp>
          <p:nvGrpSpPr>
            <p:cNvPr id="19" name="组合 3"/>
            <p:cNvGrpSpPr>
              <a:grpSpLocks/>
            </p:cNvGrpSpPr>
            <p:nvPr/>
          </p:nvGrpSpPr>
          <p:grpSpPr bwMode="auto">
            <a:xfrm>
              <a:off x="2590800" y="3969543"/>
              <a:ext cx="1840706" cy="566738"/>
              <a:chOff x="0" y="0"/>
              <a:chExt cx="2455131" cy="756000"/>
            </a:xfrm>
          </p:grpSpPr>
          <p:sp>
            <p:nvSpPr>
              <p:cNvPr id="20" name="直接连接符 68"/>
              <p:cNvSpPr>
                <a:spLocks noChangeShapeType="1"/>
              </p:cNvSpPr>
              <p:nvPr/>
            </p:nvSpPr>
            <p:spPr bwMode="auto">
              <a:xfrm flipH="1">
                <a:off x="412977" y="378001"/>
                <a:ext cx="2042154"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sz="1351">
                  <a:latin typeface="微软雅黑" pitchFamily="34" charset="-122"/>
                  <a:ea typeface="微软雅黑" pitchFamily="34" charset="-122"/>
                </a:endParaRPr>
              </a:p>
            </p:txBody>
          </p:sp>
          <p:sp>
            <p:nvSpPr>
              <p:cNvPr id="21" name="椭圆 85"/>
              <p:cNvSpPr>
                <a:spLocks noChangeArrowheads="1"/>
              </p:cNvSpPr>
              <p:nvPr/>
            </p:nvSpPr>
            <p:spPr bwMode="auto">
              <a:xfrm>
                <a:off x="0" y="0"/>
                <a:ext cx="756000" cy="756000"/>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宋体" pitchFamily="2" charset="-122"/>
                </a:endParaRPr>
              </a:p>
            </p:txBody>
          </p:sp>
          <p:grpSp>
            <p:nvGrpSpPr>
              <p:cNvPr id="22" name="Group 9"/>
              <p:cNvGrpSpPr>
                <a:grpSpLocks/>
              </p:cNvGrpSpPr>
              <p:nvPr/>
            </p:nvGrpSpPr>
            <p:grpSpPr bwMode="auto">
              <a:xfrm>
                <a:off x="124976" y="198348"/>
                <a:ext cx="516045" cy="382660"/>
                <a:chOff x="0" y="0"/>
                <a:chExt cx="374651" cy="277813"/>
              </a:xfrm>
            </p:grpSpPr>
            <p:sp>
              <p:nvSpPr>
                <p:cNvPr id="23" name="Freeform 17"/>
                <p:cNvSpPr>
                  <a:spLocks noChangeArrowheads="1"/>
                </p:cNvSpPr>
                <p:nvPr/>
              </p:nvSpPr>
              <p:spPr bwMode="auto">
                <a:xfrm>
                  <a:off x="141288" y="66675"/>
                  <a:ext cx="233363" cy="211138"/>
                </a:xfrm>
                <a:custGeom>
                  <a:avLst/>
                  <a:gdLst>
                    <a:gd name="T0" fmla="*/ 233363 w 89"/>
                    <a:gd name="T1" fmla="*/ 86019 h 81"/>
                    <a:gd name="T2" fmla="*/ 112748 w 89"/>
                    <a:gd name="T3" fmla="*/ 0 h 81"/>
                    <a:gd name="T4" fmla="*/ 104882 w 89"/>
                    <a:gd name="T5" fmla="*/ 2607 h 81"/>
                    <a:gd name="T6" fmla="*/ 112748 w 89"/>
                    <a:gd name="T7" fmla="*/ 28673 h 81"/>
                    <a:gd name="T8" fmla="*/ 0 w 89"/>
                    <a:gd name="T9" fmla="*/ 114692 h 81"/>
                    <a:gd name="T10" fmla="*/ 0 w 89"/>
                    <a:gd name="T11" fmla="*/ 114692 h 81"/>
                    <a:gd name="T12" fmla="*/ 104882 w 89"/>
                    <a:gd name="T13" fmla="*/ 169432 h 81"/>
                    <a:gd name="T14" fmla="*/ 194032 w 89"/>
                    <a:gd name="T15" fmla="*/ 211138 h 81"/>
                    <a:gd name="T16" fmla="*/ 167812 w 89"/>
                    <a:gd name="T17" fmla="*/ 161612 h 81"/>
                    <a:gd name="T18" fmla="*/ 233363 w 89"/>
                    <a:gd name="T19" fmla="*/ 86019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24" name="Freeform 18"/>
                <p:cNvSpPr>
                  <a:spLocks noChangeArrowheads="1"/>
                </p:cNvSpPr>
                <p:nvPr/>
              </p:nvSpPr>
              <p:spPr bwMode="auto">
                <a:xfrm>
                  <a:off x="0" y="0"/>
                  <a:ext cx="241300" cy="209550"/>
                </a:xfrm>
                <a:custGeom>
                  <a:avLst/>
                  <a:gdLst>
                    <a:gd name="T0" fmla="*/ 233432 w 92"/>
                    <a:gd name="T1" fmla="*/ 55007 h 80"/>
                    <a:gd name="T2" fmla="*/ 120650 w 92"/>
                    <a:gd name="T3" fmla="*/ 0 h 80"/>
                    <a:gd name="T4" fmla="*/ 0 w 92"/>
                    <a:gd name="T5" fmla="*/ 83820 h 80"/>
                    <a:gd name="T6" fmla="*/ 65571 w 92"/>
                    <a:gd name="T7" fmla="*/ 159782 h 80"/>
                    <a:gd name="T8" fmla="*/ 36720 w 92"/>
                    <a:gd name="T9" fmla="*/ 209550 h 80"/>
                    <a:gd name="T10" fmla="*/ 125896 w 92"/>
                    <a:gd name="T11" fmla="*/ 170259 h 80"/>
                    <a:gd name="T12" fmla="*/ 128518 w 92"/>
                    <a:gd name="T13" fmla="*/ 167640 h 80"/>
                    <a:gd name="T14" fmla="*/ 241300 w 92"/>
                    <a:gd name="T15" fmla="*/ 83820 h 80"/>
                    <a:gd name="T16" fmla="*/ 233432 w 92"/>
                    <a:gd name="T17" fmla="*/ 5500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grpSp>
        </p:grpSp>
        <p:sp>
          <p:nvSpPr>
            <p:cNvPr id="32" name="椭圆 54"/>
            <p:cNvSpPr>
              <a:spLocks noChangeArrowheads="1"/>
            </p:cNvSpPr>
            <p:nvPr/>
          </p:nvSpPr>
          <p:spPr bwMode="auto">
            <a:xfrm>
              <a:off x="4431507" y="4148137"/>
              <a:ext cx="216694" cy="216694"/>
            </a:xfrm>
            <a:prstGeom prst="ellipse">
              <a:avLst/>
            </a:prstGeom>
            <a:solidFill>
              <a:schemeClr val="tx1">
                <a:lumMod val="75000"/>
                <a:lumOff val="25000"/>
                <a:alpha val="69000"/>
              </a:schemeClr>
            </a:solidFill>
            <a:ln>
              <a:noFill/>
            </a:ln>
            <a:extLst/>
          </p:spPr>
          <p:txBody>
            <a:bodyPr lIns="51423" tIns="25712" rIns="51423" bIns="25712"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宋体" pitchFamily="2" charset="-122"/>
              </a:endParaRPr>
            </a:p>
          </p:txBody>
        </p:sp>
      </p:grpSp>
      <p:sp>
        <p:nvSpPr>
          <p:cNvPr id="33" name="矩形 47"/>
          <p:cNvSpPr>
            <a:spLocks noChangeArrowheads="1"/>
          </p:cNvSpPr>
          <p:nvPr/>
        </p:nvSpPr>
        <p:spPr bwMode="auto">
          <a:xfrm>
            <a:off x="516092" y="915568"/>
            <a:ext cx="8263911" cy="72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467" tIns="34233" rIns="68467" bIns="342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1575"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grpSp>
        <p:nvGrpSpPr>
          <p:cNvPr id="52" name="组合 51"/>
          <p:cNvGrpSpPr/>
          <p:nvPr/>
        </p:nvGrpSpPr>
        <p:grpSpPr>
          <a:xfrm>
            <a:off x="1021779" y="1900232"/>
            <a:ext cx="1479227" cy="494861"/>
            <a:chOff x="1014469" y="1900237"/>
            <a:chExt cx="1482272" cy="494861"/>
          </a:xfrm>
        </p:grpSpPr>
        <p:sp>
          <p:nvSpPr>
            <p:cNvPr id="34" name="矩形 93"/>
            <p:cNvSpPr>
              <a:spLocks noChangeArrowheads="1"/>
            </p:cNvSpPr>
            <p:nvPr/>
          </p:nvSpPr>
          <p:spPr bwMode="auto">
            <a:xfrm>
              <a:off x="1621661" y="1900237"/>
              <a:ext cx="875080" cy="282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500" dirty="0">
                  <a:latin typeface="微软雅黑" pitchFamily="34" charset="-122"/>
                  <a:ea typeface="微软雅黑" pitchFamily="34" charset="-122"/>
                  <a:sym typeface="方正兰亭黑_GBK" pitchFamily="2" charset="-122"/>
                </a:rPr>
                <a:t>添加标题</a:t>
              </a:r>
              <a:endParaRPr lang="en-US" altLang="zh-CN" sz="1500" dirty="0">
                <a:latin typeface="微软雅黑" pitchFamily="34" charset="-122"/>
                <a:ea typeface="微软雅黑" pitchFamily="34" charset="-122"/>
                <a:sym typeface="方正兰亭黑_GBK" pitchFamily="2" charset="-122"/>
              </a:endParaRPr>
            </a:p>
          </p:txBody>
        </p:sp>
        <p:sp>
          <p:nvSpPr>
            <p:cNvPr id="35" name="矩形 165"/>
            <p:cNvSpPr>
              <a:spLocks noChangeArrowheads="1"/>
            </p:cNvSpPr>
            <p:nvPr/>
          </p:nvSpPr>
          <p:spPr bwMode="auto">
            <a:xfrm>
              <a:off x="1014469" y="2193131"/>
              <a:ext cx="1482272" cy="20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975">
                  <a:latin typeface="微软雅黑" pitchFamily="34" charset="-122"/>
                  <a:ea typeface="微软雅黑" pitchFamily="34" charset="-122"/>
                  <a:sym typeface="方正兰亭黑_GBK" pitchFamily="2" charset="-122"/>
                </a:rPr>
                <a:t>点击输入图表的描述说明</a:t>
              </a:r>
            </a:p>
          </p:txBody>
        </p:sp>
      </p:grpSp>
      <p:grpSp>
        <p:nvGrpSpPr>
          <p:cNvPr id="51" name="组合 50"/>
          <p:cNvGrpSpPr/>
          <p:nvPr/>
        </p:nvGrpSpPr>
        <p:grpSpPr>
          <a:xfrm>
            <a:off x="1021779" y="2596747"/>
            <a:ext cx="1479227" cy="494861"/>
            <a:chOff x="1014469" y="2596753"/>
            <a:chExt cx="1482272" cy="494861"/>
          </a:xfrm>
        </p:grpSpPr>
        <p:sp>
          <p:nvSpPr>
            <p:cNvPr id="36" name="矩形 41"/>
            <p:cNvSpPr>
              <a:spLocks noChangeArrowheads="1"/>
            </p:cNvSpPr>
            <p:nvPr/>
          </p:nvSpPr>
          <p:spPr bwMode="auto">
            <a:xfrm>
              <a:off x="1621661" y="2596753"/>
              <a:ext cx="875080" cy="282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500" dirty="0">
                  <a:latin typeface="微软雅黑" pitchFamily="34" charset="-122"/>
                  <a:ea typeface="微软雅黑" pitchFamily="34" charset="-122"/>
                  <a:sym typeface="方正兰亭黑_GBK" pitchFamily="2" charset="-122"/>
                </a:rPr>
                <a:t>添加标题</a:t>
              </a:r>
              <a:endParaRPr lang="en-US" altLang="zh-CN" sz="1500" dirty="0">
                <a:latin typeface="微软雅黑" pitchFamily="34" charset="-122"/>
                <a:ea typeface="微软雅黑" pitchFamily="34" charset="-122"/>
                <a:sym typeface="方正兰亭黑_GBK" pitchFamily="2" charset="-122"/>
              </a:endParaRPr>
            </a:p>
          </p:txBody>
        </p:sp>
        <p:sp>
          <p:nvSpPr>
            <p:cNvPr id="37" name="矩形 42"/>
            <p:cNvSpPr>
              <a:spLocks noChangeArrowheads="1"/>
            </p:cNvSpPr>
            <p:nvPr/>
          </p:nvSpPr>
          <p:spPr bwMode="auto">
            <a:xfrm>
              <a:off x="1014469" y="2889647"/>
              <a:ext cx="1482272" cy="20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975">
                  <a:latin typeface="微软雅黑" pitchFamily="34" charset="-122"/>
                  <a:ea typeface="微软雅黑" pitchFamily="34" charset="-122"/>
                  <a:sym typeface="方正兰亭黑_GBK" pitchFamily="2" charset="-122"/>
                </a:rPr>
                <a:t>点击输入图表的描述说明</a:t>
              </a:r>
            </a:p>
          </p:txBody>
        </p:sp>
      </p:grpSp>
      <p:grpSp>
        <p:nvGrpSpPr>
          <p:cNvPr id="50" name="组合 49"/>
          <p:cNvGrpSpPr/>
          <p:nvPr/>
        </p:nvGrpSpPr>
        <p:grpSpPr>
          <a:xfrm>
            <a:off x="1021779" y="3305180"/>
            <a:ext cx="1479227" cy="496051"/>
            <a:chOff x="1014469" y="3305174"/>
            <a:chExt cx="1482272" cy="496052"/>
          </a:xfrm>
        </p:grpSpPr>
        <p:sp>
          <p:nvSpPr>
            <p:cNvPr id="38" name="矩形 44"/>
            <p:cNvSpPr>
              <a:spLocks noChangeArrowheads="1"/>
            </p:cNvSpPr>
            <p:nvPr/>
          </p:nvSpPr>
          <p:spPr bwMode="auto">
            <a:xfrm>
              <a:off x="1621661" y="3305174"/>
              <a:ext cx="875080" cy="282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500" dirty="0">
                  <a:latin typeface="微软雅黑" pitchFamily="34" charset="-122"/>
                  <a:ea typeface="微软雅黑" pitchFamily="34" charset="-122"/>
                  <a:sym typeface="方正兰亭黑_GBK" pitchFamily="2" charset="-122"/>
                </a:rPr>
                <a:t>添加标题</a:t>
              </a:r>
              <a:endParaRPr lang="en-US" altLang="zh-CN" sz="1500" dirty="0">
                <a:latin typeface="微软雅黑" pitchFamily="34" charset="-122"/>
                <a:ea typeface="微软雅黑" pitchFamily="34" charset="-122"/>
                <a:sym typeface="方正兰亭黑_GBK" pitchFamily="2" charset="-122"/>
              </a:endParaRPr>
            </a:p>
          </p:txBody>
        </p:sp>
        <p:sp>
          <p:nvSpPr>
            <p:cNvPr id="39" name="矩形 45"/>
            <p:cNvSpPr>
              <a:spLocks noChangeArrowheads="1"/>
            </p:cNvSpPr>
            <p:nvPr/>
          </p:nvSpPr>
          <p:spPr bwMode="auto">
            <a:xfrm>
              <a:off x="1014469" y="3599259"/>
              <a:ext cx="1482272" cy="20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975">
                  <a:latin typeface="微软雅黑" pitchFamily="34" charset="-122"/>
                  <a:ea typeface="微软雅黑" pitchFamily="34" charset="-122"/>
                  <a:sym typeface="方正兰亭黑_GBK" pitchFamily="2" charset="-122"/>
                </a:rPr>
                <a:t>点击输入图表的描述说明</a:t>
              </a:r>
            </a:p>
          </p:txBody>
        </p:sp>
      </p:grpSp>
      <p:grpSp>
        <p:nvGrpSpPr>
          <p:cNvPr id="49" name="组合 48"/>
          <p:cNvGrpSpPr/>
          <p:nvPr/>
        </p:nvGrpSpPr>
        <p:grpSpPr>
          <a:xfrm>
            <a:off x="1021779" y="3999298"/>
            <a:ext cx="1479227" cy="496051"/>
            <a:chOff x="1014469" y="3999309"/>
            <a:chExt cx="1482272" cy="496051"/>
          </a:xfrm>
        </p:grpSpPr>
        <p:sp>
          <p:nvSpPr>
            <p:cNvPr id="40" name="矩形 47"/>
            <p:cNvSpPr>
              <a:spLocks noChangeArrowheads="1"/>
            </p:cNvSpPr>
            <p:nvPr/>
          </p:nvSpPr>
          <p:spPr bwMode="auto">
            <a:xfrm>
              <a:off x="1621661" y="3999309"/>
              <a:ext cx="875080" cy="282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500" dirty="0">
                  <a:latin typeface="微软雅黑" pitchFamily="34" charset="-122"/>
                  <a:ea typeface="微软雅黑" pitchFamily="34" charset="-122"/>
                  <a:sym typeface="方正兰亭黑_GBK" pitchFamily="2" charset="-122"/>
                </a:rPr>
                <a:t>添加标题</a:t>
              </a:r>
              <a:endParaRPr lang="en-US" altLang="zh-CN" sz="1500" dirty="0">
                <a:latin typeface="微软雅黑" pitchFamily="34" charset="-122"/>
                <a:ea typeface="微软雅黑" pitchFamily="34" charset="-122"/>
                <a:sym typeface="方正兰亭黑_GBK" pitchFamily="2" charset="-122"/>
              </a:endParaRPr>
            </a:p>
          </p:txBody>
        </p:sp>
        <p:sp>
          <p:nvSpPr>
            <p:cNvPr id="41" name="矩形 48"/>
            <p:cNvSpPr>
              <a:spLocks noChangeArrowheads="1"/>
            </p:cNvSpPr>
            <p:nvPr/>
          </p:nvSpPr>
          <p:spPr bwMode="auto">
            <a:xfrm>
              <a:off x="1014469" y="4293393"/>
              <a:ext cx="1482272" cy="20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975" dirty="0">
                  <a:latin typeface="微软雅黑" pitchFamily="34" charset="-122"/>
                  <a:ea typeface="微软雅黑" pitchFamily="34" charset="-122"/>
                  <a:sym typeface="方正兰亭黑_GBK" pitchFamily="2" charset="-122"/>
                </a:rPr>
                <a:t>点击输入图表的描述说明</a:t>
              </a:r>
            </a:p>
          </p:txBody>
        </p:sp>
      </p:grpSp>
      <p:sp>
        <p:nvSpPr>
          <p:cNvPr id="53" name="TextBox 52"/>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年度工作概述</a:t>
            </a:r>
          </a:p>
        </p:txBody>
      </p:sp>
    </p:spTree>
    <p:extLst>
      <p:ext uri="{BB962C8B-B14F-4D97-AF65-F5344CB8AC3E}">
        <p14:creationId xmlns:p14="http://schemas.microsoft.com/office/powerpoint/2010/main" val="2796345729"/>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53"/>
                                        </p:tgtEl>
                                        <p:attrNameLst>
                                          <p:attrName>style.visibility</p:attrName>
                                        </p:attrNameLst>
                                      </p:cBhvr>
                                      <p:to>
                                        <p:strVal val="visible"/>
                                      </p:to>
                                    </p:set>
                                    <p:anim by="(-#ppt_w*2)" calcmode="lin" valueType="num">
                                      <p:cBhvr rctx="PPT">
                                        <p:cTn id="7" dur="250" autoRev="1" fill="hold">
                                          <p:stCondLst>
                                            <p:cond delay="0"/>
                                          </p:stCondLst>
                                        </p:cTn>
                                        <p:tgtEl>
                                          <p:spTgt spid="53"/>
                                        </p:tgtEl>
                                        <p:attrNameLst>
                                          <p:attrName>ppt_w</p:attrName>
                                        </p:attrNameLst>
                                      </p:cBhvr>
                                    </p:anim>
                                    <p:anim by="(#ppt_w*0.50)" calcmode="lin" valueType="num">
                                      <p:cBhvr>
                                        <p:cTn id="8" dur="250" decel="50000" autoRev="1" fill="hold">
                                          <p:stCondLst>
                                            <p:cond delay="0"/>
                                          </p:stCondLst>
                                        </p:cTn>
                                        <p:tgtEl>
                                          <p:spTgt spid="53"/>
                                        </p:tgtEl>
                                        <p:attrNameLst>
                                          <p:attrName>ppt_x</p:attrName>
                                        </p:attrNameLst>
                                      </p:cBhvr>
                                    </p:anim>
                                    <p:anim from="(-#ppt_h/2)" to="(#ppt_y)" calcmode="lin" valueType="num">
                                      <p:cBhvr>
                                        <p:cTn id="9" dur="500" fill="hold">
                                          <p:stCondLst>
                                            <p:cond delay="0"/>
                                          </p:stCondLst>
                                        </p:cTn>
                                        <p:tgtEl>
                                          <p:spTgt spid="53"/>
                                        </p:tgtEl>
                                        <p:attrNameLst>
                                          <p:attrName>ppt_y</p:attrName>
                                        </p:attrNameLst>
                                      </p:cBhvr>
                                    </p:anim>
                                    <p:animRot by="21600000">
                                      <p:cBhvr>
                                        <p:cTn id="10" dur="500" fill="hold">
                                          <p:stCondLst>
                                            <p:cond delay="0"/>
                                          </p:stCondLst>
                                        </p:cTn>
                                        <p:tgtEl>
                                          <p:spTgt spid="53"/>
                                        </p:tgtEl>
                                        <p:attrNameLst>
                                          <p:attrName>r</p:attrName>
                                        </p:attrNameLst>
                                      </p:cBhvr>
                                    </p:animRot>
                                  </p:childTnLst>
                                </p:cTn>
                              </p:par>
                              <p:par>
                                <p:cTn id="11" presetID="16" presetClass="entr" presetSubtype="21"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barn(inVertical)">
                                      <p:cBhvr>
                                        <p:cTn id="13" dur="500"/>
                                        <p:tgtEl>
                                          <p:spTgt spid="33"/>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250"/>
                                        <p:tgtEl>
                                          <p:spTgt spid="28"/>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250"/>
                                        <p:tgtEl>
                                          <p:spTgt spid="27"/>
                                        </p:tgtEl>
                                      </p:cBhvr>
                                    </p:animEffect>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250"/>
                                        <p:tgtEl>
                                          <p:spTgt spid="26"/>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250"/>
                                        <p:tgtEl>
                                          <p:spTgt spid="25"/>
                                        </p:tgtEl>
                                      </p:cBhvr>
                                    </p:animEffect>
                                  </p:childTnLst>
                                </p:cTn>
                              </p:par>
                            </p:childTnLst>
                          </p:cTn>
                        </p:par>
                        <p:par>
                          <p:cTn id="30" fill="hold">
                            <p:stCondLst>
                              <p:cond delay="2250"/>
                            </p:stCondLst>
                            <p:childTnLst>
                              <p:par>
                                <p:cTn id="31" presetID="47" presetClass="entr" presetSubtype="0"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anim calcmode="lin" valueType="num">
                                      <p:cBhvr>
                                        <p:cTn id="34" dur="500" fill="hold"/>
                                        <p:tgtEl>
                                          <p:spTgt spid="45"/>
                                        </p:tgtEl>
                                        <p:attrNameLst>
                                          <p:attrName>ppt_x</p:attrName>
                                        </p:attrNameLst>
                                      </p:cBhvr>
                                      <p:tavLst>
                                        <p:tav tm="0">
                                          <p:val>
                                            <p:strVal val="#ppt_x"/>
                                          </p:val>
                                        </p:tav>
                                        <p:tav tm="100000">
                                          <p:val>
                                            <p:strVal val="#ppt_x"/>
                                          </p:val>
                                        </p:tav>
                                      </p:tavLst>
                                    </p:anim>
                                    <p:anim calcmode="lin" valueType="num">
                                      <p:cBhvr>
                                        <p:cTn id="35" dur="500" fill="hold"/>
                                        <p:tgtEl>
                                          <p:spTgt spid="45"/>
                                        </p:tgtEl>
                                        <p:attrNameLst>
                                          <p:attrName>ppt_y</p:attrName>
                                        </p:attrNameLst>
                                      </p:cBhvr>
                                      <p:tavLst>
                                        <p:tav tm="0">
                                          <p:val>
                                            <p:strVal val="#ppt_y-.1"/>
                                          </p:val>
                                        </p:tav>
                                        <p:tav tm="100000">
                                          <p:val>
                                            <p:strVal val="#ppt_y"/>
                                          </p:val>
                                        </p:tav>
                                      </p:tavLst>
                                    </p:anim>
                                  </p:childTnLst>
                                </p:cTn>
                              </p:par>
                            </p:childTnLst>
                          </p:cTn>
                        </p:par>
                        <p:par>
                          <p:cTn id="36" fill="hold">
                            <p:stCondLst>
                              <p:cond delay="2750"/>
                            </p:stCondLst>
                            <p:childTnLst>
                              <p:par>
                                <p:cTn id="37" presetID="22" presetClass="entr" presetSubtype="4"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down)">
                                      <p:cBhvr>
                                        <p:cTn id="39" dur="500"/>
                                        <p:tgtEl>
                                          <p:spTgt spid="49"/>
                                        </p:tgtEl>
                                      </p:cBhvr>
                                    </p:animEffect>
                                  </p:childTnLst>
                                </p:cTn>
                              </p:par>
                            </p:childTnLst>
                          </p:cTn>
                        </p:par>
                        <p:par>
                          <p:cTn id="40" fill="hold">
                            <p:stCondLst>
                              <p:cond delay="3250"/>
                            </p:stCondLst>
                            <p:childTnLst>
                              <p:par>
                                <p:cTn id="41" presetID="47" presetClass="entr" presetSubtype="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anim calcmode="lin" valueType="num">
                                      <p:cBhvr>
                                        <p:cTn id="44" dur="500" fill="hold"/>
                                        <p:tgtEl>
                                          <p:spTgt spid="46"/>
                                        </p:tgtEl>
                                        <p:attrNameLst>
                                          <p:attrName>ppt_x</p:attrName>
                                        </p:attrNameLst>
                                      </p:cBhvr>
                                      <p:tavLst>
                                        <p:tav tm="0">
                                          <p:val>
                                            <p:strVal val="#ppt_x"/>
                                          </p:val>
                                        </p:tav>
                                        <p:tav tm="100000">
                                          <p:val>
                                            <p:strVal val="#ppt_x"/>
                                          </p:val>
                                        </p:tav>
                                      </p:tavLst>
                                    </p:anim>
                                    <p:anim calcmode="lin" valueType="num">
                                      <p:cBhvr>
                                        <p:cTn id="45" dur="500" fill="hold"/>
                                        <p:tgtEl>
                                          <p:spTgt spid="46"/>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22" presetClass="entr" presetSubtype="4" fill="hold"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down)">
                                      <p:cBhvr>
                                        <p:cTn id="49" dur="500"/>
                                        <p:tgtEl>
                                          <p:spTgt spid="50"/>
                                        </p:tgtEl>
                                      </p:cBhvr>
                                    </p:animEffect>
                                  </p:childTnLst>
                                </p:cTn>
                              </p:par>
                            </p:childTnLst>
                          </p:cTn>
                        </p:par>
                        <p:par>
                          <p:cTn id="50" fill="hold">
                            <p:stCondLst>
                              <p:cond delay="4250"/>
                            </p:stCondLst>
                            <p:childTnLst>
                              <p:par>
                                <p:cTn id="51" presetID="47" presetClass="entr" presetSubtype="0"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500"/>
                                        <p:tgtEl>
                                          <p:spTgt spid="47"/>
                                        </p:tgtEl>
                                      </p:cBhvr>
                                    </p:animEffect>
                                    <p:anim calcmode="lin" valueType="num">
                                      <p:cBhvr>
                                        <p:cTn id="54" dur="500" fill="hold"/>
                                        <p:tgtEl>
                                          <p:spTgt spid="47"/>
                                        </p:tgtEl>
                                        <p:attrNameLst>
                                          <p:attrName>ppt_x</p:attrName>
                                        </p:attrNameLst>
                                      </p:cBhvr>
                                      <p:tavLst>
                                        <p:tav tm="0">
                                          <p:val>
                                            <p:strVal val="#ppt_x"/>
                                          </p:val>
                                        </p:tav>
                                        <p:tav tm="100000">
                                          <p:val>
                                            <p:strVal val="#ppt_x"/>
                                          </p:val>
                                        </p:tav>
                                      </p:tavLst>
                                    </p:anim>
                                    <p:anim calcmode="lin" valueType="num">
                                      <p:cBhvr>
                                        <p:cTn id="55" dur="500" fill="hold"/>
                                        <p:tgtEl>
                                          <p:spTgt spid="47"/>
                                        </p:tgtEl>
                                        <p:attrNameLst>
                                          <p:attrName>ppt_y</p:attrName>
                                        </p:attrNameLst>
                                      </p:cBhvr>
                                      <p:tavLst>
                                        <p:tav tm="0">
                                          <p:val>
                                            <p:strVal val="#ppt_y-.1"/>
                                          </p:val>
                                        </p:tav>
                                        <p:tav tm="100000">
                                          <p:val>
                                            <p:strVal val="#ppt_y"/>
                                          </p:val>
                                        </p:tav>
                                      </p:tavLst>
                                    </p:anim>
                                  </p:childTnLst>
                                </p:cTn>
                              </p:par>
                            </p:childTnLst>
                          </p:cTn>
                        </p:par>
                        <p:par>
                          <p:cTn id="56" fill="hold">
                            <p:stCondLst>
                              <p:cond delay="4750"/>
                            </p:stCondLst>
                            <p:childTnLst>
                              <p:par>
                                <p:cTn id="57" presetID="22" presetClass="entr" presetSubtype="4"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down)">
                                      <p:cBhvr>
                                        <p:cTn id="59" dur="500"/>
                                        <p:tgtEl>
                                          <p:spTgt spid="51"/>
                                        </p:tgtEl>
                                      </p:cBhvr>
                                    </p:animEffect>
                                  </p:childTnLst>
                                </p:cTn>
                              </p:par>
                            </p:childTnLst>
                          </p:cTn>
                        </p:par>
                        <p:par>
                          <p:cTn id="60" fill="hold">
                            <p:stCondLst>
                              <p:cond delay="5250"/>
                            </p:stCondLst>
                            <p:childTnLst>
                              <p:par>
                                <p:cTn id="61" presetID="47" presetClass="entr" presetSubtype="0" fill="hold"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500"/>
                                        <p:tgtEl>
                                          <p:spTgt spid="48"/>
                                        </p:tgtEl>
                                      </p:cBhvr>
                                    </p:animEffect>
                                    <p:anim calcmode="lin" valueType="num">
                                      <p:cBhvr>
                                        <p:cTn id="64" dur="500" fill="hold"/>
                                        <p:tgtEl>
                                          <p:spTgt spid="48"/>
                                        </p:tgtEl>
                                        <p:attrNameLst>
                                          <p:attrName>ppt_x</p:attrName>
                                        </p:attrNameLst>
                                      </p:cBhvr>
                                      <p:tavLst>
                                        <p:tav tm="0">
                                          <p:val>
                                            <p:strVal val="#ppt_x"/>
                                          </p:val>
                                        </p:tav>
                                        <p:tav tm="100000">
                                          <p:val>
                                            <p:strVal val="#ppt_x"/>
                                          </p:val>
                                        </p:tav>
                                      </p:tavLst>
                                    </p:anim>
                                    <p:anim calcmode="lin" valueType="num">
                                      <p:cBhvr>
                                        <p:cTn id="65" dur="500" fill="hold"/>
                                        <p:tgtEl>
                                          <p:spTgt spid="48"/>
                                        </p:tgtEl>
                                        <p:attrNameLst>
                                          <p:attrName>ppt_y</p:attrName>
                                        </p:attrNameLst>
                                      </p:cBhvr>
                                      <p:tavLst>
                                        <p:tav tm="0">
                                          <p:val>
                                            <p:strVal val="#ppt_y-.1"/>
                                          </p:val>
                                        </p:tav>
                                        <p:tav tm="100000">
                                          <p:val>
                                            <p:strVal val="#ppt_y"/>
                                          </p:val>
                                        </p:tav>
                                      </p:tavLst>
                                    </p:anim>
                                  </p:childTnLst>
                                </p:cTn>
                              </p:par>
                            </p:childTnLst>
                          </p:cTn>
                        </p:par>
                        <p:par>
                          <p:cTn id="66" fill="hold">
                            <p:stCondLst>
                              <p:cond delay="5750"/>
                            </p:stCondLst>
                            <p:childTnLst>
                              <p:par>
                                <p:cTn id="67" presetID="22" presetClass="entr" presetSubtype="4" fill="hold"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wipe(down)">
                                      <p:cBhvr>
                                        <p:cTn id="6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33"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
          <p:cNvSpPr>
            <a:spLocks/>
          </p:cNvSpPr>
          <p:nvPr/>
        </p:nvSpPr>
        <p:spPr bwMode="auto">
          <a:xfrm>
            <a:off x="808109" y="4083922"/>
            <a:ext cx="7716199" cy="659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spcBef>
                <a:spcPct val="0"/>
              </a:spcBef>
              <a:spcAft>
                <a:spcPct val="0"/>
              </a:spcAft>
            </a:pPr>
            <a:r>
              <a:rPr lang="zh-CN" altLang="en-US" sz="1425"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a:p>
            <a:pPr algn="just" fontAlgn="base">
              <a:spcBef>
                <a:spcPct val="0"/>
              </a:spcBef>
              <a:spcAft>
                <a:spcPct val="0"/>
              </a:spcAft>
            </a:pPr>
            <a:endParaRPr lang="zh-CN" altLang="en-US" sz="1425" dirty="0">
              <a:solidFill>
                <a:prstClr val="black"/>
              </a:solidFill>
              <a:latin typeface="微软雅黑" pitchFamily="34" charset="-122"/>
              <a:ea typeface="微软雅黑" pitchFamily="34" charset="-122"/>
              <a:cs typeface="方正兰亭纤黑简体"/>
            </a:endParaRPr>
          </a:p>
        </p:txBody>
      </p:sp>
      <p:grpSp>
        <p:nvGrpSpPr>
          <p:cNvPr id="27" name="Group 10"/>
          <p:cNvGrpSpPr>
            <a:grpSpLocks/>
          </p:cNvGrpSpPr>
          <p:nvPr/>
        </p:nvGrpSpPr>
        <p:grpSpPr bwMode="auto">
          <a:xfrm>
            <a:off x="1429337" y="2685082"/>
            <a:ext cx="1921052" cy="966788"/>
            <a:chOff x="0" y="0"/>
            <a:chExt cx="3194" cy="1624"/>
          </a:xfrm>
        </p:grpSpPr>
        <p:sp>
          <p:nvSpPr>
            <p:cNvPr id="28"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724472" fontAlgn="base">
                <a:lnSpc>
                  <a:spcPct val="90000"/>
                </a:lnSpc>
                <a:spcBef>
                  <a:spcPct val="0"/>
                </a:spcBef>
                <a:spcAft>
                  <a:spcPct val="0"/>
                </a:spcAft>
              </a:pPr>
              <a:r>
                <a:rPr lang="zh-CN" altLang="en-US" sz="1275" dirty="0">
                  <a:solidFill>
                    <a:srgbClr val="000000"/>
                  </a:solidFill>
                  <a:latin typeface="微软雅黑"/>
                  <a:ea typeface="微软雅黑"/>
                  <a:cs typeface="Lato Regular" charset="0"/>
                  <a:sym typeface="Lato Regular" charset="0"/>
                </a:rPr>
                <a:t>单击此处添加标题</a:t>
              </a:r>
              <a:endParaRPr lang="en-US" sz="1275" dirty="0">
                <a:solidFill>
                  <a:srgbClr val="000000"/>
                </a:solidFill>
                <a:latin typeface="微软雅黑"/>
                <a:ea typeface="微软雅黑"/>
                <a:cs typeface="Lato Regular" charset="0"/>
                <a:sym typeface="Lato Regular" charset="0"/>
              </a:endParaRPr>
            </a:p>
          </p:txBody>
        </p:sp>
        <p:sp>
          <p:nvSpPr>
            <p:cNvPr id="29" name="Rectangle 12"/>
            <p:cNvSpPr>
              <a:spLocks/>
            </p:cNvSpPr>
            <p:nvPr/>
          </p:nvSpPr>
          <p:spPr bwMode="auto">
            <a:xfrm>
              <a:off x="0" y="416"/>
              <a:ext cx="3194"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30000"/>
                </a:lnSpc>
                <a:spcBef>
                  <a:spcPct val="0"/>
                </a:spcBef>
              </a:pPr>
              <a:r>
                <a:rPr lang="zh-CN" altLang="en-US" sz="1200"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30" name="Group 13"/>
          <p:cNvGrpSpPr>
            <a:grpSpLocks/>
          </p:cNvGrpSpPr>
          <p:nvPr/>
        </p:nvGrpSpPr>
        <p:grpSpPr bwMode="auto">
          <a:xfrm>
            <a:off x="921108" y="2672334"/>
            <a:ext cx="351853" cy="347663"/>
            <a:chOff x="0" y="0"/>
            <a:chExt cx="584" cy="584"/>
          </a:xfrm>
        </p:grpSpPr>
        <p:sp>
          <p:nvSpPr>
            <p:cNvPr id="31" name="Oval 14"/>
            <p:cNvSpPr>
              <a:spLocks/>
            </p:cNvSpPr>
            <p:nvPr/>
          </p:nvSpPr>
          <p:spPr bwMode="auto">
            <a:xfrm>
              <a:off x="0" y="0"/>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724472" fontAlgn="base">
                <a:spcBef>
                  <a:spcPct val="0"/>
                </a:spcBef>
                <a:spcAft>
                  <a:spcPct val="0"/>
                </a:spcAft>
                <a:defRPr/>
              </a:pPr>
              <a:endParaRPr lang="en-US" sz="2174" kern="0">
                <a:solidFill>
                  <a:srgbClr val="000000"/>
                </a:solidFill>
                <a:latin typeface="微软雅黑"/>
                <a:ea typeface="微软雅黑"/>
                <a:sym typeface="Gill Sans" charset="0"/>
              </a:endParaRPr>
            </a:p>
          </p:txBody>
        </p:sp>
        <p:sp>
          <p:nvSpPr>
            <p:cNvPr id="32" name="Rectangle 15"/>
            <p:cNvSpPr>
              <a:spLocks/>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724472" fontAlgn="base">
                <a:spcBef>
                  <a:spcPct val="0"/>
                </a:spcBef>
                <a:spcAft>
                  <a:spcPct val="0"/>
                </a:spcAft>
                <a:defRPr/>
              </a:pPr>
              <a:r>
                <a:rPr lang="en-US" sz="1725" kern="0" dirty="0">
                  <a:solidFill>
                    <a:srgbClr val="FFFFFF"/>
                  </a:solidFill>
                  <a:latin typeface="微软雅黑"/>
                  <a:ea typeface="微软雅黑"/>
                  <a:cs typeface="Lato Light" charset="0"/>
                  <a:sym typeface="Lato Light" charset="0"/>
                </a:rPr>
                <a:t>1</a:t>
              </a:r>
            </a:p>
          </p:txBody>
        </p:sp>
      </p:grpSp>
      <p:grpSp>
        <p:nvGrpSpPr>
          <p:cNvPr id="33" name="Group 4"/>
          <p:cNvGrpSpPr/>
          <p:nvPr/>
        </p:nvGrpSpPr>
        <p:grpSpPr>
          <a:xfrm>
            <a:off x="808111" y="2246061"/>
            <a:ext cx="7420619" cy="213386"/>
            <a:chOff x="899592" y="2852807"/>
            <a:chExt cx="7344815" cy="213386"/>
          </a:xfrm>
          <a:solidFill>
            <a:srgbClr val="7B1B1B"/>
          </a:solidFill>
        </p:grpSpPr>
        <p:sp>
          <p:nvSpPr>
            <p:cNvPr id="34" name="Rectangle 61"/>
            <p:cNvSpPr/>
            <p:nvPr/>
          </p:nvSpPr>
          <p:spPr bwMode="auto">
            <a:xfrm>
              <a:off x="899592" y="2852807"/>
              <a:ext cx="7344815" cy="32031"/>
            </a:xfrm>
            <a:prstGeom prst="rect">
              <a:avLst/>
            </a:prstGeom>
            <a:grpFill/>
            <a:ln w="25400" cap="flat" cmpd="sng" algn="ctr">
              <a:noFill/>
              <a:prstDash val="solid"/>
              <a:round/>
              <a:headEnd type="none" w="med" len="med"/>
              <a:tailEnd type="none" w="med" len="med"/>
            </a:ln>
            <a:effectLst/>
            <a:extLst/>
          </p:spPr>
          <p:txBody>
            <a:bodyPr vert="horz" wrap="square" lIns="68564" tIns="34282" rIns="68564" bIns="34282" numCol="1" rtlCol="0" anchor="t" anchorCtr="0" compatLnSpc="1">
              <a:prstTxWarp prst="textNoShape">
                <a:avLst/>
              </a:prstTxWarp>
            </a:bodyPr>
            <a:lstStyle/>
            <a:p>
              <a:pPr algn="ctr" defTabSz="980209"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35" name="Flowchart: Merge 3"/>
            <p:cNvSpPr/>
            <p:nvPr/>
          </p:nvSpPr>
          <p:spPr bwMode="auto">
            <a:xfrm>
              <a:off x="1099027"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68564" tIns="34282" rIns="68564" bIns="34282" numCol="1" rtlCol="0" anchor="t" anchorCtr="0" compatLnSpc="1">
              <a:prstTxWarp prst="textNoShape">
                <a:avLst/>
              </a:prstTxWarp>
            </a:bodyPr>
            <a:lstStyle/>
            <a:p>
              <a:pPr algn="ctr" defTabSz="980209"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36" name="Flowchart: Merge 64"/>
            <p:cNvSpPr/>
            <p:nvPr/>
          </p:nvSpPr>
          <p:spPr bwMode="auto">
            <a:xfrm>
              <a:off x="3708663"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68564" tIns="34282" rIns="68564" bIns="34282" numCol="1" rtlCol="0" anchor="t" anchorCtr="0" compatLnSpc="1">
              <a:prstTxWarp prst="textNoShape">
                <a:avLst/>
              </a:prstTxWarp>
            </a:bodyPr>
            <a:lstStyle/>
            <a:p>
              <a:pPr algn="ctr" defTabSz="980209"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37" name="Flowchart: Merge 65"/>
            <p:cNvSpPr/>
            <p:nvPr/>
          </p:nvSpPr>
          <p:spPr bwMode="auto">
            <a:xfrm>
              <a:off x="6174461"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68564" tIns="34282" rIns="68564" bIns="34282" numCol="1" rtlCol="0" anchor="t" anchorCtr="0" compatLnSpc="1">
              <a:prstTxWarp prst="textNoShape">
                <a:avLst/>
              </a:prstTxWarp>
            </a:bodyPr>
            <a:lstStyle/>
            <a:p>
              <a:pPr algn="ctr" defTabSz="980209" fontAlgn="base">
                <a:spcBef>
                  <a:spcPct val="0"/>
                </a:spcBef>
                <a:spcAft>
                  <a:spcPct val="0"/>
                </a:spcAft>
                <a:defRPr/>
              </a:pPr>
              <a:endParaRPr lang="en-US" sz="5998" kern="0">
                <a:solidFill>
                  <a:srgbClr val="000000"/>
                </a:solidFill>
                <a:latin typeface="微软雅黑"/>
                <a:ea typeface="微软雅黑"/>
                <a:sym typeface="Gill Sans" charset="0"/>
              </a:endParaRPr>
            </a:p>
          </p:txBody>
        </p:sp>
      </p:grpSp>
      <p:grpSp>
        <p:nvGrpSpPr>
          <p:cNvPr id="38" name="Group 10"/>
          <p:cNvGrpSpPr>
            <a:grpSpLocks/>
          </p:cNvGrpSpPr>
          <p:nvPr/>
        </p:nvGrpSpPr>
        <p:grpSpPr bwMode="auto">
          <a:xfrm>
            <a:off x="4084836" y="2685082"/>
            <a:ext cx="1852486" cy="966788"/>
            <a:chOff x="0" y="0"/>
            <a:chExt cx="3080" cy="1624"/>
          </a:xfrm>
        </p:grpSpPr>
        <p:sp>
          <p:nvSpPr>
            <p:cNvPr id="39"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724472" fontAlgn="base">
                <a:lnSpc>
                  <a:spcPct val="90000"/>
                </a:lnSpc>
                <a:spcBef>
                  <a:spcPct val="0"/>
                </a:spcBef>
                <a:spcAft>
                  <a:spcPct val="0"/>
                </a:spcAft>
              </a:pPr>
              <a:r>
                <a:rPr lang="zh-CN" altLang="en-US" sz="1275" dirty="0">
                  <a:solidFill>
                    <a:srgbClr val="000000"/>
                  </a:solidFill>
                  <a:latin typeface="微软雅黑"/>
                  <a:ea typeface="微软雅黑"/>
                  <a:cs typeface="Lato Regular" charset="0"/>
                  <a:sym typeface="Lato Regular" charset="0"/>
                </a:rPr>
                <a:t>单击此处添加标题</a:t>
              </a:r>
              <a:endParaRPr lang="en-US" sz="1275" dirty="0">
                <a:solidFill>
                  <a:srgbClr val="000000"/>
                </a:solidFill>
                <a:latin typeface="微软雅黑"/>
                <a:ea typeface="微软雅黑"/>
                <a:cs typeface="Lato Regular" charset="0"/>
                <a:sym typeface="Lato Regular" charset="0"/>
              </a:endParaRPr>
            </a:p>
          </p:txBody>
        </p:sp>
        <p:sp>
          <p:nvSpPr>
            <p:cNvPr id="40" name="Rectangle 12"/>
            <p:cNvSpPr>
              <a:spLocks/>
            </p:cNvSpPr>
            <p:nvPr/>
          </p:nvSpPr>
          <p:spPr bwMode="auto">
            <a:xfrm>
              <a:off x="0" y="416"/>
              <a:ext cx="3080"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lvl="0">
                <a:lnSpc>
                  <a:spcPct val="130000"/>
                </a:lnSpc>
                <a:spcBef>
                  <a:spcPct val="0"/>
                </a:spcBef>
              </a:pPr>
              <a:r>
                <a:rPr lang="zh-CN" altLang="en-US" sz="1200" dirty="0">
                  <a:solidFill>
                    <a:srgbClr val="000000"/>
                  </a:solidFill>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41" name="Group 13"/>
          <p:cNvGrpSpPr>
            <a:grpSpLocks/>
          </p:cNvGrpSpPr>
          <p:nvPr/>
        </p:nvGrpSpPr>
        <p:grpSpPr bwMode="auto">
          <a:xfrm>
            <a:off x="3539851" y="2677096"/>
            <a:ext cx="357274" cy="355402"/>
            <a:chOff x="-61" y="8"/>
            <a:chExt cx="593" cy="597"/>
          </a:xfrm>
        </p:grpSpPr>
        <p:sp>
          <p:nvSpPr>
            <p:cNvPr id="42" name="Oval 14"/>
            <p:cNvSpPr>
              <a:spLocks/>
            </p:cNvSpPr>
            <p:nvPr/>
          </p:nvSpPr>
          <p:spPr bwMode="auto">
            <a:xfrm>
              <a:off x="-61" y="21"/>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724472" fontAlgn="base">
                <a:spcBef>
                  <a:spcPct val="0"/>
                </a:spcBef>
                <a:spcAft>
                  <a:spcPct val="0"/>
                </a:spcAft>
                <a:defRPr/>
              </a:pPr>
              <a:endParaRPr lang="en-US" sz="2174" kern="0">
                <a:solidFill>
                  <a:srgbClr val="000000"/>
                </a:solidFill>
                <a:latin typeface="微软雅黑"/>
                <a:ea typeface="微软雅黑"/>
                <a:sym typeface="Gill Sans" charset="0"/>
              </a:endParaRPr>
            </a:p>
          </p:txBody>
        </p:sp>
        <p:sp>
          <p:nvSpPr>
            <p:cNvPr id="43" name="Rectangle 15"/>
            <p:cNvSpPr>
              <a:spLocks/>
            </p:cNvSpPr>
            <p:nvPr/>
          </p:nvSpPr>
          <p:spPr bwMode="auto">
            <a:xfrm>
              <a:off x="-52"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724472" fontAlgn="base">
                <a:spcBef>
                  <a:spcPct val="0"/>
                </a:spcBef>
                <a:spcAft>
                  <a:spcPct val="0"/>
                </a:spcAft>
                <a:defRPr/>
              </a:pPr>
              <a:r>
                <a:rPr lang="en-US" sz="1725" kern="0" dirty="0">
                  <a:solidFill>
                    <a:srgbClr val="FFFFFF"/>
                  </a:solidFill>
                  <a:latin typeface="微软雅黑"/>
                  <a:ea typeface="微软雅黑"/>
                  <a:cs typeface="Lato Light" charset="0"/>
                  <a:sym typeface="Lato Light" charset="0"/>
                </a:rPr>
                <a:t>2</a:t>
              </a:r>
            </a:p>
          </p:txBody>
        </p:sp>
      </p:grpSp>
      <p:grpSp>
        <p:nvGrpSpPr>
          <p:cNvPr id="44" name="Group 10"/>
          <p:cNvGrpSpPr>
            <a:grpSpLocks/>
          </p:cNvGrpSpPr>
          <p:nvPr/>
        </p:nvGrpSpPr>
        <p:grpSpPr bwMode="auto">
          <a:xfrm>
            <a:off x="6598217" y="2685082"/>
            <a:ext cx="1925864" cy="966788"/>
            <a:chOff x="0" y="0"/>
            <a:chExt cx="3202" cy="1624"/>
          </a:xfrm>
        </p:grpSpPr>
        <p:sp>
          <p:nvSpPr>
            <p:cNvPr id="45"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724472" fontAlgn="base">
                <a:lnSpc>
                  <a:spcPct val="90000"/>
                </a:lnSpc>
                <a:spcBef>
                  <a:spcPct val="0"/>
                </a:spcBef>
                <a:spcAft>
                  <a:spcPct val="0"/>
                </a:spcAft>
              </a:pPr>
              <a:r>
                <a:rPr lang="zh-CN" altLang="en-US" sz="1275" dirty="0">
                  <a:solidFill>
                    <a:srgbClr val="000000"/>
                  </a:solidFill>
                  <a:latin typeface="微软雅黑"/>
                  <a:ea typeface="微软雅黑"/>
                  <a:cs typeface="Lato Regular" charset="0"/>
                  <a:sym typeface="Lato Regular" charset="0"/>
                </a:rPr>
                <a:t>单击此处添加标题</a:t>
              </a:r>
              <a:endParaRPr lang="en-US" sz="1275" dirty="0">
                <a:solidFill>
                  <a:srgbClr val="000000"/>
                </a:solidFill>
                <a:latin typeface="微软雅黑"/>
                <a:ea typeface="微软雅黑"/>
                <a:cs typeface="Lato Regular" charset="0"/>
                <a:sym typeface="Lato Regular" charset="0"/>
              </a:endParaRPr>
            </a:p>
          </p:txBody>
        </p:sp>
        <p:sp>
          <p:nvSpPr>
            <p:cNvPr id="46" name="Rectangle 12"/>
            <p:cNvSpPr>
              <a:spLocks/>
            </p:cNvSpPr>
            <p:nvPr/>
          </p:nvSpPr>
          <p:spPr bwMode="auto">
            <a:xfrm>
              <a:off x="0" y="416"/>
              <a:ext cx="3202"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lvl="0">
                <a:lnSpc>
                  <a:spcPct val="130000"/>
                </a:lnSpc>
                <a:spcBef>
                  <a:spcPct val="0"/>
                </a:spcBef>
              </a:pPr>
              <a:r>
                <a:rPr lang="zh-CN" altLang="en-US" sz="1200" dirty="0">
                  <a:solidFill>
                    <a:srgbClr val="000000"/>
                  </a:solidFill>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47" name="Group 13"/>
          <p:cNvGrpSpPr>
            <a:grpSpLocks/>
          </p:cNvGrpSpPr>
          <p:nvPr/>
        </p:nvGrpSpPr>
        <p:grpSpPr bwMode="auto">
          <a:xfrm>
            <a:off x="6089987" y="2672334"/>
            <a:ext cx="351853" cy="347663"/>
            <a:chOff x="0" y="0"/>
            <a:chExt cx="584" cy="584"/>
          </a:xfrm>
          <a:noFill/>
        </p:grpSpPr>
        <p:sp>
          <p:nvSpPr>
            <p:cNvPr id="48" name="Oval 14"/>
            <p:cNvSpPr>
              <a:spLocks/>
            </p:cNvSpPr>
            <p:nvPr/>
          </p:nvSpPr>
          <p:spPr bwMode="auto">
            <a:xfrm>
              <a:off x="0" y="0"/>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724472" fontAlgn="base">
                <a:spcBef>
                  <a:spcPct val="0"/>
                </a:spcBef>
                <a:spcAft>
                  <a:spcPct val="0"/>
                </a:spcAft>
                <a:defRPr/>
              </a:pPr>
              <a:endParaRPr lang="en-US" sz="2174" kern="0">
                <a:solidFill>
                  <a:srgbClr val="000000"/>
                </a:solidFill>
                <a:latin typeface="微软雅黑"/>
                <a:ea typeface="微软雅黑"/>
                <a:sym typeface="Gill Sans" charset="0"/>
              </a:endParaRPr>
            </a:p>
          </p:txBody>
        </p:sp>
        <p:sp>
          <p:nvSpPr>
            <p:cNvPr id="49" name="Rectangle 15"/>
            <p:cNvSpPr>
              <a:spLocks/>
            </p:cNvSpPr>
            <p:nvPr/>
          </p:nvSpPr>
          <p:spPr bwMode="auto">
            <a:xfrm>
              <a:off x="0" y="8"/>
              <a:ext cx="584" cy="544"/>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724472" fontAlgn="base">
                <a:spcBef>
                  <a:spcPct val="0"/>
                </a:spcBef>
                <a:spcAft>
                  <a:spcPct val="0"/>
                </a:spcAft>
                <a:defRPr/>
              </a:pPr>
              <a:r>
                <a:rPr lang="en-US" sz="1725" kern="0" dirty="0">
                  <a:solidFill>
                    <a:srgbClr val="FFFFFF"/>
                  </a:solidFill>
                  <a:latin typeface="微软雅黑"/>
                  <a:ea typeface="微软雅黑"/>
                  <a:cs typeface="Lato Light" charset="0"/>
                  <a:sym typeface="Lato Light" charset="0"/>
                </a:rPr>
                <a:t>3</a:t>
              </a:r>
            </a:p>
          </p:txBody>
        </p:sp>
      </p:grpSp>
      <p:pic>
        <p:nvPicPr>
          <p:cNvPr id="53" name="图片 52">
            <a:hlinkClick r:id="rId3"/>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8456" y="1060879"/>
            <a:ext cx="1708857" cy="1001175"/>
          </a:xfrm>
          <a:prstGeom prst="rect">
            <a:avLst/>
          </a:prstGeom>
          <a:effectLst>
            <a:outerShdw blurRad="63500" sx="102000" sy="102000" algn="ctr" rotWithShape="0">
              <a:prstClr val="black">
                <a:alpha val="40000"/>
              </a:prstClr>
            </a:outerShdw>
          </a:effectLst>
        </p:spPr>
      </p:pic>
      <p:pic>
        <p:nvPicPr>
          <p:cNvPr id="54" name="图片 53">
            <a:hlinkClick r:id="rId3"/>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03709" y="1059582"/>
            <a:ext cx="1708751" cy="1006396"/>
          </a:xfrm>
          <a:prstGeom prst="rect">
            <a:avLst/>
          </a:prstGeom>
          <a:effectLst>
            <a:outerShdw blurRad="63500" sx="102000" sy="102000" algn="ctr" rotWithShape="0">
              <a:prstClr val="black">
                <a:alpha val="40000"/>
              </a:prstClr>
            </a:outerShdw>
          </a:effectLst>
        </p:spPr>
      </p:pic>
      <p:pic>
        <p:nvPicPr>
          <p:cNvPr id="55" name="图片 54">
            <a:hlinkClick r:id="rId3"/>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01081" y="1065027"/>
            <a:ext cx="1705583" cy="1002668"/>
          </a:xfrm>
          <a:prstGeom prst="rect">
            <a:avLst/>
          </a:prstGeom>
          <a:effectLst>
            <a:outerShdw blurRad="63500" sx="102000" sy="102000" algn="ctr" rotWithShape="0">
              <a:prstClr val="black">
                <a:alpha val="40000"/>
              </a:prstClr>
            </a:outerShdw>
          </a:effectLst>
        </p:spPr>
      </p:pic>
      <p:sp>
        <p:nvSpPr>
          <p:cNvPr id="51" name="TextBox 50"/>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年度工作概述</a:t>
            </a:r>
          </a:p>
        </p:txBody>
      </p:sp>
    </p:spTree>
    <p:extLst>
      <p:ext uri="{BB962C8B-B14F-4D97-AF65-F5344CB8AC3E}">
        <p14:creationId xmlns:p14="http://schemas.microsoft.com/office/powerpoint/2010/main" val="121469798"/>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by="(-#ppt_w*2)" calcmode="lin" valueType="num">
                                      <p:cBhvr rctx="PPT">
                                        <p:cTn id="7" dur="250" autoRev="1" fill="hold">
                                          <p:stCondLst>
                                            <p:cond delay="0"/>
                                          </p:stCondLst>
                                        </p:cTn>
                                        <p:tgtEl>
                                          <p:spTgt spid="51"/>
                                        </p:tgtEl>
                                        <p:attrNameLst>
                                          <p:attrName>ppt_w</p:attrName>
                                        </p:attrNameLst>
                                      </p:cBhvr>
                                    </p:anim>
                                    <p:anim by="(#ppt_w*0.50)" calcmode="lin" valueType="num">
                                      <p:cBhvr>
                                        <p:cTn id="8" dur="250" decel="50000" autoRev="1" fill="hold">
                                          <p:stCondLst>
                                            <p:cond delay="0"/>
                                          </p:stCondLst>
                                        </p:cTn>
                                        <p:tgtEl>
                                          <p:spTgt spid="51"/>
                                        </p:tgtEl>
                                        <p:attrNameLst>
                                          <p:attrName>ppt_x</p:attrName>
                                        </p:attrNameLst>
                                      </p:cBhvr>
                                    </p:anim>
                                    <p:anim from="(-#ppt_h/2)" to="(#ppt_y)" calcmode="lin" valueType="num">
                                      <p:cBhvr>
                                        <p:cTn id="9" dur="500" fill="hold">
                                          <p:stCondLst>
                                            <p:cond delay="0"/>
                                          </p:stCondLst>
                                        </p:cTn>
                                        <p:tgtEl>
                                          <p:spTgt spid="51"/>
                                        </p:tgtEl>
                                        <p:attrNameLst>
                                          <p:attrName>ppt_y</p:attrName>
                                        </p:attrNameLst>
                                      </p:cBhvr>
                                    </p:anim>
                                    <p:animRot by="21600000">
                                      <p:cBhvr>
                                        <p:cTn id="10" dur="500" fill="hold">
                                          <p:stCondLst>
                                            <p:cond delay="0"/>
                                          </p:stCondLst>
                                        </p:cTn>
                                        <p:tgtEl>
                                          <p:spTgt spid="51"/>
                                        </p:tgtEl>
                                        <p:attrNameLst>
                                          <p:attrName>r</p:attrName>
                                        </p:attrNameLst>
                                      </p:cBhvr>
                                    </p:animRot>
                                  </p:childTnLst>
                                </p:cTn>
                              </p:par>
                            </p:childTnLst>
                          </p:cTn>
                        </p:par>
                        <p:par>
                          <p:cTn id="11" fill="hold">
                            <p:stCondLst>
                              <p:cond delay="750"/>
                            </p:stCondLst>
                            <p:childTnLst>
                              <p:par>
                                <p:cTn id="12" presetID="42" presetClass="entr" presetSubtype="0"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fade">
                                      <p:cBhvr>
                                        <p:cTn id="14" dur="500"/>
                                        <p:tgtEl>
                                          <p:spTgt spid="55"/>
                                        </p:tgtEl>
                                      </p:cBhvr>
                                    </p:animEffect>
                                    <p:anim calcmode="lin" valueType="num">
                                      <p:cBhvr>
                                        <p:cTn id="15" dur="500" fill="hold"/>
                                        <p:tgtEl>
                                          <p:spTgt spid="55"/>
                                        </p:tgtEl>
                                        <p:attrNameLst>
                                          <p:attrName>ppt_x</p:attrName>
                                        </p:attrNameLst>
                                      </p:cBhvr>
                                      <p:tavLst>
                                        <p:tav tm="0">
                                          <p:val>
                                            <p:strVal val="#ppt_x"/>
                                          </p:val>
                                        </p:tav>
                                        <p:tav tm="100000">
                                          <p:val>
                                            <p:strVal val="#ppt_x"/>
                                          </p:val>
                                        </p:tav>
                                      </p:tavLst>
                                    </p:anim>
                                    <p:anim calcmode="lin" valueType="num">
                                      <p:cBhvr>
                                        <p:cTn id="16" dur="500" fill="hold"/>
                                        <p:tgtEl>
                                          <p:spTgt spid="55"/>
                                        </p:tgtEl>
                                        <p:attrNameLst>
                                          <p:attrName>ppt_y</p:attrName>
                                        </p:attrNameLst>
                                      </p:cBhvr>
                                      <p:tavLst>
                                        <p:tav tm="0">
                                          <p:val>
                                            <p:strVal val="#ppt_y+.1"/>
                                          </p:val>
                                        </p:tav>
                                        <p:tav tm="100000">
                                          <p:val>
                                            <p:strVal val="#ppt_y"/>
                                          </p:val>
                                        </p:tav>
                                      </p:tavLst>
                                    </p:anim>
                                  </p:childTnLst>
                                </p:cTn>
                              </p:par>
                            </p:childTnLst>
                          </p:cTn>
                        </p:par>
                        <p:par>
                          <p:cTn id="17" fill="hold">
                            <p:stCondLst>
                              <p:cond delay="1250"/>
                            </p:stCondLst>
                            <p:childTnLst>
                              <p:par>
                                <p:cTn id="18" presetID="42" presetClass="entr" presetSubtype="0"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500"/>
                                        <p:tgtEl>
                                          <p:spTgt spid="53"/>
                                        </p:tgtEl>
                                      </p:cBhvr>
                                    </p:animEffect>
                                    <p:anim calcmode="lin" valueType="num">
                                      <p:cBhvr>
                                        <p:cTn id="21" dur="500" fill="hold"/>
                                        <p:tgtEl>
                                          <p:spTgt spid="53"/>
                                        </p:tgtEl>
                                        <p:attrNameLst>
                                          <p:attrName>ppt_x</p:attrName>
                                        </p:attrNameLst>
                                      </p:cBhvr>
                                      <p:tavLst>
                                        <p:tav tm="0">
                                          <p:val>
                                            <p:strVal val="#ppt_x"/>
                                          </p:val>
                                        </p:tav>
                                        <p:tav tm="100000">
                                          <p:val>
                                            <p:strVal val="#ppt_x"/>
                                          </p:val>
                                        </p:tav>
                                      </p:tavLst>
                                    </p:anim>
                                    <p:anim calcmode="lin" valueType="num">
                                      <p:cBhvr>
                                        <p:cTn id="22" dur="500" fill="hold"/>
                                        <p:tgtEl>
                                          <p:spTgt spid="53"/>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2" presetClass="entr" presetSubtype="0"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500"/>
                                        <p:tgtEl>
                                          <p:spTgt spid="54"/>
                                        </p:tgtEl>
                                      </p:cBhvr>
                                    </p:animEffect>
                                    <p:anim calcmode="lin" valueType="num">
                                      <p:cBhvr>
                                        <p:cTn id="27" dur="500" fill="hold"/>
                                        <p:tgtEl>
                                          <p:spTgt spid="54"/>
                                        </p:tgtEl>
                                        <p:attrNameLst>
                                          <p:attrName>ppt_x</p:attrName>
                                        </p:attrNameLst>
                                      </p:cBhvr>
                                      <p:tavLst>
                                        <p:tav tm="0">
                                          <p:val>
                                            <p:strVal val="#ppt_x"/>
                                          </p:val>
                                        </p:tav>
                                        <p:tav tm="100000">
                                          <p:val>
                                            <p:strVal val="#ppt_x"/>
                                          </p:val>
                                        </p:tav>
                                      </p:tavLst>
                                    </p:anim>
                                    <p:anim calcmode="lin" valueType="num">
                                      <p:cBhvr>
                                        <p:cTn id="28" dur="500" fill="hold"/>
                                        <p:tgtEl>
                                          <p:spTgt spid="5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childTnLst>
                          </p:cTn>
                        </p:par>
                        <p:par>
                          <p:cTn id="33" fill="hold">
                            <p:stCondLst>
                              <p:cond delay="2750"/>
                            </p:stCondLst>
                            <p:childTnLst>
                              <p:par>
                                <p:cTn id="34" presetID="23" presetClass="entr" presetSubtype="16"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childTnLst>
                                </p:cTn>
                              </p:par>
                            </p:childTnLst>
                          </p:cTn>
                        </p:par>
                        <p:par>
                          <p:cTn id="38" fill="hold">
                            <p:stCondLst>
                              <p:cond delay="3250"/>
                            </p:stCondLst>
                            <p:childTnLst>
                              <p:par>
                                <p:cTn id="39" presetID="22" presetClass="entr" presetSubtype="8"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left)">
                                      <p:cBhvr>
                                        <p:cTn id="41" dur="500"/>
                                        <p:tgtEl>
                                          <p:spTgt spid="27"/>
                                        </p:tgtEl>
                                      </p:cBhvr>
                                    </p:animEffect>
                                  </p:childTnLst>
                                </p:cTn>
                              </p:par>
                              <p:par>
                                <p:cTn id="42" presetID="23" presetClass="entr" presetSubtype="16" fill="hold" nodeType="withEffect">
                                  <p:stCondLst>
                                    <p:cond delay="50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fltVal val="0"/>
                                          </p:val>
                                        </p:tav>
                                        <p:tav tm="100000">
                                          <p:val>
                                            <p:strVal val="#ppt_w"/>
                                          </p:val>
                                        </p:tav>
                                      </p:tavLst>
                                    </p:anim>
                                    <p:anim calcmode="lin" valueType="num">
                                      <p:cBhvr>
                                        <p:cTn id="45" dur="500" fill="hold"/>
                                        <p:tgtEl>
                                          <p:spTgt spid="41"/>
                                        </p:tgtEl>
                                        <p:attrNameLst>
                                          <p:attrName>ppt_h</p:attrName>
                                        </p:attrNameLst>
                                      </p:cBhvr>
                                      <p:tavLst>
                                        <p:tav tm="0">
                                          <p:val>
                                            <p:fltVal val="0"/>
                                          </p:val>
                                        </p:tav>
                                        <p:tav tm="100000">
                                          <p:val>
                                            <p:strVal val="#ppt_h"/>
                                          </p:val>
                                        </p:tav>
                                      </p:tavLst>
                                    </p:anim>
                                  </p:childTnLst>
                                </p:cTn>
                              </p:par>
                            </p:childTnLst>
                          </p:cTn>
                        </p:par>
                        <p:par>
                          <p:cTn id="46" fill="hold">
                            <p:stCondLst>
                              <p:cond delay="4250"/>
                            </p:stCondLst>
                            <p:childTnLst>
                              <p:par>
                                <p:cTn id="47" presetID="22" presetClass="entr" presetSubtype="8"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par>
                                <p:cTn id="50" presetID="23" presetClass="entr" presetSubtype="16" fill="hold"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childTnLst>
                                </p:cTn>
                              </p:par>
                            </p:childTnLst>
                          </p:cTn>
                        </p:par>
                        <p:par>
                          <p:cTn id="54" fill="hold">
                            <p:stCondLst>
                              <p:cond delay="5250"/>
                            </p:stCondLst>
                            <p:childTnLst>
                              <p:par>
                                <p:cTn id="55" presetID="22" presetClass="entr" presetSubtype="8"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left)">
                                      <p:cBhvr>
                                        <p:cTn id="57" dur="500"/>
                                        <p:tgtEl>
                                          <p:spTgt spid="44"/>
                                        </p:tgtEl>
                                      </p:cBhvr>
                                    </p:animEffect>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anim calcmode="lin" valueType="num">
                                      <p:cBhvr>
                                        <p:cTn id="62" dur="500" fill="hold"/>
                                        <p:tgtEl>
                                          <p:spTgt spid="26"/>
                                        </p:tgtEl>
                                        <p:attrNameLst>
                                          <p:attrName>ppt_x</p:attrName>
                                        </p:attrNameLst>
                                      </p:cBhvr>
                                      <p:tavLst>
                                        <p:tav tm="0">
                                          <p:val>
                                            <p:strVal val="#ppt_x"/>
                                          </p:val>
                                        </p:tav>
                                        <p:tav tm="100000">
                                          <p:val>
                                            <p:strVal val="#ppt_x"/>
                                          </p:val>
                                        </p:tav>
                                      </p:tavLst>
                                    </p:anim>
                                    <p:anim calcmode="lin" valueType="num">
                                      <p:cBhvr>
                                        <p:cTn id="63"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1" grpId="0"/>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11803" y="1979956"/>
            <a:ext cx="5223025" cy="1724469"/>
            <a:chOff x="3309205" y="1979955"/>
            <a:chExt cx="5233775" cy="1724469"/>
          </a:xfrm>
        </p:grpSpPr>
        <p:sp>
          <p:nvSpPr>
            <p:cNvPr id="3" name="Freeform 5"/>
            <p:cNvSpPr>
              <a:spLocks/>
            </p:cNvSpPr>
            <p:nvPr/>
          </p:nvSpPr>
          <p:spPr bwMode="auto">
            <a:xfrm>
              <a:off x="3309205" y="1979955"/>
              <a:ext cx="871047" cy="1724469"/>
            </a:xfrm>
            <a:custGeom>
              <a:avLst/>
              <a:gdLst>
                <a:gd name="T0" fmla="*/ 929 w 929"/>
                <a:gd name="T1" fmla="*/ 1724 h 1724"/>
                <a:gd name="T2" fmla="*/ 0 w 929"/>
                <a:gd name="T3" fmla="*/ 1383 h 1724"/>
                <a:gd name="T4" fmla="*/ 0 w 929"/>
                <a:gd name="T5" fmla="*/ 0 h 1724"/>
                <a:gd name="T6" fmla="*/ 929 w 929"/>
                <a:gd name="T7" fmla="*/ 342 h 1724"/>
                <a:gd name="T8" fmla="*/ 929 w 929"/>
                <a:gd name="T9" fmla="*/ 1724 h 1724"/>
              </a:gdLst>
              <a:ahLst/>
              <a:cxnLst>
                <a:cxn ang="0">
                  <a:pos x="T0" y="T1"/>
                </a:cxn>
                <a:cxn ang="0">
                  <a:pos x="T2" y="T3"/>
                </a:cxn>
                <a:cxn ang="0">
                  <a:pos x="T4" y="T5"/>
                </a:cxn>
                <a:cxn ang="0">
                  <a:pos x="T6" y="T7"/>
                </a:cxn>
                <a:cxn ang="0">
                  <a:pos x="T8" y="T9"/>
                </a:cxn>
              </a:cxnLst>
              <a:rect l="0" t="0" r="r" b="b"/>
              <a:pathLst>
                <a:path w="929" h="1724">
                  <a:moveTo>
                    <a:pt x="929" y="1724"/>
                  </a:moveTo>
                  <a:lnTo>
                    <a:pt x="0" y="1383"/>
                  </a:lnTo>
                  <a:lnTo>
                    <a:pt x="0" y="0"/>
                  </a:lnTo>
                  <a:lnTo>
                    <a:pt x="929" y="342"/>
                  </a:lnTo>
                  <a:lnTo>
                    <a:pt x="929" y="1724"/>
                  </a:lnTo>
                  <a:close/>
                </a:path>
              </a:pathLst>
            </a:custGeom>
            <a:solidFill>
              <a:srgbClr val="7B1B1B"/>
            </a:solidFill>
            <a:ln>
              <a:noFill/>
            </a:ln>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4" name="Freeform 6"/>
            <p:cNvSpPr>
              <a:spLocks/>
            </p:cNvSpPr>
            <p:nvPr/>
          </p:nvSpPr>
          <p:spPr bwMode="auto">
            <a:xfrm>
              <a:off x="4180252" y="1979955"/>
              <a:ext cx="873859" cy="1724469"/>
            </a:xfrm>
            <a:custGeom>
              <a:avLst/>
              <a:gdLst>
                <a:gd name="T0" fmla="*/ 0 w 932"/>
                <a:gd name="T1" fmla="*/ 1724 h 1724"/>
                <a:gd name="T2" fmla="*/ 932 w 932"/>
                <a:gd name="T3" fmla="*/ 1383 h 1724"/>
                <a:gd name="T4" fmla="*/ 932 w 932"/>
                <a:gd name="T5" fmla="*/ 0 h 1724"/>
                <a:gd name="T6" fmla="*/ 0 w 932"/>
                <a:gd name="T7" fmla="*/ 342 h 1724"/>
                <a:gd name="T8" fmla="*/ 0 w 932"/>
                <a:gd name="T9" fmla="*/ 1724 h 1724"/>
              </a:gdLst>
              <a:ahLst/>
              <a:cxnLst>
                <a:cxn ang="0">
                  <a:pos x="T0" y="T1"/>
                </a:cxn>
                <a:cxn ang="0">
                  <a:pos x="T2" y="T3"/>
                </a:cxn>
                <a:cxn ang="0">
                  <a:pos x="T4" y="T5"/>
                </a:cxn>
                <a:cxn ang="0">
                  <a:pos x="T6" y="T7"/>
                </a:cxn>
                <a:cxn ang="0">
                  <a:pos x="T8" y="T9"/>
                </a:cxn>
              </a:cxnLst>
              <a:rect l="0" t="0" r="r" b="b"/>
              <a:pathLst>
                <a:path w="932" h="1724">
                  <a:moveTo>
                    <a:pt x="0" y="1724"/>
                  </a:moveTo>
                  <a:lnTo>
                    <a:pt x="932" y="1383"/>
                  </a:lnTo>
                  <a:lnTo>
                    <a:pt x="932" y="0"/>
                  </a:lnTo>
                  <a:lnTo>
                    <a:pt x="0" y="342"/>
                  </a:lnTo>
                  <a:lnTo>
                    <a:pt x="0" y="1724"/>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5" name="Freeform 7"/>
            <p:cNvSpPr>
              <a:spLocks/>
            </p:cNvSpPr>
            <p:nvPr/>
          </p:nvSpPr>
          <p:spPr bwMode="auto">
            <a:xfrm>
              <a:off x="5054107" y="1979955"/>
              <a:ext cx="871984" cy="1724469"/>
            </a:xfrm>
            <a:custGeom>
              <a:avLst/>
              <a:gdLst>
                <a:gd name="T0" fmla="*/ 930 w 930"/>
                <a:gd name="T1" fmla="*/ 1724 h 1724"/>
                <a:gd name="T2" fmla="*/ 0 w 930"/>
                <a:gd name="T3" fmla="*/ 1383 h 1724"/>
                <a:gd name="T4" fmla="*/ 0 w 930"/>
                <a:gd name="T5" fmla="*/ 0 h 1724"/>
                <a:gd name="T6" fmla="*/ 930 w 930"/>
                <a:gd name="T7" fmla="*/ 342 h 1724"/>
                <a:gd name="T8" fmla="*/ 930 w 930"/>
                <a:gd name="T9" fmla="*/ 1724 h 1724"/>
              </a:gdLst>
              <a:ahLst/>
              <a:cxnLst>
                <a:cxn ang="0">
                  <a:pos x="T0" y="T1"/>
                </a:cxn>
                <a:cxn ang="0">
                  <a:pos x="T2" y="T3"/>
                </a:cxn>
                <a:cxn ang="0">
                  <a:pos x="T4" y="T5"/>
                </a:cxn>
                <a:cxn ang="0">
                  <a:pos x="T6" y="T7"/>
                </a:cxn>
                <a:cxn ang="0">
                  <a:pos x="T8" y="T9"/>
                </a:cxn>
              </a:cxnLst>
              <a:rect l="0" t="0" r="r" b="b"/>
              <a:pathLst>
                <a:path w="930" h="1724">
                  <a:moveTo>
                    <a:pt x="930" y="1724"/>
                  </a:moveTo>
                  <a:lnTo>
                    <a:pt x="0" y="1383"/>
                  </a:lnTo>
                  <a:lnTo>
                    <a:pt x="0" y="0"/>
                  </a:lnTo>
                  <a:lnTo>
                    <a:pt x="930" y="342"/>
                  </a:lnTo>
                  <a:lnTo>
                    <a:pt x="930" y="1724"/>
                  </a:lnTo>
                  <a:close/>
                </a:path>
              </a:pathLst>
            </a:custGeom>
            <a:solidFill>
              <a:srgbClr val="7B1B1B"/>
            </a:solidFill>
            <a:ln>
              <a:noFill/>
            </a:ln>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6" name="Freeform 8"/>
            <p:cNvSpPr>
              <a:spLocks/>
            </p:cNvSpPr>
            <p:nvPr/>
          </p:nvSpPr>
          <p:spPr bwMode="auto">
            <a:xfrm>
              <a:off x="5926095" y="1979955"/>
              <a:ext cx="871047" cy="1724469"/>
            </a:xfrm>
            <a:custGeom>
              <a:avLst/>
              <a:gdLst>
                <a:gd name="T0" fmla="*/ 0 w 929"/>
                <a:gd name="T1" fmla="*/ 1724 h 1724"/>
                <a:gd name="T2" fmla="*/ 929 w 929"/>
                <a:gd name="T3" fmla="*/ 1383 h 1724"/>
                <a:gd name="T4" fmla="*/ 929 w 929"/>
                <a:gd name="T5" fmla="*/ 0 h 1724"/>
                <a:gd name="T6" fmla="*/ 0 w 929"/>
                <a:gd name="T7" fmla="*/ 342 h 1724"/>
                <a:gd name="T8" fmla="*/ 0 w 929"/>
                <a:gd name="T9" fmla="*/ 1724 h 1724"/>
              </a:gdLst>
              <a:ahLst/>
              <a:cxnLst>
                <a:cxn ang="0">
                  <a:pos x="T0" y="T1"/>
                </a:cxn>
                <a:cxn ang="0">
                  <a:pos x="T2" y="T3"/>
                </a:cxn>
                <a:cxn ang="0">
                  <a:pos x="T4" y="T5"/>
                </a:cxn>
                <a:cxn ang="0">
                  <a:pos x="T6" y="T7"/>
                </a:cxn>
                <a:cxn ang="0">
                  <a:pos x="T8" y="T9"/>
                </a:cxn>
              </a:cxnLst>
              <a:rect l="0" t="0" r="r" b="b"/>
              <a:pathLst>
                <a:path w="929" h="1724">
                  <a:moveTo>
                    <a:pt x="0" y="1724"/>
                  </a:moveTo>
                  <a:lnTo>
                    <a:pt x="929" y="1383"/>
                  </a:lnTo>
                  <a:lnTo>
                    <a:pt x="929" y="0"/>
                  </a:lnTo>
                  <a:lnTo>
                    <a:pt x="0" y="342"/>
                  </a:lnTo>
                  <a:lnTo>
                    <a:pt x="0" y="1724"/>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7" name="Freeform 9"/>
            <p:cNvSpPr>
              <a:spLocks/>
            </p:cNvSpPr>
            <p:nvPr/>
          </p:nvSpPr>
          <p:spPr bwMode="auto">
            <a:xfrm>
              <a:off x="6797140" y="1979955"/>
              <a:ext cx="873859" cy="1724469"/>
            </a:xfrm>
            <a:custGeom>
              <a:avLst/>
              <a:gdLst>
                <a:gd name="T0" fmla="*/ 932 w 932"/>
                <a:gd name="T1" fmla="*/ 1724 h 1724"/>
                <a:gd name="T2" fmla="*/ 0 w 932"/>
                <a:gd name="T3" fmla="*/ 1383 h 1724"/>
                <a:gd name="T4" fmla="*/ 0 w 932"/>
                <a:gd name="T5" fmla="*/ 0 h 1724"/>
                <a:gd name="T6" fmla="*/ 932 w 932"/>
                <a:gd name="T7" fmla="*/ 342 h 1724"/>
                <a:gd name="T8" fmla="*/ 932 w 932"/>
                <a:gd name="T9" fmla="*/ 1724 h 1724"/>
              </a:gdLst>
              <a:ahLst/>
              <a:cxnLst>
                <a:cxn ang="0">
                  <a:pos x="T0" y="T1"/>
                </a:cxn>
                <a:cxn ang="0">
                  <a:pos x="T2" y="T3"/>
                </a:cxn>
                <a:cxn ang="0">
                  <a:pos x="T4" y="T5"/>
                </a:cxn>
                <a:cxn ang="0">
                  <a:pos x="T6" y="T7"/>
                </a:cxn>
                <a:cxn ang="0">
                  <a:pos x="T8" y="T9"/>
                </a:cxn>
              </a:cxnLst>
              <a:rect l="0" t="0" r="r" b="b"/>
              <a:pathLst>
                <a:path w="932" h="1724">
                  <a:moveTo>
                    <a:pt x="932" y="1724"/>
                  </a:moveTo>
                  <a:lnTo>
                    <a:pt x="0" y="1383"/>
                  </a:lnTo>
                  <a:lnTo>
                    <a:pt x="0" y="0"/>
                  </a:lnTo>
                  <a:lnTo>
                    <a:pt x="932" y="342"/>
                  </a:lnTo>
                  <a:lnTo>
                    <a:pt x="932" y="1724"/>
                  </a:lnTo>
                  <a:close/>
                </a:path>
              </a:pathLst>
            </a:custGeom>
            <a:solidFill>
              <a:srgbClr val="7B1B1B"/>
            </a:solidFill>
            <a:ln>
              <a:noFill/>
            </a:ln>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8" name="Freeform 10"/>
            <p:cNvSpPr>
              <a:spLocks/>
            </p:cNvSpPr>
            <p:nvPr/>
          </p:nvSpPr>
          <p:spPr bwMode="auto">
            <a:xfrm>
              <a:off x="7670996" y="1979955"/>
              <a:ext cx="871984" cy="1724469"/>
            </a:xfrm>
            <a:custGeom>
              <a:avLst/>
              <a:gdLst>
                <a:gd name="T0" fmla="*/ 0 w 930"/>
                <a:gd name="T1" fmla="*/ 1724 h 1724"/>
                <a:gd name="T2" fmla="*/ 930 w 930"/>
                <a:gd name="T3" fmla="*/ 1383 h 1724"/>
                <a:gd name="T4" fmla="*/ 930 w 930"/>
                <a:gd name="T5" fmla="*/ 0 h 1724"/>
                <a:gd name="T6" fmla="*/ 0 w 930"/>
                <a:gd name="T7" fmla="*/ 342 h 1724"/>
                <a:gd name="T8" fmla="*/ 0 w 930"/>
                <a:gd name="T9" fmla="*/ 1724 h 1724"/>
              </a:gdLst>
              <a:ahLst/>
              <a:cxnLst>
                <a:cxn ang="0">
                  <a:pos x="T0" y="T1"/>
                </a:cxn>
                <a:cxn ang="0">
                  <a:pos x="T2" y="T3"/>
                </a:cxn>
                <a:cxn ang="0">
                  <a:pos x="T4" y="T5"/>
                </a:cxn>
                <a:cxn ang="0">
                  <a:pos x="T6" y="T7"/>
                </a:cxn>
                <a:cxn ang="0">
                  <a:pos x="T8" y="T9"/>
                </a:cxn>
              </a:cxnLst>
              <a:rect l="0" t="0" r="r" b="b"/>
              <a:pathLst>
                <a:path w="930" h="1724">
                  <a:moveTo>
                    <a:pt x="0" y="1724"/>
                  </a:moveTo>
                  <a:lnTo>
                    <a:pt x="930" y="1383"/>
                  </a:lnTo>
                  <a:lnTo>
                    <a:pt x="930" y="0"/>
                  </a:lnTo>
                  <a:lnTo>
                    <a:pt x="0" y="342"/>
                  </a:lnTo>
                  <a:lnTo>
                    <a:pt x="0" y="1724"/>
                  </a:lnTo>
                  <a:close/>
                </a:path>
              </a:pathLst>
            </a:custGeom>
            <a:solidFill>
              <a:schemeClr val="tx1">
                <a:lumMod val="75000"/>
                <a:lumOff val="25000"/>
              </a:schemeClr>
            </a:solidFill>
            <a:ln>
              <a:noFill/>
            </a:ln>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9" name="Freeform 11"/>
            <p:cNvSpPr>
              <a:spLocks/>
            </p:cNvSpPr>
            <p:nvPr/>
          </p:nvSpPr>
          <p:spPr bwMode="auto">
            <a:xfrm>
              <a:off x="4180249" y="2312044"/>
              <a:ext cx="871984" cy="1392380"/>
            </a:xfrm>
            <a:custGeom>
              <a:avLst/>
              <a:gdLst>
                <a:gd name="T0" fmla="*/ 29 w 930"/>
                <a:gd name="T1" fmla="*/ 0 h 1392"/>
                <a:gd name="T2" fmla="*/ 0 w 930"/>
                <a:gd name="T3" fmla="*/ 10 h 1392"/>
                <a:gd name="T4" fmla="*/ 0 w 930"/>
                <a:gd name="T5" fmla="*/ 1392 h 1392"/>
                <a:gd name="T6" fmla="*/ 930 w 930"/>
                <a:gd name="T7" fmla="*/ 1053 h 1392"/>
                <a:gd name="T8" fmla="*/ 29 w 930"/>
                <a:gd name="T9" fmla="*/ 0 h 1392"/>
              </a:gdLst>
              <a:ahLst/>
              <a:cxnLst>
                <a:cxn ang="0">
                  <a:pos x="T0" y="T1"/>
                </a:cxn>
                <a:cxn ang="0">
                  <a:pos x="T2" y="T3"/>
                </a:cxn>
                <a:cxn ang="0">
                  <a:pos x="T4" y="T5"/>
                </a:cxn>
                <a:cxn ang="0">
                  <a:pos x="T6" y="T7"/>
                </a:cxn>
                <a:cxn ang="0">
                  <a:pos x="T8" y="T9"/>
                </a:cxn>
              </a:cxnLst>
              <a:rect l="0" t="0" r="r" b="b"/>
              <a:pathLst>
                <a:path w="930" h="1392">
                  <a:moveTo>
                    <a:pt x="29" y="0"/>
                  </a:moveTo>
                  <a:lnTo>
                    <a:pt x="0" y="10"/>
                  </a:lnTo>
                  <a:lnTo>
                    <a:pt x="0" y="1392"/>
                  </a:lnTo>
                  <a:lnTo>
                    <a:pt x="930" y="1053"/>
                  </a:lnTo>
                  <a:lnTo>
                    <a:pt x="29" y="0"/>
                  </a:lnTo>
                  <a:close/>
                </a:path>
              </a:pathLst>
            </a:custGeom>
            <a:solidFill>
              <a:srgbClr val="0D0D0D">
                <a:alpha val="12157"/>
              </a:srgbClr>
            </a:solidFill>
            <a:ln>
              <a:noFill/>
            </a:ln>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0" name="Freeform 12"/>
            <p:cNvSpPr>
              <a:spLocks/>
            </p:cNvSpPr>
            <p:nvPr/>
          </p:nvSpPr>
          <p:spPr bwMode="auto">
            <a:xfrm>
              <a:off x="5926095" y="2312044"/>
              <a:ext cx="871047" cy="1392380"/>
            </a:xfrm>
            <a:custGeom>
              <a:avLst/>
              <a:gdLst>
                <a:gd name="T0" fmla="*/ 26 w 929"/>
                <a:gd name="T1" fmla="*/ 0 h 1392"/>
                <a:gd name="T2" fmla="*/ 0 w 929"/>
                <a:gd name="T3" fmla="*/ 10 h 1392"/>
                <a:gd name="T4" fmla="*/ 0 w 929"/>
                <a:gd name="T5" fmla="*/ 1392 h 1392"/>
                <a:gd name="T6" fmla="*/ 929 w 929"/>
                <a:gd name="T7" fmla="*/ 1053 h 1392"/>
                <a:gd name="T8" fmla="*/ 26 w 929"/>
                <a:gd name="T9" fmla="*/ 0 h 1392"/>
              </a:gdLst>
              <a:ahLst/>
              <a:cxnLst>
                <a:cxn ang="0">
                  <a:pos x="T0" y="T1"/>
                </a:cxn>
                <a:cxn ang="0">
                  <a:pos x="T2" y="T3"/>
                </a:cxn>
                <a:cxn ang="0">
                  <a:pos x="T4" y="T5"/>
                </a:cxn>
                <a:cxn ang="0">
                  <a:pos x="T6" y="T7"/>
                </a:cxn>
                <a:cxn ang="0">
                  <a:pos x="T8" y="T9"/>
                </a:cxn>
              </a:cxnLst>
              <a:rect l="0" t="0" r="r" b="b"/>
              <a:pathLst>
                <a:path w="929" h="1392">
                  <a:moveTo>
                    <a:pt x="26" y="0"/>
                  </a:moveTo>
                  <a:lnTo>
                    <a:pt x="0" y="10"/>
                  </a:lnTo>
                  <a:lnTo>
                    <a:pt x="0" y="1392"/>
                  </a:lnTo>
                  <a:lnTo>
                    <a:pt x="929" y="1053"/>
                  </a:lnTo>
                  <a:lnTo>
                    <a:pt x="26" y="0"/>
                  </a:lnTo>
                  <a:close/>
                </a:path>
              </a:pathLst>
            </a:custGeom>
            <a:solidFill>
              <a:srgbClr val="0D0D0D">
                <a:alpha val="12157"/>
              </a:srgbClr>
            </a:solidFill>
            <a:ln>
              <a:noFill/>
            </a:ln>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1" name="Freeform 13"/>
            <p:cNvSpPr>
              <a:spLocks/>
            </p:cNvSpPr>
            <p:nvPr/>
          </p:nvSpPr>
          <p:spPr bwMode="auto">
            <a:xfrm>
              <a:off x="7670996" y="2312044"/>
              <a:ext cx="871984" cy="1392380"/>
            </a:xfrm>
            <a:custGeom>
              <a:avLst/>
              <a:gdLst>
                <a:gd name="T0" fmla="*/ 26 w 930"/>
                <a:gd name="T1" fmla="*/ 0 h 1392"/>
                <a:gd name="T2" fmla="*/ 0 w 930"/>
                <a:gd name="T3" fmla="*/ 10 h 1392"/>
                <a:gd name="T4" fmla="*/ 0 w 930"/>
                <a:gd name="T5" fmla="*/ 1392 h 1392"/>
                <a:gd name="T6" fmla="*/ 930 w 930"/>
                <a:gd name="T7" fmla="*/ 1053 h 1392"/>
                <a:gd name="T8" fmla="*/ 26 w 930"/>
                <a:gd name="T9" fmla="*/ 0 h 1392"/>
              </a:gdLst>
              <a:ahLst/>
              <a:cxnLst>
                <a:cxn ang="0">
                  <a:pos x="T0" y="T1"/>
                </a:cxn>
                <a:cxn ang="0">
                  <a:pos x="T2" y="T3"/>
                </a:cxn>
                <a:cxn ang="0">
                  <a:pos x="T4" y="T5"/>
                </a:cxn>
                <a:cxn ang="0">
                  <a:pos x="T6" y="T7"/>
                </a:cxn>
                <a:cxn ang="0">
                  <a:pos x="T8" y="T9"/>
                </a:cxn>
              </a:cxnLst>
              <a:rect l="0" t="0" r="r" b="b"/>
              <a:pathLst>
                <a:path w="930" h="1392">
                  <a:moveTo>
                    <a:pt x="26" y="0"/>
                  </a:moveTo>
                  <a:lnTo>
                    <a:pt x="0" y="10"/>
                  </a:lnTo>
                  <a:lnTo>
                    <a:pt x="0" y="1392"/>
                  </a:lnTo>
                  <a:lnTo>
                    <a:pt x="930" y="1053"/>
                  </a:lnTo>
                  <a:lnTo>
                    <a:pt x="26" y="0"/>
                  </a:lnTo>
                  <a:close/>
                </a:path>
              </a:pathLst>
            </a:custGeom>
            <a:solidFill>
              <a:srgbClr val="0D0D0D">
                <a:alpha val="12157"/>
              </a:srgbClr>
            </a:solidFill>
            <a:ln>
              <a:noFill/>
            </a:ln>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2" name="Freeform 14"/>
            <p:cNvSpPr>
              <a:spLocks noEditPoints="1"/>
            </p:cNvSpPr>
            <p:nvPr/>
          </p:nvSpPr>
          <p:spPr bwMode="auto">
            <a:xfrm>
              <a:off x="7997291" y="2639133"/>
              <a:ext cx="256907" cy="318086"/>
            </a:xfrm>
            <a:custGeom>
              <a:avLst/>
              <a:gdLst>
                <a:gd name="T0" fmla="*/ 116 w 116"/>
                <a:gd name="T1" fmla="*/ 118 h 134"/>
                <a:gd name="T2" fmla="*/ 116 w 116"/>
                <a:gd name="T3" fmla="*/ 17 h 134"/>
                <a:gd name="T4" fmla="*/ 97 w 116"/>
                <a:gd name="T5" fmla="*/ 0 h 134"/>
                <a:gd name="T6" fmla="*/ 19 w 116"/>
                <a:gd name="T7" fmla="*/ 0 h 134"/>
                <a:gd name="T8" fmla="*/ 0 w 116"/>
                <a:gd name="T9" fmla="*/ 17 h 134"/>
                <a:gd name="T10" fmla="*/ 0 w 116"/>
                <a:gd name="T11" fmla="*/ 118 h 134"/>
                <a:gd name="T12" fmla="*/ 19 w 116"/>
                <a:gd name="T13" fmla="*/ 134 h 134"/>
                <a:gd name="T14" fmla="*/ 97 w 116"/>
                <a:gd name="T15" fmla="*/ 134 h 134"/>
                <a:gd name="T16" fmla="*/ 116 w 116"/>
                <a:gd name="T17" fmla="*/ 118 h 134"/>
                <a:gd name="T18" fmla="*/ 39 w 116"/>
                <a:gd name="T19" fmla="*/ 118 h 134"/>
                <a:gd name="T20" fmla="*/ 19 w 116"/>
                <a:gd name="T21" fmla="*/ 118 h 134"/>
                <a:gd name="T22" fmla="*/ 19 w 116"/>
                <a:gd name="T23" fmla="*/ 101 h 134"/>
                <a:gd name="T24" fmla="*/ 39 w 116"/>
                <a:gd name="T25" fmla="*/ 101 h 134"/>
                <a:gd name="T26" fmla="*/ 39 w 116"/>
                <a:gd name="T27" fmla="*/ 118 h 134"/>
                <a:gd name="T28" fmla="*/ 39 w 116"/>
                <a:gd name="T29" fmla="*/ 93 h 134"/>
                <a:gd name="T30" fmla="*/ 19 w 116"/>
                <a:gd name="T31" fmla="*/ 93 h 134"/>
                <a:gd name="T32" fmla="*/ 19 w 116"/>
                <a:gd name="T33" fmla="*/ 76 h 134"/>
                <a:gd name="T34" fmla="*/ 39 w 116"/>
                <a:gd name="T35" fmla="*/ 76 h 134"/>
                <a:gd name="T36" fmla="*/ 39 w 116"/>
                <a:gd name="T37" fmla="*/ 93 h 134"/>
                <a:gd name="T38" fmla="*/ 39 w 116"/>
                <a:gd name="T39" fmla="*/ 67 h 134"/>
                <a:gd name="T40" fmla="*/ 19 w 116"/>
                <a:gd name="T41" fmla="*/ 67 h 134"/>
                <a:gd name="T42" fmla="*/ 19 w 116"/>
                <a:gd name="T43" fmla="*/ 51 h 134"/>
                <a:gd name="T44" fmla="*/ 39 w 116"/>
                <a:gd name="T45" fmla="*/ 51 h 134"/>
                <a:gd name="T46" fmla="*/ 39 w 116"/>
                <a:gd name="T47" fmla="*/ 67 h 134"/>
                <a:gd name="T48" fmla="*/ 68 w 116"/>
                <a:gd name="T49" fmla="*/ 118 h 134"/>
                <a:gd name="T50" fmla="*/ 48 w 116"/>
                <a:gd name="T51" fmla="*/ 118 h 134"/>
                <a:gd name="T52" fmla="*/ 48 w 116"/>
                <a:gd name="T53" fmla="*/ 101 h 134"/>
                <a:gd name="T54" fmla="*/ 68 w 116"/>
                <a:gd name="T55" fmla="*/ 101 h 134"/>
                <a:gd name="T56" fmla="*/ 68 w 116"/>
                <a:gd name="T57" fmla="*/ 118 h 134"/>
                <a:gd name="T58" fmla="*/ 68 w 116"/>
                <a:gd name="T59" fmla="*/ 93 h 134"/>
                <a:gd name="T60" fmla="*/ 48 w 116"/>
                <a:gd name="T61" fmla="*/ 93 h 134"/>
                <a:gd name="T62" fmla="*/ 48 w 116"/>
                <a:gd name="T63" fmla="*/ 76 h 134"/>
                <a:gd name="T64" fmla="*/ 68 w 116"/>
                <a:gd name="T65" fmla="*/ 76 h 134"/>
                <a:gd name="T66" fmla="*/ 68 w 116"/>
                <a:gd name="T67" fmla="*/ 93 h 134"/>
                <a:gd name="T68" fmla="*/ 68 w 116"/>
                <a:gd name="T69" fmla="*/ 67 h 134"/>
                <a:gd name="T70" fmla="*/ 48 w 116"/>
                <a:gd name="T71" fmla="*/ 67 h 134"/>
                <a:gd name="T72" fmla="*/ 48 w 116"/>
                <a:gd name="T73" fmla="*/ 51 h 134"/>
                <a:gd name="T74" fmla="*/ 68 w 116"/>
                <a:gd name="T75" fmla="*/ 51 h 134"/>
                <a:gd name="T76" fmla="*/ 68 w 116"/>
                <a:gd name="T77" fmla="*/ 67 h 134"/>
                <a:gd name="T78" fmla="*/ 97 w 116"/>
                <a:gd name="T79" fmla="*/ 118 h 134"/>
                <a:gd name="T80" fmla="*/ 77 w 116"/>
                <a:gd name="T81" fmla="*/ 118 h 134"/>
                <a:gd name="T82" fmla="*/ 77 w 116"/>
                <a:gd name="T83" fmla="*/ 101 h 134"/>
                <a:gd name="T84" fmla="*/ 97 w 116"/>
                <a:gd name="T85" fmla="*/ 101 h 134"/>
                <a:gd name="T86" fmla="*/ 97 w 116"/>
                <a:gd name="T87" fmla="*/ 118 h 134"/>
                <a:gd name="T88" fmla="*/ 97 w 116"/>
                <a:gd name="T89" fmla="*/ 93 h 134"/>
                <a:gd name="T90" fmla="*/ 77 w 116"/>
                <a:gd name="T91" fmla="*/ 93 h 134"/>
                <a:gd name="T92" fmla="*/ 77 w 116"/>
                <a:gd name="T93" fmla="*/ 76 h 134"/>
                <a:gd name="T94" fmla="*/ 97 w 116"/>
                <a:gd name="T95" fmla="*/ 76 h 134"/>
                <a:gd name="T96" fmla="*/ 97 w 116"/>
                <a:gd name="T97" fmla="*/ 93 h 134"/>
                <a:gd name="T98" fmla="*/ 97 w 116"/>
                <a:gd name="T99" fmla="*/ 67 h 134"/>
                <a:gd name="T100" fmla="*/ 77 w 116"/>
                <a:gd name="T101" fmla="*/ 67 h 134"/>
                <a:gd name="T102" fmla="*/ 77 w 116"/>
                <a:gd name="T103" fmla="*/ 51 h 134"/>
                <a:gd name="T104" fmla="*/ 97 w 116"/>
                <a:gd name="T105" fmla="*/ 51 h 134"/>
                <a:gd name="T106" fmla="*/ 97 w 116"/>
                <a:gd name="T107" fmla="*/ 67 h 134"/>
                <a:gd name="T108" fmla="*/ 97 w 116"/>
                <a:gd name="T109" fmla="*/ 42 h 134"/>
                <a:gd name="T110" fmla="*/ 19 w 116"/>
                <a:gd name="T111" fmla="*/ 42 h 134"/>
                <a:gd name="T112" fmla="*/ 19 w 116"/>
                <a:gd name="T113" fmla="*/ 17 h 134"/>
                <a:gd name="T114" fmla="*/ 97 w 116"/>
                <a:gd name="T115" fmla="*/ 17 h 134"/>
                <a:gd name="T116" fmla="*/ 97 w 116"/>
                <a:gd name="T117"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6" h="134">
                  <a:moveTo>
                    <a:pt x="116" y="118"/>
                  </a:moveTo>
                  <a:cubicBezTo>
                    <a:pt x="116" y="17"/>
                    <a:pt x="116" y="17"/>
                    <a:pt x="116" y="17"/>
                  </a:cubicBezTo>
                  <a:cubicBezTo>
                    <a:pt x="116" y="8"/>
                    <a:pt x="108" y="0"/>
                    <a:pt x="97" y="0"/>
                  </a:cubicBezTo>
                  <a:cubicBezTo>
                    <a:pt x="19" y="0"/>
                    <a:pt x="19" y="0"/>
                    <a:pt x="19" y="0"/>
                  </a:cubicBezTo>
                  <a:cubicBezTo>
                    <a:pt x="8" y="0"/>
                    <a:pt x="0" y="8"/>
                    <a:pt x="0" y="17"/>
                  </a:cubicBezTo>
                  <a:cubicBezTo>
                    <a:pt x="0" y="118"/>
                    <a:pt x="0" y="118"/>
                    <a:pt x="0" y="118"/>
                  </a:cubicBezTo>
                  <a:cubicBezTo>
                    <a:pt x="0" y="127"/>
                    <a:pt x="8" y="134"/>
                    <a:pt x="19" y="134"/>
                  </a:cubicBezTo>
                  <a:cubicBezTo>
                    <a:pt x="97" y="134"/>
                    <a:pt x="97" y="134"/>
                    <a:pt x="97" y="134"/>
                  </a:cubicBezTo>
                  <a:cubicBezTo>
                    <a:pt x="108" y="134"/>
                    <a:pt x="116" y="127"/>
                    <a:pt x="116" y="118"/>
                  </a:cubicBezTo>
                  <a:close/>
                  <a:moveTo>
                    <a:pt x="39" y="118"/>
                  </a:moveTo>
                  <a:cubicBezTo>
                    <a:pt x="19" y="118"/>
                    <a:pt x="19" y="118"/>
                    <a:pt x="19" y="118"/>
                  </a:cubicBezTo>
                  <a:cubicBezTo>
                    <a:pt x="19" y="101"/>
                    <a:pt x="19" y="101"/>
                    <a:pt x="19" y="101"/>
                  </a:cubicBezTo>
                  <a:cubicBezTo>
                    <a:pt x="39" y="101"/>
                    <a:pt x="39" y="101"/>
                    <a:pt x="39" y="101"/>
                  </a:cubicBezTo>
                  <a:lnTo>
                    <a:pt x="39" y="118"/>
                  </a:lnTo>
                  <a:close/>
                  <a:moveTo>
                    <a:pt x="39" y="93"/>
                  </a:moveTo>
                  <a:cubicBezTo>
                    <a:pt x="19" y="93"/>
                    <a:pt x="19" y="93"/>
                    <a:pt x="19" y="93"/>
                  </a:cubicBezTo>
                  <a:cubicBezTo>
                    <a:pt x="19" y="76"/>
                    <a:pt x="19" y="76"/>
                    <a:pt x="19" y="76"/>
                  </a:cubicBezTo>
                  <a:cubicBezTo>
                    <a:pt x="39" y="76"/>
                    <a:pt x="39" y="76"/>
                    <a:pt x="39" y="76"/>
                  </a:cubicBezTo>
                  <a:lnTo>
                    <a:pt x="39" y="93"/>
                  </a:lnTo>
                  <a:close/>
                  <a:moveTo>
                    <a:pt x="39" y="67"/>
                  </a:moveTo>
                  <a:cubicBezTo>
                    <a:pt x="19" y="67"/>
                    <a:pt x="19" y="67"/>
                    <a:pt x="19" y="67"/>
                  </a:cubicBezTo>
                  <a:cubicBezTo>
                    <a:pt x="19" y="51"/>
                    <a:pt x="19" y="51"/>
                    <a:pt x="19" y="51"/>
                  </a:cubicBezTo>
                  <a:cubicBezTo>
                    <a:pt x="39" y="51"/>
                    <a:pt x="39" y="51"/>
                    <a:pt x="39" y="51"/>
                  </a:cubicBezTo>
                  <a:lnTo>
                    <a:pt x="39" y="67"/>
                  </a:lnTo>
                  <a:close/>
                  <a:moveTo>
                    <a:pt x="68" y="118"/>
                  </a:moveTo>
                  <a:cubicBezTo>
                    <a:pt x="48" y="118"/>
                    <a:pt x="48" y="118"/>
                    <a:pt x="48" y="118"/>
                  </a:cubicBezTo>
                  <a:cubicBezTo>
                    <a:pt x="48" y="101"/>
                    <a:pt x="48" y="101"/>
                    <a:pt x="48" y="101"/>
                  </a:cubicBezTo>
                  <a:cubicBezTo>
                    <a:pt x="68" y="101"/>
                    <a:pt x="68" y="101"/>
                    <a:pt x="68" y="101"/>
                  </a:cubicBezTo>
                  <a:lnTo>
                    <a:pt x="68" y="118"/>
                  </a:lnTo>
                  <a:close/>
                  <a:moveTo>
                    <a:pt x="68" y="93"/>
                  </a:moveTo>
                  <a:cubicBezTo>
                    <a:pt x="48" y="93"/>
                    <a:pt x="48" y="93"/>
                    <a:pt x="48" y="93"/>
                  </a:cubicBezTo>
                  <a:cubicBezTo>
                    <a:pt x="48" y="76"/>
                    <a:pt x="48" y="76"/>
                    <a:pt x="48" y="76"/>
                  </a:cubicBezTo>
                  <a:cubicBezTo>
                    <a:pt x="68" y="76"/>
                    <a:pt x="68" y="76"/>
                    <a:pt x="68" y="76"/>
                  </a:cubicBezTo>
                  <a:lnTo>
                    <a:pt x="68" y="93"/>
                  </a:lnTo>
                  <a:close/>
                  <a:moveTo>
                    <a:pt x="68" y="67"/>
                  </a:moveTo>
                  <a:cubicBezTo>
                    <a:pt x="48" y="67"/>
                    <a:pt x="48" y="67"/>
                    <a:pt x="48" y="67"/>
                  </a:cubicBezTo>
                  <a:cubicBezTo>
                    <a:pt x="48" y="51"/>
                    <a:pt x="48" y="51"/>
                    <a:pt x="48" y="51"/>
                  </a:cubicBezTo>
                  <a:cubicBezTo>
                    <a:pt x="68" y="51"/>
                    <a:pt x="68" y="51"/>
                    <a:pt x="68" y="51"/>
                  </a:cubicBezTo>
                  <a:lnTo>
                    <a:pt x="68" y="67"/>
                  </a:lnTo>
                  <a:close/>
                  <a:moveTo>
                    <a:pt x="97" y="118"/>
                  </a:moveTo>
                  <a:cubicBezTo>
                    <a:pt x="77" y="118"/>
                    <a:pt x="77" y="118"/>
                    <a:pt x="77" y="118"/>
                  </a:cubicBezTo>
                  <a:cubicBezTo>
                    <a:pt x="77" y="101"/>
                    <a:pt x="77" y="101"/>
                    <a:pt x="77" y="101"/>
                  </a:cubicBezTo>
                  <a:cubicBezTo>
                    <a:pt x="97" y="101"/>
                    <a:pt x="97" y="101"/>
                    <a:pt x="97" y="101"/>
                  </a:cubicBezTo>
                  <a:lnTo>
                    <a:pt x="97" y="118"/>
                  </a:lnTo>
                  <a:close/>
                  <a:moveTo>
                    <a:pt x="97" y="93"/>
                  </a:moveTo>
                  <a:cubicBezTo>
                    <a:pt x="77" y="93"/>
                    <a:pt x="77" y="93"/>
                    <a:pt x="77" y="93"/>
                  </a:cubicBezTo>
                  <a:cubicBezTo>
                    <a:pt x="77" y="76"/>
                    <a:pt x="77" y="76"/>
                    <a:pt x="77" y="76"/>
                  </a:cubicBezTo>
                  <a:cubicBezTo>
                    <a:pt x="97" y="76"/>
                    <a:pt x="97" y="76"/>
                    <a:pt x="97" y="76"/>
                  </a:cubicBezTo>
                  <a:lnTo>
                    <a:pt x="97" y="93"/>
                  </a:lnTo>
                  <a:close/>
                  <a:moveTo>
                    <a:pt x="97" y="67"/>
                  </a:moveTo>
                  <a:cubicBezTo>
                    <a:pt x="77" y="67"/>
                    <a:pt x="77" y="67"/>
                    <a:pt x="77" y="67"/>
                  </a:cubicBezTo>
                  <a:cubicBezTo>
                    <a:pt x="77" y="51"/>
                    <a:pt x="77" y="51"/>
                    <a:pt x="77" y="51"/>
                  </a:cubicBezTo>
                  <a:cubicBezTo>
                    <a:pt x="97" y="51"/>
                    <a:pt x="97" y="51"/>
                    <a:pt x="97" y="51"/>
                  </a:cubicBezTo>
                  <a:lnTo>
                    <a:pt x="97" y="67"/>
                  </a:lnTo>
                  <a:close/>
                  <a:moveTo>
                    <a:pt x="97" y="42"/>
                  </a:moveTo>
                  <a:cubicBezTo>
                    <a:pt x="19" y="42"/>
                    <a:pt x="19" y="42"/>
                    <a:pt x="19" y="42"/>
                  </a:cubicBezTo>
                  <a:cubicBezTo>
                    <a:pt x="19" y="17"/>
                    <a:pt x="19" y="17"/>
                    <a:pt x="19" y="17"/>
                  </a:cubicBezTo>
                  <a:cubicBezTo>
                    <a:pt x="97" y="17"/>
                    <a:pt x="97" y="17"/>
                    <a:pt x="97" y="17"/>
                  </a:cubicBezTo>
                  <a:lnTo>
                    <a:pt x="97"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3" name="Freeform 15"/>
            <p:cNvSpPr>
              <a:spLocks noEditPoints="1"/>
            </p:cNvSpPr>
            <p:nvPr/>
          </p:nvSpPr>
          <p:spPr bwMode="auto">
            <a:xfrm>
              <a:off x="6216753" y="2632132"/>
              <a:ext cx="331916" cy="335091"/>
            </a:xfrm>
            <a:custGeom>
              <a:avLst/>
              <a:gdLst>
                <a:gd name="T0" fmla="*/ 131 w 150"/>
                <a:gd name="T1" fmla="*/ 0 h 141"/>
                <a:gd name="T2" fmla="*/ 19 w 150"/>
                <a:gd name="T3" fmla="*/ 0 h 141"/>
                <a:gd name="T4" fmla="*/ 0 w 150"/>
                <a:gd name="T5" fmla="*/ 19 h 141"/>
                <a:gd name="T6" fmla="*/ 0 w 150"/>
                <a:gd name="T7" fmla="*/ 94 h 141"/>
                <a:gd name="T8" fmla="*/ 19 w 150"/>
                <a:gd name="T9" fmla="*/ 113 h 141"/>
                <a:gd name="T10" fmla="*/ 31 w 150"/>
                <a:gd name="T11" fmla="*/ 113 h 141"/>
                <a:gd name="T12" fmla="*/ 19 w 150"/>
                <a:gd name="T13" fmla="*/ 131 h 141"/>
                <a:gd name="T14" fmla="*/ 28 w 150"/>
                <a:gd name="T15" fmla="*/ 141 h 141"/>
                <a:gd name="T16" fmla="*/ 65 w 150"/>
                <a:gd name="T17" fmla="*/ 113 h 141"/>
                <a:gd name="T18" fmla="*/ 65 w 150"/>
                <a:gd name="T19" fmla="*/ 122 h 141"/>
                <a:gd name="T20" fmla="*/ 84 w 150"/>
                <a:gd name="T21" fmla="*/ 122 h 141"/>
                <a:gd name="T22" fmla="*/ 84 w 150"/>
                <a:gd name="T23" fmla="*/ 113 h 141"/>
                <a:gd name="T24" fmla="*/ 84 w 150"/>
                <a:gd name="T25" fmla="*/ 113 h 141"/>
                <a:gd name="T26" fmla="*/ 121 w 150"/>
                <a:gd name="T27" fmla="*/ 141 h 141"/>
                <a:gd name="T28" fmla="*/ 131 w 150"/>
                <a:gd name="T29" fmla="*/ 131 h 141"/>
                <a:gd name="T30" fmla="*/ 118 w 150"/>
                <a:gd name="T31" fmla="*/ 113 h 141"/>
                <a:gd name="T32" fmla="*/ 131 w 150"/>
                <a:gd name="T33" fmla="*/ 113 h 141"/>
                <a:gd name="T34" fmla="*/ 150 w 150"/>
                <a:gd name="T35" fmla="*/ 94 h 141"/>
                <a:gd name="T36" fmla="*/ 150 w 150"/>
                <a:gd name="T37" fmla="*/ 19 h 141"/>
                <a:gd name="T38" fmla="*/ 131 w 150"/>
                <a:gd name="T39" fmla="*/ 0 h 141"/>
                <a:gd name="T40" fmla="*/ 131 w 150"/>
                <a:gd name="T41" fmla="*/ 94 h 141"/>
                <a:gd name="T42" fmla="*/ 19 w 150"/>
                <a:gd name="T43" fmla="*/ 94 h 141"/>
                <a:gd name="T44" fmla="*/ 19 w 150"/>
                <a:gd name="T45" fmla="*/ 19 h 141"/>
                <a:gd name="T46" fmla="*/ 131 w 150"/>
                <a:gd name="T47" fmla="*/ 19 h 141"/>
                <a:gd name="T48" fmla="*/ 131 w 150"/>
                <a:gd name="T49" fmla="*/ 9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0" h="141">
                  <a:moveTo>
                    <a:pt x="131" y="0"/>
                  </a:moveTo>
                  <a:cubicBezTo>
                    <a:pt x="19" y="0"/>
                    <a:pt x="19" y="0"/>
                    <a:pt x="19" y="0"/>
                  </a:cubicBezTo>
                  <a:cubicBezTo>
                    <a:pt x="8" y="0"/>
                    <a:pt x="0" y="9"/>
                    <a:pt x="0" y="19"/>
                  </a:cubicBezTo>
                  <a:cubicBezTo>
                    <a:pt x="0" y="94"/>
                    <a:pt x="0" y="94"/>
                    <a:pt x="0" y="94"/>
                  </a:cubicBezTo>
                  <a:cubicBezTo>
                    <a:pt x="0" y="104"/>
                    <a:pt x="8" y="113"/>
                    <a:pt x="19" y="113"/>
                  </a:cubicBezTo>
                  <a:cubicBezTo>
                    <a:pt x="31" y="113"/>
                    <a:pt x="31" y="113"/>
                    <a:pt x="31" y="113"/>
                  </a:cubicBezTo>
                  <a:cubicBezTo>
                    <a:pt x="19" y="131"/>
                    <a:pt x="19" y="131"/>
                    <a:pt x="19" y="131"/>
                  </a:cubicBezTo>
                  <a:cubicBezTo>
                    <a:pt x="28" y="141"/>
                    <a:pt x="28" y="141"/>
                    <a:pt x="28" y="141"/>
                  </a:cubicBezTo>
                  <a:cubicBezTo>
                    <a:pt x="65" y="113"/>
                    <a:pt x="65" y="113"/>
                    <a:pt x="65" y="113"/>
                  </a:cubicBezTo>
                  <a:cubicBezTo>
                    <a:pt x="65" y="122"/>
                    <a:pt x="65" y="122"/>
                    <a:pt x="65" y="122"/>
                  </a:cubicBezTo>
                  <a:cubicBezTo>
                    <a:pt x="84" y="122"/>
                    <a:pt x="84" y="122"/>
                    <a:pt x="84" y="122"/>
                  </a:cubicBezTo>
                  <a:cubicBezTo>
                    <a:pt x="84" y="113"/>
                    <a:pt x="84" y="113"/>
                    <a:pt x="84" y="113"/>
                  </a:cubicBezTo>
                  <a:cubicBezTo>
                    <a:pt x="84" y="113"/>
                    <a:pt x="84" y="113"/>
                    <a:pt x="84" y="113"/>
                  </a:cubicBezTo>
                  <a:cubicBezTo>
                    <a:pt x="121" y="141"/>
                    <a:pt x="121" y="141"/>
                    <a:pt x="121" y="141"/>
                  </a:cubicBezTo>
                  <a:cubicBezTo>
                    <a:pt x="131" y="131"/>
                    <a:pt x="131" y="131"/>
                    <a:pt x="131" y="131"/>
                  </a:cubicBezTo>
                  <a:cubicBezTo>
                    <a:pt x="118" y="113"/>
                    <a:pt x="118" y="113"/>
                    <a:pt x="118" y="113"/>
                  </a:cubicBezTo>
                  <a:cubicBezTo>
                    <a:pt x="131" y="113"/>
                    <a:pt x="131" y="113"/>
                    <a:pt x="131" y="113"/>
                  </a:cubicBezTo>
                  <a:cubicBezTo>
                    <a:pt x="141" y="113"/>
                    <a:pt x="150" y="104"/>
                    <a:pt x="150" y="94"/>
                  </a:cubicBezTo>
                  <a:cubicBezTo>
                    <a:pt x="150" y="19"/>
                    <a:pt x="150" y="19"/>
                    <a:pt x="150" y="19"/>
                  </a:cubicBezTo>
                  <a:cubicBezTo>
                    <a:pt x="150" y="9"/>
                    <a:pt x="141" y="0"/>
                    <a:pt x="131" y="0"/>
                  </a:cubicBezTo>
                  <a:close/>
                  <a:moveTo>
                    <a:pt x="131" y="94"/>
                  </a:moveTo>
                  <a:cubicBezTo>
                    <a:pt x="19" y="94"/>
                    <a:pt x="19" y="94"/>
                    <a:pt x="19" y="94"/>
                  </a:cubicBezTo>
                  <a:cubicBezTo>
                    <a:pt x="19" y="19"/>
                    <a:pt x="19" y="19"/>
                    <a:pt x="19" y="19"/>
                  </a:cubicBezTo>
                  <a:cubicBezTo>
                    <a:pt x="131" y="19"/>
                    <a:pt x="131" y="19"/>
                    <a:pt x="131" y="19"/>
                  </a:cubicBezTo>
                  <a:lnTo>
                    <a:pt x="131"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4" name="Freeform 16"/>
            <p:cNvSpPr>
              <a:spLocks/>
            </p:cNvSpPr>
            <p:nvPr/>
          </p:nvSpPr>
          <p:spPr bwMode="auto">
            <a:xfrm>
              <a:off x="6278635" y="2699149"/>
              <a:ext cx="186586" cy="133036"/>
            </a:xfrm>
            <a:custGeom>
              <a:avLst/>
              <a:gdLst>
                <a:gd name="T0" fmla="*/ 154 w 199"/>
                <a:gd name="T1" fmla="*/ 66 h 133"/>
                <a:gd name="T2" fmla="*/ 199 w 199"/>
                <a:gd name="T3" fmla="*/ 111 h 133"/>
                <a:gd name="T4" fmla="*/ 199 w 199"/>
                <a:gd name="T5" fmla="*/ 0 h 133"/>
                <a:gd name="T6" fmla="*/ 87 w 199"/>
                <a:gd name="T7" fmla="*/ 0 h 133"/>
                <a:gd name="T8" fmla="*/ 132 w 199"/>
                <a:gd name="T9" fmla="*/ 45 h 133"/>
                <a:gd name="T10" fmla="*/ 87 w 199"/>
                <a:gd name="T11" fmla="*/ 90 h 133"/>
                <a:gd name="T12" fmla="*/ 45 w 199"/>
                <a:gd name="T13" fmla="*/ 45 h 133"/>
                <a:gd name="T14" fmla="*/ 0 w 199"/>
                <a:gd name="T15" fmla="*/ 45 h 133"/>
                <a:gd name="T16" fmla="*/ 87 w 199"/>
                <a:gd name="T17" fmla="*/ 133 h 133"/>
                <a:gd name="T18" fmla="*/ 154 w 199"/>
                <a:gd name="T19" fmla="*/ 6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33">
                  <a:moveTo>
                    <a:pt x="154" y="66"/>
                  </a:moveTo>
                  <a:lnTo>
                    <a:pt x="199" y="111"/>
                  </a:lnTo>
                  <a:lnTo>
                    <a:pt x="199" y="0"/>
                  </a:lnTo>
                  <a:lnTo>
                    <a:pt x="87" y="0"/>
                  </a:lnTo>
                  <a:lnTo>
                    <a:pt x="132" y="45"/>
                  </a:lnTo>
                  <a:lnTo>
                    <a:pt x="87" y="90"/>
                  </a:lnTo>
                  <a:lnTo>
                    <a:pt x="45" y="45"/>
                  </a:lnTo>
                  <a:lnTo>
                    <a:pt x="0" y="45"/>
                  </a:lnTo>
                  <a:lnTo>
                    <a:pt x="87" y="133"/>
                  </a:lnTo>
                  <a:lnTo>
                    <a:pt x="154"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5" name="Freeform 17"/>
            <p:cNvSpPr>
              <a:spLocks noEditPoints="1"/>
            </p:cNvSpPr>
            <p:nvPr/>
          </p:nvSpPr>
          <p:spPr bwMode="auto">
            <a:xfrm>
              <a:off x="5294137" y="2639133"/>
              <a:ext cx="347856" cy="318086"/>
            </a:xfrm>
            <a:custGeom>
              <a:avLst/>
              <a:gdLst>
                <a:gd name="T0" fmla="*/ 144 w 157"/>
                <a:gd name="T1" fmla="*/ 2 h 134"/>
                <a:gd name="T2" fmla="*/ 119 w 157"/>
                <a:gd name="T3" fmla="*/ 18 h 134"/>
                <a:gd name="T4" fmla="*/ 125 w 157"/>
                <a:gd name="T5" fmla="*/ 20 h 134"/>
                <a:gd name="T6" fmla="*/ 144 w 157"/>
                <a:gd name="T7" fmla="*/ 11 h 134"/>
                <a:gd name="T8" fmla="*/ 137 w 157"/>
                <a:gd name="T9" fmla="*/ 28 h 134"/>
                <a:gd name="T10" fmla="*/ 125 w 157"/>
                <a:gd name="T11" fmla="*/ 26 h 134"/>
                <a:gd name="T12" fmla="*/ 83 w 157"/>
                <a:gd name="T13" fmla="*/ 23 h 134"/>
                <a:gd name="T14" fmla="*/ 25 w 157"/>
                <a:gd name="T15" fmla="*/ 53 h 134"/>
                <a:gd name="T16" fmla="*/ 5 w 157"/>
                <a:gd name="T17" fmla="*/ 63 h 134"/>
                <a:gd name="T18" fmla="*/ 2 w 157"/>
                <a:gd name="T19" fmla="*/ 72 h 134"/>
                <a:gd name="T20" fmla="*/ 25 w 157"/>
                <a:gd name="T21" fmla="*/ 117 h 134"/>
                <a:gd name="T22" fmla="*/ 31 w 157"/>
                <a:gd name="T23" fmla="*/ 130 h 134"/>
                <a:gd name="T24" fmla="*/ 40 w 157"/>
                <a:gd name="T25" fmla="*/ 132 h 134"/>
                <a:gd name="T26" fmla="*/ 118 w 157"/>
                <a:gd name="T27" fmla="*/ 92 h 134"/>
                <a:gd name="T28" fmla="*/ 142 w 157"/>
                <a:gd name="T29" fmla="*/ 55 h 134"/>
                <a:gd name="T30" fmla="*/ 146 w 157"/>
                <a:gd name="T31" fmla="*/ 34 h 134"/>
                <a:gd name="T32" fmla="*/ 144 w 157"/>
                <a:gd name="T33" fmla="*/ 31 h 134"/>
                <a:gd name="T34" fmla="*/ 151 w 157"/>
                <a:gd name="T35" fmla="*/ 23 h 134"/>
                <a:gd name="T36" fmla="*/ 144 w 157"/>
                <a:gd name="T37" fmla="*/ 2 h 134"/>
                <a:gd name="T38" fmla="*/ 133 w 157"/>
                <a:gd name="T39" fmla="*/ 49 h 134"/>
                <a:gd name="T40" fmla="*/ 121 w 157"/>
                <a:gd name="T41" fmla="*/ 45 h 134"/>
                <a:gd name="T42" fmla="*/ 125 w 157"/>
                <a:gd name="T43" fmla="*/ 33 h 134"/>
                <a:gd name="T44" fmla="*/ 132 w 157"/>
                <a:gd name="T45" fmla="*/ 33 h 134"/>
                <a:gd name="T46" fmla="*/ 129 w 157"/>
                <a:gd name="T47" fmla="*/ 36 h 134"/>
                <a:gd name="T48" fmla="*/ 127 w 157"/>
                <a:gd name="T49" fmla="*/ 44 h 134"/>
                <a:gd name="T50" fmla="*/ 134 w 157"/>
                <a:gd name="T51" fmla="*/ 42 h 134"/>
                <a:gd name="T52" fmla="*/ 138 w 157"/>
                <a:gd name="T53" fmla="*/ 38 h 134"/>
                <a:gd name="T54" fmla="*/ 133 w 157"/>
                <a:gd name="T55" fmla="*/ 4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7" h="134">
                  <a:moveTo>
                    <a:pt x="144" y="2"/>
                  </a:moveTo>
                  <a:cubicBezTo>
                    <a:pt x="135" y="0"/>
                    <a:pt x="119" y="18"/>
                    <a:pt x="119" y="18"/>
                  </a:cubicBezTo>
                  <a:cubicBezTo>
                    <a:pt x="125" y="20"/>
                    <a:pt x="125" y="20"/>
                    <a:pt x="125" y="20"/>
                  </a:cubicBezTo>
                  <a:cubicBezTo>
                    <a:pt x="125" y="20"/>
                    <a:pt x="139" y="5"/>
                    <a:pt x="144" y="11"/>
                  </a:cubicBezTo>
                  <a:cubicBezTo>
                    <a:pt x="148" y="14"/>
                    <a:pt x="143" y="22"/>
                    <a:pt x="137" y="28"/>
                  </a:cubicBezTo>
                  <a:cubicBezTo>
                    <a:pt x="133" y="27"/>
                    <a:pt x="128" y="26"/>
                    <a:pt x="125" y="26"/>
                  </a:cubicBezTo>
                  <a:cubicBezTo>
                    <a:pt x="110" y="22"/>
                    <a:pt x="90" y="19"/>
                    <a:pt x="83" y="23"/>
                  </a:cubicBezTo>
                  <a:cubicBezTo>
                    <a:pt x="25" y="53"/>
                    <a:pt x="25" y="53"/>
                    <a:pt x="25" y="53"/>
                  </a:cubicBezTo>
                  <a:cubicBezTo>
                    <a:pt x="5" y="63"/>
                    <a:pt x="5" y="63"/>
                    <a:pt x="5" y="63"/>
                  </a:cubicBezTo>
                  <a:cubicBezTo>
                    <a:pt x="1" y="65"/>
                    <a:pt x="0" y="68"/>
                    <a:pt x="2" y="72"/>
                  </a:cubicBezTo>
                  <a:cubicBezTo>
                    <a:pt x="25" y="117"/>
                    <a:pt x="25" y="117"/>
                    <a:pt x="25" y="117"/>
                  </a:cubicBezTo>
                  <a:cubicBezTo>
                    <a:pt x="31" y="130"/>
                    <a:pt x="31" y="130"/>
                    <a:pt x="31" y="130"/>
                  </a:cubicBezTo>
                  <a:cubicBezTo>
                    <a:pt x="33" y="133"/>
                    <a:pt x="37" y="134"/>
                    <a:pt x="40" y="132"/>
                  </a:cubicBezTo>
                  <a:cubicBezTo>
                    <a:pt x="118" y="92"/>
                    <a:pt x="118" y="92"/>
                    <a:pt x="118" y="92"/>
                  </a:cubicBezTo>
                  <a:cubicBezTo>
                    <a:pt x="126" y="88"/>
                    <a:pt x="136" y="69"/>
                    <a:pt x="142" y="55"/>
                  </a:cubicBezTo>
                  <a:cubicBezTo>
                    <a:pt x="144" y="49"/>
                    <a:pt x="149" y="40"/>
                    <a:pt x="146" y="34"/>
                  </a:cubicBezTo>
                  <a:cubicBezTo>
                    <a:pt x="145" y="33"/>
                    <a:pt x="145" y="32"/>
                    <a:pt x="144" y="31"/>
                  </a:cubicBezTo>
                  <a:cubicBezTo>
                    <a:pt x="147" y="28"/>
                    <a:pt x="150" y="25"/>
                    <a:pt x="151" y="23"/>
                  </a:cubicBezTo>
                  <a:cubicBezTo>
                    <a:pt x="157" y="14"/>
                    <a:pt x="154" y="4"/>
                    <a:pt x="144" y="2"/>
                  </a:cubicBezTo>
                  <a:close/>
                  <a:moveTo>
                    <a:pt x="133" y="49"/>
                  </a:moveTo>
                  <a:cubicBezTo>
                    <a:pt x="129" y="51"/>
                    <a:pt x="124" y="50"/>
                    <a:pt x="121" y="45"/>
                  </a:cubicBezTo>
                  <a:cubicBezTo>
                    <a:pt x="119" y="41"/>
                    <a:pt x="121" y="36"/>
                    <a:pt x="125" y="33"/>
                  </a:cubicBezTo>
                  <a:cubicBezTo>
                    <a:pt x="128" y="32"/>
                    <a:pt x="130" y="32"/>
                    <a:pt x="132" y="33"/>
                  </a:cubicBezTo>
                  <a:cubicBezTo>
                    <a:pt x="131" y="34"/>
                    <a:pt x="130" y="35"/>
                    <a:pt x="129" y="36"/>
                  </a:cubicBezTo>
                  <a:cubicBezTo>
                    <a:pt x="128" y="37"/>
                    <a:pt x="124" y="41"/>
                    <a:pt x="127" y="44"/>
                  </a:cubicBezTo>
                  <a:cubicBezTo>
                    <a:pt x="130" y="46"/>
                    <a:pt x="133" y="43"/>
                    <a:pt x="134" y="42"/>
                  </a:cubicBezTo>
                  <a:cubicBezTo>
                    <a:pt x="135" y="41"/>
                    <a:pt x="136" y="40"/>
                    <a:pt x="138" y="38"/>
                  </a:cubicBezTo>
                  <a:cubicBezTo>
                    <a:pt x="139" y="42"/>
                    <a:pt x="137" y="47"/>
                    <a:pt x="133"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6" name="Freeform 18"/>
            <p:cNvSpPr>
              <a:spLocks noEditPoints="1"/>
            </p:cNvSpPr>
            <p:nvPr/>
          </p:nvSpPr>
          <p:spPr bwMode="auto">
            <a:xfrm>
              <a:off x="4480285" y="2639134"/>
              <a:ext cx="318790" cy="150041"/>
            </a:xfrm>
            <a:custGeom>
              <a:avLst/>
              <a:gdLst>
                <a:gd name="T0" fmla="*/ 126 w 144"/>
                <a:gd name="T1" fmla="*/ 27 h 63"/>
                <a:gd name="T2" fmla="*/ 99 w 144"/>
                <a:gd name="T3" fmla="*/ 27 h 63"/>
                <a:gd name="T4" fmla="*/ 99 w 144"/>
                <a:gd name="T5" fmla="*/ 18 h 63"/>
                <a:gd name="T6" fmla="*/ 82 w 144"/>
                <a:gd name="T7" fmla="*/ 0 h 63"/>
                <a:gd name="T8" fmla="*/ 82 w 144"/>
                <a:gd name="T9" fmla="*/ 0 h 63"/>
                <a:gd name="T10" fmla="*/ 63 w 144"/>
                <a:gd name="T11" fmla="*/ 0 h 63"/>
                <a:gd name="T12" fmla="*/ 63 w 144"/>
                <a:gd name="T13" fmla="*/ 0 h 63"/>
                <a:gd name="T14" fmla="*/ 45 w 144"/>
                <a:gd name="T15" fmla="*/ 18 h 63"/>
                <a:gd name="T16" fmla="*/ 45 w 144"/>
                <a:gd name="T17" fmla="*/ 27 h 63"/>
                <a:gd name="T18" fmla="*/ 18 w 144"/>
                <a:gd name="T19" fmla="*/ 27 h 63"/>
                <a:gd name="T20" fmla="*/ 0 w 144"/>
                <a:gd name="T21" fmla="*/ 45 h 63"/>
                <a:gd name="T22" fmla="*/ 0 w 144"/>
                <a:gd name="T23" fmla="*/ 63 h 63"/>
                <a:gd name="T24" fmla="*/ 144 w 144"/>
                <a:gd name="T25" fmla="*/ 63 h 63"/>
                <a:gd name="T26" fmla="*/ 144 w 144"/>
                <a:gd name="T27" fmla="*/ 45 h 63"/>
                <a:gd name="T28" fmla="*/ 126 w 144"/>
                <a:gd name="T29" fmla="*/ 27 h 63"/>
                <a:gd name="T30" fmla="*/ 54 w 144"/>
                <a:gd name="T31" fmla="*/ 27 h 63"/>
                <a:gd name="T32" fmla="*/ 72 w 144"/>
                <a:gd name="T33" fmla="*/ 9 h 63"/>
                <a:gd name="T34" fmla="*/ 90 w 144"/>
                <a:gd name="T35" fmla="*/ 27 h 63"/>
                <a:gd name="T36" fmla="*/ 54 w 144"/>
                <a:gd name="T3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63">
                  <a:moveTo>
                    <a:pt x="126" y="27"/>
                  </a:moveTo>
                  <a:cubicBezTo>
                    <a:pt x="99" y="27"/>
                    <a:pt x="99" y="27"/>
                    <a:pt x="99" y="27"/>
                  </a:cubicBezTo>
                  <a:cubicBezTo>
                    <a:pt x="99" y="18"/>
                    <a:pt x="99" y="18"/>
                    <a:pt x="99" y="18"/>
                  </a:cubicBezTo>
                  <a:cubicBezTo>
                    <a:pt x="99" y="8"/>
                    <a:pt x="92" y="1"/>
                    <a:pt x="82" y="0"/>
                  </a:cubicBezTo>
                  <a:cubicBezTo>
                    <a:pt x="82" y="0"/>
                    <a:pt x="82" y="0"/>
                    <a:pt x="82" y="0"/>
                  </a:cubicBezTo>
                  <a:cubicBezTo>
                    <a:pt x="63" y="0"/>
                    <a:pt x="63" y="0"/>
                    <a:pt x="63" y="0"/>
                  </a:cubicBezTo>
                  <a:cubicBezTo>
                    <a:pt x="63" y="0"/>
                    <a:pt x="63" y="0"/>
                    <a:pt x="63" y="0"/>
                  </a:cubicBezTo>
                  <a:cubicBezTo>
                    <a:pt x="53" y="0"/>
                    <a:pt x="45" y="8"/>
                    <a:pt x="45" y="18"/>
                  </a:cubicBezTo>
                  <a:cubicBezTo>
                    <a:pt x="45" y="27"/>
                    <a:pt x="45" y="27"/>
                    <a:pt x="45" y="27"/>
                  </a:cubicBezTo>
                  <a:cubicBezTo>
                    <a:pt x="18" y="27"/>
                    <a:pt x="18" y="27"/>
                    <a:pt x="18" y="27"/>
                  </a:cubicBezTo>
                  <a:cubicBezTo>
                    <a:pt x="8" y="27"/>
                    <a:pt x="0" y="35"/>
                    <a:pt x="0" y="45"/>
                  </a:cubicBezTo>
                  <a:cubicBezTo>
                    <a:pt x="0" y="63"/>
                    <a:pt x="0" y="63"/>
                    <a:pt x="0" y="63"/>
                  </a:cubicBezTo>
                  <a:cubicBezTo>
                    <a:pt x="144" y="63"/>
                    <a:pt x="144" y="63"/>
                    <a:pt x="144" y="63"/>
                  </a:cubicBezTo>
                  <a:cubicBezTo>
                    <a:pt x="144" y="45"/>
                    <a:pt x="144" y="45"/>
                    <a:pt x="144" y="45"/>
                  </a:cubicBezTo>
                  <a:cubicBezTo>
                    <a:pt x="144" y="35"/>
                    <a:pt x="136" y="27"/>
                    <a:pt x="126" y="27"/>
                  </a:cubicBezTo>
                  <a:close/>
                  <a:moveTo>
                    <a:pt x="54" y="27"/>
                  </a:moveTo>
                  <a:cubicBezTo>
                    <a:pt x="54" y="17"/>
                    <a:pt x="62" y="9"/>
                    <a:pt x="72" y="9"/>
                  </a:cubicBezTo>
                  <a:cubicBezTo>
                    <a:pt x="82" y="9"/>
                    <a:pt x="90" y="17"/>
                    <a:pt x="90" y="27"/>
                  </a:cubicBezTo>
                  <a:lnTo>
                    <a:pt x="54"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7" name="Rectangle 19"/>
            <p:cNvSpPr>
              <a:spLocks noChangeArrowheads="1"/>
            </p:cNvSpPr>
            <p:nvPr/>
          </p:nvSpPr>
          <p:spPr bwMode="auto">
            <a:xfrm>
              <a:off x="4619990" y="2810180"/>
              <a:ext cx="39380" cy="43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8" name="Freeform 20"/>
            <p:cNvSpPr>
              <a:spLocks/>
            </p:cNvSpPr>
            <p:nvPr/>
          </p:nvSpPr>
          <p:spPr bwMode="auto">
            <a:xfrm>
              <a:off x="4480285" y="2810181"/>
              <a:ext cx="318790" cy="150041"/>
            </a:xfrm>
            <a:custGeom>
              <a:avLst/>
              <a:gdLst>
                <a:gd name="T0" fmla="*/ 90 w 144"/>
                <a:gd name="T1" fmla="*/ 9 h 63"/>
                <a:gd name="T2" fmla="*/ 72 w 144"/>
                <a:gd name="T3" fmla="*/ 27 h 63"/>
                <a:gd name="T4" fmla="*/ 54 w 144"/>
                <a:gd name="T5" fmla="*/ 9 h 63"/>
                <a:gd name="T6" fmla="*/ 54 w 144"/>
                <a:gd name="T7" fmla="*/ 0 h 63"/>
                <a:gd name="T8" fmla="*/ 0 w 144"/>
                <a:gd name="T9" fmla="*/ 0 h 63"/>
                <a:gd name="T10" fmla="*/ 0 w 144"/>
                <a:gd name="T11" fmla="*/ 45 h 63"/>
                <a:gd name="T12" fmla="*/ 18 w 144"/>
                <a:gd name="T13" fmla="*/ 63 h 63"/>
                <a:gd name="T14" fmla="*/ 126 w 144"/>
                <a:gd name="T15" fmla="*/ 63 h 63"/>
                <a:gd name="T16" fmla="*/ 144 w 144"/>
                <a:gd name="T17" fmla="*/ 45 h 63"/>
                <a:gd name="T18" fmla="*/ 144 w 144"/>
                <a:gd name="T19" fmla="*/ 0 h 63"/>
                <a:gd name="T20" fmla="*/ 90 w 144"/>
                <a:gd name="T21" fmla="*/ 0 h 63"/>
                <a:gd name="T22" fmla="*/ 90 w 144"/>
                <a:gd name="T23"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63">
                  <a:moveTo>
                    <a:pt x="90" y="9"/>
                  </a:moveTo>
                  <a:cubicBezTo>
                    <a:pt x="90" y="19"/>
                    <a:pt x="82" y="27"/>
                    <a:pt x="72" y="27"/>
                  </a:cubicBezTo>
                  <a:cubicBezTo>
                    <a:pt x="62" y="27"/>
                    <a:pt x="54" y="19"/>
                    <a:pt x="54" y="9"/>
                  </a:cubicBezTo>
                  <a:cubicBezTo>
                    <a:pt x="54" y="0"/>
                    <a:pt x="54" y="0"/>
                    <a:pt x="54" y="0"/>
                  </a:cubicBezTo>
                  <a:cubicBezTo>
                    <a:pt x="0" y="0"/>
                    <a:pt x="0" y="0"/>
                    <a:pt x="0" y="0"/>
                  </a:cubicBezTo>
                  <a:cubicBezTo>
                    <a:pt x="0" y="45"/>
                    <a:pt x="0" y="45"/>
                    <a:pt x="0" y="45"/>
                  </a:cubicBezTo>
                  <a:cubicBezTo>
                    <a:pt x="0" y="55"/>
                    <a:pt x="8" y="63"/>
                    <a:pt x="18" y="63"/>
                  </a:cubicBezTo>
                  <a:cubicBezTo>
                    <a:pt x="126" y="63"/>
                    <a:pt x="126" y="63"/>
                    <a:pt x="126" y="63"/>
                  </a:cubicBezTo>
                  <a:cubicBezTo>
                    <a:pt x="136" y="63"/>
                    <a:pt x="144" y="55"/>
                    <a:pt x="144" y="45"/>
                  </a:cubicBezTo>
                  <a:cubicBezTo>
                    <a:pt x="144" y="0"/>
                    <a:pt x="144" y="0"/>
                    <a:pt x="144" y="0"/>
                  </a:cubicBezTo>
                  <a:cubicBezTo>
                    <a:pt x="90" y="0"/>
                    <a:pt x="90" y="0"/>
                    <a:pt x="90" y="0"/>
                  </a:cubicBezTo>
                  <a:lnTo>
                    <a:pt x="9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19" name="Freeform 21"/>
            <p:cNvSpPr>
              <a:spLocks/>
            </p:cNvSpPr>
            <p:nvPr/>
          </p:nvSpPr>
          <p:spPr bwMode="auto">
            <a:xfrm>
              <a:off x="7089678" y="2658140"/>
              <a:ext cx="317853" cy="311085"/>
            </a:xfrm>
            <a:custGeom>
              <a:avLst/>
              <a:gdLst>
                <a:gd name="T0" fmla="*/ 128 w 143"/>
                <a:gd name="T1" fmla="*/ 20 h 131"/>
                <a:gd name="T2" fmla="*/ 122 w 143"/>
                <a:gd name="T3" fmla="*/ 20 h 131"/>
                <a:gd name="T4" fmla="*/ 114 w 143"/>
                <a:gd name="T5" fmla="*/ 14 h 131"/>
                <a:gd name="T6" fmla="*/ 113 w 143"/>
                <a:gd name="T7" fmla="*/ 14 h 131"/>
                <a:gd name="T8" fmla="*/ 113 w 143"/>
                <a:gd name="T9" fmla="*/ 14 h 131"/>
                <a:gd name="T10" fmla="*/ 113 w 143"/>
                <a:gd name="T11" fmla="*/ 14 h 131"/>
                <a:gd name="T12" fmla="*/ 112 w 143"/>
                <a:gd name="T13" fmla="*/ 15 h 131"/>
                <a:gd name="T14" fmla="*/ 111 w 143"/>
                <a:gd name="T15" fmla="*/ 15 h 131"/>
                <a:gd name="T16" fmla="*/ 107 w 143"/>
                <a:gd name="T17" fmla="*/ 20 h 131"/>
                <a:gd name="T18" fmla="*/ 105 w 143"/>
                <a:gd name="T19" fmla="*/ 23 h 131"/>
                <a:gd name="T20" fmla="*/ 97 w 143"/>
                <a:gd name="T21" fmla="*/ 35 h 131"/>
                <a:gd name="T22" fmla="*/ 77 w 143"/>
                <a:gd name="T23" fmla="*/ 63 h 131"/>
                <a:gd name="T24" fmla="*/ 68 w 143"/>
                <a:gd name="T25" fmla="*/ 76 h 131"/>
                <a:gd name="T26" fmla="*/ 44 w 143"/>
                <a:gd name="T27" fmla="*/ 63 h 131"/>
                <a:gd name="T28" fmla="*/ 39 w 143"/>
                <a:gd name="T29" fmla="*/ 60 h 131"/>
                <a:gd name="T30" fmla="*/ 38 w 143"/>
                <a:gd name="T31" fmla="*/ 59 h 131"/>
                <a:gd name="T32" fmla="*/ 37 w 143"/>
                <a:gd name="T33" fmla="*/ 60 h 131"/>
                <a:gd name="T34" fmla="*/ 36 w 143"/>
                <a:gd name="T35" fmla="*/ 60 h 131"/>
                <a:gd name="T36" fmla="*/ 33 w 143"/>
                <a:gd name="T37" fmla="*/ 63 h 131"/>
                <a:gd name="T38" fmla="*/ 24 w 143"/>
                <a:gd name="T39" fmla="*/ 75 h 131"/>
                <a:gd name="T40" fmla="*/ 2 w 143"/>
                <a:gd name="T41" fmla="*/ 107 h 131"/>
                <a:gd name="T42" fmla="*/ 0 w 143"/>
                <a:gd name="T43" fmla="*/ 113 h 131"/>
                <a:gd name="T44" fmla="*/ 4 w 143"/>
                <a:gd name="T45" fmla="*/ 131 h 131"/>
                <a:gd name="T46" fmla="*/ 32 w 143"/>
                <a:gd name="T47" fmla="*/ 90 h 131"/>
                <a:gd name="T48" fmla="*/ 66 w 143"/>
                <a:gd name="T49" fmla="*/ 98 h 131"/>
                <a:gd name="T50" fmla="*/ 66 w 143"/>
                <a:gd name="T51" fmla="*/ 98 h 131"/>
                <a:gd name="T52" fmla="*/ 67 w 143"/>
                <a:gd name="T53" fmla="*/ 98 h 131"/>
                <a:gd name="T54" fmla="*/ 68 w 143"/>
                <a:gd name="T55" fmla="*/ 98 h 131"/>
                <a:gd name="T56" fmla="*/ 70 w 143"/>
                <a:gd name="T57" fmla="*/ 97 h 131"/>
                <a:gd name="T58" fmla="*/ 94 w 143"/>
                <a:gd name="T59" fmla="*/ 63 h 131"/>
                <a:gd name="T60" fmla="*/ 111 w 143"/>
                <a:gd name="T61" fmla="*/ 40 h 131"/>
                <a:gd name="T62" fmla="*/ 116 w 143"/>
                <a:gd name="T63" fmla="*/ 33 h 131"/>
                <a:gd name="T64" fmla="*/ 119 w 143"/>
                <a:gd name="T65" fmla="*/ 36 h 131"/>
                <a:gd name="T66" fmla="*/ 127 w 143"/>
                <a:gd name="T67" fmla="*/ 42 h 131"/>
                <a:gd name="T68" fmla="*/ 128 w 143"/>
                <a:gd name="T69" fmla="*/ 42 h 131"/>
                <a:gd name="T70" fmla="*/ 128 w 143"/>
                <a:gd name="T71" fmla="*/ 42 h 131"/>
                <a:gd name="T72" fmla="*/ 130 w 143"/>
                <a:gd name="T73" fmla="*/ 42 h 131"/>
                <a:gd name="T74" fmla="*/ 131 w 143"/>
                <a:gd name="T75" fmla="*/ 42 h 131"/>
                <a:gd name="T76" fmla="*/ 143 w 143"/>
                <a:gd name="T77" fmla="*/ 24 h 131"/>
                <a:gd name="T78" fmla="*/ 143 w 143"/>
                <a:gd name="T79" fmla="*/ 12 h 131"/>
                <a:gd name="T80" fmla="*/ 134 w 143"/>
                <a:gd name="T81" fmla="*/ 1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31">
                  <a:moveTo>
                    <a:pt x="134" y="12"/>
                  </a:moveTo>
                  <a:cubicBezTo>
                    <a:pt x="128" y="20"/>
                    <a:pt x="128" y="20"/>
                    <a:pt x="128" y="20"/>
                  </a:cubicBezTo>
                  <a:cubicBezTo>
                    <a:pt x="126" y="23"/>
                    <a:pt x="126" y="23"/>
                    <a:pt x="126" y="23"/>
                  </a:cubicBezTo>
                  <a:cubicBezTo>
                    <a:pt x="122" y="20"/>
                    <a:pt x="122" y="20"/>
                    <a:pt x="122" y="20"/>
                  </a:cubicBezTo>
                  <a:cubicBezTo>
                    <a:pt x="114" y="14"/>
                    <a:pt x="114" y="14"/>
                    <a:pt x="114" y="14"/>
                  </a:cubicBezTo>
                  <a:cubicBezTo>
                    <a:pt x="114" y="14"/>
                    <a:pt x="114" y="14"/>
                    <a:pt x="114" y="14"/>
                  </a:cubicBezTo>
                  <a:cubicBezTo>
                    <a:pt x="114" y="14"/>
                    <a:pt x="114" y="14"/>
                    <a:pt x="114" y="14"/>
                  </a:cubicBezTo>
                  <a:cubicBezTo>
                    <a:pt x="114" y="14"/>
                    <a:pt x="114" y="14"/>
                    <a:pt x="113" y="14"/>
                  </a:cubicBezTo>
                  <a:cubicBezTo>
                    <a:pt x="113" y="14"/>
                    <a:pt x="113" y="14"/>
                    <a:pt x="113" y="14"/>
                  </a:cubicBezTo>
                  <a:cubicBezTo>
                    <a:pt x="113" y="14"/>
                    <a:pt x="113" y="14"/>
                    <a:pt x="113" y="14"/>
                  </a:cubicBezTo>
                  <a:cubicBezTo>
                    <a:pt x="113" y="14"/>
                    <a:pt x="113" y="14"/>
                    <a:pt x="113" y="14"/>
                  </a:cubicBezTo>
                  <a:cubicBezTo>
                    <a:pt x="113" y="14"/>
                    <a:pt x="113" y="14"/>
                    <a:pt x="113" y="14"/>
                  </a:cubicBezTo>
                  <a:cubicBezTo>
                    <a:pt x="112" y="14"/>
                    <a:pt x="112" y="14"/>
                    <a:pt x="112" y="14"/>
                  </a:cubicBezTo>
                  <a:cubicBezTo>
                    <a:pt x="112" y="14"/>
                    <a:pt x="112" y="15"/>
                    <a:pt x="112" y="15"/>
                  </a:cubicBezTo>
                  <a:cubicBezTo>
                    <a:pt x="112" y="15"/>
                    <a:pt x="111" y="15"/>
                    <a:pt x="111" y="15"/>
                  </a:cubicBezTo>
                  <a:cubicBezTo>
                    <a:pt x="111" y="15"/>
                    <a:pt x="111" y="15"/>
                    <a:pt x="111" y="15"/>
                  </a:cubicBezTo>
                  <a:cubicBezTo>
                    <a:pt x="111" y="15"/>
                    <a:pt x="111" y="16"/>
                    <a:pt x="110" y="16"/>
                  </a:cubicBezTo>
                  <a:cubicBezTo>
                    <a:pt x="107" y="20"/>
                    <a:pt x="107" y="20"/>
                    <a:pt x="107" y="20"/>
                  </a:cubicBezTo>
                  <a:cubicBezTo>
                    <a:pt x="108" y="20"/>
                    <a:pt x="108" y="20"/>
                    <a:pt x="108" y="20"/>
                  </a:cubicBezTo>
                  <a:cubicBezTo>
                    <a:pt x="105" y="23"/>
                    <a:pt x="105" y="23"/>
                    <a:pt x="105" y="23"/>
                  </a:cubicBezTo>
                  <a:cubicBezTo>
                    <a:pt x="105" y="23"/>
                    <a:pt x="105" y="23"/>
                    <a:pt x="105" y="23"/>
                  </a:cubicBezTo>
                  <a:cubicBezTo>
                    <a:pt x="97" y="35"/>
                    <a:pt x="97" y="35"/>
                    <a:pt x="97" y="35"/>
                  </a:cubicBezTo>
                  <a:cubicBezTo>
                    <a:pt x="83" y="55"/>
                    <a:pt x="83" y="55"/>
                    <a:pt x="83" y="55"/>
                  </a:cubicBezTo>
                  <a:cubicBezTo>
                    <a:pt x="77" y="63"/>
                    <a:pt x="77" y="63"/>
                    <a:pt x="77" y="63"/>
                  </a:cubicBezTo>
                  <a:cubicBezTo>
                    <a:pt x="76" y="65"/>
                    <a:pt x="76" y="65"/>
                    <a:pt x="76" y="65"/>
                  </a:cubicBezTo>
                  <a:cubicBezTo>
                    <a:pt x="68" y="76"/>
                    <a:pt x="68" y="76"/>
                    <a:pt x="68" y="76"/>
                  </a:cubicBezTo>
                  <a:cubicBezTo>
                    <a:pt x="65" y="80"/>
                    <a:pt x="65" y="80"/>
                    <a:pt x="65" y="80"/>
                  </a:cubicBezTo>
                  <a:cubicBezTo>
                    <a:pt x="44" y="63"/>
                    <a:pt x="44" y="63"/>
                    <a:pt x="44" y="63"/>
                  </a:cubicBezTo>
                  <a:cubicBezTo>
                    <a:pt x="40" y="60"/>
                    <a:pt x="40" y="60"/>
                    <a:pt x="40" y="60"/>
                  </a:cubicBezTo>
                  <a:cubicBezTo>
                    <a:pt x="39" y="60"/>
                    <a:pt x="39" y="60"/>
                    <a:pt x="39" y="60"/>
                  </a:cubicBezTo>
                  <a:cubicBezTo>
                    <a:pt x="39" y="60"/>
                    <a:pt x="38" y="60"/>
                    <a:pt x="38" y="60"/>
                  </a:cubicBezTo>
                  <a:cubicBezTo>
                    <a:pt x="38" y="60"/>
                    <a:pt x="38" y="59"/>
                    <a:pt x="38" y="59"/>
                  </a:cubicBezTo>
                  <a:cubicBezTo>
                    <a:pt x="38" y="59"/>
                    <a:pt x="38" y="59"/>
                    <a:pt x="38" y="59"/>
                  </a:cubicBezTo>
                  <a:cubicBezTo>
                    <a:pt x="37" y="59"/>
                    <a:pt x="37" y="60"/>
                    <a:pt x="37" y="60"/>
                  </a:cubicBezTo>
                  <a:cubicBezTo>
                    <a:pt x="37" y="60"/>
                    <a:pt x="37" y="60"/>
                    <a:pt x="37" y="60"/>
                  </a:cubicBezTo>
                  <a:cubicBezTo>
                    <a:pt x="36" y="60"/>
                    <a:pt x="36" y="60"/>
                    <a:pt x="36" y="60"/>
                  </a:cubicBezTo>
                  <a:cubicBezTo>
                    <a:pt x="35" y="60"/>
                    <a:pt x="35" y="61"/>
                    <a:pt x="35" y="61"/>
                  </a:cubicBezTo>
                  <a:cubicBezTo>
                    <a:pt x="33" y="63"/>
                    <a:pt x="33" y="63"/>
                    <a:pt x="33" y="63"/>
                  </a:cubicBezTo>
                  <a:cubicBezTo>
                    <a:pt x="32" y="64"/>
                    <a:pt x="32" y="64"/>
                    <a:pt x="32" y="64"/>
                  </a:cubicBezTo>
                  <a:cubicBezTo>
                    <a:pt x="24" y="75"/>
                    <a:pt x="24" y="75"/>
                    <a:pt x="24" y="75"/>
                  </a:cubicBezTo>
                  <a:cubicBezTo>
                    <a:pt x="7" y="99"/>
                    <a:pt x="7" y="99"/>
                    <a:pt x="7" y="99"/>
                  </a:cubicBezTo>
                  <a:cubicBezTo>
                    <a:pt x="2" y="107"/>
                    <a:pt x="2" y="107"/>
                    <a:pt x="2" y="107"/>
                  </a:cubicBezTo>
                  <a:cubicBezTo>
                    <a:pt x="0" y="109"/>
                    <a:pt x="0" y="109"/>
                    <a:pt x="0" y="109"/>
                  </a:cubicBezTo>
                  <a:cubicBezTo>
                    <a:pt x="0" y="113"/>
                    <a:pt x="0" y="113"/>
                    <a:pt x="0" y="113"/>
                  </a:cubicBezTo>
                  <a:cubicBezTo>
                    <a:pt x="1" y="131"/>
                    <a:pt x="1" y="131"/>
                    <a:pt x="1" y="131"/>
                  </a:cubicBezTo>
                  <a:cubicBezTo>
                    <a:pt x="4" y="131"/>
                    <a:pt x="4" y="131"/>
                    <a:pt x="4" y="131"/>
                  </a:cubicBezTo>
                  <a:cubicBezTo>
                    <a:pt x="10" y="123"/>
                    <a:pt x="15" y="115"/>
                    <a:pt x="21" y="107"/>
                  </a:cubicBezTo>
                  <a:cubicBezTo>
                    <a:pt x="25" y="101"/>
                    <a:pt x="29" y="95"/>
                    <a:pt x="32" y="90"/>
                  </a:cubicBezTo>
                  <a:cubicBezTo>
                    <a:pt x="37" y="83"/>
                    <a:pt x="40" y="79"/>
                    <a:pt x="40" y="79"/>
                  </a:cubicBezTo>
                  <a:cubicBezTo>
                    <a:pt x="66" y="98"/>
                    <a:pt x="66" y="98"/>
                    <a:pt x="66" y="98"/>
                  </a:cubicBezTo>
                  <a:cubicBezTo>
                    <a:pt x="66" y="98"/>
                    <a:pt x="66" y="98"/>
                    <a:pt x="66" y="98"/>
                  </a:cubicBezTo>
                  <a:cubicBezTo>
                    <a:pt x="66" y="98"/>
                    <a:pt x="66" y="98"/>
                    <a:pt x="66" y="98"/>
                  </a:cubicBezTo>
                  <a:cubicBezTo>
                    <a:pt x="67" y="98"/>
                    <a:pt x="67" y="99"/>
                    <a:pt x="67" y="99"/>
                  </a:cubicBezTo>
                  <a:cubicBezTo>
                    <a:pt x="67" y="99"/>
                    <a:pt x="67" y="98"/>
                    <a:pt x="67" y="98"/>
                  </a:cubicBezTo>
                  <a:cubicBezTo>
                    <a:pt x="67" y="98"/>
                    <a:pt x="67" y="98"/>
                    <a:pt x="68" y="98"/>
                  </a:cubicBezTo>
                  <a:cubicBezTo>
                    <a:pt x="68" y="98"/>
                    <a:pt x="68" y="98"/>
                    <a:pt x="68" y="98"/>
                  </a:cubicBezTo>
                  <a:cubicBezTo>
                    <a:pt x="68" y="98"/>
                    <a:pt x="68" y="98"/>
                    <a:pt x="68" y="98"/>
                  </a:cubicBezTo>
                  <a:cubicBezTo>
                    <a:pt x="69" y="98"/>
                    <a:pt x="69" y="98"/>
                    <a:pt x="70" y="97"/>
                  </a:cubicBezTo>
                  <a:cubicBezTo>
                    <a:pt x="70" y="97"/>
                    <a:pt x="72" y="94"/>
                    <a:pt x="76" y="89"/>
                  </a:cubicBezTo>
                  <a:cubicBezTo>
                    <a:pt x="81" y="83"/>
                    <a:pt x="88" y="73"/>
                    <a:pt x="94" y="63"/>
                  </a:cubicBezTo>
                  <a:cubicBezTo>
                    <a:pt x="96" y="61"/>
                    <a:pt x="98" y="58"/>
                    <a:pt x="100" y="55"/>
                  </a:cubicBezTo>
                  <a:cubicBezTo>
                    <a:pt x="104" y="49"/>
                    <a:pt x="108" y="44"/>
                    <a:pt x="111" y="40"/>
                  </a:cubicBezTo>
                  <a:cubicBezTo>
                    <a:pt x="115" y="35"/>
                    <a:pt x="115" y="35"/>
                    <a:pt x="115" y="35"/>
                  </a:cubicBezTo>
                  <a:cubicBezTo>
                    <a:pt x="116" y="33"/>
                    <a:pt x="116" y="33"/>
                    <a:pt x="116" y="33"/>
                  </a:cubicBezTo>
                  <a:cubicBezTo>
                    <a:pt x="117" y="35"/>
                    <a:pt x="117" y="35"/>
                    <a:pt x="117" y="35"/>
                  </a:cubicBezTo>
                  <a:cubicBezTo>
                    <a:pt x="119" y="36"/>
                    <a:pt x="119" y="36"/>
                    <a:pt x="119" y="36"/>
                  </a:cubicBezTo>
                  <a:cubicBezTo>
                    <a:pt x="126" y="42"/>
                    <a:pt x="126" y="42"/>
                    <a:pt x="126" y="42"/>
                  </a:cubicBezTo>
                  <a:cubicBezTo>
                    <a:pt x="127" y="42"/>
                    <a:pt x="127" y="42"/>
                    <a:pt x="127" y="42"/>
                  </a:cubicBezTo>
                  <a:cubicBezTo>
                    <a:pt x="127" y="42"/>
                    <a:pt x="127" y="42"/>
                    <a:pt x="127" y="42"/>
                  </a:cubicBezTo>
                  <a:cubicBezTo>
                    <a:pt x="128" y="42"/>
                    <a:pt x="128" y="42"/>
                    <a:pt x="128" y="42"/>
                  </a:cubicBezTo>
                  <a:cubicBezTo>
                    <a:pt x="128" y="42"/>
                    <a:pt x="128" y="42"/>
                    <a:pt x="128" y="42"/>
                  </a:cubicBezTo>
                  <a:cubicBezTo>
                    <a:pt x="128" y="42"/>
                    <a:pt x="128" y="42"/>
                    <a:pt x="128" y="42"/>
                  </a:cubicBezTo>
                  <a:cubicBezTo>
                    <a:pt x="129" y="42"/>
                    <a:pt x="129" y="42"/>
                    <a:pt x="129" y="42"/>
                  </a:cubicBezTo>
                  <a:cubicBezTo>
                    <a:pt x="129" y="42"/>
                    <a:pt x="130" y="42"/>
                    <a:pt x="130" y="42"/>
                  </a:cubicBezTo>
                  <a:cubicBezTo>
                    <a:pt x="130" y="42"/>
                    <a:pt x="130" y="42"/>
                    <a:pt x="130" y="42"/>
                  </a:cubicBezTo>
                  <a:cubicBezTo>
                    <a:pt x="130" y="42"/>
                    <a:pt x="130" y="42"/>
                    <a:pt x="131" y="42"/>
                  </a:cubicBezTo>
                  <a:cubicBezTo>
                    <a:pt x="136" y="35"/>
                    <a:pt x="136" y="35"/>
                    <a:pt x="136" y="35"/>
                  </a:cubicBezTo>
                  <a:cubicBezTo>
                    <a:pt x="143" y="24"/>
                    <a:pt x="143" y="24"/>
                    <a:pt x="143" y="24"/>
                  </a:cubicBezTo>
                  <a:cubicBezTo>
                    <a:pt x="143" y="20"/>
                    <a:pt x="143" y="20"/>
                    <a:pt x="143" y="20"/>
                  </a:cubicBezTo>
                  <a:cubicBezTo>
                    <a:pt x="143" y="12"/>
                    <a:pt x="143" y="12"/>
                    <a:pt x="143" y="12"/>
                  </a:cubicBezTo>
                  <a:cubicBezTo>
                    <a:pt x="143" y="0"/>
                    <a:pt x="143" y="0"/>
                    <a:pt x="143" y="0"/>
                  </a:cubicBezTo>
                  <a:lnTo>
                    <a:pt x="134"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20" name="Freeform 22"/>
            <p:cNvSpPr>
              <a:spLocks/>
            </p:cNvSpPr>
            <p:nvPr/>
          </p:nvSpPr>
          <p:spPr bwMode="auto">
            <a:xfrm>
              <a:off x="7336271" y="2630131"/>
              <a:ext cx="17815" cy="59016"/>
            </a:xfrm>
            <a:custGeom>
              <a:avLst/>
              <a:gdLst>
                <a:gd name="T0" fmla="*/ 6 w 8"/>
                <a:gd name="T1" fmla="*/ 24 h 25"/>
                <a:gd name="T2" fmla="*/ 8 w 8"/>
                <a:gd name="T3" fmla="*/ 25 h 25"/>
                <a:gd name="T4" fmla="*/ 8 w 8"/>
                <a:gd name="T5" fmla="*/ 21 h 25"/>
                <a:gd name="T6" fmla="*/ 8 w 8"/>
                <a:gd name="T7" fmla="*/ 21 h 25"/>
                <a:gd name="T8" fmla="*/ 8 w 8"/>
                <a:gd name="T9" fmla="*/ 0 h 25"/>
                <a:gd name="T10" fmla="*/ 0 w 8"/>
                <a:gd name="T11" fmla="*/ 0 h 25"/>
                <a:gd name="T12" fmla="*/ 0 w 8"/>
                <a:gd name="T13" fmla="*/ 22 h 25"/>
                <a:gd name="T14" fmla="*/ 6 w 8"/>
                <a:gd name="T15" fmla="*/ 2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5">
                  <a:moveTo>
                    <a:pt x="6" y="24"/>
                  </a:moveTo>
                  <a:cubicBezTo>
                    <a:pt x="8" y="25"/>
                    <a:pt x="8" y="25"/>
                    <a:pt x="8" y="25"/>
                  </a:cubicBezTo>
                  <a:cubicBezTo>
                    <a:pt x="8" y="21"/>
                    <a:pt x="8" y="21"/>
                    <a:pt x="8" y="21"/>
                  </a:cubicBezTo>
                  <a:cubicBezTo>
                    <a:pt x="8" y="21"/>
                    <a:pt x="8" y="21"/>
                    <a:pt x="8" y="21"/>
                  </a:cubicBezTo>
                  <a:cubicBezTo>
                    <a:pt x="8" y="0"/>
                    <a:pt x="8" y="0"/>
                    <a:pt x="8" y="0"/>
                  </a:cubicBezTo>
                  <a:cubicBezTo>
                    <a:pt x="0" y="0"/>
                    <a:pt x="0" y="0"/>
                    <a:pt x="0" y="0"/>
                  </a:cubicBezTo>
                  <a:cubicBezTo>
                    <a:pt x="0" y="22"/>
                    <a:pt x="0" y="22"/>
                    <a:pt x="0" y="22"/>
                  </a:cubicBezTo>
                  <a:cubicBezTo>
                    <a:pt x="3" y="22"/>
                    <a:pt x="5" y="23"/>
                    <a:pt x="6"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21" name="Freeform 23"/>
            <p:cNvSpPr>
              <a:spLocks/>
            </p:cNvSpPr>
            <p:nvPr/>
          </p:nvSpPr>
          <p:spPr bwMode="auto">
            <a:xfrm>
              <a:off x="7143118" y="2753164"/>
              <a:ext cx="264408" cy="216059"/>
            </a:xfrm>
            <a:custGeom>
              <a:avLst/>
              <a:gdLst>
                <a:gd name="T0" fmla="*/ 95 w 119"/>
                <a:gd name="T1" fmla="*/ 2 h 91"/>
                <a:gd name="T2" fmla="*/ 93 w 119"/>
                <a:gd name="T3" fmla="*/ 0 h 91"/>
                <a:gd name="T4" fmla="*/ 87 w 119"/>
                <a:gd name="T5" fmla="*/ 7 h 91"/>
                <a:gd name="T6" fmla="*/ 87 w 119"/>
                <a:gd name="T7" fmla="*/ 15 h 91"/>
                <a:gd name="T8" fmla="*/ 82 w 119"/>
                <a:gd name="T9" fmla="*/ 15 h 91"/>
                <a:gd name="T10" fmla="*/ 76 w 119"/>
                <a:gd name="T11" fmla="*/ 23 h 91"/>
                <a:gd name="T12" fmla="*/ 87 w 119"/>
                <a:gd name="T13" fmla="*/ 23 h 91"/>
                <a:gd name="T14" fmla="*/ 87 w 119"/>
                <a:gd name="T15" fmla="*/ 59 h 91"/>
                <a:gd name="T16" fmla="*/ 52 w 119"/>
                <a:gd name="T17" fmla="*/ 59 h 91"/>
                <a:gd name="T18" fmla="*/ 50 w 119"/>
                <a:gd name="T19" fmla="*/ 62 h 91"/>
                <a:gd name="T20" fmla="*/ 50 w 119"/>
                <a:gd name="T21" fmla="*/ 62 h 91"/>
                <a:gd name="T22" fmla="*/ 46 w 119"/>
                <a:gd name="T23" fmla="*/ 64 h 91"/>
                <a:gd name="T24" fmla="*/ 43 w 119"/>
                <a:gd name="T25" fmla="*/ 65 h 91"/>
                <a:gd name="T26" fmla="*/ 38 w 119"/>
                <a:gd name="T27" fmla="*/ 63 h 91"/>
                <a:gd name="T28" fmla="*/ 38 w 119"/>
                <a:gd name="T29" fmla="*/ 63 h 91"/>
                <a:gd name="T30" fmla="*/ 38 w 119"/>
                <a:gd name="T31" fmla="*/ 63 h 91"/>
                <a:gd name="T32" fmla="*/ 32 w 119"/>
                <a:gd name="T33" fmla="*/ 59 h 91"/>
                <a:gd name="T34" fmla="*/ 10 w 119"/>
                <a:gd name="T35" fmla="*/ 59 h 91"/>
                <a:gd name="T36" fmla="*/ 0 w 119"/>
                <a:gd name="T37" fmla="*/ 73 h 91"/>
                <a:gd name="T38" fmla="*/ 0 w 119"/>
                <a:gd name="T39" fmla="*/ 91 h 91"/>
                <a:gd name="T40" fmla="*/ 8 w 119"/>
                <a:gd name="T41" fmla="*/ 91 h 91"/>
                <a:gd name="T42" fmla="*/ 8 w 119"/>
                <a:gd name="T43" fmla="*/ 67 h 91"/>
                <a:gd name="T44" fmla="*/ 44 w 119"/>
                <a:gd name="T45" fmla="*/ 67 h 91"/>
                <a:gd name="T46" fmla="*/ 44 w 119"/>
                <a:gd name="T47" fmla="*/ 91 h 91"/>
                <a:gd name="T48" fmla="*/ 52 w 119"/>
                <a:gd name="T49" fmla="*/ 91 h 91"/>
                <a:gd name="T50" fmla="*/ 52 w 119"/>
                <a:gd name="T51" fmla="*/ 67 h 91"/>
                <a:gd name="T52" fmla="*/ 87 w 119"/>
                <a:gd name="T53" fmla="*/ 67 h 91"/>
                <a:gd name="T54" fmla="*/ 87 w 119"/>
                <a:gd name="T55" fmla="*/ 91 h 91"/>
                <a:gd name="T56" fmla="*/ 95 w 119"/>
                <a:gd name="T57" fmla="*/ 91 h 91"/>
                <a:gd name="T58" fmla="*/ 95 w 119"/>
                <a:gd name="T59" fmla="*/ 67 h 91"/>
                <a:gd name="T60" fmla="*/ 119 w 119"/>
                <a:gd name="T61" fmla="*/ 67 h 91"/>
                <a:gd name="T62" fmla="*/ 119 w 119"/>
                <a:gd name="T63" fmla="*/ 59 h 91"/>
                <a:gd name="T64" fmla="*/ 95 w 119"/>
                <a:gd name="T65" fmla="*/ 59 h 91"/>
                <a:gd name="T66" fmla="*/ 95 w 119"/>
                <a:gd name="T67" fmla="*/ 23 h 91"/>
                <a:gd name="T68" fmla="*/ 119 w 119"/>
                <a:gd name="T69" fmla="*/ 23 h 91"/>
                <a:gd name="T70" fmla="*/ 119 w 119"/>
                <a:gd name="T71" fmla="*/ 15 h 91"/>
                <a:gd name="T72" fmla="*/ 95 w 119"/>
                <a:gd name="T73" fmla="*/ 15 h 91"/>
                <a:gd name="T74" fmla="*/ 95 w 119"/>
                <a:gd name="T75"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91">
                  <a:moveTo>
                    <a:pt x="95" y="2"/>
                  </a:moveTo>
                  <a:cubicBezTo>
                    <a:pt x="93" y="0"/>
                    <a:pt x="93" y="0"/>
                    <a:pt x="93" y="0"/>
                  </a:cubicBezTo>
                  <a:cubicBezTo>
                    <a:pt x="91" y="2"/>
                    <a:pt x="89" y="5"/>
                    <a:pt x="87" y="7"/>
                  </a:cubicBezTo>
                  <a:cubicBezTo>
                    <a:pt x="87" y="15"/>
                    <a:pt x="87" y="15"/>
                    <a:pt x="87" y="15"/>
                  </a:cubicBezTo>
                  <a:cubicBezTo>
                    <a:pt x="82" y="15"/>
                    <a:pt x="82" y="15"/>
                    <a:pt x="82" y="15"/>
                  </a:cubicBezTo>
                  <a:cubicBezTo>
                    <a:pt x="80" y="18"/>
                    <a:pt x="78" y="21"/>
                    <a:pt x="76" y="23"/>
                  </a:cubicBezTo>
                  <a:cubicBezTo>
                    <a:pt x="87" y="23"/>
                    <a:pt x="87" y="23"/>
                    <a:pt x="87" y="23"/>
                  </a:cubicBezTo>
                  <a:cubicBezTo>
                    <a:pt x="87" y="59"/>
                    <a:pt x="87" y="59"/>
                    <a:pt x="87" y="59"/>
                  </a:cubicBezTo>
                  <a:cubicBezTo>
                    <a:pt x="52" y="59"/>
                    <a:pt x="52" y="59"/>
                    <a:pt x="52" y="59"/>
                  </a:cubicBezTo>
                  <a:cubicBezTo>
                    <a:pt x="51" y="60"/>
                    <a:pt x="51" y="61"/>
                    <a:pt x="50" y="62"/>
                  </a:cubicBezTo>
                  <a:cubicBezTo>
                    <a:pt x="50" y="62"/>
                    <a:pt x="50" y="62"/>
                    <a:pt x="50" y="62"/>
                  </a:cubicBezTo>
                  <a:cubicBezTo>
                    <a:pt x="49" y="63"/>
                    <a:pt x="48" y="64"/>
                    <a:pt x="46" y="64"/>
                  </a:cubicBezTo>
                  <a:cubicBezTo>
                    <a:pt x="45" y="64"/>
                    <a:pt x="44" y="65"/>
                    <a:pt x="43" y="65"/>
                  </a:cubicBezTo>
                  <a:cubicBezTo>
                    <a:pt x="41" y="65"/>
                    <a:pt x="39" y="64"/>
                    <a:pt x="38" y="63"/>
                  </a:cubicBezTo>
                  <a:cubicBezTo>
                    <a:pt x="38" y="63"/>
                    <a:pt x="38" y="63"/>
                    <a:pt x="38" y="63"/>
                  </a:cubicBezTo>
                  <a:cubicBezTo>
                    <a:pt x="38" y="63"/>
                    <a:pt x="38" y="63"/>
                    <a:pt x="38" y="63"/>
                  </a:cubicBezTo>
                  <a:cubicBezTo>
                    <a:pt x="32" y="59"/>
                    <a:pt x="32" y="59"/>
                    <a:pt x="32" y="59"/>
                  </a:cubicBezTo>
                  <a:cubicBezTo>
                    <a:pt x="10" y="59"/>
                    <a:pt x="10" y="59"/>
                    <a:pt x="10" y="59"/>
                  </a:cubicBezTo>
                  <a:cubicBezTo>
                    <a:pt x="7" y="63"/>
                    <a:pt x="4" y="68"/>
                    <a:pt x="0" y="73"/>
                  </a:cubicBezTo>
                  <a:cubicBezTo>
                    <a:pt x="0" y="91"/>
                    <a:pt x="0" y="91"/>
                    <a:pt x="0" y="91"/>
                  </a:cubicBezTo>
                  <a:cubicBezTo>
                    <a:pt x="8" y="91"/>
                    <a:pt x="8" y="91"/>
                    <a:pt x="8" y="91"/>
                  </a:cubicBezTo>
                  <a:cubicBezTo>
                    <a:pt x="8" y="67"/>
                    <a:pt x="8" y="67"/>
                    <a:pt x="8" y="67"/>
                  </a:cubicBezTo>
                  <a:cubicBezTo>
                    <a:pt x="44" y="67"/>
                    <a:pt x="44" y="67"/>
                    <a:pt x="44" y="67"/>
                  </a:cubicBezTo>
                  <a:cubicBezTo>
                    <a:pt x="44" y="91"/>
                    <a:pt x="44" y="91"/>
                    <a:pt x="44" y="91"/>
                  </a:cubicBezTo>
                  <a:cubicBezTo>
                    <a:pt x="52" y="91"/>
                    <a:pt x="52" y="91"/>
                    <a:pt x="52" y="91"/>
                  </a:cubicBezTo>
                  <a:cubicBezTo>
                    <a:pt x="52" y="67"/>
                    <a:pt x="52" y="67"/>
                    <a:pt x="52" y="67"/>
                  </a:cubicBezTo>
                  <a:cubicBezTo>
                    <a:pt x="87" y="67"/>
                    <a:pt x="87" y="67"/>
                    <a:pt x="87" y="67"/>
                  </a:cubicBezTo>
                  <a:cubicBezTo>
                    <a:pt x="87" y="91"/>
                    <a:pt x="87" y="91"/>
                    <a:pt x="87" y="91"/>
                  </a:cubicBezTo>
                  <a:cubicBezTo>
                    <a:pt x="95" y="91"/>
                    <a:pt x="95" y="91"/>
                    <a:pt x="95" y="91"/>
                  </a:cubicBezTo>
                  <a:cubicBezTo>
                    <a:pt x="95" y="67"/>
                    <a:pt x="95" y="67"/>
                    <a:pt x="95" y="67"/>
                  </a:cubicBezTo>
                  <a:cubicBezTo>
                    <a:pt x="119" y="67"/>
                    <a:pt x="119" y="67"/>
                    <a:pt x="119" y="67"/>
                  </a:cubicBezTo>
                  <a:cubicBezTo>
                    <a:pt x="119" y="59"/>
                    <a:pt x="119" y="59"/>
                    <a:pt x="119" y="59"/>
                  </a:cubicBezTo>
                  <a:cubicBezTo>
                    <a:pt x="95" y="59"/>
                    <a:pt x="95" y="59"/>
                    <a:pt x="95" y="59"/>
                  </a:cubicBezTo>
                  <a:cubicBezTo>
                    <a:pt x="95" y="23"/>
                    <a:pt x="95" y="23"/>
                    <a:pt x="95" y="23"/>
                  </a:cubicBezTo>
                  <a:cubicBezTo>
                    <a:pt x="119" y="23"/>
                    <a:pt x="119" y="23"/>
                    <a:pt x="119" y="23"/>
                  </a:cubicBezTo>
                  <a:cubicBezTo>
                    <a:pt x="119" y="15"/>
                    <a:pt x="119" y="15"/>
                    <a:pt x="119" y="15"/>
                  </a:cubicBezTo>
                  <a:cubicBezTo>
                    <a:pt x="95" y="15"/>
                    <a:pt x="95" y="15"/>
                    <a:pt x="95" y="15"/>
                  </a:cubicBezTo>
                  <a:lnTo>
                    <a:pt x="95"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22" name="Freeform 24"/>
            <p:cNvSpPr>
              <a:spLocks/>
            </p:cNvSpPr>
            <p:nvPr/>
          </p:nvSpPr>
          <p:spPr bwMode="auto">
            <a:xfrm>
              <a:off x="7089678" y="2630131"/>
              <a:ext cx="241905" cy="190052"/>
            </a:xfrm>
            <a:custGeom>
              <a:avLst/>
              <a:gdLst>
                <a:gd name="T0" fmla="*/ 24 w 109"/>
                <a:gd name="T1" fmla="*/ 80 h 80"/>
                <a:gd name="T2" fmla="*/ 31 w 109"/>
                <a:gd name="T3" fmla="*/ 71 h 80"/>
                <a:gd name="T4" fmla="*/ 34 w 109"/>
                <a:gd name="T5" fmla="*/ 67 h 80"/>
                <a:gd name="T6" fmla="*/ 32 w 109"/>
                <a:gd name="T7" fmla="*/ 67 h 80"/>
                <a:gd name="T8" fmla="*/ 32 w 109"/>
                <a:gd name="T9" fmla="*/ 47 h 80"/>
                <a:gd name="T10" fmla="*/ 32 w 109"/>
                <a:gd name="T11" fmla="*/ 32 h 80"/>
                <a:gd name="T12" fmla="*/ 68 w 109"/>
                <a:gd name="T13" fmla="*/ 32 h 80"/>
                <a:gd name="T14" fmla="*/ 68 w 109"/>
                <a:gd name="T15" fmla="*/ 47 h 80"/>
                <a:gd name="T16" fmla="*/ 68 w 109"/>
                <a:gd name="T17" fmla="*/ 67 h 80"/>
                <a:gd name="T18" fmla="*/ 44 w 109"/>
                <a:gd name="T19" fmla="*/ 67 h 80"/>
                <a:gd name="T20" fmla="*/ 56 w 109"/>
                <a:gd name="T21" fmla="*/ 75 h 80"/>
                <a:gd name="T22" fmla="*/ 68 w 109"/>
                <a:gd name="T23" fmla="*/ 75 h 80"/>
                <a:gd name="T24" fmla="*/ 68 w 109"/>
                <a:gd name="T25" fmla="*/ 76 h 80"/>
                <a:gd name="T26" fmla="*/ 76 w 109"/>
                <a:gd name="T27" fmla="*/ 66 h 80"/>
                <a:gd name="T28" fmla="*/ 76 w 109"/>
                <a:gd name="T29" fmla="*/ 47 h 80"/>
                <a:gd name="T30" fmla="*/ 76 w 109"/>
                <a:gd name="T31" fmla="*/ 32 h 80"/>
                <a:gd name="T32" fmla="*/ 103 w 109"/>
                <a:gd name="T33" fmla="*/ 32 h 80"/>
                <a:gd name="T34" fmla="*/ 108 w 109"/>
                <a:gd name="T35" fmla="*/ 24 h 80"/>
                <a:gd name="T36" fmla="*/ 109 w 109"/>
                <a:gd name="T37" fmla="*/ 24 h 80"/>
                <a:gd name="T38" fmla="*/ 76 w 109"/>
                <a:gd name="T39" fmla="*/ 24 h 80"/>
                <a:gd name="T40" fmla="*/ 76 w 109"/>
                <a:gd name="T41" fmla="*/ 0 h 80"/>
                <a:gd name="T42" fmla="*/ 68 w 109"/>
                <a:gd name="T43" fmla="*/ 0 h 80"/>
                <a:gd name="T44" fmla="*/ 68 w 109"/>
                <a:gd name="T45" fmla="*/ 24 h 80"/>
                <a:gd name="T46" fmla="*/ 32 w 109"/>
                <a:gd name="T47" fmla="*/ 24 h 80"/>
                <a:gd name="T48" fmla="*/ 32 w 109"/>
                <a:gd name="T49" fmla="*/ 0 h 80"/>
                <a:gd name="T50" fmla="*/ 24 w 109"/>
                <a:gd name="T51" fmla="*/ 0 h 80"/>
                <a:gd name="T52" fmla="*/ 24 w 109"/>
                <a:gd name="T53" fmla="*/ 24 h 80"/>
                <a:gd name="T54" fmla="*/ 0 w 109"/>
                <a:gd name="T55" fmla="*/ 24 h 80"/>
                <a:gd name="T56" fmla="*/ 0 w 109"/>
                <a:gd name="T57" fmla="*/ 32 h 80"/>
                <a:gd name="T58" fmla="*/ 24 w 109"/>
                <a:gd name="T59" fmla="*/ 32 h 80"/>
                <a:gd name="T60" fmla="*/ 24 w 109"/>
                <a:gd name="T61" fmla="*/ 47 h 80"/>
                <a:gd name="T62" fmla="*/ 24 w 109"/>
                <a:gd name="T63" fmla="*/ 67 h 80"/>
                <a:gd name="T64" fmla="*/ 0 w 109"/>
                <a:gd name="T65" fmla="*/ 67 h 80"/>
                <a:gd name="T66" fmla="*/ 0 w 109"/>
                <a:gd name="T67" fmla="*/ 75 h 80"/>
                <a:gd name="T68" fmla="*/ 24 w 109"/>
                <a:gd name="T69" fmla="*/ 75 h 80"/>
                <a:gd name="T70" fmla="*/ 24 w 109"/>
                <a:gd name="T7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80">
                  <a:moveTo>
                    <a:pt x="24" y="80"/>
                  </a:moveTo>
                  <a:cubicBezTo>
                    <a:pt x="31" y="71"/>
                    <a:pt x="31" y="71"/>
                    <a:pt x="31" y="71"/>
                  </a:cubicBezTo>
                  <a:cubicBezTo>
                    <a:pt x="31" y="71"/>
                    <a:pt x="32" y="69"/>
                    <a:pt x="34" y="67"/>
                  </a:cubicBezTo>
                  <a:cubicBezTo>
                    <a:pt x="32" y="67"/>
                    <a:pt x="32" y="67"/>
                    <a:pt x="32" y="67"/>
                  </a:cubicBezTo>
                  <a:cubicBezTo>
                    <a:pt x="32" y="47"/>
                    <a:pt x="32" y="47"/>
                    <a:pt x="32" y="47"/>
                  </a:cubicBezTo>
                  <a:cubicBezTo>
                    <a:pt x="32" y="32"/>
                    <a:pt x="32" y="32"/>
                    <a:pt x="32" y="32"/>
                  </a:cubicBezTo>
                  <a:cubicBezTo>
                    <a:pt x="68" y="32"/>
                    <a:pt x="68" y="32"/>
                    <a:pt x="68" y="32"/>
                  </a:cubicBezTo>
                  <a:cubicBezTo>
                    <a:pt x="68" y="47"/>
                    <a:pt x="68" y="47"/>
                    <a:pt x="68" y="47"/>
                  </a:cubicBezTo>
                  <a:cubicBezTo>
                    <a:pt x="68" y="67"/>
                    <a:pt x="68" y="67"/>
                    <a:pt x="68" y="67"/>
                  </a:cubicBezTo>
                  <a:cubicBezTo>
                    <a:pt x="44" y="67"/>
                    <a:pt x="44" y="67"/>
                    <a:pt x="44" y="67"/>
                  </a:cubicBezTo>
                  <a:cubicBezTo>
                    <a:pt x="56" y="75"/>
                    <a:pt x="56" y="75"/>
                    <a:pt x="56" y="75"/>
                  </a:cubicBezTo>
                  <a:cubicBezTo>
                    <a:pt x="68" y="75"/>
                    <a:pt x="68" y="75"/>
                    <a:pt x="68" y="75"/>
                  </a:cubicBezTo>
                  <a:cubicBezTo>
                    <a:pt x="68" y="76"/>
                    <a:pt x="68" y="76"/>
                    <a:pt x="68" y="76"/>
                  </a:cubicBezTo>
                  <a:cubicBezTo>
                    <a:pt x="76" y="66"/>
                    <a:pt x="76" y="66"/>
                    <a:pt x="76" y="66"/>
                  </a:cubicBezTo>
                  <a:cubicBezTo>
                    <a:pt x="76" y="47"/>
                    <a:pt x="76" y="47"/>
                    <a:pt x="76" y="47"/>
                  </a:cubicBezTo>
                  <a:cubicBezTo>
                    <a:pt x="76" y="32"/>
                    <a:pt x="76" y="32"/>
                    <a:pt x="76" y="32"/>
                  </a:cubicBezTo>
                  <a:cubicBezTo>
                    <a:pt x="103" y="32"/>
                    <a:pt x="103" y="32"/>
                    <a:pt x="103" y="32"/>
                  </a:cubicBezTo>
                  <a:cubicBezTo>
                    <a:pt x="108" y="24"/>
                    <a:pt x="108" y="24"/>
                    <a:pt x="108" y="24"/>
                  </a:cubicBezTo>
                  <a:cubicBezTo>
                    <a:pt x="109" y="24"/>
                    <a:pt x="109" y="24"/>
                    <a:pt x="109" y="24"/>
                  </a:cubicBezTo>
                  <a:cubicBezTo>
                    <a:pt x="76" y="24"/>
                    <a:pt x="76" y="24"/>
                    <a:pt x="76" y="24"/>
                  </a:cubicBezTo>
                  <a:cubicBezTo>
                    <a:pt x="76" y="0"/>
                    <a:pt x="76" y="0"/>
                    <a:pt x="76" y="0"/>
                  </a:cubicBezTo>
                  <a:cubicBezTo>
                    <a:pt x="68" y="0"/>
                    <a:pt x="68" y="0"/>
                    <a:pt x="68" y="0"/>
                  </a:cubicBezTo>
                  <a:cubicBezTo>
                    <a:pt x="68" y="24"/>
                    <a:pt x="68" y="24"/>
                    <a:pt x="68" y="24"/>
                  </a:cubicBezTo>
                  <a:cubicBezTo>
                    <a:pt x="32" y="24"/>
                    <a:pt x="32" y="24"/>
                    <a:pt x="32" y="24"/>
                  </a:cubicBezTo>
                  <a:cubicBezTo>
                    <a:pt x="32" y="0"/>
                    <a:pt x="32" y="0"/>
                    <a:pt x="32" y="0"/>
                  </a:cubicBezTo>
                  <a:cubicBezTo>
                    <a:pt x="24" y="0"/>
                    <a:pt x="24" y="0"/>
                    <a:pt x="24" y="0"/>
                  </a:cubicBezTo>
                  <a:cubicBezTo>
                    <a:pt x="24" y="24"/>
                    <a:pt x="24" y="24"/>
                    <a:pt x="24" y="24"/>
                  </a:cubicBezTo>
                  <a:cubicBezTo>
                    <a:pt x="0" y="24"/>
                    <a:pt x="0" y="24"/>
                    <a:pt x="0" y="24"/>
                  </a:cubicBezTo>
                  <a:cubicBezTo>
                    <a:pt x="0" y="32"/>
                    <a:pt x="0" y="32"/>
                    <a:pt x="0" y="32"/>
                  </a:cubicBezTo>
                  <a:cubicBezTo>
                    <a:pt x="24" y="32"/>
                    <a:pt x="24" y="32"/>
                    <a:pt x="24" y="32"/>
                  </a:cubicBezTo>
                  <a:cubicBezTo>
                    <a:pt x="24" y="47"/>
                    <a:pt x="24" y="47"/>
                    <a:pt x="24" y="47"/>
                  </a:cubicBezTo>
                  <a:cubicBezTo>
                    <a:pt x="24" y="67"/>
                    <a:pt x="24" y="67"/>
                    <a:pt x="24" y="67"/>
                  </a:cubicBezTo>
                  <a:cubicBezTo>
                    <a:pt x="0" y="67"/>
                    <a:pt x="0" y="67"/>
                    <a:pt x="0" y="67"/>
                  </a:cubicBezTo>
                  <a:cubicBezTo>
                    <a:pt x="0" y="75"/>
                    <a:pt x="0" y="75"/>
                    <a:pt x="0" y="75"/>
                  </a:cubicBezTo>
                  <a:cubicBezTo>
                    <a:pt x="24" y="75"/>
                    <a:pt x="24" y="75"/>
                    <a:pt x="24" y="75"/>
                  </a:cubicBezTo>
                  <a:lnTo>
                    <a:pt x="24"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sp>
          <p:nvSpPr>
            <p:cNvPr id="23" name="Freeform 25"/>
            <p:cNvSpPr>
              <a:spLocks noEditPoints="1"/>
            </p:cNvSpPr>
            <p:nvPr/>
          </p:nvSpPr>
          <p:spPr bwMode="auto">
            <a:xfrm>
              <a:off x="3551106" y="2611126"/>
              <a:ext cx="352544" cy="377103"/>
            </a:xfrm>
            <a:custGeom>
              <a:avLst/>
              <a:gdLst>
                <a:gd name="T0" fmla="*/ 80 w 159"/>
                <a:gd name="T1" fmla="*/ 0 h 159"/>
                <a:gd name="T2" fmla="*/ 80 w 159"/>
                <a:gd name="T3" fmla="*/ 0 h 159"/>
                <a:gd name="T4" fmla="*/ 0 w 159"/>
                <a:gd name="T5" fmla="*/ 79 h 159"/>
                <a:gd name="T6" fmla="*/ 0 w 159"/>
                <a:gd name="T7" fmla="*/ 79 h 159"/>
                <a:gd name="T8" fmla="*/ 80 w 159"/>
                <a:gd name="T9" fmla="*/ 159 h 159"/>
                <a:gd name="T10" fmla="*/ 136 w 159"/>
                <a:gd name="T11" fmla="*/ 136 h 159"/>
                <a:gd name="T12" fmla="*/ 159 w 159"/>
                <a:gd name="T13" fmla="*/ 79 h 159"/>
                <a:gd name="T14" fmla="*/ 24 w 159"/>
                <a:gd name="T15" fmla="*/ 120 h 159"/>
                <a:gd name="T16" fmla="*/ 26 w 159"/>
                <a:gd name="T17" fmla="*/ 109 h 159"/>
                <a:gd name="T18" fmla="*/ 80 w 159"/>
                <a:gd name="T19" fmla="*/ 148 h 159"/>
                <a:gd name="T20" fmla="*/ 80 w 159"/>
                <a:gd name="T21" fmla="*/ 148 h 159"/>
                <a:gd name="T22" fmla="*/ 51 w 159"/>
                <a:gd name="T23" fmla="*/ 114 h 159"/>
                <a:gd name="T24" fmla="*/ 31 w 159"/>
                <a:gd name="T25" fmla="*/ 101 h 159"/>
                <a:gd name="T26" fmla="*/ 21 w 159"/>
                <a:gd name="T27" fmla="*/ 90 h 159"/>
                <a:gd name="T28" fmla="*/ 41 w 159"/>
                <a:gd name="T29" fmla="*/ 67 h 159"/>
                <a:gd name="T30" fmla="*/ 26 w 159"/>
                <a:gd name="T31" fmla="*/ 67 h 159"/>
                <a:gd name="T32" fmla="*/ 30 w 159"/>
                <a:gd name="T33" fmla="*/ 51 h 159"/>
                <a:gd name="T34" fmla="*/ 25 w 159"/>
                <a:gd name="T35" fmla="*/ 44 h 159"/>
                <a:gd name="T36" fmla="*/ 43 w 159"/>
                <a:gd name="T37" fmla="*/ 46 h 159"/>
                <a:gd name="T38" fmla="*/ 58 w 159"/>
                <a:gd name="T39" fmla="*/ 52 h 159"/>
                <a:gd name="T40" fmla="*/ 57 w 159"/>
                <a:gd name="T41" fmla="*/ 40 h 159"/>
                <a:gd name="T42" fmla="*/ 42 w 159"/>
                <a:gd name="T43" fmla="*/ 35 h 159"/>
                <a:gd name="T44" fmla="*/ 80 w 159"/>
                <a:gd name="T45" fmla="*/ 10 h 159"/>
                <a:gd name="T46" fmla="*/ 80 w 159"/>
                <a:gd name="T47" fmla="*/ 10 h 159"/>
                <a:gd name="T48" fmla="*/ 116 w 159"/>
                <a:gd name="T49" fmla="*/ 47 h 159"/>
                <a:gd name="T50" fmla="*/ 98 w 159"/>
                <a:gd name="T51" fmla="*/ 49 h 159"/>
                <a:gd name="T52" fmla="*/ 90 w 159"/>
                <a:gd name="T53" fmla="*/ 52 h 159"/>
                <a:gd name="T54" fmla="*/ 89 w 159"/>
                <a:gd name="T55" fmla="*/ 60 h 159"/>
                <a:gd name="T56" fmla="*/ 94 w 159"/>
                <a:gd name="T57" fmla="*/ 65 h 159"/>
                <a:gd name="T58" fmla="*/ 78 w 159"/>
                <a:gd name="T59" fmla="*/ 70 h 159"/>
                <a:gd name="T60" fmla="*/ 87 w 159"/>
                <a:gd name="T61" fmla="*/ 75 h 159"/>
                <a:gd name="T62" fmla="*/ 104 w 159"/>
                <a:gd name="T63" fmla="*/ 72 h 159"/>
                <a:gd name="T64" fmla="*/ 107 w 159"/>
                <a:gd name="T65" fmla="*/ 85 h 159"/>
                <a:gd name="T66" fmla="*/ 120 w 159"/>
                <a:gd name="T67" fmla="*/ 85 h 159"/>
                <a:gd name="T68" fmla="*/ 128 w 159"/>
                <a:gd name="T69" fmla="*/ 93 h 159"/>
                <a:gd name="T70" fmla="*/ 142 w 159"/>
                <a:gd name="T71" fmla="*/ 93 h 159"/>
                <a:gd name="T72" fmla="*/ 107 w 159"/>
                <a:gd name="T73" fmla="*/ 100 h 159"/>
                <a:gd name="T74" fmla="*/ 93 w 159"/>
                <a:gd name="T75" fmla="*/ 87 h 159"/>
                <a:gd name="T76" fmla="*/ 73 w 159"/>
                <a:gd name="T77" fmla="*/ 84 h 159"/>
                <a:gd name="T78" fmla="*/ 74 w 159"/>
                <a:gd name="T79" fmla="*/ 104 h 159"/>
                <a:gd name="T80" fmla="*/ 88 w 159"/>
                <a:gd name="T81" fmla="*/ 107 h 159"/>
                <a:gd name="T82" fmla="*/ 96 w 159"/>
                <a:gd name="T83" fmla="*/ 132 h 159"/>
                <a:gd name="T84" fmla="*/ 105 w 159"/>
                <a:gd name="T85" fmla="*/ 112 h 159"/>
                <a:gd name="T86" fmla="*/ 107 w 159"/>
                <a:gd name="T87" fmla="*/ 10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9" h="159">
                  <a:moveTo>
                    <a:pt x="152" y="46"/>
                  </a:moveTo>
                  <a:cubicBezTo>
                    <a:pt x="148" y="37"/>
                    <a:pt x="143" y="30"/>
                    <a:pt x="136" y="23"/>
                  </a:cubicBezTo>
                  <a:cubicBezTo>
                    <a:pt x="122" y="8"/>
                    <a:pt x="102" y="0"/>
                    <a:pt x="80" y="0"/>
                  </a:cubicBezTo>
                  <a:cubicBezTo>
                    <a:pt x="80" y="0"/>
                    <a:pt x="80" y="0"/>
                    <a:pt x="80" y="0"/>
                  </a:cubicBezTo>
                  <a:cubicBezTo>
                    <a:pt x="80" y="0"/>
                    <a:pt x="80" y="0"/>
                    <a:pt x="80" y="0"/>
                  </a:cubicBezTo>
                  <a:cubicBezTo>
                    <a:pt x="80" y="0"/>
                    <a:pt x="80" y="0"/>
                    <a:pt x="80" y="0"/>
                  </a:cubicBezTo>
                  <a:cubicBezTo>
                    <a:pt x="58" y="0"/>
                    <a:pt x="38" y="8"/>
                    <a:pt x="23" y="23"/>
                  </a:cubicBezTo>
                  <a:cubicBezTo>
                    <a:pt x="16" y="30"/>
                    <a:pt x="11" y="38"/>
                    <a:pt x="7" y="47"/>
                  </a:cubicBezTo>
                  <a:cubicBezTo>
                    <a:pt x="2" y="57"/>
                    <a:pt x="0" y="68"/>
                    <a:pt x="0" y="79"/>
                  </a:cubicBezTo>
                  <a:cubicBezTo>
                    <a:pt x="0" y="79"/>
                    <a:pt x="0" y="79"/>
                    <a:pt x="0" y="79"/>
                  </a:cubicBezTo>
                  <a:cubicBezTo>
                    <a:pt x="0" y="79"/>
                    <a:pt x="0" y="79"/>
                    <a:pt x="0" y="79"/>
                  </a:cubicBezTo>
                  <a:cubicBezTo>
                    <a:pt x="0" y="79"/>
                    <a:pt x="0" y="79"/>
                    <a:pt x="0" y="79"/>
                  </a:cubicBezTo>
                  <a:cubicBezTo>
                    <a:pt x="0" y="101"/>
                    <a:pt x="9" y="121"/>
                    <a:pt x="23" y="136"/>
                  </a:cubicBezTo>
                  <a:cubicBezTo>
                    <a:pt x="38" y="150"/>
                    <a:pt x="58" y="159"/>
                    <a:pt x="80" y="159"/>
                  </a:cubicBezTo>
                  <a:cubicBezTo>
                    <a:pt x="80" y="159"/>
                    <a:pt x="80" y="159"/>
                    <a:pt x="80" y="159"/>
                  </a:cubicBezTo>
                  <a:cubicBezTo>
                    <a:pt x="80" y="159"/>
                    <a:pt x="80" y="159"/>
                    <a:pt x="80" y="159"/>
                  </a:cubicBezTo>
                  <a:cubicBezTo>
                    <a:pt x="80" y="159"/>
                    <a:pt x="80" y="159"/>
                    <a:pt x="80" y="159"/>
                  </a:cubicBezTo>
                  <a:cubicBezTo>
                    <a:pt x="102" y="159"/>
                    <a:pt x="122" y="150"/>
                    <a:pt x="136" y="136"/>
                  </a:cubicBezTo>
                  <a:cubicBezTo>
                    <a:pt x="151" y="121"/>
                    <a:pt x="159" y="101"/>
                    <a:pt x="159" y="79"/>
                  </a:cubicBezTo>
                  <a:cubicBezTo>
                    <a:pt x="159" y="79"/>
                    <a:pt x="159" y="79"/>
                    <a:pt x="159" y="79"/>
                  </a:cubicBezTo>
                  <a:cubicBezTo>
                    <a:pt x="159" y="79"/>
                    <a:pt x="159" y="79"/>
                    <a:pt x="159" y="79"/>
                  </a:cubicBezTo>
                  <a:cubicBezTo>
                    <a:pt x="159" y="79"/>
                    <a:pt x="159" y="79"/>
                    <a:pt x="159" y="79"/>
                  </a:cubicBezTo>
                  <a:cubicBezTo>
                    <a:pt x="159" y="67"/>
                    <a:pt x="157" y="56"/>
                    <a:pt x="152" y="46"/>
                  </a:cubicBezTo>
                  <a:close/>
                  <a:moveTo>
                    <a:pt x="24" y="120"/>
                  </a:moveTo>
                  <a:cubicBezTo>
                    <a:pt x="20" y="115"/>
                    <a:pt x="17" y="109"/>
                    <a:pt x="15" y="103"/>
                  </a:cubicBezTo>
                  <a:cubicBezTo>
                    <a:pt x="17" y="103"/>
                    <a:pt x="18" y="104"/>
                    <a:pt x="20" y="104"/>
                  </a:cubicBezTo>
                  <a:cubicBezTo>
                    <a:pt x="22" y="105"/>
                    <a:pt x="25" y="109"/>
                    <a:pt x="26" y="109"/>
                  </a:cubicBezTo>
                  <a:cubicBezTo>
                    <a:pt x="27" y="109"/>
                    <a:pt x="25" y="119"/>
                    <a:pt x="24" y="120"/>
                  </a:cubicBezTo>
                  <a:close/>
                  <a:moveTo>
                    <a:pt x="128" y="128"/>
                  </a:moveTo>
                  <a:cubicBezTo>
                    <a:pt x="116" y="141"/>
                    <a:pt x="99" y="148"/>
                    <a:pt x="80" y="148"/>
                  </a:cubicBezTo>
                  <a:cubicBezTo>
                    <a:pt x="80" y="148"/>
                    <a:pt x="80" y="148"/>
                    <a:pt x="80" y="148"/>
                  </a:cubicBezTo>
                  <a:cubicBezTo>
                    <a:pt x="80" y="148"/>
                    <a:pt x="80" y="148"/>
                    <a:pt x="80" y="148"/>
                  </a:cubicBezTo>
                  <a:cubicBezTo>
                    <a:pt x="80" y="148"/>
                    <a:pt x="80" y="148"/>
                    <a:pt x="80" y="148"/>
                  </a:cubicBezTo>
                  <a:cubicBezTo>
                    <a:pt x="68" y="148"/>
                    <a:pt x="58" y="146"/>
                    <a:pt x="48" y="141"/>
                  </a:cubicBezTo>
                  <a:cubicBezTo>
                    <a:pt x="49" y="139"/>
                    <a:pt x="50" y="132"/>
                    <a:pt x="50" y="132"/>
                  </a:cubicBezTo>
                  <a:cubicBezTo>
                    <a:pt x="50" y="132"/>
                    <a:pt x="52" y="115"/>
                    <a:pt x="51" y="114"/>
                  </a:cubicBezTo>
                  <a:cubicBezTo>
                    <a:pt x="51" y="113"/>
                    <a:pt x="46" y="109"/>
                    <a:pt x="44" y="108"/>
                  </a:cubicBezTo>
                  <a:cubicBezTo>
                    <a:pt x="41" y="107"/>
                    <a:pt x="38" y="108"/>
                    <a:pt x="36" y="107"/>
                  </a:cubicBezTo>
                  <a:cubicBezTo>
                    <a:pt x="34" y="106"/>
                    <a:pt x="33" y="103"/>
                    <a:pt x="31" y="101"/>
                  </a:cubicBezTo>
                  <a:cubicBezTo>
                    <a:pt x="29" y="100"/>
                    <a:pt x="27" y="100"/>
                    <a:pt x="24" y="99"/>
                  </a:cubicBezTo>
                  <a:cubicBezTo>
                    <a:pt x="21" y="99"/>
                    <a:pt x="20" y="96"/>
                    <a:pt x="19" y="94"/>
                  </a:cubicBezTo>
                  <a:cubicBezTo>
                    <a:pt x="18" y="93"/>
                    <a:pt x="19" y="90"/>
                    <a:pt x="21" y="90"/>
                  </a:cubicBezTo>
                  <a:cubicBezTo>
                    <a:pt x="23" y="89"/>
                    <a:pt x="25" y="89"/>
                    <a:pt x="32" y="85"/>
                  </a:cubicBezTo>
                  <a:cubicBezTo>
                    <a:pt x="39" y="82"/>
                    <a:pt x="31" y="80"/>
                    <a:pt x="32" y="75"/>
                  </a:cubicBezTo>
                  <a:cubicBezTo>
                    <a:pt x="32" y="70"/>
                    <a:pt x="39" y="70"/>
                    <a:pt x="41" y="67"/>
                  </a:cubicBezTo>
                  <a:cubicBezTo>
                    <a:pt x="44" y="64"/>
                    <a:pt x="40" y="62"/>
                    <a:pt x="37" y="61"/>
                  </a:cubicBezTo>
                  <a:cubicBezTo>
                    <a:pt x="35" y="59"/>
                    <a:pt x="32" y="61"/>
                    <a:pt x="31" y="63"/>
                  </a:cubicBezTo>
                  <a:cubicBezTo>
                    <a:pt x="29" y="66"/>
                    <a:pt x="29" y="67"/>
                    <a:pt x="26" y="67"/>
                  </a:cubicBezTo>
                  <a:cubicBezTo>
                    <a:pt x="24" y="67"/>
                    <a:pt x="23" y="66"/>
                    <a:pt x="22" y="63"/>
                  </a:cubicBezTo>
                  <a:cubicBezTo>
                    <a:pt x="20" y="60"/>
                    <a:pt x="23" y="60"/>
                    <a:pt x="28" y="56"/>
                  </a:cubicBezTo>
                  <a:cubicBezTo>
                    <a:pt x="34" y="53"/>
                    <a:pt x="30" y="53"/>
                    <a:pt x="30" y="51"/>
                  </a:cubicBezTo>
                  <a:cubicBezTo>
                    <a:pt x="30" y="50"/>
                    <a:pt x="28" y="50"/>
                    <a:pt x="25" y="49"/>
                  </a:cubicBezTo>
                  <a:cubicBezTo>
                    <a:pt x="25" y="49"/>
                    <a:pt x="25" y="49"/>
                    <a:pt x="25" y="49"/>
                  </a:cubicBezTo>
                  <a:cubicBezTo>
                    <a:pt x="22" y="48"/>
                    <a:pt x="24" y="45"/>
                    <a:pt x="25" y="44"/>
                  </a:cubicBezTo>
                  <a:cubicBezTo>
                    <a:pt x="27" y="43"/>
                    <a:pt x="29" y="43"/>
                    <a:pt x="31" y="44"/>
                  </a:cubicBezTo>
                  <a:cubicBezTo>
                    <a:pt x="32" y="45"/>
                    <a:pt x="32" y="46"/>
                    <a:pt x="37" y="44"/>
                  </a:cubicBezTo>
                  <a:cubicBezTo>
                    <a:pt x="41" y="43"/>
                    <a:pt x="41" y="44"/>
                    <a:pt x="43" y="46"/>
                  </a:cubicBezTo>
                  <a:cubicBezTo>
                    <a:pt x="44" y="47"/>
                    <a:pt x="45" y="49"/>
                    <a:pt x="46" y="51"/>
                  </a:cubicBezTo>
                  <a:cubicBezTo>
                    <a:pt x="47" y="52"/>
                    <a:pt x="47" y="53"/>
                    <a:pt x="48" y="54"/>
                  </a:cubicBezTo>
                  <a:cubicBezTo>
                    <a:pt x="50" y="56"/>
                    <a:pt x="54" y="54"/>
                    <a:pt x="58" y="52"/>
                  </a:cubicBezTo>
                  <a:cubicBezTo>
                    <a:pt x="58" y="52"/>
                    <a:pt x="58" y="52"/>
                    <a:pt x="58" y="52"/>
                  </a:cubicBezTo>
                  <a:cubicBezTo>
                    <a:pt x="61" y="50"/>
                    <a:pt x="60" y="47"/>
                    <a:pt x="60" y="44"/>
                  </a:cubicBezTo>
                  <a:cubicBezTo>
                    <a:pt x="60" y="41"/>
                    <a:pt x="58" y="41"/>
                    <a:pt x="57" y="40"/>
                  </a:cubicBezTo>
                  <a:cubicBezTo>
                    <a:pt x="55" y="39"/>
                    <a:pt x="55" y="35"/>
                    <a:pt x="54" y="33"/>
                  </a:cubicBezTo>
                  <a:cubicBezTo>
                    <a:pt x="52" y="30"/>
                    <a:pt x="49" y="31"/>
                    <a:pt x="47" y="31"/>
                  </a:cubicBezTo>
                  <a:cubicBezTo>
                    <a:pt x="45" y="32"/>
                    <a:pt x="42" y="35"/>
                    <a:pt x="42" y="35"/>
                  </a:cubicBezTo>
                  <a:cubicBezTo>
                    <a:pt x="41" y="34"/>
                    <a:pt x="41" y="31"/>
                    <a:pt x="40" y="30"/>
                  </a:cubicBezTo>
                  <a:cubicBezTo>
                    <a:pt x="39" y="29"/>
                    <a:pt x="36" y="29"/>
                    <a:pt x="33" y="29"/>
                  </a:cubicBezTo>
                  <a:cubicBezTo>
                    <a:pt x="45" y="17"/>
                    <a:pt x="61" y="10"/>
                    <a:pt x="80" y="10"/>
                  </a:cubicBezTo>
                  <a:cubicBezTo>
                    <a:pt x="80" y="10"/>
                    <a:pt x="80" y="10"/>
                    <a:pt x="80" y="10"/>
                  </a:cubicBezTo>
                  <a:cubicBezTo>
                    <a:pt x="80" y="10"/>
                    <a:pt x="80" y="10"/>
                    <a:pt x="80" y="10"/>
                  </a:cubicBezTo>
                  <a:cubicBezTo>
                    <a:pt x="80" y="10"/>
                    <a:pt x="80" y="10"/>
                    <a:pt x="80" y="10"/>
                  </a:cubicBezTo>
                  <a:cubicBezTo>
                    <a:pt x="99" y="10"/>
                    <a:pt x="116" y="18"/>
                    <a:pt x="128" y="31"/>
                  </a:cubicBezTo>
                  <a:cubicBezTo>
                    <a:pt x="131" y="33"/>
                    <a:pt x="134" y="36"/>
                    <a:pt x="136" y="40"/>
                  </a:cubicBezTo>
                  <a:cubicBezTo>
                    <a:pt x="129" y="42"/>
                    <a:pt x="117" y="46"/>
                    <a:pt x="116" y="47"/>
                  </a:cubicBezTo>
                  <a:cubicBezTo>
                    <a:pt x="115" y="49"/>
                    <a:pt x="110" y="50"/>
                    <a:pt x="108" y="49"/>
                  </a:cubicBezTo>
                  <a:cubicBezTo>
                    <a:pt x="106" y="48"/>
                    <a:pt x="105" y="47"/>
                    <a:pt x="103" y="47"/>
                  </a:cubicBezTo>
                  <a:cubicBezTo>
                    <a:pt x="100" y="47"/>
                    <a:pt x="100" y="47"/>
                    <a:pt x="98" y="49"/>
                  </a:cubicBezTo>
                  <a:cubicBezTo>
                    <a:pt x="97" y="50"/>
                    <a:pt x="95" y="51"/>
                    <a:pt x="94" y="52"/>
                  </a:cubicBezTo>
                  <a:cubicBezTo>
                    <a:pt x="93" y="53"/>
                    <a:pt x="92" y="53"/>
                    <a:pt x="91" y="52"/>
                  </a:cubicBezTo>
                  <a:cubicBezTo>
                    <a:pt x="90" y="52"/>
                    <a:pt x="90" y="52"/>
                    <a:pt x="90" y="52"/>
                  </a:cubicBezTo>
                  <a:cubicBezTo>
                    <a:pt x="89" y="52"/>
                    <a:pt x="89" y="52"/>
                    <a:pt x="88" y="52"/>
                  </a:cubicBezTo>
                  <a:cubicBezTo>
                    <a:pt x="87" y="53"/>
                    <a:pt x="86" y="53"/>
                    <a:pt x="86" y="53"/>
                  </a:cubicBezTo>
                  <a:cubicBezTo>
                    <a:pt x="84" y="56"/>
                    <a:pt x="87" y="60"/>
                    <a:pt x="89" y="60"/>
                  </a:cubicBezTo>
                  <a:cubicBezTo>
                    <a:pt x="90" y="60"/>
                    <a:pt x="92" y="56"/>
                    <a:pt x="93" y="56"/>
                  </a:cubicBezTo>
                  <a:cubicBezTo>
                    <a:pt x="95" y="56"/>
                    <a:pt x="97" y="58"/>
                    <a:pt x="97" y="59"/>
                  </a:cubicBezTo>
                  <a:cubicBezTo>
                    <a:pt x="98" y="60"/>
                    <a:pt x="96" y="64"/>
                    <a:pt x="94" y="65"/>
                  </a:cubicBezTo>
                  <a:cubicBezTo>
                    <a:pt x="93" y="65"/>
                    <a:pt x="88" y="66"/>
                    <a:pt x="87" y="66"/>
                  </a:cubicBezTo>
                  <a:cubicBezTo>
                    <a:pt x="86" y="66"/>
                    <a:pt x="82" y="64"/>
                    <a:pt x="81" y="66"/>
                  </a:cubicBezTo>
                  <a:cubicBezTo>
                    <a:pt x="79" y="67"/>
                    <a:pt x="77" y="67"/>
                    <a:pt x="78" y="70"/>
                  </a:cubicBezTo>
                  <a:cubicBezTo>
                    <a:pt x="79" y="73"/>
                    <a:pt x="78" y="75"/>
                    <a:pt x="78" y="75"/>
                  </a:cubicBezTo>
                  <a:cubicBezTo>
                    <a:pt x="77" y="75"/>
                    <a:pt x="70" y="77"/>
                    <a:pt x="77" y="77"/>
                  </a:cubicBezTo>
                  <a:cubicBezTo>
                    <a:pt x="84" y="78"/>
                    <a:pt x="85" y="75"/>
                    <a:pt x="87" y="75"/>
                  </a:cubicBezTo>
                  <a:cubicBezTo>
                    <a:pt x="88" y="75"/>
                    <a:pt x="91" y="73"/>
                    <a:pt x="93" y="74"/>
                  </a:cubicBezTo>
                  <a:cubicBezTo>
                    <a:pt x="94" y="75"/>
                    <a:pt x="97" y="73"/>
                    <a:pt x="98" y="74"/>
                  </a:cubicBezTo>
                  <a:cubicBezTo>
                    <a:pt x="100" y="74"/>
                    <a:pt x="103" y="70"/>
                    <a:pt x="104" y="72"/>
                  </a:cubicBezTo>
                  <a:cubicBezTo>
                    <a:pt x="106" y="73"/>
                    <a:pt x="105" y="76"/>
                    <a:pt x="105" y="77"/>
                  </a:cubicBezTo>
                  <a:cubicBezTo>
                    <a:pt x="105" y="78"/>
                    <a:pt x="102" y="79"/>
                    <a:pt x="103" y="81"/>
                  </a:cubicBezTo>
                  <a:cubicBezTo>
                    <a:pt x="103" y="82"/>
                    <a:pt x="105" y="84"/>
                    <a:pt x="107" y="85"/>
                  </a:cubicBezTo>
                  <a:cubicBezTo>
                    <a:pt x="108" y="87"/>
                    <a:pt x="110" y="89"/>
                    <a:pt x="111" y="87"/>
                  </a:cubicBezTo>
                  <a:cubicBezTo>
                    <a:pt x="112" y="86"/>
                    <a:pt x="112" y="84"/>
                    <a:pt x="113" y="83"/>
                  </a:cubicBezTo>
                  <a:cubicBezTo>
                    <a:pt x="114" y="82"/>
                    <a:pt x="119" y="83"/>
                    <a:pt x="120" y="85"/>
                  </a:cubicBezTo>
                  <a:cubicBezTo>
                    <a:pt x="120" y="86"/>
                    <a:pt x="123" y="89"/>
                    <a:pt x="123" y="89"/>
                  </a:cubicBezTo>
                  <a:cubicBezTo>
                    <a:pt x="124" y="89"/>
                    <a:pt x="126" y="90"/>
                    <a:pt x="126" y="90"/>
                  </a:cubicBezTo>
                  <a:cubicBezTo>
                    <a:pt x="126" y="90"/>
                    <a:pt x="127" y="91"/>
                    <a:pt x="128" y="93"/>
                  </a:cubicBezTo>
                  <a:cubicBezTo>
                    <a:pt x="129" y="95"/>
                    <a:pt x="131" y="95"/>
                    <a:pt x="133" y="95"/>
                  </a:cubicBezTo>
                  <a:cubicBezTo>
                    <a:pt x="134" y="94"/>
                    <a:pt x="135" y="91"/>
                    <a:pt x="137" y="92"/>
                  </a:cubicBezTo>
                  <a:cubicBezTo>
                    <a:pt x="139" y="92"/>
                    <a:pt x="140" y="91"/>
                    <a:pt x="142" y="93"/>
                  </a:cubicBezTo>
                  <a:cubicBezTo>
                    <a:pt x="144" y="95"/>
                    <a:pt x="145" y="96"/>
                    <a:pt x="146" y="97"/>
                  </a:cubicBezTo>
                  <a:cubicBezTo>
                    <a:pt x="143" y="109"/>
                    <a:pt x="137" y="120"/>
                    <a:pt x="128" y="128"/>
                  </a:cubicBezTo>
                  <a:close/>
                  <a:moveTo>
                    <a:pt x="107" y="100"/>
                  </a:moveTo>
                  <a:cubicBezTo>
                    <a:pt x="105" y="100"/>
                    <a:pt x="104" y="97"/>
                    <a:pt x="103" y="94"/>
                  </a:cubicBezTo>
                  <a:cubicBezTo>
                    <a:pt x="103" y="92"/>
                    <a:pt x="101" y="89"/>
                    <a:pt x="99" y="88"/>
                  </a:cubicBezTo>
                  <a:cubicBezTo>
                    <a:pt x="97" y="87"/>
                    <a:pt x="95" y="88"/>
                    <a:pt x="93" y="87"/>
                  </a:cubicBezTo>
                  <a:cubicBezTo>
                    <a:pt x="91" y="86"/>
                    <a:pt x="88" y="84"/>
                    <a:pt x="85" y="83"/>
                  </a:cubicBezTo>
                  <a:cubicBezTo>
                    <a:pt x="83" y="83"/>
                    <a:pt x="80" y="83"/>
                    <a:pt x="78" y="82"/>
                  </a:cubicBezTo>
                  <a:cubicBezTo>
                    <a:pt x="76" y="81"/>
                    <a:pt x="73" y="84"/>
                    <a:pt x="73" y="84"/>
                  </a:cubicBezTo>
                  <a:cubicBezTo>
                    <a:pt x="73" y="84"/>
                    <a:pt x="70" y="88"/>
                    <a:pt x="70" y="90"/>
                  </a:cubicBezTo>
                  <a:cubicBezTo>
                    <a:pt x="69" y="91"/>
                    <a:pt x="69" y="96"/>
                    <a:pt x="69" y="98"/>
                  </a:cubicBezTo>
                  <a:cubicBezTo>
                    <a:pt x="69" y="100"/>
                    <a:pt x="74" y="104"/>
                    <a:pt x="74" y="104"/>
                  </a:cubicBezTo>
                  <a:cubicBezTo>
                    <a:pt x="74" y="104"/>
                    <a:pt x="75" y="107"/>
                    <a:pt x="77" y="107"/>
                  </a:cubicBezTo>
                  <a:cubicBezTo>
                    <a:pt x="78" y="107"/>
                    <a:pt x="81" y="105"/>
                    <a:pt x="84" y="104"/>
                  </a:cubicBezTo>
                  <a:cubicBezTo>
                    <a:pt x="86" y="104"/>
                    <a:pt x="87" y="106"/>
                    <a:pt x="88" y="107"/>
                  </a:cubicBezTo>
                  <a:cubicBezTo>
                    <a:pt x="88" y="108"/>
                    <a:pt x="89" y="113"/>
                    <a:pt x="89" y="115"/>
                  </a:cubicBezTo>
                  <a:cubicBezTo>
                    <a:pt x="88" y="116"/>
                    <a:pt x="89" y="126"/>
                    <a:pt x="89" y="126"/>
                  </a:cubicBezTo>
                  <a:cubicBezTo>
                    <a:pt x="90" y="127"/>
                    <a:pt x="95" y="132"/>
                    <a:pt x="96" y="132"/>
                  </a:cubicBezTo>
                  <a:cubicBezTo>
                    <a:pt x="98" y="132"/>
                    <a:pt x="100" y="129"/>
                    <a:pt x="101" y="127"/>
                  </a:cubicBezTo>
                  <a:cubicBezTo>
                    <a:pt x="103" y="126"/>
                    <a:pt x="105" y="121"/>
                    <a:pt x="105" y="119"/>
                  </a:cubicBezTo>
                  <a:cubicBezTo>
                    <a:pt x="105" y="112"/>
                    <a:pt x="105" y="112"/>
                    <a:pt x="105" y="112"/>
                  </a:cubicBezTo>
                  <a:cubicBezTo>
                    <a:pt x="105" y="111"/>
                    <a:pt x="107" y="109"/>
                    <a:pt x="108" y="107"/>
                  </a:cubicBezTo>
                  <a:cubicBezTo>
                    <a:pt x="110" y="106"/>
                    <a:pt x="111" y="103"/>
                    <a:pt x="111" y="101"/>
                  </a:cubicBezTo>
                  <a:cubicBezTo>
                    <a:pt x="110" y="100"/>
                    <a:pt x="108" y="101"/>
                    <a:pt x="107" y="100"/>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4049" tIns="22024" rIns="44049" bIns="22024" numCol="1" anchor="t" anchorCtr="0" compatLnSpc="1">
              <a:prstTxWarp prst="textNoShape">
                <a:avLst/>
              </a:prstTxWarp>
            </a:bodyPr>
            <a:lstStyle/>
            <a:p>
              <a:endParaRPr lang="zh-CN" altLang="en-US" sz="1351">
                <a:solidFill>
                  <a:prstClr val="black"/>
                </a:solidFill>
              </a:endParaRPr>
            </a:p>
          </p:txBody>
        </p:sp>
      </p:grpSp>
      <p:grpSp>
        <p:nvGrpSpPr>
          <p:cNvPr id="24" name="组合 23"/>
          <p:cNvGrpSpPr/>
          <p:nvPr/>
        </p:nvGrpSpPr>
        <p:grpSpPr>
          <a:xfrm>
            <a:off x="3796240" y="1860419"/>
            <a:ext cx="3696815" cy="258231"/>
            <a:chOff x="2585625" y="2245476"/>
            <a:chExt cx="6272041" cy="609382"/>
          </a:xfrm>
        </p:grpSpPr>
        <p:cxnSp>
          <p:nvCxnSpPr>
            <p:cNvPr id="25" name="Straight Connector 154"/>
            <p:cNvCxnSpPr/>
            <p:nvPr/>
          </p:nvCxnSpPr>
          <p:spPr>
            <a:xfrm rot="16200000">
              <a:off x="2280934"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cxnSp>
          <p:nvCxnSpPr>
            <p:cNvPr id="26" name="Straight Connector 154"/>
            <p:cNvCxnSpPr/>
            <p:nvPr/>
          </p:nvCxnSpPr>
          <p:spPr>
            <a:xfrm rot="16200000">
              <a:off x="5416955"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cxnSp>
          <p:nvCxnSpPr>
            <p:cNvPr id="27" name="Straight Connector 154"/>
            <p:cNvCxnSpPr/>
            <p:nvPr/>
          </p:nvCxnSpPr>
          <p:spPr>
            <a:xfrm rot="16200000">
              <a:off x="8552975"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flipV="1">
            <a:off x="4565867" y="3618170"/>
            <a:ext cx="3696815" cy="258231"/>
            <a:chOff x="2585625" y="2245476"/>
            <a:chExt cx="6272041" cy="609382"/>
          </a:xfrm>
        </p:grpSpPr>
        <p:cxnSp>
          <p:nvCxnSpPr>
            <p:cNvPr id="29" name="Straight Connector 154"/>
            <p:cNvCxnSpPr/>
            <p:nvPr/>
          </p:nvCxnSpPr>
          <p:spPr>
            <a:xfrm rot="16200000">
              <a:off x="2280934"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cxnSp>
          <p:nvCxnSpPr>
            <p:cNvPr id="30" name="Straight Connector 154"/>
            <p:cNvCxnSpPr/>
            <p:nvPr/>
          </p:nvCxnSpPr>
          <p:spPr>
            <a:xfrm rot="16200000">
              <a:off x="5416955"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cxnSp>
          <p:nvCxnSpPr>
            <p:cNvPr id="31" name="Straight Connector 154"/>
            <p:cNvCxnSpPr/>
            <p:nvPr/>
          </p:nvCxnSpPr>
          <p:spPr>
            <a:xfrm rot="16200000">
              <a:off x="8552975" y="2550167"/>
              <a:ext cx="609382" cy="0"/>
            </a:xfrm>
            <a:prstGeom prst="line">
              <a:avLst/>
            </a:prstGeom>
            <a:ln>
              <a:solidFill>
                <a:srgbClr val="9A2222"/>
              </a:solidFill>
              <a:tailEnd type="oval" w="lg" len="lg"/>
            </a:ln>
          </p:spPr>
          <p:style>
            <a:lnRef idx="1">
              <a:schemeClr val="accent1"/>
            </a:lnRef>
            <a:fillRef idx="0">
              <a:schemeClr val="accent1"/>
            </a:fillRef>
            <a:effectRef idx="0">
              <a:schemeClr val="accent1"/>
            </a:effectRef>
            <a:fontRef idx="minor">
              <a:schemeClr val="tx1"/>
            </a:fontRef>
          </p:style>
        </p:cxnSp>
      </p:grpSp>
      <p:sp>
        <p:nvSpPr>
          <p:cNvPr id="32" name="文本框 95"/>
          <p:cNvSpPr txBox="1"/>
          <p:nvPr/>
        </p:nvSpPr>
        <p:spPr>
          <a:xfrm>
            <a:off x="3217226" y="1472034"/>
            <a:ext cx="1265677" cy="286590"/>
          </a:xfrm>
          <a:prstGeom prst="rect">
            <a:avLst/>
          </a:prstGeom>
          <a:noFill/>
        </p:spPr>
        <p:txBody>
          <a:bodyPr wrap="none" lIns="55218" tIns="27609" rIns="55218" bIns="27609" rtlCol="0">
            <a:spAutoFit/>
          </a:bodyPr>
          <a:lstStyle/>
          <a:p>
            <a:r>
              <a:rPr lang="zh-CN" altLang="en-US" sz="1500" dirty="0">
                <a:solidFill>
                  <a:prstClr val="black">
                    <a:lumMod val="65000"/>
                    <a:lumOff val="35000"/>
                  </a:prstClr>
                </a:solidFill>
                <a:latin typeface="百度综艺简体" pitchFamily="2" charset="-122"/>
                <a:ea typeface="百度综艺简体" pitchFamily="2" charset="-122"/>
              </a:rPr>
              <a:t>添加文本标题</a:t>
            </a:r>
          </a:p>
        </p:txBody>
      </p:sp>
      <p:sp>
        <p:nvSpPr>
          <p:cNvPr id="33" name="文本框 95"/>
          <p:cNvSpPr txBox="1"/>
          <p:nvPr/>
        </p:nvSpPr>
        <p:spPr>
          <a:xfrm>
            <a:off x="5133996" y="1472034"/>
            <a:ext cx="1265677" cy="286590"/>
          </a:xfrm>
          <a:prstGeom prst="rect">
            <a:avLst/>
          </a:prstGeom>
          <a:noFill/>
        </p:spPr>
        <p:txBody>
          <a:bodyPr wrap="none" lIns="55218" tIns="27609" rIns="55218" bIns="27609" rtlCol="0">
            <a:spAutoFit/>
          </a:bodyPr>
          <a:lstStyle/>
          <a:p>
            <a:r>
              <a:rPr lang="zh-CN" altLang="en-US" sz="1500" dirty="0">
                <a:solidFill>
                  <a:prstClr val="black">
                    <a:lumMod val="65000"/>
                    <a:lumOff val="35000"/>
                  </a:prstClr>
                </a:solidFill>
                <a:latin typeface="百度综艺简体" pitchFamily="2" charset="-122"/>
                <a:ea typeface="百度综艺简体" pitchFamily="2" charset="-122"/>
              </a:rPr>
              <a:t>添加文本标题</a:t>
            </a:r>
          </a:p>
        </p:txBody>
      </p:sp>
      <p:sp>
        <p:nvSpPr>
          <p:cNvPr id="34" name="文本框 95"/>
          <p:cNvSpPr txBox="1"/>
          <p:nvPr/>
        </p:nvSpPr>
        <p:spPr>
          <a:xfrm>
            <a:off x="6922749" y="1472034"/>
            <a:ext cx="1265677" cy="286590"/>
          </a:xfrm>
          <a:prstGeom prst="rect">
            <a:avLst/>
          </a:prstGeom>
          <a:noFill/>
        </p:spPr>
        <p:txBody>
          <a:bodyPr wrap="none" lIns="55218" tIns="27609" rIns="55218" bIns="27609" rtlCol="0">
            <a:spAutoFit/>
          </a:bodyPr>
          <a:lstStyle/>
          <a:p>
            <a:r>
              <a:rPr lang="zh-CN" altLang="en-US" sz="1500" dirty="0">
                <a:solidFill>
                  <a:prstClr val="black">
                    <a:lumMod val="65000"/>
                    <a:lumOff val="35000"/>
                  </a:prstClr>
                </a:solidFill>
                <a:latin typeface="百度综艺简体" pitchFamily="2" charset="-122"/>
                <a:ea typeface="百度综艺简体" pitchFamily="2" charset="-122"/>
              </a:rPr>
              <a:t>添加文本标题</a:t>
            </a:r>
          </a:p>
        </p:txBody>
      </p:sp>
      <p:sp>
        <p:nvSpPr>
          <p:cNvPr id="35" name="文本框 95"/>
          <p:cNvSpPr txBox="1"/>
          <p:nvPr/>
        </p:nvSpPr>
        <p:spPr>
          <a:xfrm>
            <a:off x="3934860" y="4045947"/>
            <a:ext cx="1265677" cy="286590"/>
          </a:xfrm>
          <a:prstGeom prst="rect">
            <a:avLst/>
          </a:prstGeom>
          <a:noFill/>
        </p:spPr>
        <p:txBody>
          <a:bodyPr wrap="none" lIns="55218" tIns="27609" rIns="55218" bIns="27609" rtlCol="0">
            <a:spAutoFit/>
          </a:bodyPr>
          <a:lstStyle/>
          <a:p>
            <a:r>
              <a:rPr lang="zh-CN" altLang="en-US" sz="1500" dirty="0">
                <a:solidFill>
                  <a:prstClr val="black">
                    <a:lumMod val="65000"/>
                    <a:lumOff val="35000"/>
                  </a:prstClr>
                </a:solidFill>
                <a:latin typeface="百度综艺简体" pitchFamily="2" charset="-122"/>
                <a:ea typeface="百度综艺简体" pitchFamily="2" charset="-122"/>
              </a:rPr>
              <a:t>添加文本标题</a:t>
            </a:r>
          </a:p>
        </p:txBody>
      </p:sp>
      <p:sp>
        <p:nvSpPr>
          <p:cNvPr id="36" name="文本框 95"/>
          <p:cNvSpPr txBox="1"/>
          <p:nvPr/>
        </p:nvSpPr>
        <p:spPr>
          <a:xfrm>
            <a:off x="5772989" y="4045947"/>
            <a:ext cx="1265677" cy="286590"/>
          </a:xfrm>
          <a:prstGeom prst="rect">
            <a:avLst/>
          </a:prstGeom>
          <a:noFill/>
        </p:spPr>
        <p:txBody>
          <a:bodyPr wrap="none" lIns="55218" tIns="27609" rIns="55218" bIns="27609" rtlCol="0">
            <a:spAutoFit/>
          </a:bodyPr>
          <a:lstStyle/>
          <a:p>
            <a:r>
              <a:rPr lang="zh-CN" altLang="en-US" sz="1500" dirty="0">
                <a:solidFill>
                  <a:prstClr val="black">
                    <a:lumMod val="65000"/>
                    <a:lumOff val="35000"/>
                  </a:prstClr>
                </a:solidFill>
                <a:latin typeface="百度综艺简体" pitchFamily="2" charset="-122"/>
                <a:ea typeface="百度综艺简体" pitchFamily="2" charset="-122"/>
              </a:rPr>
              <a:t>添加文本标题</a:t>
            </a:r>
          </a:p>
        </p:txBody>
      </p:sp>
      <p:sp>
        <p:nvSpPr>
          <p:cNvPr id="37" name="文本框 95"/>
          <p:cNvSpPr txBox="1"/>
          <p:nvPr/>
        </p:nvSpPr>
        <p:spPr>
          <a:xfrm>
            <a:off x="7706461" y="4045947"/>
            <a:ext cx="1265677" cy="286590"/>
          </a:xfrm>
          <a:prstGeom prst="rect">
            <a:avLst/>
          </a:prstGeom>
          <a:noFill/>
        </p:spPr>
        <p:txBody>
          <a:bodyPr wrap="none" lIns="55218" tIns="27609" rIns="55218" bIns="27609" rtlCol="0">
            <a:spAutoFit/>
          </a:bodyPr>
          <a:lstStyle/>
          <a:p>
            <a:r>
              <a:rPr lang="zh-CN" altLang="en-US" sz="1500" dirty="0">
                <a:solidFill>
                  <a:prstClr val="black">
                    <a:lumMod val="65000"/>
                    <a:lumOff val="35000"/>
                  </a:prstClr>
                </a:solidFill>
                <a:latin typeface="百度综艺简体" pitchFamily="2" charset="-122"/>
                <a:ea typeface="百度综艺简体" pitchFamily="2" charset="-122"/>
              </a:rPr>
              <a:t>添加文本标题</a:t>
            </a:r>
          </a:p>
        </p:txBody>
      </p:sp>
      <p:grpSp>
        <p:nvGrpSpPr>
          <p:cNvPr id="38" name="组合 37"/>
          <p:cNvGrpSpPr/>
          <p:nvPr/>
        </p:nvGrpSpPr>
        <p:grpSpPr>
          <a:xfrm>
            <a:off x="396553" y="2071122"/>
            <a:ext cx="2515104" cy="1686433"/>
            <a:chOff x="387959" y="2071121"/>
            <a:chExt cx="2520280" cy="1686433"/>
          </a:xfrm>
        </p:grpSpPr>
        <p:sp>
          <p:nvSpPr>
            <p:cNvPr id="39" name="文本框 69"/>
            <p:cNvSpPr txBox="1"/>
            <p:nvPr/>
          </p:nvSpPr>
          <p:spPr>
            <a:xfrm>
              <a:off x="683568" y="2071121"/>
              <a:ext cx="1624492" cy="271970"/>
            </a:xfrm>
            <a:prstGeom prst="rect">
              <a:avLst/>
            </a:prstGeom>
            <a:noFill/>
          </p:spPr>
          <p:txBody>
            <a:bodyPr wrap="none" lIns="40739" tIns="20370" rIns="40739" bIns="20370" rtlCol="0">
              <a:spAutoFit/>
            </a:bodyPr>
            <a:lstStyle/>
            <a:p>
              <a:r>
                <a:rPr lang="zh-CN" altLang="en-US" sz="1500" dirty="0">
                  <a:solidFill>
                    <a:prstClr val="black">
                      <a:lumMod val="65000"/>
                      <a:lumOff val="35000"/>
                    </a:prstClr>
                  </a:solidFill>
                  <a:latin typeface="百度综艺简体" pitchFamily="2" charset="-122"/>
                  <a:ea typeface="百度综艺简体" pitchFamily="2" charset="-122"/>
                </a:rPr>
                <a:t>此处添加文本标题</a:t>
              </a:r>
            </a:p>
          </p:txBody>
        </p:sp>
        <p:sp>
          <p:nvSpPr>
            <p:cNvPr id="40" name="TextBox 49"/>
            <p:cNvSpPr txBox="1"/>
            <p:nvPr/>
          </p:nvSpPr>
          <p:spPr>
            <a:xfrm>
              <a:off x="387959" y="2423755"/>
              <a:ext cx="2520280" cy="1333799"/>
            </a:xfrm>
            <a:prstGeom prst="rect">
              <a:avLst/>
            </a:prstGeom>
            <a:noFill/>
            <a:ln w="3175">
              <a:noFill/>
            </a:ln>
          </p:spPr>
          <p:txBody>
            <a:bodyPr wrap="square" lIns="40739" tIns="20370" rIns="40739" bIns="20370" rtlCol="0">
              <a:spAutoFit/>
            </a:bodyPr>
            <a:lstStyle/>
            <a:p>
              <a:pPr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添加简短问题说明文字。单击此处添加文字阐述，添加简短问题说明文字，具体说明文字在此处添加此处。添加简短问题说明文字。</a:t>
              </a:r>
            </a:p>
          </p:txBody>
        </p:sp>
        <p:cxnSp>
          <p:nvCxnSpPr>
            <p:cNvPr id="41" name="直接连接符 40"/>
            <p:cNvCxnSpPr/>
            <p:nvPr/>
          </p:nvCxnSpPr>
          <p:spPr>
            <a:xfrm>
              <a:off x="695376" y="2378913"/>
              <a:ext cx="1742642" cy="1818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0069005"/>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anim calcmode="lin" valueType="num">
                                      <p:cBhvr>
                                        <p:cTn id="12" dur="500" fill="hold"/>
                                        <p:tgtEl>
                                          <p:spTgt spid="24"/>
                                        </p:tgtEl>
                                        <p:attrNameLst>
                                          <p:attrName>ppt_x</p:attrName>
                                        </p:attrNameLst>
                                      </p:cBhvr>
                                      <p:tavLst>
                                        <p:tav tm="0">
                                          <p:val>
                                            <p:strVal val="#ppt_x"/>
                                          </p:val>
                                        </p:tav>
                                        <p:tav tm="100000">
                                          <p:val>
                                            <p:strVal val="#ppt_x"/>
                                          </p:val>
                                        </p:tav>
                                      </p:tavLst>
                                    </p:anim>
                                    <p:anim calcmode="lin" valueType="num">
                                      <p:cBhvr>
                                        <p:cTn id="13" dur="500" fill="hold"/>
                                        <p:tgtEl>
                                          <p:spTgt spid="24"/>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500"/>
                                        <p:tgtEl>
                                          <p:spTgt spid="3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left)">
                                      <p:cBhvr>
                                        <p:cTn id="21" dur="500"/>
                                        <p:tgtEl>
                                          <p:spTgt spid="3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anim calcmode="lin" valueType="num">
                                      <p:cBhvr>
                                        <p:cTn id="30" dur="500" fill="hold"/>
                                        <p:tgtEl>
                                          <p:spTgt spid="28"/>
                                        </p:tgtEl>
                                        <p:attrNameLst>
                                          <p:attrName>ppt_x</p:attrName>
                                        </p:attrNameLst>
                                      </p:cBhvr>
                                      <p:tavLst>
                                        <p:tav tm="0">
                                          <p:val>
                                            <p:strVal val="#ppt_x"/>
                                          </p:val>
                                        </p:tav>
                                        <p:tav tm="100000">
                                          <p:val>
                                            <p:strVal val="#ppt_x"/>
                                          </p:val>
                                        </p:tav>
                                      </p:tavLst>
                                    </p:anim>
                                    <p:anim calcmode="lin" valueType="num">
                                      <p:cBhvr>
                                        <p:cTn id="31" dur="500" fill="hold"/>
                                        <p:tgtEl>
                                          <p:spTgt spid="28"/>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500"/>
                            </p:stCondLst>
                            <p:childTnLst>
                              <p:par>
                                <p:cTn id="45" presetID="16" presetClass="entr" presetSubtype="21"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barn(inVertical)">
                                      <p:cBhvr>
                                        <p:cTn id="4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3"/>
          <p:cNvSpPr>
            <a:spLocks noChangeShapeType="1"/>
          </p:cNvSpPr>
          <p:nvPr/>
        </p:nvSpPr>
        <p:spPr bwMode="auto">
          <a:xfrm>
            <a:off x="474376" y="3066600"/>
            <a:ext cx="8120811" cy="0"/>
          </a:xfrm>
          <a:prstGeom prst="line">
            <a:avLst/>
          </a:prstGeom>
          <a:noFill/>
          <a:ln w="101600">
            <a:solidFill>
              <a:srgbClr val="7B1B1B"/>
            </a:solidFill>
            <a:round/>
            <a:headEnd/>
            <a:tailEnd type="triangle" w="med" len="med"/>
          </a:ln>
          <a:effectLst/>
          <a:extLst/>
        </p:spPr>
        <p:txBody>
          <a:bodyPr lIns="91262" tIns="45632" rIns="91262" bIns="45632"/>
          <a:lstStyle/>
          <a:p>
            <a:pPr>
              <a:defRPr/>
            </a:pPr>
            <a:endParaRPr lang="zh-CN" altLang="en-US" sz="1351" dirty="0">
              <a:ln>
                <a:solidFill>
                  <a:srgbClr val="FFD347"/>
                </a:solidFill>
              </a:ln>
              <a:solidFill>
                <a:schemeClr val="bg1">
                  <a:lumMod val="95000"/>
                </a:schemeClr>
              </a:solidFill>
              <a:latin typeface="微软雅黑" pitchFamily="34" charset="-122"/>
              <a:ea typeface="微软雅黑" pitchFamily="34" charset="-122"/>
              <a:cs typeface="宋体" charset="0"/>
            </a:endParaRPr>
          </a:p>
        </p:txBody>
      </p:sp>
      <p:sp>
        <p:nvSpPr>
          <p:cNvPr id="3" name="AutoShape 2"/>
          <p:cNvSpPr>
            <a:spLocks noChangeArrowheads="1"/>
          </p:cNvSpPr>
          <p:nvPr/>
        </p:nvSpPr>
        <p:spPr bwMode="auto">
          <a:xfrm>
            <a:off x="1597591" y="1452114"/>
            <a:ext cx="1615924" cy="1351598"/>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91262" tIns="45632" rIns="91262" bIns="45632" anchor="ctr"/>
          <a:lstStyle/>
          <a:p>
            <a:pPr>
              <a:defRPr/>
            </a:pPr>
            <a:endParaRPr lang="zh-CN" altLang="en-US" sz="1351" dirty="0">
              <a:solidFill>
                <a:schemeClr val="bg1">
                  <a:lumMod val="95000"/>
                </a:schemeClr>
              </a:solidFill>
              <a:latin typeface="微软雅黑" pitchFamily="34" charset="-122"/>
              <a:ea typeface="微软雅黑" pitchFamily="34" charset="-122"/>
              <a:cs typeface="宋体" charset="0"/>
            </a:endParaRPr>
          </a:p>
        </p:txBody>
      </p:sp>
      <p:sp>
        <p:nvSpPr>
          <p:cNvPr id="4" name="Line 16"/>
          <p:cNvSpPr>
            <a:spLocks noChangeShapeType="1"/>
          </p:cNvSpPr>
          <p:nvPr/>
        </p:nvSpPr>
        <p:spPr bwMode="auto">
          <a:xfrm flipH="1">
            <a:off x="1763937" y="1610711"/>
            <a:ext cx="0" cy="1453039"/>
          </a:xfrm>
          <a:prstGeom prst="line">
            <a:avLst/>
          </a:prstGeom>
          <a:noFill/>
          <a:ln w="19050">
            <a:solidFill>
              <a:srgbClr val="9A2222"/>
            </a:solidFill>
            <a:prstDash val="sysDot"/>
            <a:round/>
            <a:headEnd type="oval" w="med" len="med"/>
            <a:tailEnd type="oval" w="med" len="med"/>
          </a:ln>
        </p:spPr>
        <p:txBody>
          <a:bodyPr lIns="91262" tIns="45632" rIns="91262" bIns="45632"/>
          <a:lstStyle/>
          <a:p>
            <a:endParaRPr lang="zh-CN" altLang="en-US" sz="1351" dirty="0">
              <a:solidFill>
                <a:schemeClr val="bg1">
                  <a:lumMod val="95000"/>
                </a:schemeClr>
              </a:solidFill>
              <a:ea typeface="微软雅黑" pitchFamily="34" charset="-122"/>
            </a:endParaRPr>
          </a:p>
        </p:txBody>
      </p:sp>
      <p:grpSp>
        <p:nvGrpSpPr>
          <p:cNvPr id="5" name="Group 138"/>
          <p:cNvGrpSpPr>
            <a:grpSpLocks/>
          </p:cNvGrpSpPr>
          <p:nvPr/>
        </p:nvGrpSpPr>
        <p:grpSpPr bwMode="auto">
          <a:xfrm>
            <a:off x="1668885" y="2982310"/>
            <a:ext cx="182187" cy="164307"/>
            <a:chOff x="1661" y="2750"/>
            <a:chExt cx="250" cy="250"/>
          </a:xfrm>
        </p:grpSpPr>
        <p:sp>
          <p:nvSpPr>
            <p:cNvPr id="6" name="Oval 139"/>
            <p:cNvSpPr>
              <a:spLocks noChangeArrowheads="1"/>
            </p:cNvSpPr>
            <p:nvPr/>
          </p:nvSpPr>
          <p:spPr bwMode="auto">
            <a:xfrm>
              <a:off x="1661" y="2750"/>
              <a:ext cx="250" cy="250"/>
            </a:xfrm>
            <a:prstGeom prst="ellipse">
              <a:avLst/>
            </a:prstGeom>
            <a:solidFill>
              <a:srgbClr val="9A2222"/>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sp>
          <p:nvSpPr>
            <p:cNvPr id="7"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grpSp>
      <p:sp>
        <p:nvSpPr>
          <p:cNvPr id="8" name="TextBox 57"/>
          <p:cNvSpPr txBox="1">
            <a:spLocks noChangeArrowheads="1"/>
          </p:cNvSpPr>
          <p:nvPr/>
        </p:nvSpPr>
        <p:spPr bwMode="auto">
          <a:xfrm>
            <a:off x="1768692" y="1512122"/>
            <a:ext cx="1278482" cy="300033"/>
          </a:xfrm>
          <a:prstGeom prst="rect">
            <a:avLst/>
          </a:prstGeom>
          <a:noFill/>
          <a:ln w="9525">
            <a:noFill/>
            <a:miter lim="800000"/>
            <a:headEnd/>
            <a:tailEnd/>
          </a:ln>
        </p:spPr>
        <p:txBody>
          <a:bodyPr lIns="91262" tIns="45632" rIns="91262" bIns="45632">
            <a:spAutoFit/>
          </a:bodyPr>
          <a:lstStyle/>
          <a:p>
            <a:r>
              <a:rPr lang="zh-CN" altLang="en-US" sz="1351" b="1">
                <a:solidFill>
                  <a:schemeClr val="bg1">
                    <a:lumMod val="95000"/>
                  </a:schemeClr>
                </a:solidFill>
                <a:latin typeface="微软雅黑" pitchFamily="34" charset="-122"/>
                <a:ea typeface="微软雅黑" pitchFamily="34" charset="-122"/>
              </a:rPr>
              <a:t>标题</a:t>
            </a:r>
          </a:p>
        </p:txBody>
      </p:sp>
      <p:sp>
        <p:nvSpPr>
          <p:cNvPr id="9" name="TextBox 57"/>
          <p:cNvSpPr txBox="1">
            <a:spLocks noChangeArrowheads="1"/>
          </p:cNvSpPr>
          <p:nvPr/>
        </p:nvSpPr>
        <p:spPr bwMode="auto">
          <a:xfrm>
            <a:off x="1786118" y="1842161"/>
            <a:ext cx="1544633" cy="923152"/>
          </a:xfrm>
          <a:prstGeom prst="rect">
            <a:avLst/>
          </a:prstGeom>
          <a:noFill/>
          <a:ln w="9525">
            <a:noFill/>
            <a:miter lim="800000"/>
            <a:headEnd/>
            <a:tailEnd/>
          </a:ln>
        </p:spPr>
        <p:txBody>
          <a:bodyPr lIns="91262" tIns="45632" rIns="91262" bIns="45632">
            <a:spAutoFit/>
          </a:bodyPr>
          <a:lstStyle/>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10" name="AutoShape 17"/>
          <p:cNvSpPr>
            <a:spLocks noChangeArrowheads="1"/>
          </p:cNvSpPr>
          <p:nvPr/>
        </p:nvSpPr>
        <p:spPr bwMode="auto">
          <a:xfrm>
            <a:off x="797561" y="3336639"/>
            <a:ext cx="1688799" cy="1213009"/>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91262" tIns="45632" rIns="91262" bIns="45632"/>
          <a:lstStyle/>
          <a:p>
            <a:pPr>
              <a:defRPr/>
            </a:pPr>
            <a:endParaRPr lang="zh-CN" altLang="en-US" sz="1351" dirty="0">
              <a:solidFill>
                <a:schemeClr val="bg1">
                  <a:lumMod val="95000"/>
                </a:schemeClr>
              </a:solidFill>
              <a:latin typeface="微软雅黑" pitchFamily="34" charset="-122"/>
              <a:ea typeface="微软雅黑" pitchFamily="34" charset="-122"/>
              <a:cs typeface="宋体" charset="0"/>
            </a:endParaRPr>
          </a:p>
        </p:txBody>
      </p:sp>
      <p:sp>
        <p:nvSpPr>
          <p:cNvPr id="11" name="TextBox 57"/>
          <p:cNvSpPr txBox="1">
            <a:spLocks noChangeArrowheads="1"/>
          </p:cNvSpPr>
          <p:nvPr/>
        </p:nvSpPr>
        <p:spPr bwMode="auto">
          <a:xfrm>
            <a:off x="986082" y="3429503"/>
            <a:ext cx="853905" cy="300033"/>
          </a:xfrm>
          <a:prstGeom prst="rect">
            <a:avLst/>
          </a:prstGeom>
          <a:noFill/>
          <a:ln w="9525">
            <a:noFill/>
            <a:miter lim="800000"/>
            <a:headEnd/>
            <a:tailEnd/>
          </a:ln>
        </p:spPr>
        <p:txBody>
          <a:bodyPr lIns="91262" tIns="45632" rIns="91262" bIns="45632">
            <a:spAutoFit/>
          </a:bodyPr>
          <a:lstStyle/>
          <a:p>
            <a:r>
              <a:rPr lang="zh-CN" altLang="en-US" sz="1351" b="1">
                <a:solidFill>
                  <a:schemeClr val="bg1">
                    <a:lumMod val="95000"/>
                  </a:schemeClr>
                </a:solidFill>
                <a:latin typeface="微软雅黑" pitchFamily="34" charset="-122"/>
                <a:ea typeface="微软雅黑" pitchFamily="34" charset="-122"/>
              </a:rPr>
              <a:t>标题</a:t>
            </a:r>
          </a:p>
        </p:txBody>
      </p:sp>
      <p:sp>
        <p:nvSpPr>
          <p:cNvPr id="12" name="TextBox 57"/>
          <p:cNvSpPr txBox="1">
            <a:spLocks noChangeArrowheads="1"/>
          </p:cNvSpPr>
          <p:nvPr/>
        </p:nvSpPr>
        <p:spPr bwMode="auto">
          <a:xfrm>
            <a:off x="990836" y="3652388"/>
            <a:ext cx="1440073" cy="923152"/>
          </a:xfrm>
          <a:prstGeom prst="rect">
            <a:avLst/>
          </a:prstGeom>
          <a:noFill/>
          <a:ln w="9525">
            <a:noFill/>
            <a:miter lim="800000"/>
            <a:headEnd/>
            <a:tailEnd/>
          </a:ln>
        </p:spPr>
        <p:txBody>
          <a:bodyPr lIns="91262" tIns="45632" rIns="91262" bIns="45632">
            <a:spAutoFit/>
          </a:bodyPr>
          <a:lstStyle/>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13" name="Line 18"/>
          <p:cNvSpPr>
            <a:spLocks noChangeShapeType="1"/>
          </p:cNvSpPr>
          <p:nvPr/>
        </p:nvSpPr>
        <p:spPr bwMode="auto">
          <a:xfrm flipH="1">
            <a:off x="959146" y="3069463"/>
            <a:ext cx="1584" cy="522923"/>
          </a:xfrm>
          <a:prstGeom prst="line">
            <a:avLst/>
          </a:prstGeom>
          <a:noFill/>
          <a:ln w="19050">
            <a:solidFill>
              <a:schemeClr val="tx1">
                <a:lumMod val="75000"/>
                <a:lumOff val="25000"/>
              </a:schemeClr>
            </a:solidFill>
            <a:prstDash val="sysDot"/>
            <a:round/>
            <a:headEnd type="oval" w="med" len="med"/>
            <a:tailEnd type="oval" w="med" len="med"/>
          </a:ln>
        </p:spPr>
        <p:txBody>
          <a:bodyPr lIns="91262" tIns="45632" rIns="91262" bIns="45632"/>
          <a:lstStyle/>
          <a:p>
            <a:endParaRPr lang="zh-CN" altLang="en-US" sz="1351" dirty="0">
              <a:solidFill>
                <a:schemeClr val="bg1">
                  <a:lumMod val="95000"/>
                </a:schemeClr>
              </a:solidFill>
              <a:ea typeface="微软雅黑" pitchFamily="34" charset="-122"/>
            </a:endParaRPr>
          </a:p>
        </p:txBody>
      </p:sp>
      <p:grpSp>
        <p:nvGrpSpPr>
          <p:cNvPr id="14" name="Group 138"/>
          <p:cNvGrpSpPr>
            <a:grpSpLocks/>
          </p:cNvGrpSpPr>
          <p:nvPr/>
        </p:nvGrpSpPr>
        <p:grpSpPr bwMode="auto">
          <a:xfrm>
            <a:off x="876771" y="2979448"/>
            <a:ext cx="180603" cy="162878"/>
            <a:chOff x="1661" y="2750"/>
            <a:chExt cx="250" cy="250"/>
          </a:xfrm>
        </p:grpSpPr>
        <p:sp>
          <p:nvSpPr>
            <p:cNvPr id="15" name="Oval 139"/>
            <p:cNvSpPr>
              <a:spLocks noChangeArrowheads="1"/>
            </p:cNvSpPr>
            <p:nvPr/>
          </p:nvSpPr>
          <p:spPr bwMode="auto">
            <a:xfrm>
              <a:off x="1661" y="2750"/>
              <a:ext cx="250" cy="250"/>
            </a:xfrm>
            <a:prstGeom prst="ellipse">
              <a:avLst/>
            </a:prstGeom>
            <a:solidFill>
              <a:schemeClr val="tx1">
                <a:lumMod val="75000"/>
                <a:lumOff val="25000"/>
              </a:schemeClr>
            </a:solidFill>
            <a:ln>
              <a:noFill/>
            </a:ln>
            <a:extLst/>
          </p:spPr>
          <p:txBody>
            <a:bodyPr wrap="none" anchor="ctr"/>
            <a:lstStyle/>
            <a:p>
              <a:pPr algn="ctr">
                <a:defRPr/>
              </a:pPr>
              <a:endParaRPr lang="ko-KR" altLang="en-US" sz="1351">
                <a:solidFill>
                  <a:schemeClr val="bg1">
                    <a:lumMod val="95000"/>
                  </a:schemeClr>
                </a:solidFill>
                <a:latin typeface="微软雅黑" pitchFamily="34" charset="-122"/>
                <a:ea typeface="Malgun Gothic" pitchFamily="34" charset="-127"/>
              </a:endParaRPr>
            </a:p>
          </p:txBody>
        </p:sp>
        <p:sp>
          <p:nvSpPr>
            <p:cNvPr id="16"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grpSp>
      <p:sp>
        <p:nvSpPr>
          <p:cNvPr id="17" name="AutoShape 5"/>
          <p:cNvSpPr>
            <a:spLocks noChangeArrowheads="1"/>
          </p:cNvSpPr>
          <p:nvPr/>
        </p:nvSpPr>
        <p:spPr bwMode="auto">
          <a:xfrm>
            <a:off x="3321248" y="3346636"/>
            <a:ext cx="1696721" cy="1213008"/>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91262" tIns="45632" rIns="91262" bIns="45632" anchor="ctr"/>
          <a:lstStyle/>
          <a:p>
            <a:pPr>
              <a:defRPr/>
            </a:pPr>
            <a:endParaRPr lang="zh-CN" altLang="en-US" sz="1351" dirty="0">
              <a:solidFill>
                <a:schemeClr val="bg1">
                  <a:lumMod val="95000"/>
                </a:schemeClr>
              </a:solidFill>
              <a:latin typeface="微软雅黑" pitchFamily="34" charset="-122"/>
              <a:ea typeface="微软雅黑" pitchFamily="34" charset="-122"/>
              <a:cs typeface="宋体" charset="0"/>
            </a:endParaRPr>
          </a:p>
        </p:txBody>
      </p:sp>
      <p:sp>
        <p:nvSpPr>
          <p:cNvPr id="18" name="TextBox 57"/>
          <p:cNvSpPr txBox="1">
            <a:spLocks noChangeArrowheads="1"/>
          </p:cNvSpPr>
          <p:nvPr/>
        </p:nvSpPr>
        <p:spPr bwMode="auto">
          <a:xfrm>
            <a:off x="3463826" y="3428076"/>
            <a:ext cx="1769596" cy="300033"/>
          </a:xfrm>
          <a:prstGeom prst="rect">
            <a:avLst/>
          </a:prstGeom>
          <a:noFill/>
          <a:ln w="9525">
            <a:noFill/>
            <a:miter lim="800000"/>
            <a:headEnd/>
            <a:tailEnd/>
          </a:ln>
        </p:spPr>
        <p:txBody>
          <a:bodyPr lIns="91262" tIns="45632" rIns="91262" bIns="45632">
            <a:spAutoFit/>
          </a:bodyPr>
          <a:lstStyle/>
          <a:p>
            <a:r>
              <a:rPr lang="zh-CN" altLang="en-US" sz="1351" b="1">
                <a:solidFill>
                  <a:schemeClr val="bg1">
                    <a:lumMod val="95000"/>
                  </a:schemeClr>
                </a:solidFill>
                <a:latin typeface="微软雅黑" pitchFamily="34" charset="-122"/>
                <a:ea typeface="微软雅黑" pitchFamily="34" charset="-122"/>
              </a:rPr>
              <a:t>标题</a:t>
            </a:r>
          </a:p>
        </p:txBody>
      </p:sp>
      <p:sp>
        <p:nvSpPr>
          <p:cNvPr id="19" name="TextBox 57"/>
          <p:cNvSpPr txBox="1">
            <a:spLocks noChangeArrowheads="1"/>
          </p:cNvSpPr>
          <p:nvPr/>
        </p:nvSpPr>
        <p:spPr bwMode="auto">
          <a:xfrm>
            <a:off x="3479675" y="3652388"/>
            <a:ext cx="1538297" cy="923152"/>
          </a:xfrm>
          <a:prstGeom prst="rect">
            <a:avLst/>
          </a:prstGeom>
          <a:noFill/>
          <a:ln w="9525">
            <a:noFill/>
            <a:miter lim="800000"/>
            <a:headEnd/>
            <a:tailEnd/>
          </a:ln>
        </p:spPr>
        <p:txBody>
          <a:bodyPr lIns="91262" tIns="45632" rIns="91262" bIns="45632">
            <a:spAutoFit/>
          </a:bodyPr>
          <a:lstStyle/>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20" name="Line 18"/>
          <p:cNvSpPr>
            <a:spLocks noChangeShapeType="1"/>
          </p:cNvSpPr>
          <p:nvPr/>
        </p:nvSpPr>
        <p:spPr bwMode="auto">
          <a:xfrm flipH="1">
            <a:off x="3473332" y="3069463"/>
            <a:ext cx="1584" cy="522923"/>
          </a:xfrm>
          <a:prstGeom prst="line">
            <a:avLst/>
          </a:prstGeom>
          <a:noFill/>
          <a:ln w="19050">
            <a:solidFill>
              <a:srgbClr val="9A2222"/>
            </a:solidFill>
            <a:prstDash val="sysDot"/>
            <a:round/>
            <a:headEnd type="oval" w="med" len="med"/>
            <a:tailEnd type="oval" w="med" len="med"/>
          </a:ln>
        </p:spPr>
        <p:txBody>
          <a:bodyPr lIns="91262" tIns="45632" rIns="91262" bIns="45632"/>
          <a:lstStyle/>
          <a:p>
            <a:endParaRPr lang="zh-CN" altLang="en-US" sz="1351" dirty="0">
              <a:solidFill>
                <a:schemeClr val="bg1">
                  <a:lumMod val="95000"/>
                </a:schemeClr>
              </a:solidFill>
              <a:ea typeface="微软雅黑" pitchFamily="34" charset="-122"/>
            </a:endParaRPr>
          </a:p>
        </p:txBody>
      </p:sp>
      <p:grpSp>
        <p:nvGrpSpPr>
          <p:cNvPr id="21" name="Group 138"/>
          <p:cNvGrpSpPr>
            <a:grpSpLocks/>
          </p:cNvGrpSpPr>
          <p:nvPr/>
        </p:nvGrpSpPr>
        <p:grpSpPr bwMode="auto">
          <a:xfrm>
            <a:off x="3389368" y="2979451"/>
            <a:ext cx="182187" cy="164307"/>
            <a:chOff x="1661" y="2750"/>
            <a:chExt cx="250" cy="250"/>
          </a:xfrm>
        </p:grpSpPr>
        <p:sp>
          <p:nvSpPr>
            <p:cNvPr id="22" name="Oval 139"/>
            <p:cNvSpPr>
              <a:spLocks noChangeArrowheads="1"/>
            </p:cNvSpPr>
            <p:nvPr/>
          </p:nvSpPr>
          <p:spPr bwMode="auto">
            <a:xfrm>
              <a:off x="1661" y="2750"/>
              <a:ext cx="250" cy="250"/>
            </a:xfrm>
            <a:prstGeom prst="ellipse">
              <a:avLst/>
            </a:prstGeom>
            <a:solidFill>
              <a:srgbClr val="9A2222"/>
            </a:solidFill>
            <a:ln>
              <a:noFill/>
            </a:ln>
            <a:extLst/>
          </p:spPr>
          <p:txBody>
            <a:bodyPr wrap="none" anchor="ctr"/>
            <a:lstStyle/>
            <a:p>
              <a:pPr algn="ctr">
                <a:defRPr/>
              </a:pPr>
              <a:endParaRPr lang="ko-KR" altLang="en-US" sz="1351">
                <a:solidFill>
                  <a:schemeClr val="bg1">
                    <a:lumMod val="95000"/>
                  </a:schemeClr>
                </a:solidFill>
                <a:latin typeface="微软雅黑" pitchFamily="34" charset="-122"/>
                <a:ea typeface="Malgun Gothic" pitchFamily="34" charset="-127"/>
              </a:endParaRPr>
            </a:p>
          </p:txBody>
        </p:sp>
        <p:sp>
          <p:nvSpPr>
            <p:cNvPr id="23"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grpSp>
      <p:sp>
        <p:nvSpPr>
          <p:cNvPr id="24" name="AutoShape 2"/>
          <p:cNvSpPr>
            <a:spLocks noChangeArrowheads="1"/>
          </p:cNvSpPr>
          <p:nvPr/>
        </p:nvSpPr>
        <p:spPr bwMode="auto">
          <a:xfrm>
            <a:off x="3961276" y="1452114"/>
            <a:ext cx="1615924" cy="1351598"/>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91262" tIns="45632" rIns="91262" bIns="45632"/>
          <a:lstStyle/>
          <a:p>
            <a:pPr>
              <a:defRPr/>
            </a:pPr>
            <a:endParaRPr lang="zh-CN" altLang="en-US" sz="1351" dirty="0">
              <a:solidFill>
                <a:schemeClr val="bg1">
                  <a:lumMod val="95000"/>
                </a:schemeClr>
              </a:solidFill>
              <a:latin typeface="微软雅黑" pitchFamily="34" charset="-122"/>
              <a:ea typeface="微软雅黑" pitchFamily="34" charset="-122"/>
              <a:cs typeface="宋体" charset="0"/>
            </a:endParaRPr>
          </a:p>
        </p:txBody>
      </p:sp>
      <p:sp>
        <p:nvSpPr>
          <p:cNvPr id="25" name="TextBox 57"/>
          <p:cNvSpPr txBox="1">
            <a:spLocks noChangeArrowheads="1"/>
          </p:cNvSpPr>
          <p:nvPr/>
        </p:nvSpPr>
        <p:spPr bwMode="auto">
          <a:xfrm>
            <a:off x="4138715" y="1512122"/>
            <a:ext cx="1278482" cy="300033"/>
          </a:xfrm>
          <a:prstGeom prst="rect">
            <a:avLst/>
          </a:prstGeom>
          <a:noFill/>
          <a:ln w="9525">
            <a:noFill/>
            <a:miter lim="800000"/>
            <a:headEnd/>
            <a:tailEnd/>
          </a:ln>
        </p:spPr>
        <p:txBody>
          <a:bodyPr lIns="91262" tIns="45632" rIns="91262" bIns="45632">
            <a:spAutoFit/>
          </a:bodyPr>
          <a:lstStyle/>
          <a:p>
            <a:r>
              <a:rPr lang="zh-CN" altLang="en-US" sz="1351" b="1">
                <a:solidFill>
                  <a:schemeClr val="bg1">
                    <a:lumMod val="95000"/>
                  </a:schemeClr>
                </a:solidFill>
                <a:latin typeface="微软雅黑" pitchFamily="34" charset="-122"/>
                <a:ea typeface="微软雅黑" pitchFamily="34" charset="-122"/>
              </a:rPr>
              <a:t>标题</a:t>
            </a:r>
          </a:p>
        </p:txBody>
      </p:sp>
      <p:sp>
        <p:nvSpPr>
          <p:cNvPr id="26" name="TextBox 57"/>
          <p:cNvSpPr txBox="1">
            <a:spLocks noChangeArrowheads="1"/>
          </p:cNvSpPr>
          <p:nvPr/>
        </p:nvSpPr>
        <p:spPr bwMode="auto">
          <a:xfrm>
            <a:off x="4140300" y="1816445"/>
            <a:ext cx="1562060" cy="923152"/>
          </a:xfrm>
          <a:prstGeom prst="rect">
            <a:avLst/>
          </a:prstGeom>
          <a:noFill/>
          <a:ln w="9525">
            <a:noFill/>
            <a:miter lim="800000"/>
            <a:headEnd/>
            <a:tailEnd/>
          </a:ln>
        </p:spPr>
        <p:txBody>
          <a:bodyPr lIns="91262" tIns="45632" rIns="91262" bIns="45632">
            <a:spAutoFit/>
          </a:bodyPr>
          <a:lstStyle/>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27" name="Line 16"/>
          <p:cNvSpPr>
            <a:spLocks noChangeShapeType="1"/>
          </p:cNvSpPr>
          <p:nvPr/>
        </p:nvSpPr>
        <p:spPr bwMode="auto">
          <a:xfrm flipH="1">
            <a:off x="4119700" y="1610711"/>
            <a:ext cx="0" cy="1453039"/>
          </a:xfrm>
          <a:prstGeom prst="line">
            <a:avLst/>
          </a:prstGeom>
          <a:noFill/>
          <a:ln w="19050">
            <a:solidFill>
              <a:schemeClr val="tx1">
                <a:lumMod val="75000"/>
                <a:lumOff val="25000"/>
              </a:schemeClr>
            </a:solidFill>
            <a:prstDash val="sysDot"/>
            <a:round/>
            <a:headEnd type="oval" w="med" len="med"/>
            <a:tailEnd type="oval" w="med" len="med"/>
          </a:ln>
        </p:spPr>
        <p:txBody>
          <a:bodyPr lIns="91262" tIns="45632" rIns="91262" bIns="45632"/>
          <a:lstStyle/>
          <a:p>
            <a:endParaRPr lang="zh-CN" altLang="en-US" sz="1351" dirty="0">
              <a:solidFill>
                <a:schemeClr val="bg1">
                  <a:lumMod val="95000"/>
                </a:schemeClr>
              </a:solidFill>
              <a:ea typeface="微软雅黑" pitchFamily="34" charset="-122"/>
            </a:endParaRPr>
          </a:p>
        </p:txBody>
      </p:sp>
      <p:grpSp>
        <p:nvGrpSpPr>
          <p:cNvPr id="28" name="Group 138"/>
          <p:cNvGrpSpPr>
            <a:grpSpLocks/>
          </p:cNvGrpSpPr>
          <p:nvPr/>
        </p:nvGrpSpPr>
        <p:grpSpPr bwMode="auto">
          <a:xfrm>
            <a:off x="4024649" y="2982310"/>
            <a:ext cx="182188" cy="164307"/>
            <a:chOff x="1661" y="2750"/>
            <a:chExt cx="250" cy="250"/>
          </a:xfrm>
          <a:solidFill>
            <a:schemeClr val="accent5">
              <a:lumMod val="75000"/>
            </a:schemeClr>
          </a:solidFill>
        </p:grpSpPr>
        <p:sp>
          <p:nvSpPr>
            <p:cNvPr id="29" name="Oval 139"/>
            <p:cNvSpPr>
              <a:spLocks noChangeArrowheads="1"/>
            </p:cNvSpPr>
            <p:nvPr/>
          </p:nvSpPr>
          <p:spPr bwMode="auto">
            <a:xfrm>
              <a:off x="1661" y="2750"/>
              <a:ext cx="250" cy="250"/>
            </a:xfrm>
            <a:prstGeom prst="ellipse">
              <a:avLst/>
            </a:prstGeom>
            <a:solidFill>
              <a:schemeClr val="tx1">
                <a:lumMod val="75000"/>
                <a:lumOff val="25000"/>
              </a:schemeClr>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sp>
          <p:nvSpPr>
            <p:cNvPr id="30"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grpSp>
      <p:sp>
        <p:nvSpPr>
          <p:cNvPr id="31" name="AutoShape 6"/>
          <p:cNvSpPr>
            <a:spLocks noChangeArrowheads="1"/>
          </p:cNvSpPr>
          <p:nvPr/>
        </p:nvSpPr>
        <p:spPr bwMode="auto">
          <a:xfrm>
            <a:off x="5556608" y="3336639"/>
            <a:ext cx="1677709" cy="1213009"/>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91262" tIns="45632" rIns="91262" bIns="45632"/>
          <a:lstStyle/>
          <a:p>
            <a:pPr>
              <a:defRPr/>
            </a:pPr>
            <a:endParaRPr lang="zh-CN" altLang="en-US" sz="1351" dirty="0">
              <a:solidFill>
                <a:schemeClr val="bg1">
                  <a:lumMod val="95000"/>
                </a:schemeClr>
              </a:solidFill>
              <a:latin typeface="微软雅黑" pitchFamily="34" charset="-122"/>
              <a:ea typeface="微软雅黑" pitchFamily="34" charset="-122"/>
              <a:cs typeface="宋体" charset="0"/>
            </a:endParaRPr>
          </a:p>
        </p:txBody>
      </p:sp>
      <p:sp>
        <p:nvSpPr>
          <p:cNvPr id="32" name="Line 7"/>
          <p:cNvSpPr>
            <a:spLocks noChangeShapeType="1"/>
          </p:cNvSpPr>
          <p:nvPr/>
        </p:nvSpPr>
        <p:spPr bwMode="auto">
          <a:xfrm flipH="1">
            <a:off x="5692857" y="3069463"/>
            <a:ext cx="3169" cy="522923"/>
          </a:xfrm>
          <a:prstGeom prst="line">
            <a:avLst/>
          </a:prstGeom>
          <a:noFill/>
          <a:ln w="19050">
            <a:solidFill>
              <a:schemeClr val="tx1">
                <a:lumMod val="75000"/>
                <a:lumOff val="25000"/>
              </a:schemeClr>
            </a:solidFill>
            <a:prstDash val="sysDot"/>
            <a:round/>
            <a:headEnd type="oval" w="med" len="med"/>
            <a:tailEnd type="oval" w="med" len="med"/>
          </a:ln>
        </p:spPr>
        <p:txBody>
          <a:bodyPr lIns="91262" tIns="45632" rIns="91262" bIns="45632"/>
          <a:lstStyle/>
          <a:p>
            <a:endParaRPr lang="zh-CN" altLang="en-US" sz="1351" dirty="0">
              <a:solidFill>
                <a:schemeClr val="bg1">
                  <a:lumMod val="95000"/>
                </a:schemeClr>
              </a:solidFill>
              <a:ea typeface="微软雅黑" pitchFamily="34" charset="-122"/>
            </a:endParaRPr>
          </a:p>
        </p:txBody>
      </p:sp>
      <p:grpSp>
        <p:nvGrpSpPr>
          <p:cNvPr id="33" name="Group 138"/>
          <p:cNvGrpSpPr>
            <a:grpSpLocks/>
          </p:cNvGrpSpPr>
          <p:nvPr/>
        </p:nvGrpSpPr>
        <p:grpSpPr bwMode="auto">
          <a:xfrm>
            <a:off x="5608889" y="2982306"/>
            <a:ext cx="182188" cy="162878"/>
            <a:chOff x="1661" y="2750"/>
            <a:chExt cx="250" cy="250"/>
          </a:xfrm>
        </p:grpSpPr>
        <p:sp>
          <p:nvSpPr>
            <p:cNvPr id="34" name="Oval 139"/>
            <p:cNvSpPr>
              <a:spLocks noChangeArrowheads="1"/>
            </p:cNvSpPr>
            <p:nvPr/>
          </p:nvSpPr>
          <p:spPr bwMode="auto">
            <a:xfrm>
              <a:off x="1661" y="2750"/>
              <a:ext cx="250" cy="250"/>
            </a:xfrm>
            <a:prstGeom prst="ellipse">
              <a:avLst/>
            </a:prstGeom>
            <a:solidFill>
              <a:schemeClr val="tx1">
                <a:lumMod val="75000"/>
                <a:lumOff val="25000"/>
              </a:schemeClr>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sp>
          <p:nvSpPr>
            <p:cNvPr id="35"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grpSp>
      <p:sp>
        <p:nvSpPr>
          <p:cNvPr id="36" name="TextBox 57"/>
          <p:cNvSpPr txBox="1">
            <a:spLocks noChangeArrowheads="1"/>
          </p:cNvSpPr>
          <p:nvPr/>
        </p:nvSpPr>
        <p:spPr bwMode="auto">
          <a:xfrm>
            <a:off x="5737216" y="3438078"/>
            <a:ext cx="2282889" cy="300033"/>
          </a:xfrm>
          <a:prstGeom prst="rect">
            <a:avLst/>
          </a:prstGeom>
          <a:noFill/>
          <a:ln w="9525">
            <a:noFill/>
            <a:miter lim="800000"/>
            <a:headEnd/>
            <a:tailEnd/>
          </a:ln>
        </p:spPr>
        <p:txBody>
          <a:bodyPr lIns="91262" tIns="45632" rIns="91262" bIns="45632">
            <a:spAutoFit/>
          </a:bodyPr>
          <a:lstStyle/>
          <a:p>
            <a:r>
              <a:rPr lang="zh-CN" altLang="en-US" sz="1351" b="1">
                <a:solidFill>
                  <a:schemeClr val="bg1">
                    <a:lumMod val="95000"/>
                  </a:schemeClr>
                </a:solidFill>
                <a:latin typeface="微软雅黑" pitchFamily="34" charset="-122"/>
                <a:ea typeface="微软雅黑" pitchFamily="34" charset="-122"/>
              </a:rPr>
              <a:t>标题</a:t>
            </a:r>
          </a:p>
        </p:txBody>
      </p:sp>
      <p:sp>
        <p:nvSpPr>
          <p:cNvPr id="37" name="TextBox 57"/>
          <p:cNvSpPr txBox="1">
            <a:spLocks noChangeArrowheads="1"/>
          </p:cNvSpPr>
          <p:nvPr/>
        </p:nvSpPr>
        <p:spPr bwMode="auto">
          <a:xfrm>
            <a:off x="5754643" y="3652388"/>
            <a:ext cx="1411558" cy="923152"/>
          </a:xfrm>
          <a:prstGeom prst="rect">
            <a:avLst/>
          </a:prstGeom>
          <a:noFill/>
          <a:ln w="9525">
            <a:noFill/>
            <a:miter lim="800000"/>
            <a:headEnd/>
            <a:tailEnd/>
          </a:ln>
        </p:spPr>
        <p:txBody>
          <a:bodyPr lIns="91262" tIns="45632" rIns="91262" bIns="45632">
            <a:spAutoFit/>
          </a:bodyPr>
          <a:lstStyle/>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38" name="AutoShape 4"/>
          <p:cNvSpPr>
            <a:spLocks noChangeArrowheads="1"/>
          </p:cNvSpPr>
          <p:nvPr/>
        </p:nvSpPr>
        <p:spPr bwMode="auto">
          <a:xfrm>
            <a:off x="6332884" y="1450687"/>
            <a:ext cx="1615924" cy="1353027"/>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91262" tIns="45632" rIns="91262" bIns="45632" anchor="ctr"/>
          <a:lstStyle/>
          <a:p>
            <a:pPr>
              <a:defRPr/>
            </a:pPr>
            <a:endParaRPr lang="zh-CN" altLang="en-US" sz="1351" dirty="0">
              <a:solidFill>
                <a:schemeClr val="bg1">
                  <a:lumMod val="95000"/>
                </a:schemeClr>
              </a:solidFill>
              <a:latin typeface="微软雅黑" pitchFamily="34" charset="-122"/>
              <a:ea typeface="微软雅黑" pitchFamily="34" charset="-122"/>
              <a:cs typeface="宋体" charset="0"/>
            </a:endParaRPr>
          </a:p>
        </p:txBody>
      </p:sp>
      <p:sp>
        <p:nvSpPr>
          <p:cNvPr id="39" name="Line 14"/>
          <p:cNvSpPr>
            <a:spLocks noChangeShapeType="1"/>
          </p:cNvSpPr>
          <p:nvPr/>
        </p:nvSpPr>
        <p:spPr bwMode="auto">
          <a:xfrm flipH="1">
            <a:off x="6483386" y="1637858"/>
            <a:ext cx="0" cy="1425893"/>
          </a:xfrm>
          <a:prstGeom prst="line">
            <a:avLst/>
          </a:prstGeom>
          <a:noFill/>
          <a:ln w="19050">
            <a:solidFill>
              <a:srgbClr val="9A2222"/>
            </a:solidFill>
            <a:prstDash val="sysDot"/>
            <a:round/>
            <a:headEnd type="oval" w="med" len="med"/>
            <a:tailEnd type="oval" w="med" len="med"/>
          </a:ln>
        </p:spPr>
        <p:txBody>
          <a:bodyPr lIns="91262" tIns="45632" rIns="91262" bIns="45632"/>
          <a:lstStyle/>
          <a:p>
            <a:endParaRPr lang="zh-CN" altLang="en-US" sz="1351" dirty="0">
              <a:solidFill>
                <a:schemeClr val="bg1">
                  <a:lumMod val="95000"/>
                </a:schemeClr>
              </a:solidFill>
              <a:ea typeface="微软雅黑" pitchFamily="34" charset="-122"/>
            </a:endParaRPr>
          </a:p>
        </p:txBody>
      </p:sp>
      <p:grpSp>
        <p:nvGrpSpPr>
          <p:cNvPr id="40" name="Group 138"/>
          <p:cNvGrpSpPr>
            <a:grpSpLocks/>
          </p:cNvGrpSpPr>
          <p:nvPr/>
        </p:nvGrpSpPr>
        <p:grpSpPr bwMode="auto">
          <a:xfrm>
            <a:off x="6399423" y="2985166"/>
            <a:ext cx="182187" cy="164307"/>
            <a:chOff x="1661" y="2750"/>
            <a:chExt cx="250" cy="250"/>
          </a:xfrm>
        </p:grpSpPr>
        <p:sp>
          <p:nvSpPr>
            <p:cNvPr id="41" name="Oval 139"/>
            <p:cNvSpPr>
              <a:spLocks noChangeArrowheads="1"/>
            </p:cNvSpPr>
            <p:nvPr/>
          </p:nvSpPr>
          <p:spPr bwMode="auto">
            <a:xfrm>
              <a:off x="1661" y="2750"/>
              <a:ext cx="250" cy="250"/>
            </a:xfrm>
            <a:prstGeom prst="ellipse">
              <a:avLst/>
            </a:prstGeom>
            <a:solidFill>
              <a:srgbClr val="9A2222"/>
            </a:solidFill>
            <a:ln>
              <a:noFill/>
            </a:ln>
            <a:extLst/>
          </p:spPr>
          <p:txBody>
            <a:bodyPr wrap="none" anchor="ctr"/>
            <a:lstStyle/>
            <a:p>
              <a:pPr algn="ctr">
                <a:defRPr/>
              </a:pPr>
              <a:endParaRPr lang="ko-KR" altLang="en-US" sz="1351">
                <a:solidFill>
                  <a:schemeClr val="bg1">
                    <a:lumMod val="95000"/>
                  </a:schemeClr>
                </a:solidFill>
                <a:latin typeface="微软雅黑" pitchFamily="34" charset="-122"/>
                <a:ea typeface="Malgun Gothic" pitchFamily="34" charset="-127"/>
              </a:endParaRPr>
            </a:p>
          </p:txBody>
        </p:sp>
        <p:sp>
          <p:nvSpPr>
            <p:cNvPr id="42"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351">
                <a:solidFill>
                  <a:schemeClr val="bg1">
                    <a:lumMod val="95000"/>
                  </a:schemeClr>
                </a:solidFill>
                <a:latin typeface="微软雅黑" pitchFamily="34" charset="-122"/>
                <a:ea typeface="Malgun Gothic" pitchFamily="34" charset="-127"/>
              </a:endParaRPr>
            </a:p>
          </p:txBody>
        </p:sp>
      </p:grpSp>
      <p:sp>
        <p:nvSpPr>
          <p:cNvPr id="43" name="TextBox 57"/>
          <p:cNvSpPr txBox="1">
            <a:spLocks noChangeArrowheads="1"/>
          </p:cNvSpPr>
          <p:nvPr/>
        </p:nvSpPr>
        <p:spPr bwMode="auto">
          <a:xfrm>
            <a:off x="6519831" y="1512122"/>
            <a:ext cx="1428984" cy="300033"/>
          </a:xfrm>
          <a:prstGeom prst="rect">
            <a:avLst/>
          </a:prstGeom>
          <a:noFill/>
          <a:ln w="9525">
            <a:noFill/>
            <a:miter lim="800000"/>
            <a:headEnd/>
            <a:tailEnd/>
          </a:ln>
        </p:spPr>
        <p:txBody>
          <a:bodyPr lIns="91262" tIns="45632" rIns="91262" bIns="45632">
            <a:spAutoFit/>
          </a:bodyPr>
          <a:lstStyle/>
          <a:p>
            <a:r>
              <a:rPr lang="zh-CN" altLang="en-US" sz="1351" b="1">
                <a:solidFill>
                  <a:schemeClr val="bg1">
                    <a:lumMod val="95000"/>
                  </a:schemeClr>
                </a:solidFill>
                <a:latin typeface="微软雅黑" pitchFamily="34" charset="-122"/>
                <a:ea typeface="微软雅黑" pitchFamily="34" charset="-122"/>
              </a:rPr>
              <a:t>标题</a:t>
            </a:r>
          </a:p>
        </p:txBody>
      </p:sp>
      <p:sp>
        <p:nvSpPr>
          <p:cNvPr id="44" name="TextBox 57"/>
          <p:cNvSpPr txBox="1">
            <a:spLocks noChangeArrowheads="1"/>
          </p:cNvSpPr>
          <p:nvPr/>
        </p:nvSpPr>
        <p:spPr bwMode="auto">
          <a:xfrm>
            <a:off x="6519831" y="1849307"/>
            <a:ext cx="1428984" cy="923152"/>
          </a:xfrm>
          <a:prstGeom prst="rect">
            <a:avLst/>
          </a:prstGeom>
          <a:noFill/>
          <a:ln w="9525">
            <a:noFill/>
            <a:miter lim="800000"/>
            <a:headEnd/>
            <a:tailEnd/>
          </a:ln>
        </p:spPr>
        <p:txBody>
          <a:bodyPr lIns="91262" tIns="45632" rIns="91262" bIns="45632">
            <a:spAutoFit/>
          </a:bodyPr>
          <a:lstStyle/>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01399"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46" name="TextBox 45"/>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年度工作概述</a:t>
            </a:r>
          </a:p>
        </p:txBody>
      </p:sp>
    </p:spTree>
    <p:extLst>
      <p:ext uri="{BB962C8B-B14F-4D97-AF65-F5344CB8AC3E}">
        <p14:creationId xmlns:p14="http://schemas.microsoft.com/office/powerpoint/2010/main" val="4012121324"/>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by="(-#ppt_w*2)" calcmode="lin" valueType="num">
                                      <p:cBhvr rctx="PPT">
                                        <p:cTn id="7" dur="250" autoRev="1" fill="hold">
                                          <p:stCondLst>
                                            <p:cond delay="0"/>
                                          </p:stCondLst>
                                        </p:cTn>
                                        <p:tgtEl>
                                          <p:spTgt spid="46"/>
                                        </p:tgtEl>
                                        <p:attrNameLst>
                                          <p:attrName>ppt_w</p:attrName>
                                        </p:attrNameLst>
                                      </p:cBhvr>
                                    </p:anim>
                                    <p:anim by="(#ppt_w*0.50)" calcmode="lin" valueType="num">
                                      <p:cBhvr>
                                        <p:cTn id="8" dur="250" decel="50000" autoRev="1" fill="hold">
                                          <p:stCondLst>
                                            <p:cond delay="0"/>
                                          </p:stCondLst>
                                        </p:cTn>
                                        <p:tgtEl>
                                          <p:spTgt spid="46"/>
                                        </p:tgtEl>
                                        <p:attrNameLst>
                                          <p:attrName>ppt_x</p:attrName>
                                        </p:attrNameLst>
                                      </p:cBhvr>
                                    </p:anim>
                                    <p:anim from="(-#ppt_h/2)" to="(#ppt_y)" calcmode="lin" valueType="num">
                                      <p:cBhvr>
                                        <p:cTn id="9" dur="500" fill="hold">
                                          <p:stCondLst>
                                            <p:cond delay="0"/>
                                          </p:stCondLst>
                                        </p:cTn>
                                        <p:tgtEl>
                                          <p:spTgt spid="46"/>
                                        </p:tgtEl>
                                        <p:attrNameLst>
                                          <p:attrName>ppt_y</p:attrName>
                                        </p:attrNameLst>
                                      </p:cBhvr>
                                    </p:anim>
                                    <p:animRot by="21600000">
                                      <p:cBhvr>
                                        <p:cTn id="10" dur="500" fill="hold">
                                          <p:stCondLst>
                                            <p:cond delay="0"/>
                                          </p:stCondLst>
                                        </p:cTn>
                                        <p:tgtEl>
                                          <p:spTgt spid="46"/>
                                        </p:tgtEl>
                                        <p:attrNameLst>
                                          <p:attrName>r</p:attrName>
                                        </p:attrNameLst>
                                      </p:cBhvr>
                                    </p:animRot>
                                  </p:childTnLst>
                                </p:cTn>
                              </p:par>
                            </p:childTnLst>
                          </p:cTn>
                        </p:par>
                        <p:par>
                          <p:cTn id="11" fill="hold">
                            <p:stCondLst>
                              <p:cond delay="750"/>
                            </p:stCondLst>
                            <p:childTnLst>
                              <p:par>
                                <p:cTn id="12" presetID="2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1000"/>
                                        <p:tgtEl>
                                          <p:spTgt spid="2"/>
                                        </p:tgtEl>
                                      </p:cBhvr>
                                    </p:animEffect>
                                  </p:childTnLst>
                                </p:cTn>
                              </p:par>
                            </p:childTnLst>
                          </p:cTn>
                        </p:par>
                        <p:par>
                          <p:cTn id="15" fill="hold">
                            <p:stCondLst>
                              <p:cond delay="1750"/>
                            </p:stCondLst>
                            <p:childTnLst>
                              <p:par>
                                <p:cTn id="16" presetID="23" presetClass="entr" presetSubtype="3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250" fill="hold"/>
                                        <p:tgtEl>
                                          <p:spTgt spid="14"/>
                                        </p:tgtEl>
                                        <p:attrNameLst>
                                          <p:attrName>ppt_w</p:attrName>
                                        </p:attrNameLst>
                                      </p:cBhvr>
                                      <p:tavLst>
                                        <p:tav tm="0">
                                          <p:val>
                                            <p:strVal val="4*#ppt_w"/>
                                          </p:val>
                                        </p:tav>
                                        <p:tav tm="100000">
                                          <p:val>
                                            <p:strVal val="#ppt_w"/>
                                          </p:val>
                                        </p:tav>
                                      </p:tavLst>
                                    </p:anim>
                                    <p:anim calcmode="lin" valueType="num">
                                      <p:cBhvr>
                                        <p:cTn id="19" dur="250" fill="hold"/>
                                        <p:tgtEl>
                                          <p:spTgt spid="14"/>
                                        </p:tgtEl>
                                        <p:attrNameLst>
                                          <p:attrName>ppt_h</p:attrName>
                                        </p:attrNameLst>
                                      </p:cBhvr>
                                      <p:tavLst>
                                        <p:tav tm="0">
                                          <p:val>
                                            <p:strVal val="4*#ppt_h"/>
                                          </p:val>
                                        </p:tav>
                                        <p:tav tm="100000">
                                          <p:val>
                                            <p:strVal val="#ppt_h"/>
                                          </p:val>
                                        </p:tav>
                                      </p:tavLst>
                                    </p:anim>
                                  </p:childTnLst>
                                </p:cTn>
                              </p:par>
                              <p:par>
                                <p:cTn id="20" presetID="23" presetClass="entr" presetSubtype="32" fill="hold" nodeType="withEffect">
                                  <p:stCondLst>
                                    <p:cond delay="250"/>
                                  </p:stCondLst>
                                  <p:childTnLst>
                                    <p:set>
                                      <p:cBhvr>
                                        <p:cTn id="21" dur="1" fill="hold">
                                          <p:stCondLst>
                                            <p:cond delay="0"/>
                                          </p:stCondLst>
                                        </p:cTn>
                                        <p:tgtEl>
                                          <p:spTgt spid="5"/>
                                        </p:tgtEl>
                                        <p:attrNameLst>
                                          <p:attrName>style.visibility</p:attrName>
                                        </p:attrNameLst>
                                      </p:cBhvr>
                                      <p:to>
                                        <p:strVal val="visible"/>
                                      </p:to>
                                    </p:set>
                                    <p:anim calcmode="lin" valueType="num">
                                      <p:cBhvr>
                                        <p:cTn id="22" dur="250" fill="hold"/>
                                        <p:tgtEl>
                                          <p:spTgt spid="5"/>
                                        </p:tgtEl>
                                        <p:attrNameLst>
                                          <p:attrName>ppt_w</p:attrName>
                                        </p:attrNameLst>
                                      </p:cBhvr>
                                      <p:tavLst>
                                        <p:tav tm="0">
                                          <p:val>
                                            <p:strVal val="4*#ppt_w"/>
                                          </p:val>
                                        </p:tav>
                                        <p:tav tm="100000">
                                          <p:val>
                                            <p:strVal val="#ppt_w"/>
                                          </p:val>
                                        </p:tav>
                                      </p:tavLst>
                                    </p:anim>
                                    <p:anim calcmode="lin" valueType="num">
                                      <p:cBhvr>
                                        <p:cTn id="23" dur="250" fill="hold"/>
                                        <p:tgtEl>
                                          <p:spTgt spid="5"/>
                                        </p:tgtEl>
                                        <p:attrNameLst>
                                          <p:attrName>ppt_h</p:attrName>
                                        </p:attrNameLst>
                                      </p:cBhvr>
                                      <p:tavLst>
                                        <p:tav tm="0">
                                          <p:val>
                                            <p:strVal val="4*#ppt_h"/>
                                          </p:val>
                                        </p:tav>
                                        <p:tav tm="100000">
                                          <p:val>
                                            <p:strVal val="#ppt_h"/>
                                          </p:val>
                                        </p:tav>
                                      </p:tavLst>
                                    </p:anim>
                                  </p:childTnLst>
                                </p:cTn>
                              </p:par>
                              <p:par>
                                <p:cTn id="24" presetID="23" presetClass="entr" presetSubtype="32" fill="hold" nodeType="withEffect">
                                  <p:stCondLst>
                                    <p:cond delay="500"/>
                                  </p:stCondLst>
                                  <p:childTnLst>
                                    <p:set>
                                      <p:cBhvr>
                                        <p:cTn id="25" dur="1" fill="hold">
                                          <p:stCondLst>
                                            <p:cond delay="0"/>
                                          </p:stCondLst>
                                        </p:cTn>
                                        <p:tgtEl>
                                          <p:spTgt spid="21"/>
                                        </p:tgtEl>
                                        <p:attrNameLst>
                                          <p:attrName>style.visibility</p:attrName>
                                        </p:attrNameLst>
                                      </p:cBhvr>
                                      <p:to>
                                        <p:strVal val="visible"/>
                                      </p:to>
                                    </p:set>
                                    <p:anim calcmode="lin" valueType="num">
                                      <p:cBhvr>
                                        <p:cTn id="26" dur="250" fill="hold"/>
                                        <p:tgtEl>
                                          <p:spTgt spid="21"/>
                                        </p:tgtEl>
                                        <p:attrNameLst>
                                          <p:attrName>ppt_w</p:attrName>
                                        </p:attrNameLst>
                                      </p:cBhvr>
                                      <p:tavLst>
                                        <p:tav tm="0">
                                          <p:val>
                                            <p:strVal val="4*#ppt_w"/>
                                          </p:val>
                                        </p:tav>
                                        <p:tav tm="100000">
                                          <p:val>
                                            <p:strVal val="#ppt_w"/>
                                          </p:val>
                                        </p:tav>
                                      </p:tavLst>
                                    </p:anim>
                                    <p:anim calcmode="lin" valueType="num">
                                      <p:cBhvr>
                                        <p:cTn id="27" dur="250" fill="hold"/>
                                        <p:tgtEl>
                                          <p:spTgt spid="21"/>
                                        </p:tgtEl>
                                        <p:attrNameLst>
                                          <p:attrName>ppt_h</p:attrName>
                                        </p:attrNameLst>
                                      </p:cBhvr>
                                      <p:tavLst>
                                        <p:tav tm="0">
                                          <p:val>
                                            <p:strVal val="4*#ppt_h"/>
                                          </p:val>
                                        </p:tav>
                                        <p:tav tm="100000">
                                          <p:val>
                                            <p:strVal val="#ppt_h"/>
                                          </p:val>
                                        </p:tav>
                                      </p:tavLst>
                                    </p:anim>
                                  </p:childTnLst>
                                </p:cTn>
                              </p:par>
                              <p:par>
                                <p:cTn id="28" presetID="23" presetClass="entr" presetSubtype="32" fill="hold" nodeType="withEffect">
                                  <p:stCondLst>
                                    <p:cond delay="750"/>
                                  </p:stCondLst>
                                  <p:childTnLst>
                                    <p:set>
                                      <p:cBhvr>
                                        <p:cTn id="29" dur="1" fill="hold">
                                          <p:stCondLst>
                                            <p:cond delay="0"/>
                                          </p:stCondLst>
                                        </p:cTn>
                                        <p:tgtEl>
                                          <p:spTgt spid="28"/>
                                        </p:tgtEl>
                                        <p:attrNameLst>
                                          <p:attrName>style.visibility</p:attrName>
                                        </p:attrNameLst>
                                      </p:cBhvr>
                                      <p:to>
                                        <p:strVal val="visible"/>
                                      </p:to>
                                    </p:set>
                                    <p:anim calcmode="lin" valueType="num">
                                      <p:cBhvr>
                                        <p:cTn id="30" dur="250" fill="hold"/>
                                        <p:tgtEl>
                                          <p:spTgt spid="28"/>
                                        </p:tgtEl>
                                        <p:attrNameLst>
                                          <p:attrName>ppt_w</p:attrName>
                                        </p:attrNameLst>
                                      </p:cBhvr>
                                      <p:tavLst>
                                        <p:tav tm="0">
                                          <p:val>
                                            <p:strVal val="4*#ppt_w"/>
                                          </p:val>
                                        </p:tav>
                                        <p:tav tm="100000">
                                          <p:val>
                                            <p:strVal val="#ppt_w"/>
                                          </p:val>
                                        </p:tav>
                                      </p:tavLst>
                                    </p:anim>
                                    <p:anim calcmode="lin" valueType="num">
                                      <p:cBhvr>
                                        <p:cTn id="31" dur="250" fill="hold"/>
                                        <p:tgtEl>
                                          <p:spTgt spid="28"/>
                                        </p:tgtEl>
                                        <p:attrNameLst>
                                          <p:attrName>ppt_h</p:attrName>
                                        </p:attrNameLst>
                                      </p:cBhvr>
                                      <p:tavLst>
                                        <p:tav tm="0">
                                          <p:val>
                                            <p:strVal val="4*#ppt_h"/>
                                          </p:val>
                                        </p:tav>
                                        <p:tav tm="100000">
                                          <p:val>
                                            <p:strVal val="#ppt_h"/>
                                          </p:val>
                                        </p:tav>
                                      </p:tavLst>
                                    </p:anim>
                                  </p:childTnLst>
                                </p:cTn>
                              </p:par>
                              <p:par>
                                <p:cTn id="32" presetID="23" presetClass="entr" presetSubtype="32" fill="hold" nodeType="withEffect">
                                  <p:stCondLst>
                                    <p:cond delay="1000"/>
                                  </p:stCondLst>
                                  <p:childTnLst>
                                    <p:set>
                                      <p:cBhvr>
                                        <p:cTn id="33" dur="1" fill="hold">
                                          <p:stCondLst>
                                            <p:cond delay="0"/>
                                          </p:stCondLst>
                                        </p:cTn>
                                        <p:tgtEl>
                                          <p:spTgt spid="33"/>
                                        </p:tgtEl>
                                        <p:attrNameLst>
                                          <p:attrName>style.visibility</p:attrName>
                                        </p:attrNameLst>
                                      </p:cBhvr>
                                      <p:to>
                                        <p:strVal val="visible"/>
                                      </p:to>
                                    </p:set>
                                    <p:anim calcmode="lin" valueType="num">
                                      <p:cBhvr>
                                        <p:cTn id="34" dur="250" fill="hold"/>
                                        <p:tgtEl>
                                          <p:spTgt spid="33"/>
                                        </p:tgtEl>
                                        <p:attrNameLst>
                                          <p:attrName>ppt_w</p:attrName>
                                        </p:attrNameLst>
                                      </p:cBhvr>
                                      <p:tavLst>
                                        <p:tav tm="0">
                                          <p:val>
                                            <p:strVal val="4*#ppt_w"/>
                                          </p:val>
                                        </p:tav>
                                        <p:tav tm="100000">
                                          <p:val>
                                            <p:strVal val="#ppt_w"/>
                                          </p:val>
                                        </p:tav>
                                      </p:tavLst>
                                    </p:anim>
                                    <p:anim calcmode="lin" valueType="num">
                                      <p:cBhvr>
                                        <p:cTn id="35" dur="250" fill="hold"/>
                                        <p:tgtEl>
                                          <p:spTgt spid="33"/>
                                        </p:tgtEl>
                                        <p:attrNameLst>
                                          <p:attrName>ppt_h</p:attrName>
                                        </p:attrNameLst>
                                      </p:cBhvr>
                                      <p:tavLst>
                                        <p:tav tm="0">
                                          <p:val>
                                            <p:strVal val="4*#ppt_h"/>
                                          </p:val>
                                        </p:tav>
                                        <p:tav tm="100000">
                                          <p:val>
                                            <p:strVal val="#ppt_h"/>
                                          </p:val>
                                        </p:tav>
                                      </p:tavLst>
                                    </p:anim>
                                  </p:childTnLst>
                                </p:cTn>
                              </p:par>
                              <p:par>
                                <p:cTn id="36" presetID="23" presetClass="entr" presetSubtype="32" fill="hold" nodeType="withEffect">
                                  <p:stCondLst>
                                    <p:cond delay="1250"/>
                                  </p:stCondLst>
                                  <p:childTnLst>
                                    <p:set>
                                      <p:cBhvr>
                                        <p:cTn id="37" dur="1" fill="hold">
                                          <p:stCondLst>
                                            <p:cond delay="0"/>
                                          </p:stCondLst>
                                        </p:cTn>
                                        <p:tgtEl>
                                          <p:spTgt spid="40"/>
                                        </p:tgtEl>
                                        <p:attrNameLst>
                                          <p:attrName>style.visibility</p:attrName>
                                        </p:attrNameLst>
                                      </p:cBhvr>
                                      <p:to>
                                        <p:strVal val="visible"/>
                                      </p:to>
                                    </p:set>
                                    <p:anim calcmode="lin" valueType="num">
                                      <p:cBhvr>
                                        <p:cTn id="38" dur="250" fill="hold"/>
                                        <p:tgtEl>
                                          <p:spTgt spid="40"/>
                                        </p:tgtEl>
                                        <p:attrNameLst>
                                          <p:attrName>ppt_w</p:attrName>
                                        </p:attrNameLst>
                                      </p:cBhvr>
                                      <p:tavLst>
                                        <p:tav tm="0">
                                          <p:val>
                                            <p:strVal val="4*#ppt_w"/>
                                          </p:val>
                                        </p:tav>
                                        <p:tav tm="100000">
                                          <p:val>
                                            <p:strVal val="#ppt_w"/>
                                          </p:val>
                                        </p:tav>
                                      </p:tavLst>
                                    </p:anim>
                                    <p:anim calcmode="lin" valueType="num">
                                      <p:cBhvr>
                                        <p:cTn id="39" dur="250" fill="hold"/>
                                        <p:tgtEl>
                                          <p:spTgt spid="40"/>
                                        </p:tgtEl>
                                        <p:attrNameLst>
                                          <p:attrName>ppt_h</p:attrName>
                                        </p:attrNameLst>
                                      </p:cBhvr>
                                      <p:tavLst>
                                        <p:tav tm="0">
                                          <p:val>
                                            <p:strVal val="4*#ppt_h"/>
                                          </p:val>
                                        </p:tav>
                                        <p:tav tm="100000">
                                          <p:val>
                                            <p:strVal val="#ppt_h"/>
                                          </p:val>
                                        </p:tav>
                                      </p:tavLst>
                                    </p:anim>
                                  </p:childTnLst>
                                </p:cTn>
                              </p:par>
                            </p:childTnLst>
                          </p:cTn>
                        </p:par>
                        <p:par>
                          <p:cTn id="40" fill="hold">
                            <p:stCondLst>
                              <p:cond delay="3250"/>
                            </p:stCondLst>
                            <p:childTnLst>
                              <p:par>
                                <p:cTn id="41" presetID="22"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up)">
                                      <p:cBhvr>
                                        <p:cTn id="46" dur="500"/>
                                        <p:tgtEl>
                                          <p:spTgt spid="20"/>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up)">
                                      <p:cBhvr>
                                        <p:cTn id="49" dur="500"/>
                                        <p:tgtEl>
                                          <p:spTgt spid="32"/>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down)">
                                      <p:cBhvr>
                                        <p:cTn id="55" dur="500"/>
                                        <p:tgtEl>
                                          <p:spTgt spid="27"/>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down)">
                                      <p:cBhvr>
                                        <p:cTn id="58" dur="500"/>
                                        <p:tgtEl>
                                          <p:spTgt spid="39"/>
                                        </p:tgtEl>
                                      </p:cBhvr>
                                    </p:animEffect>
                                  </p:childTnLst>
                                </p:cTn>
                              </p:par>
                            </p:childTnLst>
                          </p:cTn>
                        </p:par>
                        <p:par>
                          <p:cTn id="59" fill="hold">
                            <p:stCondLst>
                              <p:cond delay="3750"/>
                            </p:stCondLst>
                            <p:childTnLst>
                              <p:par>
                                <p:cTn id="60" presetID="21" presetClass="entr" presetSubtype="1" fill="hold" grpId="0"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heel(1)">
                                      <p:cBhvr>
                                        <p:cTn id="62" dur="1000"/>
                                        <p:tgtEl>
                                          <p:spTgt spid="3"/>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heel(1)">
                                      <p:cBhvr>
                                        <p:cTn id="65" dur="1000"/>
                                        <p:tgtEl>
                                          <p:spTgt spid="24"/>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heel(1)">
                                      <p:cBhvr>
                                        <p:cTn id="68" dur="1000"/>
                                        <p:tgtEl>
                                          <p:spTgt spid="38"/>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heel(1)">
                                      <p:cBhvr>
                                        <p:cTn id="71" dur="1000"/>
                                        <p:tgtEl>
                                          <p:spTgt spid="10"/>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heel(1)">
                                      <p:cBhvr>
                                        <p:cTn id="74" dur="1000"/>
                                        <p:tgtEl>
                                          <p:spTgt spid="17"/>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heel(1)">
                                      <p:cBhvr>
                                        <p:cTn id="77" dur="1000"/>
                                        <p:tgtEl>
                                          <p:spTgt spid="31"/>
                                        </p:tgtEl>
                                      </p:cBhvr>
                                    </p:animEffect>
                                  </p:childTnLst>
                                </p:cTn>
                              </p:par>
                            </p:childTnLst>
                          </p:cTn>
                        </p:par>
                        <p:par>
                          <p:cTn id="78" fill="hold">
                            <p:stCondLst>
                              <p:cond delay="4750"/>
                            </p:stCondLst>
                            <p:childTnLst>
                              <p:par>
                                <p:cTn id="79" presetID="42" presetClass="entr" presetSubtype="0"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500"/>
                                        <p:tgtEl>
                                          <p:spTgt spid="8"/>
                                        </p:tgtEl>
                                      </p:cBhvr>
                                    </p:animEffect>
                                    <p:anim calcmode="lin" valueType="num">
                                      <p:cBhvr>
                                        <p:cTn id="82" dur="500" fill="hold"/>
                                        <p:tgtEl>
                                          <p:spTgt spid="8"/>
                                        </p:tgtEl>
                                        <p:attrNameLst>
                                          <p:attrName>ppt_x</p:attrName>
                                        </p:attrNameLst>
                                      </p:cBhvr>
                                      <p:tavLst>
                                        <p:tav tm="0">
                                          <p:val>
                                            <p:strVal val="#ppt_x"/>
                                          </p:val>
                                        </p:tav>
                                        <p:tav tm="100000">
                                          <p:val>
                                            <p:strVal val="#ppt_x"/>
                                          </p:val>
                                        </p:tav>
                                      </p:tavLst>
                                    </p:anim>
                                    <p:anim calcmode="lin" valueType="num">
                                      <p:cBhvr>
                                        <p:cTn id="83" dur="500" fill="hold"/>
                                        <p:tgtEl>
                                          <p:spTgt spid="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anim calcmode="lin" valueType="num">
                                      <p:cBhvr>
                                        <p:cTn id="87" dur="500" fill="hold"/>
                                        <p:tgtEl>
                                          <p:spTgt spid="9"/>
                                        </p:tgtEl>
                                        <p:attrNameLst>
                                          <p:attrName>ppt_x</p:attrName>
                                        </p:attrNameLst>
                                      </p:cBhvr>
                                      <p:tavLst>
                                        <p:tav tm="0">
                                          <p:val>
                                            <p:strVal val="#ppt_x"/>
                                          </p:val>
                                        </p:tav>
                                        <p:tav tm="100000">
                                          <p:val>
                                            <p:strVal val="#ppt_x"/>
                                          </p:val>
                                        </p:tav>
                                      </p:tavLst>
                                    </p:anim>
                                    <p:anim calcmode="lin" valueType="num">
                                      <p:cBhvr>
                                        <p:cTn id="88" dur="500" fill="hold"/>
                                        <p:tgtEl>
                                          <p:spTgt spid="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500"/>
                                        <p:tgtEl>
                                          <p:spTgt spid="25"/>
                                        </p:tgtEl>
                                      </p:cBhvr>
                                    </p:animEffect>
                                    <p:anim calcmode="lin" valueType="num">
                                      <p:cBhvr>
                                        <p:cTn id="92" dur="500" fill="hold"/>
                                        <p:tgtEl>
                                          <p:spTgt spid="25"/>
                                        </p:tgtEl>
                                        <p:attrNameLst>
                                          <p:attrName>ppt_x</p:attrName>
                                        </p:attrNameLst>
                                      </p:cBhvr>
                                      <p:tavLst>
                                        <p:tav tm="0">
                                          <p:val>
                                            <p:strVal val="#ppt_x"/>
                                          </p:val>
                                        </p:tav>
                                        <p:tav tm="100000">
                                          <p:val>
                                            <p:strVal val="#ppt_x"/>
                                          </p:val>
                                        </p:tav>
                                      </p:tavLst>
                                    </p:anim>
                                    <p:anim calcmode="lin" valueType="num">
                                      <p:cBhvr>
                                        <p:cTn id="93" dur="500" fill="hold"/>
                                        <p:tgtEl>
                                          <p:spTgt spid="2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fade">
                                      <p:cBhvr>
                                        <p:cTn id="96" dur="500"/>
                                        <p:tgtEl>
                                          <p:spTgt spid="26"/>
                                        </p:tgtEl>
                                      </p:cBhvr>
                                    </p:animEffect>
                                    <p:anim calcmode="lin" valueType="num">
                                      <p:cBhvr>
                                        <p:cTn id="97" dur="500" fill="hold"/>
                                        <p:tgtEl>
                                          <p:spTgt spid="26"/>
                                        </p:tgtEl>
                                        <p:attrNameLst>
                                          <p:attrName>ppt_x</p:attrName>
                                        </p:attrNameLst>
                                      </p:cBhvr>
                                      <p:tavLst>
                                        <p:tav tm="0">
                                          <p:val>
                                            <p:strVal val="#ppt_x"/>
                                          </p:val>
                                        </p:tav>
                                        <p:tav tm="100000">
                                          <p:val>
                                            <p:strVal val="#ppt_x"/>
                                          </p:val>
                                        </p:tav>
                                      </p:tavLst>
                                    </p:anim>
                                    <p:anim calcmode="lin" valueType="num">
                                      <p:cBhvr>
                                        <p:cTn id="98" dur="500" fill="hold"/>
                                        <p:tgtEl>
                                          <p:spTgt spid="2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500"/>
                                        <p:tgtEl>
                                          <p:spTgt spid="43"/>
                                        </p:tgtEl>
                                      </p:cBhvr>
                                    </p:animEffect>
                                    <p:anim calcmode="lin" valueType="num">
                                      <p:cBhvr>
                                        <p:cTn id="102" dur="500" fill="hold"/>
                                        <p:tgtEl>
                                          <p:spTgt spid="43"/>
                                        </p:tgtEl>
                                        <p:attrNameLst>
                                          <p:attrName>ppt_x</p:attrName>
                                        </p:attrNameLst>
                                      </p:cBhvr>
                                      <p:tavLst>
                                        <p:tav tm="0">
                                          <p:val>
                                            <p:strVal val="#ppt_x"/>
                                          </p:val>
                                        </p:tav>
                                        <p:tav tm="100000">
                                          <p:val>
                                            <p:strVal val="#ppt_x"/>
                                          </p:val>
                                        </p:tav>
                                      </p:tavLst>
                                    </p:anim>
                                    <p:anim calcmode="lin" valueType="num">
                                      <p:cBhvr>
                                        <p:cTn id="103" dur="500" fill="hold"/>
                                        <p:tgtEl>
                                          <p:spTgt spid="4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500"/>
                                        <p:tgtEl>
                                          <p:spTgt spid="44"/>
                                        </p:tgtEl>
                                      </p:cBhvr>
                                    </p:animEffect>
                                    <p:anim calcmode="lin" valueType="num">
                                      <p:cBhvr>
                                        <p:cTn id="107" dur="500" fill="hold"/>
                                        <p:tgtEl>
                                          <p:spTgt spid="44"/>
                                        </p:tgtEl>
                                        <p:attrNameLst>
                                          <p:attrName>ppt_x</p:attrName>
                                        </p:attrNameLst>
                                      </p:cBhvr>
                                      <p:tavLst>
                                        <p:tav tm="0">
                                          <p:val>
                                            <p:strVal val="#ppt_x"/>
                                          </p:val>
                                        </p:tav>
                                        <p:tav tm="100000">
                                          <p:val>
                                            <p:strVal val="#ppt_x"/>
                                          </p:val>
                                        </p:tav>
                                      </p:tavLst>
                                    </p:anim>
                                    <p:anim calcmode="lin" valueType="num">
                                      <p:cBhvr>
                                        <p:cTn id="108" dur="500" fill="hold"/>
                                        <p:tgtEl>
                                          <p:spTgt spid="44"/>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fade">
                                      <p:cBhvr>
                                        <p:cTn id="111" dur="500"/>
                                        <p:tgtEl>
                                          <p:spTgt spid="11"/>
                                        </p:tgtEl>
                                      </p:cBhvr>
                                    </p:animEffect>
                                    <p:anim calcmode="lin" valueType="num">
                                      <p:cBhvr>
                                        <p:cTn id="112" dur="500" fill="hold"/>
                                        <p:tgtEl>
                                          <p:spTgt spid="11"/>
                                        </p:tgtEl>
                                        <p:attrNameLst>
                                          <p:attrName>ppt_x</p:attrName>
                                        </p:attrNameLst>
                                      </p:cBhvr>
                                      <p:tavLst>
                                        <p:tav tm="0">
                                          <p:val>
                                            <p:strVal val="#ppt_x"/>
                                          </p:val>
                                        </p:tav>
                                        <p:tav tm="100000">
                                          <p:val>
                                            <p:strVal val="#ppt_x"/>
                                          </p:val>
                                        </p:tav>
                                      </p:tavLst>
                                    </p:anim>
                                    <p:anim calcmode="lin" valueType="num">
                                      <p:cBhvr>
                                        <p:cTn id="113" dur="500" fill="hold"/>
                                        <p:tgtEl>
                                          <p:spTgt spid="11"/>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fade">
                                      <p:cBhvr>
                                        <p:cTn id="116" dur="500"/>
                                        <p:tgtEl>
                                          <p:spTgt spid="12"/>
                                        </p:tgtEl>
                                      </p:cBhvr>
                                    </p:animEffect>
                                    <p:anim calcmode="lin" valueType="num">
                                      <p:cBhvr>
                                        <p:cTn id="117" dur="500" fill="hold"/>
                                        <p:tgtEl>
                                          <p:spTgt spid="12"/>
                                        </p:tgtEl>
                                        <p:attrNameLst>
                                          <p:attrName>ppt_x</p:attrName>
                                        </p:attrNameLst>
                                      </p:cBhvr>
                                      <p:tavLst>
                                        <p:tav tm="0">
                                          <p:val>
                                            <p:strVal val="#ppt_x"/>
                                          </p:val>
                                        </p:tav>
                                        <p:tav tm="100000">
                                          <p:val>
                                            <p:strVal val="#ppt_x"/>
                                          </p:val>
                                        </p:tav>
                                      </p:tavLst>
                                    </p:anim>
                                    <p:anim calcmode="lin" valueType="num">
                                      <p:cBhvr>
                                        <p:cTn id="118" dur="500" fill="hold"/>
                                        <p:tgtEl>
                                          <p:spTgt spid="12"/>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18"/>
                                        </p:tgtEl>
                                        <p:attrNameLst>
                                          <p:attrName>style.visibility</p:attrName>
                                        </p:attrNameLst>
                                      </p:cBhvr>
                                      <p:to>
                                        <p:strVal val="visible"/>
                                      </p:to>
                                    </p:set>
                                    <p:animEffect transition="in" filter="fade">
                                      <p:cBhvr>
                                        <p:cTn id="121" dur="500"/>
                                        <p:tgtEl>
                                          <p:spTgt spid="18"/>
                                        </p:tgtEl>
                                      </p:cBhvr>
                                    </p:animEffect>
                                    <p:anim calcmode="lin" valueType="num">
                                      <p:cBhvr>
                                        <p:cTn id="122" dur="500" fill="hold"/>
                                        <p:tgtEl>
                                          <p:spTgt spid="18"/>
                                        </p:tgtEl>
                                        <p:attrNameLst>
                                          <p:attrName>ppt_x</p:attrName>
                                        </p:attrNameLst>
                                      </p:cBhvr>
                                      <p:tavLst>
                                        <p:tav tm="0">
                                          <p:val>
                                            <p:strVal val="#ppt_x"/>
                                          </p:val>
                                        </p:tav>
                                        <p:tav tm="100000">
                                          <p:val>
                                            <p:strVal val="#ppt_x"/>
                                          </p:val>
                                        </p:tav>
                                      </p:tavLst>
                                    </p:anim>
                                    <p:anim calcmode="lin" valueType="num">
                                      <p:cBhvr>
                                        <p:cTn id="123" dur="500" fill="hold"/>
                                        <p:tgtEl>
                                          <p:spTgt spid="18"/>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19"/>
                                        </p:tgtEl>
                                        <p:attrNameLst>
                                          <p:attrName>style.visibility</p:attrName>
                                        </p:attrNameLst>
                                      </p:cBhvr>
                                      <p:to>
                                        <p:strVal val="visible"/>
                                      </p:to>
                                    </p:set>
                                    <p:animEffect transition="in" filter="fade">
                                      <p:cBhvr>
                                        <p:cTn id="126" dur="500"/>
                                        <p:tgtEl>
                                          <p:spTgt spid="19"/>
                                        </p:tgtEl>
                                      </p:cBhvr>
                                    </p:animEffect>
                                    <p:anim calcmode="lin" valueType="num">
                                      <p:cBhvr>
                                        <p:cTn id="127" dur="500" fill="hold"/>
                                        <p:tgtEl>
                                          <p:spTgt spid="19"/>
                                        </p:tgtEl>
                                        <p:attrNameLst>
                                          <p:attrName>ppt_x</p:attrName>
                                        </p:attrNameLst>
                                      </p:cBhvr>
                                      <p:tavLst>
                                        <p:tav tm="0">
                                          <p:val>
                                            <p:strVal val="#ppt_x"/>
                                          </p:val>
                                        </p:tav>
                                        <p:tav tm="100000">
                                          <p:val>
                                            <p:strVal val="#ppt_x"/>
                                          </p:val>
                                        </p:tav>
                                      </p:tavLst>
                                    </p:anim>
                                    <p:anim calcmode="lin" valueType="num">
                                      <p:cBhvr>
                                        <p:cTn id="128" dur="500" fill="hold"/>
                                        <p:tgtEl>
                                          <p:spTgt spid="19"/>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6"/>
                                        </p:tgtEl>
                                        <p:attrNameLst>
                                          <p:attrName>style.visibility</p:attrName>
                                        </p:attrNameLst>
                                      </p:cBhvr>
                                      <p:to>
                                        <p:strVal val="visible"/>
                                      </p:to>
                                    </p:set>
                                    <p:animEffect transition="in" filter="fade">
                                      <p:cBhvr>
                                        <p:cTn id="131" dur="500"/>
                                        <p:tgtEl>
                                          <p:spTgt spid="36"/>
                                        </p:tgtEl>
                                      </p:cBhvr>
                                    </p:animEffect>
                                    <p:anim calcmode="lin" valueType="num">
                                      <p:cBhvr>
                                        <p:cTn id="132" dur="500" fill="hold"/>
                                        <p:tgtEl>
                                          <p:spTgt spid="36"/>
                                        </p:tgtEl>
                                        <p:attrNameLst>
                                          <p:attrName>ppt_x</p:attrName>
                                        </p:attrNameLst>
                                      </p:cBhvr>
                                      <p:tavLst>
                                        <p:tav tm="0">
                                          <p:val>
                                            <p:strVal val="#ppt_x"/>
                                          </p:val>
                                        </p:tav>
                                        <p:tav tm="100000">
                                          <p:val>
                                            <p:strVal val="#ppt_x"/>
                                          </p:val>
                                        </p:tav>
                                      </p:tavLst>
                                    </p:anim>
                                    <p:anim calcmode="lin" valueType="num">
                                      <p:cBhvr>
                                        <p:cTn id="133" dur="500" fill="hold"/>
                                        <p:tgtEl>
                                          <p:spTgt spid="36"/>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7"/>
                                        </p:tgtEl>
                                        <p:attrNameLst>
                                          <p:attrName>style.visibility</p:attrName>
                                        </p:attrNameLst>
                                      </p:cBhvr>
                                      <p:to>
                                        <p:strVal val="visible"/>
                                      </p:to>
                                    </p:set>
                                    <p:animEffect transition="in" filter="fade">
                                      <p:cBhvr>
                                        <p:cTn id="136" dur="500"/>
                                        <p:tgtEl>
                                          <p:spTgt spid="37"/>
                                        </p:tgtEl>
                                      </p:cBhvr>
                                    </p:animEffect>
                                    <p:anim calcmode="lin" valueType="num">
                                      <p:cBhvr>
                                        <p:cTn id="137" dur="500" fill="hold"/>
                                        <p:tgtEl>
                                          <p:spTgt spid="37"/>
                                        </p:tgtEl>
                                        <p:attrNameLst>
                                          <p:attrName>ppt_x</p:attrName>
                                        </p:attrNameLst>
                                      </p:cBhvr>
                                      <p:tavLst>
                                        <p:tav tm="0">
                                          <p:val>
                                            <p:strVal val="#ppt_x"/>
                                          </p:val>
                                        </p:tav>
                                        <p:tav tm="100000">
                                          <p:val>
                                            <p:strVal val="#ppt_x"/>
                                          </p:val>
                                        </p:tav>
                                      </p:tavLst>
                                    </p:anim>
                                    <p:anim calcmode="lin" valueType="num">
                                      <p:cBhvr>
                                        <p:cTn id="138"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p:bldP spid="9" grpId="0"/>
      <p:bldP spid="10" grpId="0" animBg="1"/>
      <p:bldP spid="11" grpId="0"/>
      <p:bldP spid="12" grpId="0"/>
      <p:bldP spid="13" grpId="0" animBg="1"/>
      <p:bldP spid="17" grpId="0" animBg="1"/>
      <p:bldP spid="18" grpId="0"/>
      <p:bldP spid="19" grpId="0"/>
      <p:bldP spid="20" grpId="0" animBg="1"/>
      <p:bldP spid="24" grpId="0" animBg="1"/>
      <p:bldP spid="25" grpId="0"/>
      <p:bldP spid="26" grpId="0"/>
      <p:bldP spid="27" grpId="0" animBg="1"/>
      <p:bldP spid="31" grpId="0" animBg="1"/>
      <p:bldP spid="32" grpId="0" animBg="1"/>
      <p:bldP spid="36" grpId="0"/>
      <p:bldP spid="37" grpId="0"/>
      <p:bldP spid="38" grpId="0" animBg="1"/>
      <p:bldP spid="39" grpId="0" animBg="1"/>
      <p:bldP spid="43" grpId="0"/>
      <p:bldP spid="44" grpId="0"/>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653544" y="1061964"/>
            <a:ext cx="3654841" cy="175021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28575">
                <a:solidFill>
                  <a:srgbClr val="42719B"/>
                </a:solidFill>
                <a:bevel/>
                <a:headEnd/>
                <a:tailEnd/>
              </a14:hiddenLine>
            </a:ext>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Calibri" pitchFamily="34" charset="0"/>
            </a:endParaRPr>
          </a:p>
        </p:txBody>
      </p:sp>
      <p:sp>
        <p:nvSpPr>
          <p:cNvPr id="3" name="Rectangle 3"/>
          <p:cNvSpPr>
            <a:spLocks noChangeArrowheads="1"/>
          </p:cNvSpPr>
          <p:nvPr/>
        </p:nvSpPr>
        <p:spPr bwMode="auto">
          <a:xfrm>
            <a:off x="1017639" y="1059582"/>
            <a:ext cx="3650088" cy="1752600"/>
          </a:xfrm>
          <a:prstGeom prst="rect">
            <a:avLst/>
          </a:prstGeom>
          <a:solidFill>
            <a:schemeClr val="bg1">
              <a:lumMod val="65000"/>
              <a:alpha val="29803"/>
            </a:schemeClr>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latin typeface="微软雅黑" pitchFamily="34" charset="-122"/>
              <a:ea typeface="微软雅黑" pitchFamily="34" charset="-122"/>
              <a:sym typeface="Calibri" pitchFamily="34" charset="0"/>
            </a:endParaRPr>
          </a:p>
        </p:txBody>
      </p:sp>
      <p:grpSp>
        <p:nvGrpSpPr>
          <p:cNvPr id="57" name="组合 56"/>
          <p:cNvGrpSpPr/>
          <p:nvPr/>
        </p:nvGrpSpPr>
        <p:grpSpPr>
          <a:xfrm>
            <a:off x="1348025" y="2944345"/>
            <a:ext cx="715284" cy="720329"/>
            <a:chOff x="1341389" y="2944341"/>
            <a:chExt cx="716756" cy="720329"/>
          </a:xfrm>
        </p:grpSpPr>
        <p:sp>
          <p:nvSpPr>
            <p:cNvPr id="4" name="Oval 4"/>
            <p:cNvSpPr>
              <a:spLocks noChangeArrowheads="1"/>
            </p:cNvSpPr>
            <p:nvPr/>
          </p:nvSpPr>
          <p:spPr bwMode="auto">
            <a:xfrm>
              <a:off x="1341389" y="2944341"/>
              <a:ext cx="716756" cy="720329"/>
            </a:xfrm>
            <a:prstGeom prst="ellipse">
              <a:avLst/>
            </a:prstGeom>
            <a:solidFill>
              <a:srgbClr val="9A2222"/>
            </a:solidFill>
            <a:ln>
              <a:noFill/>
            </a:ln>
            <a:extLst/>
          </p:spPr>
          <p:txBody>
            <a:bodyPr lIns="51423" tIns="25712" rIns="51423" bIns="25712"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latin typeface="微软雅黑" pitchFamily="34" charset="-122"/>
                <a:ea typeface="微软雅黑" pitchFamily="34" charset="-122"/>
                <a:sym typeface="Calibri" pitchFamily="34" charset="0"/>
              </a:endParaRPr>
            </a:p>
          </p:txBody>
        </p:sp>
        <p:grpSp>
          <p:nvGrpSpPr>
            <p:cNvPr id="8" name="Group 20"/>
            <p:cNvGrpSpPr>
              <a:grpSpLocks/>
            </p:cNvGrpSpPr>
            <p:nvPr/>
          </p:nvGrpSpPr>
          <p:grpSpPr bwMode="auto">
            <a:xfrm>
              <a:off x="1509267" y="3100313"/>
              <a:ext cx="401240" cy="404813"/>
              <a:chOff x="0" y="0"/>
              <a:chExt cx="401822" cy="404317"/>
            </a:xfrm>
          </p:grpSpPr>
          <p:sp>
            <p:nvSpPr>
              <p:cNvPr id="9"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0"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grpSp>
      </p:grpSp>
      <p:grpSp>
        <p:nvGrpSpPr>
          <p:cNvPr id="58" name="组合 57"/>
          <p:cNvGrpSpPr/>
          <p:nvPr/>
        </p:nvGrpSpPr>
        <p:grpSpPr>
          <a:xfrm>
            <a:off x="3323969" y="2944345"/>
            <a:ext cx="716473" cy="720329"/>
            <a:chOff x="3321398" y="2944341"/>
            <a:chExt cx="717947" cy="720329"/>
          </a:xfrm>
        </p:grpSpPr>
        <p:sp>
          <p:nvSpPr>
            <p:cNvPr id="5" name="Oval 12"/>
            <p:cNvSpPr>
              <a:spLocks noChangeArrowheads="1"/>
            </p:cNvSpPr>
            <p:nvPr/>
          </p:nvSpPr>
          <p:spPr bwMode="auto">
            <a:xfrm>
              <a:off x="3321398" y="2944341"/>
              <a:ext cx="717947" cy="720329"/>
            </a:xfrm>
            <a:prstGeom prst="ellipse">
              <a:avLst/>
            </a:prstGeom>
            <a:solidFill>
              <a:schemeClr val="tx1">
                <a:lumMod val="75000"/>
                <a:lumOff val="25000"/>
              </a:schemeClr>
            </a:solidFill>
            <a:ln>
              <a:noFill/>
            </a:ln>
            <a:extLst/>
          </p:spPr>
          <p:txBody>
            <a:bodyPr lIns="51423" tIns="25712" rIns="51423" bIns="25712"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latin typeface="微软雅黑" pitchFamily="34" charset="-122"/>
                <a:ea typeface="微软雅黑" pitchFamily="34" charset="-122"/>
                <a:sym typeface="Calibri" pitchFamily="34" charset="0"/>
              </a:endParaRPr>
            </a:p>
          </p:txBody>
        </p:sp>
        <p:grpSp>
          <p:nvGrpSpPr>
            <p:cNvPr id="11" name="Group 23"/>
            <p:cNvGrpSpPr>
              <a:grpSpLocks/>
            </p:cNvGrpSpPr>
            <p:nvPr/>
          </p:nvGrpSpPr>
          <p:grpSpPr bwMode="auto">
            <a:xfrm>
              <a:off x="3519042" y="3144366"/>
              <a:ext cx="389334" cy="339329"/>
              <a:chOff x="0" y="0"/>
              <a:chExt cx="389342" cy="339426"/>
            </a:xfrm>
          </p:grpSpPr>
          <p:sp>
            <p:nvSpPr>
              <p:cNvPr id="12"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3"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4"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5"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6"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7"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8"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19" name="Rectangle 117"/>
              <p:cNvSpPr>
                <a:spLocks noChangeArrowheads="1"/>
              </p:cNvSpPr>
              <p:nvPr/>
            </p:nvSpPr>
            <p:spPr bwMode="auto">
              <a:xfrm>
                <a:off x="49916" y="114806"/>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sp>
            <p:nvSpPr>
              <p:cNvPr id="20" name="Rectangle 118"/>
              <p:cNvSpPr>
                <a:spLocks noChangeArrowheads="1"/>
              </p:cNvSpPr>
              <p:nvPr/>
            </p:nvSpPr>
            <p:spPr bwMode="auto">
              <a:xfrm>
                <a:off x="49916" y="154738"/>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sp>
            <p:nvSpPr>
              <p:cNvPr id="21" name="Rectangle 119"/>
              <p:cNvSpPr>
                <a:spLocks noChangeArrowheads="1"/>
              </p:cNvSpPr>
              <p:nvPr/>
            </p:nvSpPr>
            <p:spPr bwMode="auto">
              <a:xfrm>
                <a:off x="49916" y="199662"/>
                <a:ext cx="109814" cy="14975"/>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sp>
            <p:nvSpPr>
              <p:cNvPr id="22" name="Rectangle 120"/>
              <p:cNvSpPr>
                <a:spLocks noChangeArrowheads="1"/>
              </p:cNvSpPr>
              <p:nvPr/>
            </p:nvSpPr>
            <p:spPr bwMode="auto">
              <a:xfrm>
                <a:off x="49916" y="242091"/>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grpSp>
      </p:grpSp>
      <p:grpSp>
        <p:nvGrpSpPr>
          <p:cNvPr id="60" name="组合 59"/>
          <p:cNvGrpSpPr/>
          <p:nvPr/>
        </p:nvGrpSpPr>
        <p:grpSpPr>
          <a:xfrm>
            <a:off x="7274664" y="2944345"/>
            <a:ext cx="714096" cy="720329"/>
            <a:chOff x="7280226" y="2944341"/>
            <a:chExt cx="715566" cy="720329"/>
          </a:xfrm>
        </p:grpSpPr>
        <p:sp>
          <p:nvSpPr>
            <p:cNvPr id="7" name="Oval 16"/>
            <p:cNvSpPr>
              <a:spLocks noChangeArrowheads="1"/>
            </p:cNvSpPr>
            <p:nvPr/>
          </p:nvSpPr>
          <p:spPr bwMode="auto">
            <a:xfrm>
              <a:off x="7280226" y="2944341"/>
              <a:ext cx="715566" cy="720329"/>
            </a:xfrm>
            <a:prstGeom prst="ellipse">
              <a:avLst/>
            </a:prstGeom>
            <a:solidFill>
              <a:schemeClr val="tx1">
                <a:lumMod val="75000"/>
                <a:lumOff val="25000"/>
              </a:schemeClr>
            </a:solidFill>
            <a:ln>
              <a:noFill/>
            </a:ln>
            <a:extLst/>
          </p:spPr>
          <p:txBody>
            <a:bodyPr lIns="51423" tIns="25712" rIns="51423" bIns="25712"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latin typeface="微软雅黑" pitchFamily="34" charset="-122"/>
                <a:ea typeface="微软雅黑" pitchFamily="34" charset="-122"/>
                <a:sym typeface="Calibri" pitchFamily="34" charset="0"/>
              </a:endParaRPr>
            </a:p>
          </p:txBody>
        </p:sp>
        <p:grpSp>
          <p:nvGrpSpPr>
            <p:cNvPr id="23" name="Group 35"/>
            <p:cNvGrpSpPr>
              <a:grpSpLocks/>
            </p:cNvGrpSpPr>
            <p:nvPr/>
          </p:nvGrpSpPr>
          <p:grpSpPr bwMode="auto">
            <a:xfrm>
              <a:off x="7448104" y="3109838"/>
              <a:ext cx="379809" cy="376238"/>
              <a:chOff x="0" y="0"/>
              <a:chExt cx="379359" cy="376864"/>
            </a:xfrm>
          </p:grpSpPr>
          <p:sp>
            <p:nvSpPr>
              <p:cNvPr id="24"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25" name="Rectangle 151"/>
              <p:cNvSpPr>
                <a:spLocks noChangeArrowheads="1"/>
              </p:cNvSpPr>
              <p:nvPr/>
            </p:nvSpPr>
            <p:spPr bwMode="auto">
              <a:xfrm>
                <a:off x="144756" y="272040"/>
                <a:ext cx="22463"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sp>
            <p:nvSpPr>
              <p:cNvPr id="26" name="Rectangle 152"/>
              <p:cNvSpPr>
                <a:spLocks noChangeArrowheads="1"/>
              </p:cNvSpPr>
              <p:nvPr/>
            </p:nvSpPr>
            <p:spPr bwMode="auto">
              <a:xfrm>
                <a:off x="179697"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sp>
            <p:nvSpPr>
              <p:cNvPr id="27" name="Rectangle 153"/>
              <p:cNvSpPr>
                <a:spLocks noChangeArrowheads="1"/>
              </p:cNvSpPr>
              <p:nvPr/>
            </p:nvSpPr>
            <p:spPr bwMode="auto">
              <a:xfrm>
                <a:off x="214638"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sp>
            <p:nvSpPr>
              <p:cNvPr id="28"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29" name="Freeform 155"/>
              <p:cNvSpPr>
                <a:spLocks noChangeArrowheads="1"/>
              </p:cNvSpPr>
              <p:nvPr/>
            </p:nvSpPr>
            <p:spPr bwMode="auto">
              <a:xfrm>
                <a:off x="67387" y="272040"/>
                <a:ext cx="22463" cy="19966"/>
              </a:xfrm>
              <a:custGeom>
                <a:avLst/>
                <a:gdLst>
                  <a:gd name="T0" fmla="*/ 0 w 9"/>
                  <a:gd name="T1" fmla="*/ 14975 h 8"/>
                  <a:gd name="T2" fmla="*/ 7488 w 9"/>
                  <a:gd name="T3" fmla="*/ 19966 h 8"/>
                  <a:gd name="T4" fmla="*/ 22463 w 9"/>
                  <a:gd name="T5" fmla="*/ 2496 h 8"/>
                  <a:gd name="T6" fmla="*/ 17471 w 9"/>
                  <a:gd name="T7" fmla="*/ 0 h 8"/>
                  <a:gd name="T8" fmla="*/ 0 w 9"/>
                  <a:gd name="T9" fmla="*/ 14975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0"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1"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2"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3" name="Rectangle 159"/>
              <p:cNvSpPr>
                <a:spLocks noChangeArrowheads="1"/>
              </p:cNvSpPr>
              <p:nvPr/>
            </p:nvSpPr>
            <p:spPr bwMode="auto">
              <a:xfrm>
                <a:off x="187185" y="34941"/>
                <a:ext cx="7488" cy="224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sp>
            <p:nvSpPr>
              <p:cNvPr id="34"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5"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6"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5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7"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8"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39"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40" name="Rectangle 166"/>
              <p:cNvSpPr>
                <a:spLocks noChangeArrowheads="1"/>
              </p:cNvSpPr>
              <p:nvPr/>
            </p:nvSpPr>
            <p:spPr bwMode="auto">
              <a:xfrm>
                <a:off x="39933" y="174705"/>
                <a:ext cx="24958" cy="74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sp>
            <p:nvSpPr>
              <p:cNvPr id="41" name="Rectangle 167"/>
              <p:cNvSpPr>
                <a:spLocks noChangeArrowheads="1"/>
              </p:cNvSpPr>
              <p:nvPr/>
            </p:nvSpPr>
            <p:spPr bwMode="auto">
              <a:xfrm>
                <a:off x="316965" y="177200"/>
                <a:ext cx="27454" cy="74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351">
                  <a:latin typeface="微软雅黑" pitchFamily="34" charset="-122"/>
                  <a:ea typeface="微软雅黑" pitchFamily="34" charset="-122"/>
                  <a:sym typeface="Calibri" pitchFamily="34" charset="0"/>
                </a:endParaRPr>
              </a:p>
            </p:txBody>
          </p:sp>
        </p:grpSp>
      </p:grpSp>
      <p:grpSp>
        <p:nvGrpSpPr>
          <p:cNvPr id="59" name="组合 58"/>
          <p:cNvGrpSpPr/>
          <p:nvPr/>
        </p:nvGrpSpPr>
        <p:grpSpPr>
          <a:xfrm>
            <a:off x="5299910" y="2944345"/>
            <a:ext cx="715284" cy="720329"/>
            <a:chOff x="5301408" y="2944341"/>
            <a:chExt cx="716756" cy="720329"/>
          </a:xfrm>
        </p:grpSpPr>
        <p:sp>
          <p:nvSpPr>
            <p:cNvPr id="6" name="Oval 14"/>
            <p:cNvSpPr>
              <a:spLocks noChangeArrowheads="1"/>
            </p:cNvSpPr>
            <p:nvPr/>
          </p:nvSpPr>
          <p:spPr bwMode="auto">
            <a:xfrm>
              <a:off x="5301408" y="2944341"/>
              <a:ext cx="716756" cy="720329"/>
            </a:xfrm>
            <a:prstGeom prst="ellipse">
              <a:avLst/>
            </a:prstGeom>
            <a:solidFill>
              <a:srgbClr val="9A2222"/>
            </a:solidFill>
            <a:ln>
              <a:noFill/>
            </a:ln>
            <a:extLst/>
          </p:spPr>
          <p:txBody>
            <a:bodyPr lIns="51423" tIns="25712" rIns="51423" bIns="25712"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latin typeface="微软雅黑" pitchFamily="34" charset="-122"/>
                <a:ea typeface="微软雅黑" pitchFamily="34" charset="-122"/>
                <a:sym typeface="Calibri" pitchFamily="34" charset="0"/>
              </a:endParaRPr>
            </a:p>
          </p:txBody>
        </p:sp>
        <p:grpSp>
          <p:nvGrpSpPr>
            <p:cNvPr id="42" name="Group 54"/>
            <p:cNvGrpSpPr>
              <a:grpSpLocks/>
            </p:cNvGrpSpPr>
            <p:nvPr/>
          </p:nvGrpSpPr>
          <p:grpSpPr bwMode="auto">
            <a:xfrm>
              <a:off x="5513338" y="3145557"/>
              <a:ext cx="300038" cy="389334"/>
              <a:chOff x="0" y="0"/>
              <a:chExt cx="299494" cy="389342"/>
            </a:xfrm>
          </p:grpSpPr>
          <p:sp>
            <p:nvSpPr>
              <p:cNvPr id="43"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sp>
            <p:nvSpPr>
              <p:cNvPr id="44"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latin typeface="微软雅黑" pitchFamily="34" charset="-122"/>
                  <a:ea typeface="微软雅黑" pitchFamily="34" charset="-122"/>
                </a:endParaRPr>
              </a:p>
            </p:txBody>
          </p:sp>
        </p:grpSp>
      </p:grpSp>
      <p:grpSp>
        <p:nvGrpSpPr>
          <p:cNvPr id="65" name="组合 64"/>
          <p:cNvGrpSpPr/>
          <p:nvPr/>
        </p:nvGrpSpPr>
        <p:grpSpPr>
          <a:xfrm>
            <a:off x="1262478" y="1346527"/>
            <a:ext cx="3140359" cy="1314578"/>
            <a:chOff x="1255664" y="1346523"/>
            <a:chExt cx="3146822" cy="1314578"/>
          </a:xfrm>
        </p:grpSpPr>
        <p:sp>
          <p:nvSpPr>
            <p:cNvPr id="45" name="矩形 104"/>
            <p:cNvSpPr>
              <a:spLocks noChangeArrowheads="1"/>
            </p:cNvSpPr>
            <p:nvPr/>
          </p:nvSpPr>
          <p:spPr bwMode="auto">
            <a:xfrm>
              <a:off x="2106828" y="1346523"/>
              <a:ext cx="990733" cy="31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725" dirty="0">
                  <a:latin typeface="微软雅黑" pitchFamily="34" charset="-122"/>
                  <a:ea typeface="微软雅黑" pitchFamily="34" charset="-122"/>
                  <a:sym typeface="方正兰亭黑_GBK" pitchFamily="2" charset="-122"/>
                </a:rPr>
                <a:t>添加标题</a:t>
              </a:r>
              <a:endParaRPr lang="en-US" altLang="zh-CN" sz="1725" dirty="0">
                <a:latin typeface="微软雅黑" pitchFamily="34" charset="-122"/>
                <a:ea typeface="微软雅黑" pitchFamily="34" charset="-122"/>
                <a:sym typeface="方正兰亭黑_GBK" pitchFamily="2" charset="-122"/>
              </a:endParaRPr>
            </a:p>
          </p:txBody>
        </p:sp>
        <p:sp>
          <p:nvSpPr>
            <p:cNvPr id="46" name="矩形 47"/>
            <p:cNvSpPr>
              <a:spLocks noChangeArrowheads="1"/>
            </p:cNvSpPr>
            <p:nvPr/>
          </p:nvSpPr>
          <p:spPr bwMode="auto">
            <a:xfrm>
              <a:off x="1255664" y="1685851"/>
              <a:ext cx="3146822" cy="97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eaLnBrk="1" fontAlgn="base" hangingPunct="1">
                <a:lnSpc>
                  <a:spcPct val="100000"/>
                </a:lnSpc>
                <a:spcBef>
                  <a:spcPct val="0"/>
                </a:spcBef>
                <a:spcAft>
                  <a:spcPct val="0"/>
                </a:spcAft>
                <a:buNone/>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lvl="0" algn="just" eaLnBrk="1" fontAlgn="base" hangingPunct="1">
                <a:lnSpc>
                  <a:spcPct val="100000"/>
                </a:lnSpc>
                <a:spcBef>
                  <a:spcPct val="0"/>
                </a:spcBef>
                <a:spcAft>
                  <a:spcPct val="0"/>
                </a:spcAft>
                <a:buNone/>
              </a:pPr>
              <a:endParaRPr lang="zh-CN" altLang="en-US" sz="1200" dirty="0">
                <a:solidFill>
                  <a:prstClr val="black"/>
                </a:solidFill>
                <a:latin typeface="微软雅黑" pitchFamily="34" charset="-122"/>
                <a:ea typeface="微软雅黑" pitchFamily="34" charset="-122"/>
                <a:cs typeface="方正兰亭纤黑简体"/>
              </a:endParaRPr>
            </a:p>
          </p:txBody>
        </p:sp>
      </p:grpSp>
      <p:grpSp>
        <p:nvGrpSpPr>
          <p:cNvPr id="61" name="组合 60"/>
          <p:cNvGrpSpPr/>
          <p:nvPr/>
        </p:nvGrpSpPr>
        <p:grpSpPr>
          <a:xfrm>
            <a:off x="719160" y="3750397"/>
            <a:ext cx="1993221" cy="919345"/>
            <a:chOff x="711225" y="3750395"/>
            <a:chExt cx="1997323" cy="919345"/>
          </a:xfrm>
        </p:grpSpPr>
        <p:sp>
          <p:nvSpPr>
            <p:cNvPr id="47" name="矩形 106"/>
            <p:cNvSpPr>
              <a:spLocks noChangeArrowheads="1"/>
            </p:cNvSpPr>
            <p:nvPr/>
          </p:nvSpPr>
          <p:spPr bwMode="auto">
            <a:xfrm>
              <a:off x="1117551" y="3750395"/>
              <a:ext cx="1164431" cy="31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725" dirty="0">
                  <a:latin typeface="微软雅黑" pitchFamily="34" charset="-122"/>
                  <a:ea typeface="微软雅黑" pitchFamily="34" charset="-122"/>
                  <a:sym typeface="方正兰亭黑_GBK" pitchFamily="2" charset="-122"/>
                </a:rPr>
                <a:t>添加标题</a:t>
              </a:r>
              <a:endParaRPr lang="en-US" altLang="zh-CN" sz="1725" dirty="0">
                <a:latin typeface="微软雅黑" pitchFamily="34" charset="-122"/>
                <a:ea typeface="微软雅黑" pitchFamily="34" charset="-122"/>
                <a:sym typeface="方正兰亭黑_GBK" pitchFamily="2" charset="-122"/>
              </a:endParaRPr>
            </a:p>
          </p:txBody>
        </p:sp>
        <p:sp>
          <p:nvSpPr>
            <p:cNvPr id="48" name="矩形 47"/>
            <p:cNvSpPr>
              <a:spLocks noChangeArrowheads="1"/>
            </p:cNvSpPr>
            <p:nvPr/>
          </p:nvSpPr>
          <p:spPr bwMode="auto">
            <a:xfrm>
              <a:off x="711225" y="4063822"/>
              <a:ext cx="1997323" cy="60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62" name="组合 61"/>
          <p:cNvGrpSpPr/>
          <p:nvPr/>
        </p:nvGrpSpPr>
        <p:grpSpPr>
          <a:xfrm>
            <a:off x="2775501" y="3750396"/>
            <a:ext cx="1974753" cy="921434"/>
            <a:chOff x="2771800" y="3750395"/>
            <a:chExt cx="1978818" cy="921433"/>
          </a:xfrm>
        </p:grpSpPr>
        <p:sp>
          <p:nvSpPr>
            <p:cNvPr id="49" name="矩形 108"/>
            <p:cNvSpPr>
              <a:spLocks noChangeArrowheads="1"/>
            </p:cNvSpPr>
            <p:nvPr/>
          </p:nvSpPr>
          <p:spPr bwMode="auto">
            <a:xfrm>
              <a:off x="3097561" y="3750395"/>
              <a:ext cx="1163240" cy="31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725" dirty="0">
                  <a:latin typeface="微软雅黑" pitchFamily="34" charset="-122"/>
                  <a:ea typeface="微软雅黑" pitchFamily="34" charset="-122"/>
                  <a:sym typeface="方正兰亭黑_GBK" pitchFamily="2" charset="-122"/>
                </a:rPr>
                <a:t>添加标题</a:t>
              </a:r>
              <a:endParaRPr lang="en-US" altLang="zh-CN" sz="1725" dirty="0">
                <a:latin typeface="微软雅黑" pitchFamily="34" charset="-122"/>
                <a:ea typeface="微软雅黑" pitchFamily="34" charset="-122"/>
                <a:sym typeface="方正兰亭黑_GBK" pitchFamily="2" charset="-122"/>
              </a:endParaRPr>
            </a:p>
          </p:txBody>
        </p:sp>
        <p:sp>
          <p:nvSpPr>
            <p:cNvPr id="50" name="矩形 47"/>
            <p:cNvSpPr>
              <a:spLocks noChangeArrowheads="1"/>
            </p:cNvSpPr>
            <p:nvPr/>
          </p:nvSpPr>
          <p:spPr bwMode="auto">
            <a:xfrm>
              <a:off x="2771800" y="4065911"/>
              <a:ext cx="1978818" cy="605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63" name="组合 62"/>
          <p:cNvGrpSpPr/>
          <p:nvPr/>
        </p:nvGrpSpPr>
        <p:grpSpPr>
          <a:xfrm>
            <a:off x="4787583" y="3750399"/>
            <a:ext cx="1974753" cy="908872"/>
            <a:chOff x="4788024" y="3750395"/>
            <a:chExt cx="1978818" cy="908872"/>
          </a:xfrm>
        </p:grpSpPr>
        <p:sp>
          <p:nvSpPr>
            <p:cNvPr id="53" name="矩形 112"/>
            <p:cNvSpPr>
              <a:spLocks noChangeArrowheads="1"/>
            </p:cNvSpPr>
            <p:nvPr/>
          </p:nvSpPr>
          <p:spPr bwMode="auto">
            <a:xfrm>
              <a:off x="5077570" y="3750395"/>
              <a:ext cx="1163241" cy="31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725" dirty="0">
                  <a:latin typeface="微软雅黑" pitchFamily="34" charset="-122"/>
                  <a:ea typeface="微软雅黑" pitchFamily="34" charset="-122"/>
                  <a:sym typeface="方正兰亭黑_GBK" pitchFamily="2" charset="-122"/>
                </a:rPr>
                <a:t>添加标题</a:t>
              </a:r>
              <a:endParaRPr lang="en-US" altLang="zh-CN" sz="1725" dirty="0">
                <a:latin typeface="微软雅黑" pitchFamily="34" charset="-122"/>
                <a:ea typeface="微软雅黑" pitchFamily="34" charset="-122"/>
                <a:sym typeface="方正兰亭黑_GBK" pitchFamily="2" charset="-122"/>
              </a:endParaRPr>
            </a:p>
          </p:txBody>
        </p:sp>
        <p:sp>
          <p:nvSpPr>
            <p:cNvPr id="55" name="矩形 47"/>
            <p:cNvSpPr>
              <a:spLocks noChangeArrowheads="1"/>
            </p:cNvSpPr>
            <p:nvPr/>
          </p:nvSpPr>
          <p:spPr bwMode="auto">
            <a:xfrm>
              <a:off x="4788024" y="4053349"/>
              <a:ext cx="1978818" cy="60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64" name="组合 63"/>
          <p:cNvGrpSpPr/>
          <p:nvPr/>
        </p:nvGrpSpPr>
        <p:grpSpPr>
          <a:xfrm>
            <a:off x="6765135" y="3750398"/>
            <a:ext cx="1974753" cy="892264"/>
            <a:chOff x="6769646" y="3750395"/>
            <a:chExt cx="1978818" cy="892264"/>
          </a:xfrm>
        </p:grpSpPr>
        <p:sp>
          <p:nvSpPr>
            <p:cNvPr id="51" name="矩形 110"/>
            <p:cNvSpPr>
              <a:spLocks noChangeArrowheads="1"/>
            </p:cNvSpPr>
            <p:nvPr/>
          </p:nvSpPr>
          <p:spPr bwMode="auto">
            <a:xfrm>
              <a:off x="7056389" y="3750395"/>
              <a:ext cx="1164431" cy="31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725" dirty="0">
                  <a:latin typeface="微软雅黑" pitchFamily="34" charset="-122"/>
                  <a:ea typeface="微软雅黑" pitchFamily="34" charset="-122"/>
                  <a:sym typeface="方正兰亭黑_GBK" pitchFamily="2" charset="-122"/>
                </a:rPr>
                <a:t>添加标题</a:t>
              </a:r>
              <a:endParaRPr lang="en-US" altLang="zh-CN" sz="1725" dirty="0">
                <a:latin typeface="微软雅黑" pitchFamily="34" charset="-122"/>
                <a:ea typeface="微软雅黑" pitchFamily="34" charset="-122"/>
                <a:sym typeface="方正兰亭黑_GBK" pitchFamily="2" charset="-122"/>
              </a:endParaRPr>
            </a:p>
          </p:txBody>
        </p:sp>
        <p:sp>
          <p:nvSpPr>
            <p:cNvPr id="56" name="矩形 47"/>
            <p:cNvSpPr>
              <a:spLocks noChangeArrowheads="1"/>
            </p:cNvSpPr>
            <p:nvPr/>
          </p:nvSpPr>
          <p:spPr bwMode="auto">
            <a:xfrm>
              <a:off x="6769646" y="4036741"/>
              <a:ext cx="1978818" cy="60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sp>
        <p:nvSpPr>
          <p:cNvPr id="67" name="TextBox 66"/>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AA0A0A"/>
                </a:solidFill>
                <a:latin typeface="微软雅黑" pitchFamily="34" charset="-122"/>
                <a:ea typeface="微软雅黑" pitchFamily="34" charset="-122"/>
              </a:rPr>
              <a:t>年度工作概述</a:t>
            </a:r>
          </a:p>
        </p:txBody>
      </p:sp>
    </p:spTree>
    <p:extLst>
      <p:ext uri="{BB962C8B-B14F-4D97-AF65-F5344CB8AC3E}">
        <p14:creationId xmlns:p14="http://schemas.microsoft.com/office/powerpoint/2010/main" val="3900170205"/>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67"/>
                                        </p:tgtEl>
                                        <p:attrNameLst>
                                          <p:attrName>style.visibility</p:attrName>
                                        </p:attrNameLst>
                                      </p:cBhvr>
                                      <p:to>
                                        <p:strVal val="visible"/>
                                      </p:to>
                                    </p:set>
                                    <p:anim by="(-#ppt_w*2)" calcmode="lin" valueType="num">
                                      <p:cBhvr rctx="PPT">
                                        <p:cTn id="7" dur="250" autoRev="1" fill="hold">
                                          <p:stCondLst>
                                            <p:cond delay="0"/>
                                          </p:stCondLst>
                                        </p:cTn>
                                        <p:tgtEl>
                                          <p:spTgt spid="67"/>
                                        </p:tgtEl>
                                        <p:attrNameLst>
                                          <p:attrName>ppt_w</p:attrName>
                                        </p:attrNameLst>
                                      </p:cBhvr>
                                    </p:anim>
                                    <p:anim by="(#ppt_w*0.50)" calcmode="lin" valueType="num">
                                      <p:cBhvr>
                                        <p:cTn id="8" dur="250" decel="50000" autoRev="1" fill="hold">
                                          <p:stCondLst>
                                            <p:cond delay="0"/>
                                          </p:stCondLst>
                                        </p:cTn>
                                        <p:tgtEl>
                                          <p:spTgt spid="67"/>
                                        </p:tgtEl>
                                        <p:attrNameLst>
                                          <p:attrName>ppt_x</p:attrName>
                                        </p:attrNameLst>
                                      </p:cBhvr>
                                    </p:anim>
                                    <p:anim from="(-#ppt_h/2)" to="(#ppt_y)" calcmode="lin" valueType="num">
                                      <p:cBhvr>
                                        <p:cTn id="9" dur="500" fill="hold">
                                          <p:stCondLst>
                                            <p:cond delay="0"/>
                                          </p:stCondLst>
                                        </p:cTn>
                                        <p:tgtEl>
                                          <p:spTgt spid="67"/>
                                        </p:tgtEl>
                                        <p:attrNameLst>
                                          <p:attrName>ppt_y</p:attrName>
                                        </p:attrNameLst>
                                      </p:cBhvr>
                                    </p:anim>
                                    <p:animRot by="21600000">
                                      <p:cBhvr>
                                        <p:cTn id="10" dur="500" fill="hold">
                                          <p:stCondLst>
                                            <p:cond delay="0"/>
                                          </p:stCondLst>
                                        </p:cTn>
                                        <p:tgtEl>
                                          <p:spTgt spid="67"/>
                                        </p:tgtEl>
                                        <p:attrNameLst>
                                          <p:attrName>r</p:attrName>
                                        </p:attrNameLst>
                                      </p:cBhvr>
                                    </p:animRot>
                                  </p:childTnLst>
                                </p:cTn>
                              </p:par>
                            </p:childTnLst>
                          </p:cTn>
                        </p:par>
                        <p:par>
                          <p:cTn id="11" fill="hold">
                            <p:stCondLst>
                              <p:cond delay="750"/>
                            </p:stCondLst>
                            <p:childTnLst>
                              <p:par>
                                <p:cTn id="12" presetID="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1+#ppt_w/2"/>
                                          </p:val>
                                        </p:tav>
                                        <p:tav tm="100000">
                                          <p:val>
                                            <p:strVal val="#ppt_x"/>
                                          </p:val>
                                        </p:tav>
                                      </p:tavLst>
                                    </p:anim>
                                    <p:anim calcmode="lin" valueType="num">
                                      <p:cBhvr additive="base">
                                        <p:cTn id="19" dur="50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16" presetClass="entr" presetSubtype="21"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barn(inVertical)">
                                      <p:cBhvr>
                                        <p:cTn id="23" dur="500"/>
                                        <p:tgtEl>
                                          <p:spTgt spid="65"/>
                                        </p:tgtEl>
                                      </p:cBhvr>
                                    </p:animEffect>
                                  </p:childTnLst>
                                </p:cTn>
                              </p:par>
                            </p:childTnLst>
                          </p:cTn>
                        </p:par>
                        <p:par>
                          <p:cTn id="24" fill="hold">
                            <p:stCondLst>
                              <p:cond delay="1750"/>
                            </p:stCondLst>
                            <p:childTnLst>
                              <p:par>
                                <p:cTn id="25" presetID="42" presetClass="entr" presetSubtype="0"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anim calcmode="lin" valueType="num">
                                      <p:cBhvr>
                                        <p:cTn id="28" dur="500" fill="hold"/>
                                        <p:tgtEl>
                                          <p:spTgt spid="57"/>
                                        </p:tgtEl>
                                        <p:attrNameLst>
                                          <p:attrName>ppt_x</p:attrName>
                                        </p:attrNameLst>
                                      </p:cBhvr>
                                      <p:tavLst>
                                        <p:tav tm="0">
                                          <p:val>
                                            <p:strVal val="#ppt_x"/>
                                          </p:val>
                                        </p:tav>
                                        <p:tav tm="100000">
                                          <p:val>
                                            <p:strVal val="#ppt_x"/>
                                          </p:val>
                                        </p:tav>
                                      </p:tavLst>
                                    </p:anim>
                                    <p:anim calcmode="lin" valueType="num">
                                      <p:cBhvr>
                                        <p:cTn id="29" dur="500" fill="hold"/>
                                        <p:tgtEl>
                                          <p:spTgt spid="57"/>
                                        </p:tgtEl>
                                        <p:attrNameLst>
                                          <p:attrName>ppt_y</p:attrName>
                                        </p:attrNameLst>
                                      </p:cBhvr>
                                      <p:tavLst>
                                        <p:tav tm="0">
                                          <p:val>
                                            <p:strVal val="#ppt_y+.1"/>
                                          </p:val>
                                        </p:tav>
                                        <p:tav tm="100000">
                                          <p:val>
                                            <p:strVal val="#ppt_y"/>
                                          </p:val>
                                        </p:tav>
                                      </p:tavLst>
                                    </p:anim>
                                  </p:childTnLst>
                                </p:cTn>
                              </p:par>
                            </p:childTnLst>
                          </p:cTn>
                        </p:par>
                        <p:par>
                          <p:cTn id="30" fill="hold">
                            <p:stCondLst>
                              <p:cond delay="2250"/>
                            </p:stCondLst>
                            <p:childTnLst>
                              <p:par>
                                <p:cTn id="31" presetID="42" presetClass="entr" presetSubtype="0" fill="hold"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anim calcmode="lin" valueType="num">
                                      <p:cBhvr>
                                        <p:cTn id="34" dur="500" fill="hold"/>
                                        <p:tgtEl>
                                          <p:spTgt spid="61"/>
                                        </p:tgtEl>
                                        <p:attrNameLst>
                                          <p:attrName>ppt_x</p:attrName>
                                        </p:attrNameLst>
                                      </p:cBhvr>
                                      <p:tavLst>
                                        <p:tav tm="0">
                                          <p:val>
                                            <p:strVal val="#ppt_x"/>
                                          </p:val>
                                        </p:tav>
                                        <p:tav tm="100000">
                                          <p:val>
                                            <p:strVal val="#ppt_x"/>
                                          </p:val>
                                        </p:tav>
                                      </p:tavLst>
                                    </p:anim>
                                    <p:anim calcmode="lin" valueType="num">
                                      <p:cBhvr>
                                        <p:cTn id="35" dur="500" fill="hold"/>
                                        <p:tgtEl>
                                          <p:spTgt spid="61"/>
                                        </p:tgtEl>
                                        <p:attrNameLst>
                                          <p:attrName>ppt_y</p:attrName>
                                        </p:attrNameLst>
                                      </p:cBhvr>
                                      <p:tavLst>
                                        <p:tav tm="0">
                                          <p:val>
                                            <p:strVal val="#ppt_y+.1"/>
                                          </p:val>
                                        </p:tav>
                                        <p:tav tm="100000">
                                          <p:val>
                                            <p:strVal val="#ppt_y"/>
                                          </p:val>
                                        </p:tav>
                                      </p:tavLst>
                                    </p:anim>
                                  </p:childTnLst>
                                </p:cTn>
                              </p:par>
                            </p:childTnLst>
                          </p:cTn>
                        </p:par>
                        <p:par>
                          <p:cTn id="36" fill="hold">
                            <p:stCondLst>
                              <p:cond delay="2750"/>
                            </p:stCondLst>
                            <p:childTnLst>
                              <p:par>
                                <p:cTn id="37" presetID="42" presetClass="entr" presetSubtype="0"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anim calcmode="lin" valueType="num">
                                      <p:cBhvr>
                                        <p:cTn id="40" dur="500" fill="hold"/>
                                        <p:tgtEl>
                                          <p:spTgt spid="58"/>
                                        </p:tgtEl>
                                        <p:attrNameLst>
                                          <p:attrName>ppt_x</p:attrName>
                                        </p:attrNameLst>
                                      </p:cBhvr>
                                      <p:tavLst>
                                        <p:tav tm="0">
                                          <p:val>
                                            <p:strVal val="#ppt_x"/>
                                          </p:val>
                                        </p:tav>
                                        <p:tav tm="100000">
                                          <p:val>
                                            <p:strVal val="#ppt_x"/>
                                          </p:val>
                                        </p:tav>
                                      </p:tavLst>
                                    </p:anim>
                                    <p:anim calcmode="lin" valueType="num">
                                      <p:cBhvr>
                                        <p:cTn id="41" dur="500" fill="hold"/>
                                        <p:tgtEl>
                                          <p:spTgt spid="58"/>
                                        </p:tgtEl>
                                        <p:attrNameLst>
                                          <p:attrName>ppt_y</p:attrName>
                                        </p:attrNameLst>
                                      </p:cBhvr>
                                      <p:tavLst>
                                        <p:tav tm="0">
                                          <p:val>
                                            <p:strVal val="#ppt_y+.1"/>
                                          </p:val>
                                        </p:tav>
                                        <p:tav tm="100000">
                                          <p:val>
                                            <p:strVal val="#ppt_y"/>
                                          </p:val>
                                        </p:tav>
                                      </p:tavLst>
                                    </p:anim>
                                  </p:childTnLst>
                                </p:cTn>
                              </p:par>
                            </p:childTnLst>
                          </p:cTn>
                        </p:par>
                        <p:par>
                          <p:cTn id="42" fill="hold">
                            <p:stCondLst>
                              <p:cond delay="3250"/>
                            </p:stCondLst>
                            <p:childTnLst>
                              <p:par>
                                <p:cTn id="43" presetID="42" presetClass="entr" presetSubtype="0"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500"/>
                                        <p:tgtEl>
                                          <p:spTgt spid="62"/>
                                        </p:tgtEl>
                                      </p:cBhvr>
                                    </p:animEffect>
                                    <p:anim calcmode="lin" valueType="num">
                                      <p:cBhvr>
                                        <p:cTn id="46" dur="500" fill="hold"/>
                                        <p:tgtEl>
                                          <p:spTgt spid="62"/>
                                        </p:tgtEl>
                                        <p:attrNameLst>
                                          <p:attrName>ppt_x</p:attrName>
                                        </p:attrNameLst>
                                      </p:cBhvr>
                                      <p:tavLst>
                                        <p:tav tm="0">
                                          <p:val>
                                            <p:strVal val="#ppt_x"/>
                                          </p:val>
                                        </p:tav>
                                        <p:tav tm="100000">
                                          <p:val>
                                            <p:strVal val="#ppt_x"/>
                                          </p:val>
                                        </p:tav>
                                      </p:tavLst>
                                    </p:anim>
                                    <p:anim calcmode="lin" valueType="num">
                                      <p:cBhvr>
                                        <p:cTn id="47" dur="500" fill="hold"/>
                                        <p:tgtEl>
                                          <p:spTgt spid="62"/>
                                        </p:tgtEl>
                                        <p:attrNameLst>
                                          <p:attrName>ppt_y</p:attrName>
                                        </p:attrNameLst>
                                      </p:cBhvr>
                                      <p:tavLst>
                                        <p:tav tm="0">
                                          <p:val>
                                            <p:strVal val="#ppt_y+.1"/>
                                          </p:val>
                                        </p:tav>
                                        <p:tav tm="100000">
                                          <p:val>
                                            <p:strVal val="#ppt_y"/>
                                          </p:val>
                                        </p:tav>
                                      </p:tavLst>
                                    </p:anim>
                                  </p:childTnLst>
                                </p:cTn>
                              </p:par>
                            </p:childTnLst>
                          </p:cTn>
                        </p:par>
                        <p:par>
                          <p:cTn id="48" fill="hold">
                            <p:stCondLst>
                              <p:cond delay="3750"/>
                            </p:stCondLst>
                            <p:childTnLst>
                              <p:par>
                                <p:cTn id="49" presetID="42" presetClass="entr" presetSubtype="0" fill="hold"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500"/>
                                        <p:tgtEl>
                                          <p:spTgt spid="59"/>
                                        </p:tgtEl>
                                      </p:cBhvr>
                                    </p:animEffect>
                                    <p:anim calcmode="lin" valueType="num">
                                      <p:cBhvr>
                                        <p:cTn id="52" dur="500" fill="hold"/>
                                        <p:tgtEl>
                                          <p:spTgt spid="59"/>
                                        </p:tgtEl>
                                        <p:attrNameLst>
                                          <p:attrName>ppt_x</p:attrName>
                                        </p:attrNameLst>
                                      </p:cBhvr>
                                      <p:tavLst>
                                        <p:tav tm="0">
                                          <p:val>
                                            <p:strVal val="#ppt_x"/>
                                          </p:val>
                                        </p:tav>
                                        <p:tav tm="100000">
                                          <p:val>
                                            <p:strVal val="#ppt_x"/>
                                          </p:val>
                                        </p:tav>
                                      </p:tavLst>
                                    </p:anim>
                                    <p:anim calcmode="lin" valueType="num">
                                      <p:cBhvr>
                                        <p:cTn id="53" dur="500" fill="hold"/>
                                        <p:tgtEl>
                                          <p:spTgt spid="59"/>
                                        </p:tgtEl>
                                        <p:attrNameLst>
                                          <p:attrName>ppt_y</p:attrName>
                                        </p:attrNameLst>
                                      </p:cBhvr>
                                      <p:tavLst>
                                        <p:tav tm="0">
                                          <p:val>
                                            <p:strVal val="#ppt_y+.1"/>
                                          </p:val>
                                        </p:tav>
                                        <p:tav tm="100000">
                                          <p:val>
                                            <p:strVal val="#ppt_y"/>
                                          </p:val>
                                        </p:tav>
                                      </p:tavLst>
                                    </p:anim>
                                  </p:childTnLst>
                                </p:cTn>
                              </p:par>
                            </p:childTnLst>
                          </p:cTn>
                        </p:par>
                        <p:par>
                          <p:cTn id="54" fill="hold">
                            <p:stCondLst>
                              <p:cond delay="4250"/>
                            </p:stCondLst>
                            <p:childTnLst>
                              <p:par>
                                <p:cTn id="55" presetID="42" presetClass="entr" presetSubtype="0" fill="hold" nodeType="after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anim calcmode="lin" valueType="num">
                                      <p:cBhvr>
                                        <p:cTn id="58" dur="500" fill="hold"/>
                                        <p:tgtEl>
                                          <p:spTgt spid="63"/>
                                        </p:tgtEl>
                                        <p:attrNameLst>
                                          <p:attrName>ppt_x</p:attrName>
                                        </p:attrNameLst>
                                      </p:cBhvr>
                                      <p:tavLst>
                                        <p:tav tm="0">
                                          <p:val>
                                            <p:strVal val="#ppt_x"/>
                                          </p:val>
                                        </p:tav>
                                        <p:tav tm="100000">
                                          <p:val>
                                            <p:strVal val="#ppt_x"/>
                                          </p:val>
                                        </p:tav>
                                      </p:tavLst>
                                    </p:anim>
                                    <p:anim calcmode="lin" valueType="num">
                                      <p:cBhvr>
                                        <p:cTn id="59" dur="500" fill="hold"/>
                                        <p:tgtEl>
                                          <p:spTgt spid="63"/>
                                        </p:tgtEl>
                                        <p:attrNameLst>
                                          <p:attrName>ppt_y</p:attrName>
                                        </p:attrNameLst>
                                      </p:cBhvr>
                                      <p:tavLst>
                                        <p:tav tm="0">
                                          <p:val>
                                            <p:strVal val="#ppt_y+.1"/>
                                          </p:val>
                                        </p:tav>
                                        <p:tav tm="100000">
                                          <p:val>
                                            <p:strVal val="#ppt_y"/>
                                          </p:val>
                                        </p:tav>
                                      </p:tavLst>
                                    </p:anim>
                                  </p:childTnLst>
                                </p:cTn>
                              </p:par>
                            </p:childTnLst>
                          </p:cTn>
                        </p:par>
                        <p:par>
                          <p:cTn id="60" fill="hold">
                            <p:stCondLst>
                              <p:cond delay="4750"/>
                            </p:stCondLst>
                            <p:childTnLst>
                              <p:par>
                                <p:cTn id="61" presetID="42" presetClass="entr" presetSubtype="0"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500"/>
                                        <p:tgtEl>
                                          <p:spTgt spid="60"/>
                                        </p:tgtEl>
                                      </p:cBhvr>
                                    </p:animEffect>
                                    <p:anim calcmode="lin" valueType="num">
                                      <p:cBhvr>
                                        <p:cTn id="64" dur="500" fill="hold"/>
                                        <p:tgtEl>
                                          <p:spTgt spid="60"/>
                                        </p:tgtEl>
                                        <p:attrNameLst>
                                          <p:attrName>ppt_x</p:attrName>
                                        </p:attrNameLst>
                                      </p:cBhvr>
                                      <p:tavLst>
                                        <p:tav tm="0">
                                          <p:val>
                                            <p:strVal val="#ppt_x"/>
                                          </p:val>
                                        </p:tav>
                                        <p:tav tm="100000">
                                          <p:val>
                                            <p:strVal val="#ppt_x"/>
                                          </p:val>
                                        </p:tav>
                                      </p:tavLst>
                                    </p:anim>
                                    <p:anim calcmode="lin" valueType="num">
                                      <p:cBhvr>
                                        <p:cTn id="65" dur="500" fill="hold"/>
                                        <p:tgtEl>
                                          <p:spTgt spid="60"/>
                                        </p:tgtEl>
                                        <p:attrNameLst>
                                          <p:attrName>ppt_y</p:attrName>
                                        </p:attrNameLst>
                                      </p:cBhvr>
                                      <p:tavLst>
                                        <p:tav tm="0">
                                          <p:val>
                                            <p:strVal val="#ppt_y+.1"/>
                                          </p:val>
                                        </p:tav>
                                        <p:tav tm="100000">
                                          <p:val>
                                            <p:strVal val="#ppt_y"/>
                                          </p:val>
                                        </p:tav>
                                      </p:tavLst>
                                    </p:anim>
                                  </p:childTnLst>
                                </p:cTn>
                              </p:par>
                            </p:childTnLst>
                          </p:cTn>
                        </p:par>
                        <p:par>
                          <p:cTn id="66" fill="hold">
                            <p:stCondLst>
                              <p:cond delay="5250"/>
                            </p:stCondLst>
                            <p:childTnLst>
                              <p:par>
                                <p:cTn id="67" presetID="42" presetClass="entr" presetSubtype="0" fill="hold"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anim calcmode="lin" valueType="num">
                                      <p:cBhvr>
                                        <p:cTn id="70" dur="500" fill="hold"/>
                                        <p:tgtEl>
                                          <p:spTgt spid="64"/>
                                        </p:tgtEl>
                                        <p:attrNameLst>
                                          <p:attrName>ppt_x</p:attrName>
                                        </p:attrNameLst>
                                      </p:cBhvr>
                                      <p:tavLst>
                                        <p:tav tm="0">
                                          <p:val>
                                            <p:strVal val="#ppt_x"/>
                                          </p:val>
                                        </p:tav>
                                        <p:tav tm="100000">
                                          <p:val>
                                            <p:strVal val="#ppt_x"/>
                                          </p:val>
                                        </p:tav>
                                      </p:tavLst>
                                    </p:anim>
                                    <p:anim calcmode="lin" valueType="num">
                                      <p:cBhvr>
                                        <p:cTn id="71"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31" y="0"/>
            <a:ext cx="9134323" cy="5143500"/>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3191473" y="3417498"/>
            <a:ext cx="2819779" cy="5883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91297" tIns="45649" rIns="91297" bIns="45649" rtlCol="0" anchor="ctr">
            <a:spAutoFit/>
          </a:bodyPr>
          <a:lstStyle/>
          <a:p>
            <a:pPr algn="ctr" defTabSz="932526"/>
            <a:endParaRPr lang="zh-CN" altLang="en-US" sz="3224"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790776" y="2876255"/>
            <a:ext cx="7557087" cy="55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3224"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工作完成情况</a:t>
            </a:r>
            <a:endParaRPr lang="en-US" altLang="zh-CN" sz="3224"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273132" y="3369281"/>
            <a:ext cx="6857175" cy="32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975"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975"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975"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17272" y="2899217"/>
            <a:ext cx="2279298" cy="2804157"/>
          </a:xfrm>
          <a:prstGeom prst="rect">
            <a:avLst/>
          </a:prstGeom>
        </p:spPr>
      </p:pic>
      <p:sp>
        <p:nvSpPr>
          <p:cNvPr id="18" name="椭圆 17"/>
          <p:cNvSpPr/>
          <p:nvPr/>
        </p:nvSpPr>
        <p:spPr>
          <a:xfrm>
            <a:off x="4028494" y="1668687"/>
            <a:ext cx="1016312" cy="1016311"/>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algn="ctr" defTabSz="685617">
              <a:defRPr/>
            </a:pPr>
            <a:endParaRPr lang="zh-CN" altLang="en-US" sz="1350" kern="0">
              <a:solidFill>
                <a:sysClr val="window" lastClr="FFFFFF"/>
              </a:solidFill>
              <a:latin typeface="Calibri"/>
              <a:ea typeface="宋体"/>
            </a:endParaRPr>
          </a:p>
        </p:txBody>
      </p:sp>
      <p:sp>
        <p:nvSpPr>
          <p:cNvPr id="28" name="Freeform 41"/>
          <p:cNvSpPr>
            <a:spLocks noEditPoints="1" noChangeArrowheads="1"/>
          </p:cNvSpPr>
          <p:nvPr/>
        </p:nvSpPr>
        <p:spPr bwMode="auto">
          <a:xfrm>
            <a:off x="4204906" y="1869835"/>
            <a:ext cx="672912" cy="539935"/>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7B1B1B"/>
          </a:solidFill>
          <a:ln>
            <a:noFill/>
          </a:ln>
          <a:effectLst>
            <a:outerShdw blurRad="63500" sx="102000" sy="102000" algn="ctr" rotWithShape="0">
              <a:prstClr val="black">
                <a:alpha val="40000"/>
              </a:prstClr>
            </a:outerShdw>
          </a:effectLst>
          <a:extLst/>
        </p:spPr>
        <p:txBody>
          <a:bodyPr/>
          <a:lstStyle/>
          <a:p>
            <a:endParaRPr lang="zh-CN" altLang="en-US" sz="1351"/>
          </a:p>
        </p:txBody>
      </p:sp>
    </p:spTree>
    <p:extLst>
      <p:ext uri="{BB962C8B-B14F-4D97-AF65-F5344CB8AC3E}">
        <p14:creationId xmlns:p14="http://schemas.microsoft.com/office/powerpoint/2010/main" val="2846871138"/>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P spid="28" grpId="0" animBg="1"/>
    </p:bld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8805" y="1441846"/>
            <a:ext cx="1939038" cy="12960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805" y="3323243"/>
            <a:ext cx="1939037" cy="1296000"/>
          </a:xfrm>
          <a:prstGeom prst="rect">
            <a:avLst/>
          </a:prstGeom>
          <a:solidFill>
            <a:schemeClr val="accent1">
              <a:lumMod val="75000"/>
            </a:schemeClr>
          </a:solidFill>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20627" y="1441846"/>
            <a:ext cx="1939038" cy="1296000"/>
          </a:xfrm>
          <a:prstGeom prst="rect">
            <a:avLst/>
          </a:prstGeom>
        </p:spPr>
      </p:pic>
      <p:pic>
        <p:nvPicPr>
          <p:cNvPr id="5" name="图片 4"/>
          <p:cNvPicPr>
            <a:picLocks/>
          </p:cNvPicPr>
          <p:nvPr/>
        </p:nvPicPr>
        <p:blipFill>
          <a:blip r:embed="rId6" cstate="screen">
            <a:extLst>
              <a:ext uri="{28A0092B-C50C-407E-A947-70E740481C1C}">
                <a14:useLocalDpi xmlns:a14="http://schemas.microsoft.com/office/drawing/2010/main"/>
              </a:ext>
            </a:extLst>
          </a:blip>
          <a:stretch>
            <a:fillRect/>
          </a:stretch>
        </p:blipFill>
        <p:spPr>
          <a:xfrm>
            <a:off x="4820626" y="3323243"/>
            <a:ext cx="1940007" cy="1296000"/>
          </a:xfrm>
          <a:prstGeom prst="rect">
            <a:avLst/>
          </a:prstGeom>
        </p:spPr>
      </p:pic>
      <p:sp>
        <p:nvSpPr>
          <p:cNvPr id="6" name="矩形 5"/>
          <p:cNvSpPr/>
          <p:nvPr/>
        </p:nvSpPr>
        <p:spPr>
          <a:xfrm>
            <a:off x="508804" y="1441774"/>
            <a:ext cx="215580" cy="1296144"/>
          </a:xfrm>
          <a:prstGeom prst="rect">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7" name="矩形 6"/>
          <p:cNvSpPr/>
          <p:nvPr/>
        </p:nvSpPr>
        <p:spPr>
          <a:xfrm>
            <a:off x="508804" y="3323171"/>
            <a:ext cx="215580" cy="1296144"/>
          </a:xfrm>
          <a:prstGeom prst="rect">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8" name="矩形 7"/>
          <p:cNvSpPr/>
          <p:nvPr/>
        </p:nvSpPr>
        <p:spPr>
          <a:xfrm>
            <a:off x="4820624" y="1441774"/>
            <a:ext cx="215580" cy="129614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9" name="矩形 8"/>
          <p:cNvSpPr/>
          <p:nvPr/>
        </p:nvSpPr>
        <p:spPr>
          <a:xfrm>
            <a:off x="4820624" y="3323171"/>
            <a:ext cx="215580" cy="129614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10" name="文本框 7"/>
          <p:cNvSpPr txBox="1">
            <a:spLocks noChangeArrowheads="1"/>
          </p:cNvSpPr>
          <p:nvPr/>
        </p:nvSpPr>
        <p:spPr bwMode="auto">
          <a:xfrm>
            <a:off x="2553717" y="1488343"/>
            <a:ext cx="1979255"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97" tIns="45649" rIns="91297" bIns="4564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25" b="1" dirty="0">
                <a:solidFill>
                  <a:schemeClr val="tx1">
                    <a:lumMod val="85000"/>
                    <a:lumOff val="15000"/>
                  </a:schemeClr>
                </a:solidFill>
                <a:latin typeface="微软雅黑" pitchFamily="34" charset="-122"/>
              </a:rPr>
              <a:t>添加文本信息</a:t>
            </a:r>
            <a:endParaRPr lang="en-US" altLang="zh-CN" sz="1425" b="1" dirty="0">
              <a:solidFill>
                <a:schemeClr val="tx1">
                  <a:lumMod val="85000"/>
                  <a:lumOff val="15000"/>
                </a:schemeClr>
              </a:solidFill>
              <a:latin typeface="微软雅黑" pitchFamily="34" charset="-122"/>
            </a:endParaRPr>
          </a:p>
          <a:p>
            <a:pPr lvl="0" algn="just" fontAlgn="base">
              <a:spcBef>
                <a:spcPct val="0"/>
              </a:spcBef>
              <a:spcAft>
                <a:spcPct val="0"/>
              </a:spcAft>
            </a:pPr>
            <a:r>
              <a:rPr lang="zh-CN" altLang="en-US" sz="1200" dirty="0">
                <a:solidFill>
                  <a:prstClr val="black"/>
                </a:solidFill>
                <a:latin typeface="微软雅黑" pitchFamily="34" charset="-122"/>
                <a:cs typeface="方正兰亭纤黑简体"/>
              </a:rPr>
              <a:t>单击此处添加文字阐述，添加简短问题说明文字，具体说明文字在此处添加此处。</a:t>
            </a:r>
          </a:p>
        </p:txBody>
      </p:sp>
      <p:sp>
        <p:nvSpPr>
          <p:cNvPr id="11" name="文本框 7"/>
          <p:cNvSpPr txBox="1">
            <a:spLocks noChangeArrowheads="1"/>
          </p:cNvSpPr>
          <p:nvPr/>
        </p:nvSpPr>
        <p:spPr bwMode="auto">
          <a:xfrm>
            <a:off x="2553717" y="3432559"/>
            <a:ext cx="1979255"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97" tIns="45649" rIns="91297" bIns="4564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25" b="1" dirty="0">
                <a:solidFill>
                  <a:schemeClr val="tx1">
                    <a:lumMod val="85000"/>
                    <a:lumOff val="15000"/>
                  </a:schemeClr>
                </a:solidFill>
                <a:latin typeface="微软雅黑" pitchFamily="34" charset="-122"/>
              </a:rPr>
              <a:t>添加文本信息</a:t>
            </a:r>
            <a:endParaRPr lang="en-US" altLang="zh-CN" sz="1425" b="1" dirty="0">
              <a:solidFill>
                <a:schemeClr val="tx1">
                  <a:lumMod val="85000"/>
                  <a:lumOff val="15000"/>
                </a:schemeClr>
              </a:solidFill>
              <a:latin typeface="微软雅黑" pitchFamily="34" charset="-122"/>
            </a:endParaRPr>
          </a:p>
          <a:p>
            <a:pPr algn="just" fontAlgn="base">
              <a:spcBef>
                <a:spcPct val="0"/>
              </a:spcBef>
              <a:spcAft>
                <a:spcPct val="0"/>
              </a:spcAft>
            </a:pPr>
            <a:r>
              <a:rPr lang="zh-CN" altLang="en-US" sz="1200" dirty="0">
                <a:solidFill>
                  <a:prstClr val="black"/>
                </a:solidFill>
                <a:latin typeface="微软雅黑" pitchFamily="34" charset="-122"/>
                <a:cs typeface="方正兰亭纤黑简体"/>
              </a:rPr>
              <a:t>单击此处添加文字阐述，添加简短问题说明文字，具体说明文字在此处添加此处。</a:t>
            </a:r>
          </a:p>
        </p:txBody>
      </p:sp>
      <p:sp>
        <p:nvSpPr>
          <p:cNvPr id="12" name="文本框 7"/>
          <p:cNvSpPr txBox="1">
            <a:spLocks noChangeArrowheads="1"/>
          </p:cNvSpPr>
          <p:nvPr/>
        </p:nvSpPr>
        <p:spPr bwMode="auto">
          <a:xfrm>
            <a:off x="6904355" y="1488343"/>
            <a:ext cx="1979255"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97" tIns="45649" rIns="91297" bIns="4564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25" b="1" dirty="0">
                <a:solidFill>
                  <a:schemeClr val="tx1">
                    <a:lumMod val="85000"/>
                    <a:lumOff val="15000"/>
                  </a:schemeClr>
                </a:solidFill>
                <a:latin typeface="微软雅黑" pitchFamily="34" charset="-122"/>
              </a:rPr>
              <a:t>添加文本信息</a:t>
            </a:r>
            <a:endParaRPr lang="en-US" altLang="zh-CN" sz="1425" b="1" dirty="0">
              <a:solidFill>
                <a:schemeClr val="tx1">
                  <a:lumMod val="85000"/>
                  <a:lumOff val="15000"/>
                </a:schemeClr>
              </a:solidFill>
              <a:latin typeface="微软雅黑" pitchFamily="34" charset="-122"/>
            </a:endParaRPr>
          </a:p>
          <a:p>
            <a:pPr algn="just" fontAlgn="base">
              <a:spcBef>
                <a:spcPct val="0"/>
              </a:spcBef>
              <a:spcAft>
                <a:spcPct val="0"/>
              </a:spcAft>
            </a:pPr>
            <a:r>
              <a:rPr lang="zh-CN" altLang="en-US" sz="1200" dirty="0">
                <a:solidFill>
                  <a:prstClr val="black"/>
                </a:solidFill>
                <a:latin typeface="微软雅黑" pitchFamily="34" charset="-122"/>
                <a:cs typeface="方正兰亭纤黑简体"/>
              </a:rPr>
              <a:t>单击此处添加文字阐述，添加简短问题说明文字，具体说明文字在此处添加此处。</a:t>
            </a:r>
          </a:p>
        </p:txBody>
      </p:sp>
      <p:sp>
        <p:nvSpPr>
          <p:cNvPr id="13" name="文本框 7"/>
          <p:cNvSpPr txBox="1">
            <a:spLocks noChangeArrowheads="1"/>
          </p:cNvSpPr>
          <p:nvPr/>
        </p:nvSpPr>
        <p:spPr bwMode="auto">
          <a:xfrm>
            <a:off x="6904355" y="3432559"/>
            <a:ext cx="1979255"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97" tIns="45649" rIns="91297" bIns="4564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25" b="1" dirty="0">
                <a:solidFill>
                  <a:schemeClr val="tx1">
                    <a:lumMod val="85000"/>
                    <a:lumOff val="15000"/>
                  </a:schemeClr>
                </a:solidFill>
                <a:latin typeface="微软雅黑" pitchFamily="34" charset="-122"/>
              </a:rPr>
              <a:t>添加文本信息</a:t>
            </a:r>
            <a:endParaRPr lang="en-US" altLang="zh-CN" sz="1425" b="1" dirty="0">
              <a:solidFill>
                <a:schemeClr val="tx1">
                  <a:lumMod val="85000"/>
                  <a:lumOff val="15000"/>
                </a:schemeClr>
              </a:solidFill>
              <a:latin typeface="微软雅黑" pitchFamily="34" charset="-122"/>
            </a:endParaRPr>
          </a:p>
          <a:p>
            <a:pPr algn="just" fontAlgn="base">
              <a:spcBef>
                <a:spcPct val="0"/>
              </a:spcBef>
              <a:spcAft>
                <a:spcPct val="0"/>
              </a:spcAft>
            </a:pPr>
            <a:r>
              <a:rPr lang="zh-CN" altLang="en-US" sz="1200" dirty="0">
                <a:solidFill>
                  <a:prstClr val="black"/>
                </a:solidFill>
                <a:latin typeface="微软雅黑" pitchFamily="34" charset="-122"/>
                <a:cs typeface="方正兰亭纤黑简体"/>
              </a:rPr>
              <a:t>单击此处添加文字阐述，添加简短问题说明文字，具体说明文字在此处添加此处。</a:t>
            </a:r>
          </a:p>
        </p:txBody>
      </p:sp>
      <p:sp>
        <p:nvSpPr>
          <p:cNvPr id="14" name="TextBox 13"/>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工作完成情况</a:t>
            </a:r>
          </a:p>
        </p:txBody>
      </p:sp>
    </p:spTree>
    <p:extLst>
      <p:ext uri="{BB962C8B-B14F-4D97-AF65-F5344CB8AC3E}">
        <p14:creationId xmlns:p14="http://schemas.microsoft.com/office/powerpoint/2010/main" val="2010503831"/>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by="(-#ppt_w*2)" calcmode="lin" valueType="num">
                                      <p:cBhvr rctx="PPT">
                                        <p:cTn id="7" dur="250" autoRev="1" fill="hold">
                                          <p:stCondLst>
                                            <p:cond delay="0"/>
                                          </p:stCondLst>
                                        </p:cTn>
                                        <p:tgtEl>
                                          <p:spTgt spid="14"/>
                                        </p:tgtEl>
                                        <p:attrNameLst>
                                          <p:attrName>ppt_w</p:attrName>
                                        </p:attrNameLst>
                                      </p:cBhvr>
                                    </p:anim>
                                    <p:anim by="(#ppt_w*0.50)" calcmode="lin" valueType="num">
                                      <p:cBhvr>
                                        <p:cTn id="8" dur="250" decel="50000" autoRev="1" fill="hold">
                                          <p:stCondLst>
                                            <p:cond delay="0"/>
                                          </p:stCondLst>
                                        </p:cTn>
                                        <p:tgtEl>
                                          <p:spTgt spid="14"/>
                                        </p:tgtEl>
                                        <p:attrNameLst>
                                          <p:attrName>ppt_x</p:attrName>
                                        </p:attrNameLst>
                                      </p:cBhvr>
                                    </p:anim>
                                    <p:anim from="(-#ppt_h/2)" to="(#ppt_y)" calcmode="lin" valueType="num">
                                      <p:cBhvr>
                                        <p:cTn id="9" dur="500" fill="hold">
                                          <p:stCondLst>
                                            <p:cond delay="0"/>
                                          </p:stCondLst>
                                        </p:cTn>
                                        <p:tgtEl>
                                          <p:spTgt spid="14"/>
                                        </p:tgtEl>
                                        <p:attrNameLst>
                                          <p:attrName>ppt_y</p:attrName>
                                        </p:attrNameLst>
                                      </p:cBhvr>
                                    </p:anim>
                                    <p:animRot by="21600000">
                                      <p:cBhvr>
                                        <p:cTn id="10" dur="500" fill="hold">
                                          <p:stCondLst>
                                            <p:cond delay="0"/>
                                          </p:stCondLst>
                                        </p:cTn>
                                        <p:tgtEl>
                                          <p:spTgt spid="14"/>
                                        </p:tgtEl>
                                        <p:attrNameLst>
                                          <p:attrName>r</p:attrName>
                                        </p:attrNameLst>
                                      </p:cBhvr>
                                    </p:animRot>
                                  </p:childTnLst>
                                </p:cTn>
                              </p:par>
                            </p:childTnLst>
                          </p:cTn>
                        </p:par>
                        <p:par>
                          <p:cTn id="11" fill="hold">
                            <p:stCondLst>
                              <p:cond delay="750"/>
                            </p:stCondLst>
                            <p:childTnLst>
                              <p:par>
                                <p:cTn id="12" presetID="2" presetClass="entr" presetSubtype="2"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1+#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175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250"/>
                            </p:stCondLst>
                            <p:childTnLst>
                              <p:par>
                                <p:cTn id="25" presetID="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par>
                          <p:cTn id="33" fill="hold">
                            <p:stCondLst>
                              <p:cond delay="3250"/>
                            </p:stCondLst>
                            <p:childTnLst>
                              <p:par>
                                <p:cTn id="34" presetID="22" presetClass="entr" presetSubtype="4"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childTnLst>
                          </p:cTn>
                        </p:par>
                        <p:par>
                          <p:cTn id="37" fill="hold">
                            <p:stCondLst>
                              <p:cond delay="3750"/>
                            </p:stCondLst>
                            <p:childTnLst>
                              <p:par>
                                <p:cTn id="38" presetID="2" presetClass="entr" presetSubtype="2"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1+#ppt_w/2"/>
                                          </p:val>
                                        </p:tav>
                                        <p:tav tm="100000">
                                          <p:val>
                                            <p:strVal val="#ppt_x"/>
                                          </p:val>
                                        </p:tav>
                                      </p:tavLst>
                                    </p:anim>
                                    <p:anim calcmode="lin" valueType="num">
                                      <p:cBhvr additive="base">
                                        <p:cTn id="41" dur="500" fill="hold"/>
                                        <p:tgtEl>
                                          <p:spTgt spid="7"/>
                                        </p:tgtEl>
                                        <p:attrNameLst>
                                          <p:attrName>ppt_y</p:attrName>
                                        </p:attrNameLst>
                                      </p:cBhvr>
                                      <p:tavLst>
                                        <p:tav tm="0">
                                          <p:val>
                                            <p:strVal val="#ppt_y"/>
                                          </p:val>
                                        </p:tav>
                                        <p:tav tm="100000">
                                          <p:val>
                                            <p:strVal val="#ppt_y"/>
                                          </p:val>
                                        </p:tav>
                                      </p:tavLst>
                                    </p:anim>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left)">
                                      <p:cBhvr>
                                        <p:cTn id="45" dur="500"/>
                                        <p:tgtEl>
                                          <p:spTgt spid="3"/>
                                        </p:tgtEl>
                                      </p:cBhvr>
                                    </p:animEffect>
                                  </p:childTnLst>
                                </p:cTn>
                              </p:par>
                            </p:childTnLst>
                          </p:cTn>
                        </p:par>
                        <p:par>
                          <p:cTn id="46" fill="hold">
                            <p:stCondLst>
                              <p:cond delay="4750"/>
                            </p:stCondLst>
                            <p:childTnLst>
                              <p:par>
                                <p:cTn id="47" presetID="22" presetClass="entr" presetSubtype="4"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down)">
                                      <p:cBhvr>
                                        <p:cTn id="49" dur="500"/>
                                        <p:tgtEl>
                                          <p:spTgt spid="11"/>
                                        </p:tgtEl>
                                      </p:cBhvr>
                                    </p:animEffect>
                                  </p:childTnLst>
                                </p:cTn>
                              </p:par>
                            </p:childTnLst>
                          </p:cTn>
                        </p:par>
                        <p:par>
                          <p:cTn id="50" fill="hold">
                            <p:stCondLst>
                              <p:cond delay="5250"/>
                            </p:stCondLst>
                            <p:childTnLst>
                              <p:par>
                                <p:cTn id="51" presetID="2" presetClass="entr" presetSubtype="2"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1+#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5750"/>
                            </p:stCondLst>
                            <p:childTnLst>
                              <p:par>
                                <p:cTn id="56" presetID="22" presetClass="entr" presetSubtype="8" fill="hold"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wipe(left)">
                                      <p:cBhvr>
                                        <p:cTn id="58" dur="500"/>
                                        <p:tgtEl>
                                          <p:spTgt spid="5"/>
                                        </p:tgtEl>
                                      </p:cBhvr>
                                    </p:animEffect>
                                  </p:childTnLst>
                                </p:cTn>
                              </p:par>
                            </p:childTnLst>
                          </p:cTn>
                        </p:par>
                        <p:par>
                          <p:cTn id="59" fill="hold">
                            <p:stCondLst>
                              <p:cond delay="6250"/>
                            </p:stCondLst>
                            <p:childTnLst>
                              <p:par>
                                <p:cTn id="60" presetID="22" presetClass="entr" presetSubtype="4"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down)">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0"/>
          <p:cNvSpPr>
            <a:spLocks noChangeArrowheads="1"/>
          </p:cNvSpPr>
          <p:nvPr/>
        </p:nvSpPr>
        <p:spPr bwMode="auto">
          <a:xfrm rot="-5400000">
            <a:off x="3979943" y="-972393"/>
            <a:ext cx="1260158" cy="7659798"/>
          </a:xfrm>
          <a:prstGeom prst="downArrow">
            <a:avLst>
              <a:gd name="adj1" fmla="val 49065"/>
              <a:gd name="adj2" fmla="val 44769"/>
            </a:avLst>
          </a:prstGeom>
          <a:solidFill>
            <a:srgbClr val="AA0A0A"/>
          </a:solidFill>
          <a:ln w="9525">
            <a:noFill/>
            <a:miter lim="800000"/>
            <a:headEnd/>
            <a:tailEnd/>
          </a:ln>
        </p:spPr>
        <p:txBody>
          <a:bodyPr vert="eaVert" lIns="91262" tIns="45632" rIns="91262" bIns="45632"/>
          <a:lstStyle/>
          <a:p>
            <a:endParaRPr lang="zh-CN" altLang="en-US" sz="2024">
              <a:latin typeface="微软雅黑" pitchFamily="34" charset="-122"/>
              <a:ea typeface="微软雅黑" pitchFamily="34" charset="-122"/>
            </a:endParaRPr>
          </a:p>
        </p:txBody>
      </p:sp>
      <p:grpSp>
        <p:nvGrpSpPr>
          <p:cNvPr id="3" name="组合 41"/>
          <p:cNvGrpSpPr>
            <a:grpSpLocks/>
          </p:cNvGrpSpPr>
          <p:nvPr/>
        </p:nvGrpSpPr>
        <p:grpSpPr bwMode="auto">
          <a:xfrm>
            <a:off x="2609920" y="2195995"/>
            <a:ext cx="1698304" cy="1385888"/>
            <a:chOff x="1214414" y="2786058"/>
            <a:chExt cx="1935848" cy="1751017"/>
          </a:xfrm>
        </p:grpSpPr>
        <p:grpSp>
          <p:nvGrpSpPr>
            <p:cNvPr id="4" name="Group 6"/>
            <p:cNvGrpSpPr>
              <a:grpSpLocks/>
            </p:cNvGrpSpPr>
            <p:nvPr/>
          </p:nvGrpSpPr>
          <p:grpSpPr bwMode="auto">
            <a:xfrm>
              <a:off x="1295400" y="2786058"/>
              <a:ext cx="1753450" cy="1751017"/>
              <a:chOff x="1823" y="2371"/>
              <a:chExt cx="1801" cy="1801"/>
            </a:xfrm>
          </p:grpSpPr>
          <p:sp>
            <p:nvSpPr>
              <p:cNvPr id="6" name="Oval 7"/>
              <p:cNvSpPr>
                <a:spLocks noChangeArrowheads="1"/>
              </p:cNvSpPr>
              <p:nvPr/>
            </p:nvSpPr>
            <p:spPr bwMode="auto">
              <a:xfrm>
                <a:off x="1823" y="2371"/>
                <a:ext cx="1801" cy="1801"/>
              </a:xfrm>
              <a:prstGeom prst="ellipse">
                <a:avLst/>
              </a:prstGeom>
              <a:solidFill>
                <a:schemeClr val="tx1">
                  <a:lumMod val="75000"/>
                  <a:lumOff val="25000"/>
                  <a:alpha val="47842"/>
                </a:schemeClr>
              </a:solidFill>
              <a:ln w="9525">
                <a:noFill/>
                <a:round/>
                <a:headEnd/>
                <a:tailEnd/>
              </a:ln>
            </p:spPr>
            <p:txBody>
              <a:bodyPr/>
              <a:lstStyle/>
              <a:p>
                <a:endParaRPr lang="zh-CN" altLang="en-US" sz="2024">
                  <a:solidFill>
                    <a:srgbClr val="0070C0"/>
                  </a:solidFill>
                  <a:latin typeface="微软雅黑" pitchFamily="34" charset="-122"/>
                  <a:ea typeface="微软雅黑" pitchFamily="34" charset="-122"/>
                </a:endParaRPr>
              </a:p>
            </p:txBody>
          </p:sp>
          <p:sp>
            <p:nvSpPr>
              <p:cNvPr id="7" name="Oval 8"/>
              <p:cNvSpPr>
                <a:spLocks noChangeArrowheads="1"/>
              </p:cNvSpPr>
              <p:nvPr/>
            </p:nvSpPr>
            <p:spPr bwMode="auto">
              <a:xfrm>
                <a:off x="1946" y="2494"/>
                <a:ext cx="1556" cy="1556"/>
              </a:xfrm>
              <a:prstGeom prst="ellipse">
                <a:avLst/>
              </a:prstGeom>
              <a:solidFill>
                <a:schemeClr val="tx1">
                  <a:lumMod val="75000"/>
                  <a:lumOff val="25000"/>
                </a:schemeClr>
              </a:solidFill>
              <a:ln w="38100">
                <a:solidFill>
                  <a:srgbClr val="FFFFFF"/>
                </a:solidFill>
                <a:round/>
                <a:headEnd/>
                <a:tailEnd/>
              </a:ln>
            </p:spPr>
            <p:txBody>
              <a:bodyPr/>
              <a:lstStyle/>
              <a:p>
                <a:pPr>
                  <a:defRPr/>
                </a:pPr>
                <a:endParaRPr lang="zh-CN" altLang="en-US" sz="2024">
                  <a:solidFill>
                    <a:srgbClr val="0070C0"/>
                  </a:solidFill>
                  <a:latin typeface="微软雅黑" pitchFamily="34" charset="-122"/>
                  <a:ea typeface="微软雅黑" pitchFamily="34" charset="-122"/>
                </a:endParaRPr>
              </a:p>
            </p:txBody>
          </p:sp>
        </p:grpSp>
        <p:sp>
          <p:nvSpPr>
            <p:cNvPr id="5"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algn="ctr"/>
              <a:r>
                <a:rPr lang="zh-CN" altLang="en-US" sz="2024" b="1" dirty="0">
                  <a:solidFill>
                    <a:schemeClr val="bg1"/>
                  </a:solidFill>
                  <a:latin typeface="微软雅黑" pitchFamily="34" charset="-122"/>
                  <a:ea typeface="微软雅黑" pitchFamily="34" charset="-122"/>
                </a:rPr>
                <a:t>添加文本</a:t>
              </a:r>
            </a:p>
          </p:txBody>
        </p:sp>
      </p:grpSp>
      <p:grpSp>
        <p:nvGrpSpPr>
          <p:cNvPr id="8" name="组合 46"/>
          <p:cNvGrpSpPr>
            <a:grpSpLocks/>
          </p:cNvGrpSpPr>
          <p:nvPr/>
        </p:nvGrpSpPr>
        <p:grpSpPr bwMode="auto">
          <a:xfrm>
            <a:off x="4308223" y="2195995"/>
            <a:ext cx="1698304" cy="1385888"/>
            <a:chOff x="1214414" y="2786058"/>
            <a:chExt cx="1935848" cy="1751017"/>
          </a:xfrm>
        </p:grpSpPr>
        <p:grpSp>
          <p:nvGrpSpPr>
            <p:cNvPr id="9" name="Group 6"/>
            <p:cNvGrpSpPr>
              <a:grpSpLocks/>
            </p:cNvGrpSpPr>
            <p:nvPr/>
          </p:nvGrpSpPr>
          <p:grpSpPr bwMode="auto">
            <a:xfrm>
              <a:off x="1295400" y="2786058"/>
              <a:ext cx="1753450" cy="1751017"/>
              <a:chOff x="1823" y="2371"/>
              <a:chExt cx="1801" cy="1801"/>
            </a:xfrm>
          </p:grpSpPr>
          <p:sp>
            <p:nvSpPr>
              <p:cNvPr id="11" name="Oval 7"/>
              <p:cNvSpPr>
                <a:spLocks noChangeArrowheads="1"/>
              </p:cNvSpPr>
              <p:nvPr/>
            </p:nvSpPr>
            <p:spPr bwMode="auto">
              <a:xfrm>
                <a:off x="1823" y="2371"/>
                <a:ext cx="1801" cy="1801"/>
              </a:xfrm>
              <a:prstGeom prst="ellipse">
                <a:avLst/>
              </a:prstGeom>
              <a:solidFill>
                <a:srgbClr val="9A2222">
                  <a:alpha val="47842"/>
                </a:srgbClr>
              </a:solidFill>
              <a:ln w="9525">
                <a:noFill/>
                <a:round/>
                <a:headEnd/>
                <a:tailEnd/>
              </a:ln>
            </p:spPr>
            <p:txBody>
              <a:bodyPr/>
              <a:lstStyle/>
              <a:p>
                <a:endParaRPr lang="zh-CN" altLang="en-US" sz="2024">
                  <a:solidFill>
                    <a:srgbClr val="0070C0"/>
                  </a:solidFill>
                  <a:latin typeface="微软雅黑" pitchFamily="34" charset="-122"/>
                  <a:ea typeface="微软雅黑" pitchFamily="34" charset="-122"/>
                </a:endParaRPr>
              </a:p>
            </p:txBody>
          </p:sp>
          <p:sp>
            <p:nvSpPr>
              <p:cNvPr id="12" name="Oval 8"/>
              <p:cNvSpPr>
                <a:spLocks noChangeArrowheads="1"/>
              </p:cNvSpPr>
              <p:nvPr/>
            </p:nvSpPr>
            <p:spPr bwMode="auto">
              <a:xfrm>
                <a:off x="1946" y="2494"/>
                <a:ext cx="1556" cy="1556"/>
              </a:xfrm>
              <a:prstGeom prst="ellipse">
                <a:avLst/>
              </a:prstGeom>
              <a:solidFill>
                <a:srgbClr val="7B1B1B"/>
              </a:solidFill>
              <a:ln w="38100">
                <a:solidFill>
                  <a:srgbClr val="FFFFFF"/>
                </a:solidFill>
                <a:round/>
                <a:headEnd/>
                <a:tailEnd/>
              </a:ln>
            </p:spPr>
            <p:txBody>
              <a:bodyPr/>
              <a:lstStyle/>
              <a:p>
                <a:pPr>
                  <a:defRPr/>
                </a:pPr>
                <a:endParaRPr lang="zh-CN" altLang="en-US" sz="2024">
                  <a:solidFill>
                    <a:srgbClr val="0070C0"/>
                  </a:solidFill>
                  <a:latin typeface="微软雅黑" pitchFamily="34" charset="-122"/>
                  <a:ea typeface="微软雅黑" pitchFamily="34" charset="-122"/>
                </a:endParaRPr>
              </a:p>
            </p:txBody>
          </p:sp>
        </p:grpSp>
        <p:sp>
          <p:nvSpPr>
            <p:cNvPr id="10"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024" b="1" dirty="0">
                  <a:solidFill>
                    <a:schemeClr val="bg1">
                      <a:lumMod val="95000"/>
                    </a:schemeClr>
                  </a:solidFill>
                  <a:latin typeface="微软雅黑" pitchFamily="34" charset="-122"/>
                  <a:ea typeface="微软雅黑" pitchFamily="34" charset="-122"/>
                </a:rPr>
                <a:t>添加文本</a:t>
              </a:r>
            </a:p>
          </p:txBody>
        </p:sp>
      </p:grpSp>
      <p:grpSp>
        <p:nvGrpSpPr>
          <p:cNvPr id="13" name="组合 51"/>
          <p:cNvGrpSpPr>
            <a:grpSpLocks/>
          </p:cNvGrpSpPr>
          <p:nvPr/>
        </p:nvGrpSpPr>
        <p:grpSpPr bwMode="auto">
          <a:xfrm>
            <a:off x="6023954" y="2195995"/>
            <a:ext cx="1698304" cy="1385888"/>
            <a:chOff x="1214414" y="2786058"/>
            <a:chExt cx="1935848" cy="1751017"/>
          </a:xfrm>
        </p:grpSpPr>
        <p:grpSp>
          <p:nvGrpSpPr>
            <p:cNvPr id="14" name="Group 6"/>
            <p:cNvGrpSpPr>
              <a:grpSpLocks/>
            </p:cNvGrpSpPr>
            <p:nvPr/>
          </p:nvGrpSpPr>
          <p:grpSpPr bwMode="auto">
            <a:xfrm>
              <a:off x="1295400" y="2786058"/>
              <a:ext cx="1753450" cy="1751017"/>
              <a:chOff x="1823" y="2371"/>
              <a:chExt cx="1801" cy="1801"/>
            </a:xfrm>
          </p:grpSpPr>
          <p:sp>
            <p:nvSpPr>
              <p:cNvPr id="16" name="Oval 7"/>
              <p:cNvSpPr>
                <a:spLocks noChangeArrowheads="1"/>
              </p:cNvSpPr>
              <p:nvPr/>
            </p:nvSpPr>
            <p:spPr bwMode="auto">
              <a:xfrm>
                <a:off x="1823" y="2371"/>
                <a:ext cx="1801" cy="1801"/>
              </a:xfrm>
              <a:prstGeom prst="ellipse">
                <a:avLst/>
              </a:prstGeom>
              <a:solidFill>
                <a:schemeClr val="tx1">
                  <a:lumMod val="75000"/>
                  <a:lumOff val="25000"/>
                  <a:alpha val="47842"/>
                </a:schemeClr>
              </a:solidFill>
              <a:ln w="9525">
                <a:noFill/>
                <a:round/>
                <a:headEnd/>
                <a:tailEnd/>
              </a:ln>
            </p:spPr>
            <p:txBody>
              <a:bodyPr/>
              <a:lstStyle/>
              <a:p>
                <a:endParaRPr lang="zh-CN" altLang="en-US" sz="2024">
                  <a:solidFill>
                    <a:srgbClr val="0070C0"/>
                  </a:solidFill>
                  <a:latin typeface="微软雅黑" pitchFamily="34" charset="-122"/>
                  <a:ea typeface="微软雅黑" pitchFamily="34" charset="-122"/>
                </a:endParaRPr>
              </a:p>
            </p:txBody>
          </p:sp>
          <p:sp>
            <p:nvSpPr>
              <p:cNvPr id="17" name="Oval 8"/>
              <p:cNvSpPr>
                <a:spLocks noChangeArrowheads="1"/>
              </p:cNvSpPr>
              <p:nvPr/>
            </p:nvSpPr>
            <p:spPr bwMode="auto">
              <a:xfrm>
                <a:off x="1946" y="2494"/>
                <a:ext cx="1556" cy="1556"/>
              </a:xfrm>
              <a:prstGeom prst="ellipse">
                <a:avLst/>
              </a:prstGeom>
              <a:solidFill>
                <a:schemeClr val="tx1">
                  <a:lumMod val="75000"/>
                  <a:lumOff val="25000"/>
                </a:schemeClr>
              </a:solidFill>
              <a:ln w="38100">
                <a:solidFill>
                  <a:srgbClr val="FFFFFF"/>
                </a:solidFill>
                <a:round/>
                <a:headEnd/>
                <a:tailEnd/>
              </a:ln>
            </p:spPr>
            <p:txBody>
              <a:bodyPr/>
              <a:lstStyle/>
              <a:p>
                <a:pPr>
                  <a:defRPr/>
                </a:pPr>
                <a:endParaRPr lang="zh-CN" altLang="en-US" sz="2024">
                  <a:solidFill>
                    <a:srgbClr val="0070C0"/>
                  </a:solidFill>
                  <a:latin typeface="微软雅黑" pitchFamily="34" charset="-122"/>
                  <a:ea typeface="微软雅黑" pitchFamily="34" charset="-122"/>
                </a:endParaRPr>
              </a:p>
            </p:txBody>
          </p:sp>
        </p:grpSp>
        <p:sp>
          <p:nvSpPr>
            <p:cNvPr id="15"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024" b="1" dirty="0">
                  <a:solidFill>
                    <a:schemeClr val="bg1"/>
                  </a:solidFill>
                  <a:latin typeface="微软雅黑" pitchFamily="34" charset="-122"/>
                  <a:ea typeface="微软雅黑" pitchFamily="34" charset="-122"/>
                </a:rPr>
                <a:t>添加文本</a:t>
              </a:r>
            </a:p>
          </p:txBody>
        </p:sp>
      </p:grpSp>
      <p:grpSp>
        <p:nvGrpSpPr>
          <p:cNvPr id="18" name="组合 40"/>
          <p:cNvGrpSpPr>
            <a:grpSpLocks/>
          </p:cNvGrpSpPr>
          <p:nvPr/>
        </p:nvGrpSpPr>
        <p:grpSpPr bwMode="auto">
          <a:xfrm>
            <a:off x="949636" y="2195995"/>
            <a:ext cx="1698304" cy="1385888"/>
            <a:chOff x="1214414" y="2786058"/>
            <a:chExt cx="1935848" cy="1751017"/>
          </a:xfrm>
        </p:grpSpPr>
        <p:grpSp>
          <p:nvGrpSpPr>
            <p:cNvPr id="19" name="Group 6"/>
            <p:cNvGrpSpPr>
              <a:grpSpLocks/>
            </p:cNvGrpSpPr>
            <p:nvPr/>
          </p:nvGrpSpPr>
          <p:grpSpPr bwMode="auto">
            <a:xfrm>
              <a:off x="1295400" y="2786058"/>
              <a:ext cx="1753450" cy="1751017"/>
              <a:chOff x="1823" y="2371"/>
              <a:chExt cx="1801" cy="1801"/>
            </a:xfrm>
          </p:grpSpPr>
          <p:sp>
            <p:nvSpPr>
              <p:cNvPr id="21" name="Oval 7"/>
              <p:cNvSpPr>
                <a:spLocks noChangeArrowheads="1"/>
              </p:cNvSpPr>
              <p:nvPr/>
            </p:nvSpPr>
            <p:spPr bwMode="auto">
              <a:xfrm>
                <a:off x="1823" y="2371"/>
                <a:ext cx="1801" cy="1801"/>
              </a:xfrm>
              <a:prstGeom prst="ellipse">
                <a:avLst/>
              </a:prstGeom>
              <a:solidFill>
                <a:srgbClr val="9A2222">
                  <a:alpha val="47842"/>
                </a:srgbClr>
              </a:solidFill>
              <a:ln w="9525">
                <a:noFill/>
                <a:round/>
                <a:headEnd/>
                <a:tailEnd/>
              </a:ln>
            </p:spPr>
            <p:txBody>
              <a:bodyPr/>
              <a:lstStyle/>
              <a:p>
                <a:endParaRPr lang="zh-CN" altLang="en-US" sz="2024">
                  <a:latin typeface="微软雅黑" pitchFamily="34" charset="-122"/>
                  <a:ea typeface="微软雅黑" pitchFamily="34" charset="-122"/>
                </a:endParaRPr>
              </a:p>
            </p:txBody>
          </p:sp>
          <p:sp>
            <p:nvSpPr>
              <p:cNvPr id="22" name="Oval 8"/>
              <p:cNvSpPr>
                <a:spLocks noChangeArrowheads="1"/>
              </p:cNvSpPr>
              <p:nvPr/>
            </p:nvSpPr>
            <p:spPr bwMode="auto">
              <a:xfrm>
                <a:off x="1946" y="2493"/>
                <a:ext cx="1556" cy="1556"/>
              </a:xfrm>
              <a:prstGeom prst="ellipse">
                <a:avLst/>
              </a:prstGeom>
              <a:solidFill>
                <a:srgbClr val="7B1B1B"/>
              </a:solidFill>
              <a:ln w="38100">
                <a:solidFill>
                  <a:srgbClr val="FFFFFF"/>
                </a:solidFill>
                <a:round/>
                <a:headEnd/>
                <a:tailEnd/>
              </a:ln>
            </p:spPr>
            <p:txBody>
              <a:bodyPr/>
              <a:lstStyle/>
              <a:p>
                <a:endParaRPr lang="zh-CN" altLang="en-US" sz="2024">
                  <a:latin typeface="微软雅黑" pitchFamily="34" charset="-122"/>
                  <a:ea typeface="微软雅黑" pitchFamily="34" charset="-122"/>
                </a:endParaRPr>
              </a:p>
            </p:txBody>
          </p:sp>
        </p:grpSp>
        <p:sp>
          <p:nvSpPr>
            <p:cNvPr id="20"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024" b="1" dirty="0">
                  <a:solidFill>
                    <a:schemeClr val="bg1">
                      <a:lumMod val="95000"/>
                    </a:schemeClr>
                  </a:solidFill>
                  <a:latin typeface="微软雅黑" pitchFamily="34" charset="-122"/>
                  <a:ea typeface="微软雅黑" pitchFamily="34" charset="-122"/>
                </a:rPr>
                <a:t>添加文本</a:t>
              </a:r>
            </a:p>
          </p:txBody>
        </p:sp>
      </p:grpSp>
      <p:sp>
        <p:nvSpPr>
          <p:cNvPr id="23" name="矩形标注 22"/>
          <p:cNvSpPr/>
          <p:nvPr/>
        </p:nvSpPr>
        <p:spPr>
          <a:xfrm>
            <a:off x="2941034" y="3833344"/>
            <a:ext cx="1474927" cy="40005"/>
          </a:xfrm>
          <a:prstGeom prst="wedgeRectCallout">
            <a:avLst>
              <a:gd name="adj1" fmla="val -17526"/>
              <a:gd name="adj2" fmla="val -50946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62" tIns="45632" rIns="91262" bIns="45632" anchor="ctr"/>
          <a:lstStyle/>
          <a:p>
            <a:pPr algn="ctr">
              <a:defRPr/>
            </a:pPr>
            <a:endParaRPr lang="zh-CN" altLang="en-US" sz="1351" dirty="0">
              <a:solidFill>
                <a:srgbClr val="C00000"/>
              </a:solidFill>
              <a:ea typeface="微软雅黑" pitchFamily="34" charset="-122"/>
            </a:endParaRPr>
          </a:p>
        </p:txBody>
      </p:sp>
      <p:sp>
        <p:nvSpPr>
          <p:cNvPr id="24" name="矩形标注 23"/>
          <p:cNvSpPr/>
          <p:nvPr/>
        </p:nvSpPr>
        <p:spPr>
          <a:xfrm>
            <a:off x="1253817" y="1884526"/>
            <a:ext cx="1581071" cy="58578"/>
          </a:xfrm>
          <a:prstGeom prst="wedgeRectCallout">
            <a:avLst>
              <a:gd name="adj1" fmla="val -23398"/>
              <a:gd name="adj2" fmla="val 403291"/>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62" tIns="45632" rIns="91262" bIns="45632" anchor="ctr"/>
          <a:lstStyle/>
          <a:p>
            <a:pPr algn="ctr">
              <a:defRPr/>
            </a:pPr>
            <a:endParaRPr lang="zh-CN" altLang="en-US" sz="1351" dirty="0">
              <a:solidFill>
                <a:srgbClr val="C00000"/>
              </a:solidFill>
              <a:ea typeface="微软雅黑" pitchFamily="34" charset="-122"/>
            </a:endParaRPr>
          </a:p>
        </p:txBody>
      </p:sp>
      <p:sp>
        <p:nvSpPr>
          <p:cNvPr id="25" name="Rectangle 28"/>
          <p:cNvSpPr>
            <a:spLocks noChangeArrowheads="1"/>
          </p:cNvSpPr>
          <p:nvPr/>
        </p:nvSpPr>
        <p:spPr bwMode="auto">
          <a:xfrm>
            <a:off x="2416197" y="3857274"/>
            <a:ext cx="2408736" cy="756953"/>
          </a:xfrm>
          <a:prstGeom prst="rect">
            <a:avLst/>
          </a:prstGeom>
          <a:noFill/>
          <a:ln>
            <a:noFill/>
          </a:ln>
          <a:extLst/>
        </p:spPr>
        <p:txBody>
          <a:bodyPr wrap="square" lIns="91262" tIns="45632" rIns="91262" bIns="45632">
            <a:spAutoFit/>
          </a:bodyPr>
          <a:lstStyle/>
          <a:p>
            <a:pPr>
              <a:lnSpc>
                <a:spcPct val="120000"/>
              </a:lnSpc>
              <a:defRPr/>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chemeClr val="tx1">
                  <a:lumMod val="95000"/>
                  <a:lumOff val="5000"/>
                </a:schemeClr>
              </a:solidFill>
              <a:latin typeface="微软雅黑" pitchFamily="34" charset="-122"/>
              <a:ea typeface="微软雅黑" pitchFamily="34" charset="-122"/>
            </a:endParaRPr>
          </a:p>
        </p:txBody>
      </p:sp>
      <p:sp>
        <p:nvSpPr>
          <p:cNvPr id="26" name="Rectangle 28"/>
          <p:cNvSpPr>
            <a:spLocks noChangeArrowheads="1"/>
          </p:cNvSpPr>
          <p:nvPr/>
        </p:nvSpPr>
        <p:spPr bwMode="auto">
          <a:xfrm>
            <a:off x="986596" y="1238230"/>
            <a:ext cx="2255537" cy="646153"/>
          </a:xfrm>
          <a:prstGeom prst="rect">
            <a:avLst/>
          </a:prstGeom>
          <a:noFill/>
          <a:ln>
            <a:noFill/>
          </a:ln>
          <a:extLst/>
        </p:spPr>
        <p:txBody>
          <a:bodyPr wrap="square" lIns="91262" tIns="45632" rIns="91262" bIns="45632">
            <a:spAutoFit/>
          </a:bodyPr>
          <a:lstStyle/>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7" name="矩形标注 26"/>
          <p:cNvSpPr/>
          <p:nvPr/>
        </p:nvSpPr>
        <p:spPr>
          <a:xfrm>
            <a:off x="4560125" y="1884526"/>
            <a:ext cx="1581071" cy="58578"/>
          </a:xfrm>
          <a:prstGeom prst="wedgeRectCallout">
            <a:avLst>
              <a:gd name="adj1" fmla="val -23398"/>
              <a:gd name="adj2" fmla="val 403291"/>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62" tIns="45632" rIns="91262" bIns="45632" anchor="ctr"/>
          <a:lstStyle/>
          <a:p>
            <a:pPr algn="ctr">
              <a:defRPr/>
            </a:pPr>
            <a:endParaRPr lang="zh-CN" altLang="en-US" sz="1351" dirty="0">
              <a:solidFill>
                <a:srgbClr val="C00000"/>
              </a:solidFill>
              <a:ea typeface="微软雅黑" pitchFamily="34" charset="-122"/>
            </a:endParaRPr>
          </a:p>
        </p:txBody>
      </p:sp>
      <p:sp>
        <p:nvSpPr>
          <p:cNvPr id="28" name="Rectangle 28"/>
          <p:cNvSpPr>
            <a:spLocks noChangeArrowheads="1"/>
          </p:cNvSpPr>
          <p:nvPr/>
        </p:nvSpPr>
        <p:spPr bwMode="auto">
          <a:xfrm>
            <a:off x="4197817" y="1133727"/>
            <a:ext cx="2292965" cy="756953"/>
          </a:xfrm>
          <a:prstGeom prst="rect">
            <a:avLst/>
          </a:prstGeom>
          <a:noFill/>
          <a:ln>
            <a:noFill/>
          </a:ln>
          <a:extLst/>
        </p:spPr>
        <p:txBody>
          <a:bodyPr wrap="square" lIns="91262" tIns="45632" rIns="91262" bIns="45632">
            <a:spAutoFit/>
          </a:bodyPr>
          <a:lstStyle/>
          <a:p>
            <a:pPr>
              <a:lnSpc>
                <a:spcPct val="120000"/>
              </a:lnSpc>
              <a:defRPr/>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chemeClr val="tx1">
                  <a:lumMod val="95000"/>
                  <a:lumOff val="5000"/>
                </a:schemeClr>
              </a:solidFill>
              <a:latin typeface="微软雅黑" pitchFamily="34" charset="-122"/>
              <a:ea typeface="微软雅黑" pitchFamily="34" charset="-122"/>
            </a:endParaRPr>
          </a:p>
        </p:txBody>
      </p:sp>
      <p:sp>
        <p:nvSpPr>
          <p:cNvPr id="29" name="矩形标注 28"/>
          <p:cNvSpPr/>
          <p:nvPr/>
        </p:nvSpPr>
        <p:spPr>
          <a:xfrm>
            <a:off x="6391504" y="3833344"/>
            <a:ext cx="1473343" cy="40005"/>
          </a:xfrm>
          <a:prstGeom prst="wedgeRectCallout">
            <a:avLst>
              <a:gd name="adj1" fmla="val -17526"/>
              <a:gd name="adj2" fmla="val -50946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62" tIns="45632" rIns="91262" bIns="45632" anchor="ctr"/>
          <a:lstStyle/>
          <a:p>
            <a:pPr algn="ctr">
              <a:defRPr/>
            </a:pPr>
            <a:endParaRPr lang="zh-CN" altLang="en-US" sz="1351" dirty="0">
              <a:solidFill>
                <a:srgbClr val="C00000"/>
              </a:solidFill>
              <a:ea typeface="微软雅黑" pitchFamily="34" charset="-122"/>
            </a:endParaRPr>
          </a:p>
        </p:txBody>
      </p:sp>
      <p:sp>
        <p:nvSpPr>
          <p:cNvPr id="30" name="Rectangle 28"/>
          <p:cNvSpPr>
            <a:spLocks noChangeArrowheads="1"/>
          </p:cNvSpPr>
          <p:nvPr/>
        </p:nvSpPr>
        <p:spPr bwMode="auto">
          <a:xfrm>
            <a:off x="5889125" y="3873347"/>
            <a:ext cx="2192764" cy="756953"/>
          </a:xfrm>
          <a:prstGeom prst="rect">
            <a:avLst/>
          </a:prstGeom>
          <a:noFill/>
          <a:ln>
            <a:noFill/>
          </a:ln>
          <a:extLst/>
        </p:spPr>
        <p:txBody>
          <a:bodyPr wrap="square" lIns="91262" tIns="45632" rIns="91262" bIns="45632">
            <a:spAutoFit/>
          </a:bodyPr>
          <a:lstStyle/>
          <a:p>
            <a:pPr>
              <a:lnSpc>
                <a:spcPct val="120000"/>
              </a:lnSpc>
              <a:defRPr/>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200" dirty="0">
              <a:solidFill>
                <a:schemeClr val="tx1">
                  <a:lumMod val="95000"/>
                  <a:lumOff val="5000"/>
                </a:schemeClr>
              </a:solidFill>
              <a:latin typeface="微软雅黑" pitchFamily="34" charset="-122"/>
              <a:ea typeface="微软雅黑" pitchFamily="34" charset="-122"/>
            </a:endParaRPr>
          </a:p>
        </p:txBody>
      </p:sp>
      <p:sp>
        <p:nvSpPr>
          <p:cNvPr id="32" name="TextBox 31"/>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工作完成情况</a:t>
            </a:r>
          </a:p>
        </p:txBody>
      </p:sp>
    </p:spTree>
    <p:extLst>
      <p:ext uri="{BB962C8B-B14F-4D97-AF65-F5344CB8AC3E}">
        <p14:creationId xmlns:p14="http://schemas.microsoft.com/office/powerpoint/2010/main" val="3034584994"/>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250" autoRev="1" fill="hold">
                                          <p:stCondLst>
                                            <p:cond delay="0"/>
                                          </p:stCondLst>
                                        </p:cTn>
                                        <p:tgtEl>
                                          <p:spTgt spid="32"/>
                                        </p:tgtEl>
                                        <p:attrNameLst>
                                          <p:attrName>ppt_w</p:attrName>
                                        </p:attrNameLst>
                                      </p:cBhvr>
                                    </p:anim>
                                    <p:anim by="(#ppt_w*0.50)" calcmode="lin" valueType="num">
                                      <p:cBhvr>
                                        <p:cTn id="8" dur="250" decel="50000" autoRev="1" fill="hold">
                                          <p:stCondLst>
                                            <p:cond delay="0"/>
                                          </p:stCondLst>
                                        </p:cTn>
                                        <p:tgtEl>
                                          <p:spTgt spid="32"/>
                                        </p:tgtEl>
                                        <p:attrNameLst>
                                          <p:attrName>ppt_x</p:attrName>
                                        </p:attrNameLst>
                                      </p:cBhvr>
                                    </p:anim>
                                    <p:anim from="(-#ppt_h/2)" to="(#ppt_y)" calcmode="lin" valueType="num">
                                      <p:cBhvr>
                                        <p:cTn id="9" dur="500" fill="hold">
                                          <p:stCondLst>
                                            <p:cond delay="0"/>
                                          </p:stCondLst>
                                        </p:cTn>
                                        <p:tgtEl>
                                          <p:spTgt spid="32"/>
                                        </p:tgtEl>
                                        <p:attrNameLst>
                                          <p:attrName>ppt_y</p:attrName>
                                        </p:attrNameLst>
                                      </p:cBhvr>
                                    </p:anim>
                                    <p:animRot by="21600000">
                                      <p:cBhvr>
                                        <p:cTn id="10" dur="500" fill="hold">
                                          <p:stCondLst>
                                            <p:cond delay="0"/>
                                          </p:stCondLst>
                                        </p:cTn>
                                        <p:tgtEl>
                                          <p:spTgt spid="32"/>
                                        </p:tgtEl>
                                        <p:attrNameLst>
                                          <p:attrName>r</p:attrName>
                                        </p:attrNameLst>
                                      </p:cBhvr>
                                    </p:animRot>
                                  </p:childTnLst>
                                </p:cTn>
                              </p:par>
                              <p:par>
                                <p:cTn id="11" presetID="22" presetClass="entr" presetSubtype="8"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750"/>
                            </p:stCondLst>
                            <p:childTnLst>
                              <p:par>
                                <p:cTn id="15" presetID="15"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fltVal val="0"/>
                                          </p:val>
                                        </p:tav>
                                        <p:tav tm="100000">
                                          <p:val>
                                            <p:strVal val="#ppt_w"/>
                                          </p:val>
                                        </p:tav>
                                      </p:tavLst>
                                    </p:anim>
                                    <p:anim calcmode="lin" valueType="num">
                                      <p:cBhvr>
                                        <p:cTn id="18" dur="1000" fill="hold"/>
                                        <p:tgtEl>
                                          <p:spTgt spid="18"/>
                                        </p:tgtEl>
                                        <p:attrNameLst>
                                          <p:attrName>ppt_h</p:attrName>
                                        </p:attrNameLst>
                                      </p:cBhvr>
                                      <p:tavLst>
                                        <p:tav tm="0">
                                          <p:val>
                                            <p:fltVal val="0"/>
                                          </p:val>
                                        </p:tav>
                                        <p:tav tm="100000">
                                          <p:val>
                                            <p:strVal val="#ppt_h"/>
                                          </p:val>
                                        </p:tav>
                                      </p:tavLst>
                                    </p:anim>
                                    <p:anim calcmode="lin" valueType="num">
                                      <p:cBhvr>
                                        <p:cTn id="19"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18"/>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p:cTn id="29" dur="1000" fill="hold"/>
                                        <p:tgtEl>
                                          <p:spTgt spid="8"/>
                                        </p:tgtEl>
                                        <p:attrNameLst>
                                          <p:attrName>ppt_w</p:attrName>
                                        </p:attrNameLst>
                                      </p:cBhvr>
                                      <p:tavLst>
                                        <p:tav tm="0">
                                          <p:val>
                                            <p:fltVal val="0"/>
                                          </p:val>
                                        </p:tav>
                                        <p:tav tm="100000">
                                          <p:val>
                                            <p:strVal val="#ppt_w"/>
                                          </p:val>
                                        </p:tav>
                                      </p:tavLst>
                                    </p:anim>
                                    <p:anim calcmode="lin" valueType="num">
                                      <p:cBhvr>
                                        <p:cTn id="30" dur="1000" fill="hold"/>
                                        <p:tgtEl>
                                          <p:spTgt spid="8"/>
                                        </p:tgtEl>
                                        <p:attrNameLst>
                                          <p:attrName>ppt_h</p:attrName>
                                        </p:attrNameLst>
                                      </p:cBhvr>
                                      <p:tavLst>
                                        <p:tav tm="0">
                                          <p:val>
                                            <p:fltVal val="0"/>
                                          </p:val>
                                        </p:tav>
                                        <p:tav tm="100000">
                                          <p:val>
                                            <p:strVal val="#ppt_h"/>
                                          </p:val>
                                        </p:tav>
                                      </p:tavLst>
                                    </p:anim>
                                    <p:anim calcmode="lin" valueType="num">
                                      <p:cBhvr>
                                        <p:cTn id="31"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8"/>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nodeType="withEffect">
                                  <p:stCondLst>
                                    <p:cond delay="7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fltVal val="0"/>
                                          </p:val>
                                        </p:tav>
                                        <p:tav tm="100000">
                                          <p:val>
                                            <p:strVal val="#ppt_h"/>
                                          </p:val>
                                        </p:tav>
                                      </p:tavLst>
                                    </p:anim>
                                    <p:anim calcmode="lin" valueType="num">
                                      <p:cBhvr>
                                        <p:cTn id="37"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2500"/>
                            </p:stCondLst>
                            <p:childTnLst>
                              <p:par>
                                <p:cTn id="40" presetID="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0-#ppt_h/2"/>
                                          </p:val>
                                        </p:tav>
                                        <p:tav tm="100000">
                                          <p:val>
                                            <p:strVal val="#ppt_y"/>
                                          </p:val>
                                        </p:tav>
                                      </p:tavLst>
                                    </p:anim>
                                  </p:childTnLst>
                                </p:cTn>
                              </p:par>
                            </p:childTnLst>
                          </p:cTn>
                        </p:par>
                        <p:par>
                          <p:cTn id="44" fill="hold">
                            <p:stCondLst>
                              <p:cond delay="3000"/>
                            </p:stCondLst>
                            <p:childTnLst>
                              <p:par>
                                <p:cTn id="45" presetID="32" presetClass="emph" presetSubtype="0" fill="hold" grpId="1" nodeType="afterEffect">
                                  <p:stCondLst>
                                    <p:cond delay="0"/>
                                  </p:stCondLst>
                                  <p:childTnLst>
                                    <p:animRot by="120000">
                                      <p:cBhvr>
                                        <p:cTn id="46" dur="50" fill="hold">
                                          <p:stCondLst>
                                            <p:cond delay="0"/>
                                          </p:stCondLst>
                                        </p:cTn>
                                        <p:tgtEl>
                                          <p:spTgt spid="24"/>
                                        </p:tgtEl>
                                        <p:attrNameLst>
                                          <p:attrName>r</p:attrName>
                                        </p:attrNameLst>
                                      </p:cBhvr>
                                    </p:animRot>
                                    <p:animRot by="-240000">
                                      <p:cBhvr>
                                        <p:cTn id="47" dur="100" fill="hold">
                                          <p:stCondLst>
                                            <p:cond delay="100"/>
                                          </p:stCondLst>
                                        </p:cTn>
                                        <p:tgtEl>
                                          <p:spTgt spid="24"/>
                                        </p:tgtEl>
                                        <p:attrNameLst>
                                          <p:attrName>r</p:attrName>
                                        </p:attrNameLst>
                                      </p:cBhvr>
                                    </p:animRot>
                                    <p:animRot by="240000">
                                      <p:cBhvr>
                                        <p:cTn id="48" dur="100" fill="hold">
                                          <p:stCondLst>
                                            <p:cond delay="200"/>
                                          </p:stCondLst>
                                        </p:cTn>
                                        <p:tgtEl>
                                          <p:spTgt spid="24"/>
                                        </p:tgtEl>
                                        <p:attrNameLst>
                                          <p:attrName>r</p:attrName>
                                        </p:attrNameLst>
                                      </p:cBhvr>
                                    </p:animRot>
                                    <p:animRot by="-240000">
                                      <p:cBhvr>
                                        <p:cTn id="49" dur="100" fill="hold">
                                          <p:stCondLst>
                                            <p:cond delay="300"/>
                                          </p:stCondLst>
                                        </p:cTn>
                                        <p:tgtEl>
                                          <p:spTgt spid="24"/>
                                        </p:tgtEl>
                                        <p:attrNameLst>
                                          <p:attrName>r</p:attrName>
                                        </p:attrNameLst>
                                      </p:cBhvr>
                                    </p:animRot>
                                    <p:animRot by="120000">
                                      <p:cBhvr>
                                        <p:cTn id="50" dur="100" fill="hold">
                                          <p:stCondLst>
                                            <p:cond delay="400"/>
                                          </p:stCondLst>
                                        </p:cTn>
                                        <p:tgtEl>
                                          <p:spTgt spid="24"/>
                                        </p:tgtEl>
                                        <p:attrNameLst>
                                          <p:attrName>r</p:attrName>
                                        </p:attrNameLst>
                                      </p:cBhvr>
                                    </p:animRot>
                                  </p:childTnLst>
                                </p:cTn>
                              </p:par>
                            </p:childTnLst>
                          </p:cTn>
                        </p:par>
                        <p:par>
                          <p:cTn id="51" fill="hold">
                            <p:stCondLst>
                              <p:cond delay="3500"/>
                            </p:stCondLst>
                            <p:childTnLst>
                              <p:par>
                                <p:cTn id="52" presetID="18" presetClass="entr" presetSubtype="9"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strips(upLeft)">
                                      <p:cBhvr>
                                        <p:cTn id="54" dur="500"/>
                                        <p:tgtEl>
                                          <p:spTgt spid="26"/>
                                        </p:tgtEl>
                                      </p:cBhvr>
                                    </p:animEffect>
                                  </p:childTnLst>
                                </p:cTn>
                              </p:par>
                            </p:childTnLst>
                          </p:cTn>
                        </p:par>
                        <p:par>
                          <p:cTn id="55" fill="hold">
                            <p:stCondLst>
                              <p:cond delay="4000"/>
                            </p:stCondLst>
                            <p:childTnLst>
                              <p:par>
                                <p:cTn id="56" presetID="2" presetClass="entr" presetSubtype="4"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1+#ppt_h/2"/>
                                          </p:val>
                                        </p:tav>
                                        <p:tav tm="100000">
                                          <p:val>
                                            <p:strVal val="#ppt_y"/>
                                          </p:val>
                                        </p:tav>
                                      </p:tavLst>
                                    </p:anim>
                                  </p:childTnLst>
                                </p:cTn>
                              </p:par>
                            </p:childTnLst>
                          </p:cTn>
                        </p:par>
                        <p:par>
                          <p:cTn id="60" fill="hold">
                            <p:stCondLst>
                              <p:cond delay="4500"/>
                            </p:stCondLst>
                            <p:childTnLst>
                              <p:par>
                                <p:cTn id="61" presetID="32" presetClass="emph" presetSubtype="0" fill="hold" grpId="1" nodeType="afterEffect">
                                  <p:stCondLst>
                                    <p:cond delay="0"/>
                                  </p:stCondLst>
                                  <p:childTnLst>
                                    <p:animRot by="120000">
                                      <p:cBhvr>
                                        <p:cTn id="62" dur="50" fill="hold">
                                          <p:stCondLst>
                                            <p:cond delay="0"/>
                                          </p:stCondLst>
                                        </p:cTn>
                                        <p:tgtEl>
                                          <p:spTgt spid="23"/>
                                        </p:tgtEl>
                                        <p:attrNameLst>
                                          <p:attrName>r</p:attrName>
                                        </p:attrNameLst>
                                      </p:cBhvr>
                                    </p:animRot>
                                    <p:animRot by="-240000">
                                      <p:cBhvr>
                                        <p:cTn id="63" dur="100" fill="hold">
                                          <p:stCondLst>
                                            <p:cond delay="100"/>
                                          </p:stCondLst>
                                        </p:cTn>
                                        <p:tgtEl>
                                          <p:spTgt spid="23"/>
                                        </p:tgtEl>
                                        <p:attrNameLst>
                                          <p:attrName>r</p:attrName>
                                        </p:attrNameLst>
                                      </p:cBhvr>
                                    </p:animRot>
                                    <p:animRot by="240000">
                                      <p:cBhvr>
                                        <p:cTn id="64" dur="100" fill="hold">
                                          <p:stCondLst>
                                            <p:cond delay="200"/>
                                          </p:stCondLst>
                                        </p:cTn>
                                        <p:tgtEl>
                                          <p:spTgt spid="23"/>
                                        </p:tgtEl>
                                        <p:attrNameLst>
                                          <p:attrName>r</p:attrName>
                                        </p:attrNameLst>
                                      </p:cBhvr>
                                    </p:animRot>
                                    <p:animRot by="-240000">
                                      <p:cBhvr>
                                        <p:cTn id="65" dur="100" fill="hold">
                                          <p:stCondLst>
                                            <p:cond delay="300"/>
                                          </p:stCondLst>
                                        </p:cTn>
                                        <p:tgtEl>
                                          <p:spTgt spid="23"/>
                                        </p:tgtEl>
                                        <p:attrNameLst>
                                          <p:attrName>r</p:attrName>
                                        </p:attrNameLst>
                                      </p:cBhvr>
                                    </p:animRot>
                                    <p:animRot by="120000">
                                      <p:cBhvr>
                                        <p:cTn id="66" dur="100" fill="hold">
                                          <p:stCondLst>
                                            <p:cond delay="400"/>
                                          </p:stCondLst>
                                        </p:cTn>
                                        <p:tgtEl>
                                          <p:spTgt spid="23"/>
                                        </p:tgtEl>
                                        <p:attrNameLst>
                                          <p:attrName>r</p:attrName>
                                        </p:attrNameLst>
                                      </p:cBhvr>
                                    </p:animRot>
                                  </p:childTnLst>
                                </p:cTn>
                              </p:par>
                            </p:childTnLst>
                          </p:cTn>
                        </p:par>
                        <p:par>
                          <p:cTn id="67" fill="hold">
                            <p:stCondLst>
                              <p:cond delay="5000"/>
                            </p:stCondLst>
                            <p:childTnLst>
                              <p:par>
                                <p:cTn id="68" presetID="18" presetClass="entr" presetSubtype="9"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strips(upLeft)">
                                      <p:cBhvr>
                                        <p:cTn id="70" dur="500"/>
                                        <p:tgtEl>
                                          <p:spTgt spid="25"/>
                                        </p:tgtEl>
                                      </p:cBhvr>
                                    </p:animEffect>
                                  </p:childTnLst>
                                </p:cTn>
                              </p:par>
                            </p:childTnLst>
                          </p:cTn>
                        </p:par>
                        <p:par>
                          <p:cTn id="71" fill="hold">
                            <p:stCondLst>
                              <p:cond delay="5500"/>
                            </p:stCondLst>
                            <p:childTnLst>
                              <p:par>
                                <p:cTn id="72" presetID="2" presetClass="entr" presetSubtype="1"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ppt_x"/>
                                          </p:val>
                                        </p:tav>
                                        <p:tav tm="100000">
                                          <p:val>
                                            <p:strVal val="#ppt_x"/>
                                          </p:val>
                                        </p:tav>
                                      </p:tavLst>
                                    </p:anim>
                                    <p:anim calcmode="lin" valueType="num">
                                      <p:cBhvr additive="base">
                                        <p:cTn id="75" dur="500" fill="hold"/>
                                        <p:tgtEl>
                                          <p:spTgt spid="27"/>
                                        </p:tgtEl>
                                        <p:attrNameLst>
                                          <p:attrName>ppt_y</p:attrName>
                                        </p:attrNameLst>
                                      </p:cBhvr>
                                      <p:tavLst>
                                        <p:tav tm="0">
                                          <p:val>
                                            <p:strVal val="0-#ppt_h/2"/>
                                          </p:val>
                                        </p:tav>
                                        <p:tav tm="100000">
                                          <p:val>
                                            <p:strVal val="#ppt_y"/>
                                          </p:val>
                                        </p:tav>
                                      </p:tavLst>
                                    </p:anim>
                                  </p:childTnLst>
                                </p:cTn>
                              </p:par>
                            </p:childTnLst>
                          </p:cTn>
                        </p:par>
                        <p:par>
                          <p:cTn id="76" fill="hold">
                            <p:stCondLst>
                              <p:cond delay="6000"/>
                            </p:stCondLst>
                            <p:childTnLst>
                              <p:par>
                                <p:cTn id="77" presetID="32" presetClass="emph" presetSubtype="0" fill="hold" grpId="1" nodeType="afterEffect">
                                  <p:stCondLst>
                                    <p:cond delay="0"/>
                                  </p:stCondLst>
                                  <p:childTnLst>
                                    <p:animRot by="120000">
                                      <p:cBhvr>
                                        <p:cTn id="78" dur="50" fill="hold">
                                          <p:stCondLst>
                                            <p:cond delay="0"/>
                                          </p:stCondLst>
                                        </p:cTn>
                                        <p:tgtEl>
                                          <p:spTgt spid="27"/>
                                        </p:tgtEl>
                                        <p:attrNameLst>
                                          <p:attrName>r</p:attrName>
                                        </p:attrNameLst>
                                      </p:cBhvr>
                                    </p:animRot>
                                    <p:animRot by="-240000">
                                      <p:cBhvr>
                                        <p:cTn id="79" dur="100" fill="hold">
                                          <p:stCondLst>
                                            <p:cond delay="100"/>
                                          </p:stCondLst>
                                        </p:cTn>
                                        <p:tgtEl>
                                          <p:spTgt spid="27"/>
                                        </p:tgtEl>
                                        <p:attrNameLst>
                                          <p:attrName>r</p:attrName>
                                        </p:attrNameLst>
                                      </p:cBhvr>
                                    </p:animRot>
                                    <p:animRot by="240000">
                                      <p:cBhvr>
                                        <p:cTn id="80" dur="100" fill="hold">
                                          <p:stCondLst>
                                            <p:cond delay="200"/>
                                          </p:stCondLst>
                                        </p:cTn>
                                        <p:tgtEl>
                                          <p:spTgt spid="27"/>
                                        </p:tgtEl>
                                        <p:attrNameLst>
                                          <p:attrName>r</p:attrName>
                                        </p:attrNameLst>
                                      </p:cBhvr>
                                    </p:animRot>
                                    <p:animRot by="-240000">
                                      <p:cBhvr>
                                        <p:cTn id="81" dur="100" fill="hold">
                                          <p:stCondLst>
                                            <p:cond delay="300"/>
                                          </p:stCondLst>
                                        </p:cTn>
                                        <p:tgtEl>
                                          <p:spTgt spid="27"/>
                                        </p:tgtEl>
                                        <p:attrNameLst>
                                          <p:attrName>r</p:attrName>
                                        </p:attrNameLst>
                                      </p:cBhvr>
                                    </p:animRot>
                                    <p:animRot by="120000">
                                      <p:cBhvr>
                                        <p:cTn id="82" dur="100" fill="hold">
                                          <p:stCondLst>
                                            <p:cond delay="400"/>
                                          </p:stCondLst>
                                        </p:cTn>
                                        <p:tgtEl>
                                          <p:spTgt spid="27"/>
                                        </p:tgtEl>
                                        <p:attrNameLst>
                                          <p:attrName>r</p:attrName>
                                        </p:attrNameLst>
                                      </p:cBhvr>
                                    </p:animRot>
                                  </p:childTnLst>
                                </p:cTn>
                              </p:par>
                            </p:childTnLst>
                          </p:cTn>
                        </p:par>
                        <p:par>
                          <p:cTn id="83" fill="hold">
                            <p:stCondLst>
                              <p:cond delay="6500"/>
                            </p:stCondLst>
                            <p:childTnLst>
                              <p:par>
                                <p:cTn id="84" presetID="18" presetClass="entr" presetSubtype="9"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strips(upLeft)">
                                      <p:cBhvr>
                                        <p:cTn id="86" dur="500"/>
                                        <p:tgtEl>
                                          <p:spTgt spid="28"/>
                                        </p:tgtEl>
                                      </p:cBhvr>
                                    </p:animEffect>
                                  </p:childTnLst>
                                </p:cTn>
                              </p:par>
                            </p:childTnLst>
                          </p:cTn>
                        </p:par>
                        <p:par>
                          <p:cTn id="87" fill="hold">
                            <p:stCondLst>
                              <p:cond delay="7000"/>
                            </p:stCondLst>
                            <p:childTnLst>
                              <p:par>
                                <p:cTn id="88" presetID="2" presetClass="entr" presetSubtype="4"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500" fill="hold"/>
                                        <p:tgtEl>
                                          <p:spTgt spid="29"/>
                                        </p:tgtEl>
                                        <p:attrNameLst>
                                          <p:attrName>ppt_x</p:attrName>
                                        </p:attrNameLst>
                                      </p:cBhvr>
                                      <p:tavLst>
                                        <p:tav tm="0">
                                          <p:val>
                                            <p:strVal val="#ppt_x"/>
                                          </p:val>
                                        </p:tav>
                                        <p:tav tm="100000">
                                          <p:val>
                                            <p:strVal val="#ppt_x"/>
                                          </p:val>
                                        </p:tav>
                                      </p:tavLst>
                                    </p:anim>
                                    <p:anim calcmode="lin" valueType="num">
                                      <p:cBhvr additive="base">
                                        <p:cTn id="91" dur="500" fill="hold"/>
                                        <p:tgtEl>
                                          <p:spTgt spid="29"/>
                                        </p:tgtEl>
                                        <p:attrNameLst>
                                          <p:attrName>ppt_y</p:attrName>
                                        </p:attrNameLst>
                                      </p:cBhvr>
                                      <p:tavLst>
                                        <p:tav tm="0">
                                          <p:val>
                                            <p:strVal val="1+#ppt_h/2"/>
                                          </p:val>
                                        </p:tav>
                                        <p:tav tm="100000">
                                          <p:val>
                                            <p:strVal val="#ppt_y"/>
                                          </p:val>
                                        </p:tav>
                                      </p:tavLst>
                                    </p:anim>
                                  </p:childTnLst>
                                </p:cTn>
                              </p:par>
                            </p:childTnLst>
                          </p:cTn>
                        </p:par>
                        <p:par>
                          <p:cTn id="92" fill="hold">
                            <p:stCondLst>
                              <p:cond delay="7500"/>
                            </p:stCondLst>
                            <p:childTnLst>
                              <p:par>
                                <p:cTn id="93" presetID="32" presetClass="emph" presetSubtype="0" fill="hold" grpId="1" nodeType="afterEffect">
                                  <p:stCondLst>
                                    <p:cond delay="0"/>
                                  </p:stCondLst>
                                  <p:childTnLst>
                                    <p:animRot by="120000">
                                      <p:cBhvr>
                                        <p:cTn id="94" dur="50" fill="hold">
                                          <p:stCondLst>
                                            <p:cond delay="0"/>
                                          </p:stCondLst>
                                        </p:cTn>
                                        <p:tgtEl>
                                          <p:spTgt spid="29"/>
                                        </p:tgtEl>
                                        <p:attrNameLst>
                                          <p:attrName>r</p:attrName>
                                        </p:attrNameLst>
                                      </p:cBhvr>
                                    </p:animRot>
                                    <p:animRot by="-240000">
                                      <p:cBhvr>
                                        <p:cTn id="95" dur="100" fill="hold">
                                          <p:stCondLst>
                                            <p:cond delay="100"/>
                                          </p:stCondLst>
                                        </p:cTn>
                                        <p:tgtEl>
                                          <p:spTgt spid="29"/>
                                        </p:tgtEl>
                                        <p:attrNameLst>
                                          <p:attrName>r</p:attrName>
                                        </p:attrNameLst>
                                      </p:cBhvr>
                                    </p:animRot>
                                    <p:animRot by="240000">
                                      <p:cBhvr>
                                        <p:cTn id="96" dur="100" fill="hold">
                                          <p:stCondLst>
                                            <p:cond delay="200"/>
                                          </p:stCondLst>
                                        </p:cTn>
                                        <p:tgtEl>
                                          <p:spTgt spid="29"/>
                                        </p:tgtEl>
                                        <p:attrNameLst>
                                          <p:attrName>r</p:attrName>
                                        </p:attrNameLst>
                                      </p:cBhvr>
                                    </p:animRot>
                                    <p:animRot by="-240000">
                                      <p:cBhvr>
                                        <p:cTn id="97" dur="100" fill="hold">
                                          <p:stCondLst>
                                            <p:cond delay="300"/>
                                          </p:stCondLst>
                                        </p:cTn>
                                        <p:tgtEl>
                                          <p:spTgt spid="29"/>
                                        </p:tgtEl>
                                        <p:attrNameLst>
                                          <p:attrName>r</p:attrName>
                                        </p:attrNameLst>
                                      </p:cBhvr>
                                    </p:animRot>
                                    <p:animRot by="120000">
                                      <p:cBhvr>
                                        <p:cTn id="98" dur="100" fill="hold">
                                          <p:stCondLst>
                                            <p:cond delay="400"/>
                                          </p:stCondLst>
                                        </p:cTn>
                                        <p:tgtEl>
                                          <p:spTgt spid="29"/>
                                        </p:tgtEl>
                                        <p:attrNameLst>
                                          <p:attrName>r</p:attrName>
                                        </p:attrNameLst>
                                      </p:cBhvr>
                                    </p:animRot>
                                  </p:childTnLst>
                                </p:cTn>
                              </p:par>
                            </p:childTnLst>
                          </p:cTn>
                        </p:par>
                        <p:par>
                          <p:cTn id="99" fill="hold">
                            <p:stCondLst>
                              <p:cond delay="8000"/>
                            </p:stCondLst>
                            <p:childTnLst>
                              <p:par>
                                <p:cTn id="100" presetID="18" presetClass="entr" presetSubtype="9" fill="hold" grpId="0" nodeType="after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strips(upLeft)">
                                      <p:cBhvr>
                                        <p:cTn id="10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3" grpId="1" animBg="1"/>
      <p:bldP spid="24" grpId="0" animBg="1"/>
      <p:bldP spid="24" grpId="1" animBg="1"/>
      <p:bldP spid="25" grpId="0"/>
      <p:bldP spid="26" grpId="0"/>
      <p:bldP spid="27" grpId="0" animBg="1"/>
      <p:bldP spid="27" grpId="1" animBg="1"/>
      <p:bldP spid="28" grpId="0"/>
      <p:bldP spid="29" grpId="0" animBg="1"/>
      <p:bldP spid="29" grpId="1" animBg="1"/>
      <p:bldP spid="30"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591015" y="1773636"/>
            <a:ext cx="4383591" cy="914496"/>
          </a:xfrm>
          <a:prstGeom prst="rect">
            <a:avLst/>
          </a:prstGeom>
          <a:noFill/>
        </p:spPr>
        <p:txBody>
          <a:bodyPr lIns="91262" tIns="45632" rIns="91262" bIns="45632">
            <a:spAutoFit/>
          </a:bodyPr>
          <a:lstStyle/>
          <a:p>
            <a:pPr>
              <a:lnSpc>
                <a:spcPct val="125000"/>
              </a:lnSpc>
              <a:defRPr/>
            </a:pPr>
            <a:r>
              <a:rPr lang="zh-CN" altLang="en-US" sz="1425"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3" name="TextBox 6"/>
          <p:cNvSpPr txBox="1"/>
          <p:nvPr/>
        </p:nvSpPr>
        <p:spPr>
          <a:xfrm>
            <a:off x="591005" y="2952351"/>
            <a:ext cx="4095260" cy="421091"/>
          </a:xfrm>
          <a:prstGeom prst="rect">
            <a:avLst/>
          </a:prstGeom>
          <a:noFill/>
        </p:spPr>
        <p:txBody>
          <a:bodyPr lIns="91262" tIns="45632" rIns="91262" bIns="45632">
            <a:spAutoFit/>
          </a:bodyPr>
          <a:lstStyle/>
          <a:p>
            <a:pPr>
              <a:lnSpc>
                <a:spcPct val="150000"/>
              </a:lnSpc>
              <a:defRPr/>
            </a:pPr>
            <a:r>
              <a:rPr lang="zh-CN" altLang="en-US" sz="1425" dirty="0">
                <a:solidFill>
                  <a:schemeClr val="bg2">
                    <a:lumMod val="10000"/>
                  </a:schemeClr>
                </a:solidFill>
                <a:latin typeface="Calibri"/>
                <a:ea typeface="微软雅黑"/>
              </a:rPr>
              <a:t>添加文本说明内容添加文本说明内容添加文本</a:t>
            </a:r>
          </a:p>
        </p:txBody>
      </p:sp>
      <p:sp>
        <p:nvSpPr>
          <p:cNvPr id="4" name="对角圆角矩形 3"/>
          <p:cNvSpPr/>
          <p:nvPr/>
        </p:nvSpPr>
        <p:spPr>
          <a:xfrm>
            <a:off x="662304" y="1449305"/>
            <a:ext cx="1422647" cy="344328"/>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62" tIns="45632" rIns="91262" bIns="45632" anchor="ctr"/>
          <a:lstStyle/>
          <a:p>
            <a:pPr algn="ctr">
              <a:defRPr/>
            </a:pPr>
            <a:r>
              <a:rPr lang="zh-CN" altLang="en-US" sz="1351" b="1" dirty="0">
                <a:solidFill>
                  <a:schemeClr val="bg1">
                    <a:lumMod val="95000"/>
                  </a:schemeClr>
                </a:solidFill>
                <a:latin typeface="微软雅黑" pitchFamily="34" charset="-122"/>
                <a:ea typeface="微软雅黑" pitchFamily="34" charset="-122"/>
              </a:rPr>
              <a:t>标题一</a:t>
            </a:r>
          </a:p>
        </p:txBody>
      </p:sp>
      <p:sp>
        <p:nvSpPr>
          <p:cNvPr id="5" name="对角圆角矩形 4"/>
          <p:cNvSpPr/>
          <p:nvPr/>
        </p:nvSpPr>
        <p:spPr>
          <a:xfrm>
            <a:off x="662304" y="2649455"/>
            <a:ext cx="1422647" cy="342900"/>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62" tIns="45632" rIns="91262" bIns="45632" anchor="ctr"/>
          <a:lstStyle/>
          <a:p>
            <a:pPr algn="ctr">
              <a:defRPr/>
            </a:pPr>
            <a:r>
              <a:rPr lang="zh-CN" altLang="en-US" sz="1351" b="1" dirty="0">
                <a:solidFill>
                  <a:schemeClr val="bg1">
                    <a:lumMod val="95000"/>
                  </a:schemeClr>
                </a:solidFill>
                <a:latin typeface="微软雅黑" pitchFamily="34" charset="-122"/>
                <a:ea typeface="微软雅黑" pitchFamily="34" charset="-122"/>
              </a:rPr>
              <a:t>标题二</a:t>
            </a:r>
          </a:p>
        </p:txBody>
      </p:sp>
      <p:sp>
        <p:nvSpPr>
          <p:cNvPr id="6" name="对角圆角矩形 5"/>
          <p:cNvSpPr/>
          <p:nvPr/>
        </p:nvSpPr>
        <p:spPr>
          <a:xfrm>
            <a:off x="662304" y="3390976"/>
            <a:ext cx="1422647" cy="342900"/>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62" tIns="45632" rIns="91262" bIns="45632" anchor="ctr"/>
          <a:lstStyle/>
          <a:p>
            <a:pPr algn="ctr">
              <a:defRPr/>
            </a:pPr>
            <a:r>
              <a:rPr lang="zh-CN" altLang="en-US" sz="1351" b="1" dirty="0">
                <a:solidFill>
                  <a:schemeClr val="bg1">
                    <a:lumMod val="95000"/>
                  </a:schemeClr>
                </a:solidFill>
                <a:latin typeface="微软雅黑" pitchFamily="34" charset="-122"/>
                <a:ea typeface="微软雅黑" pitchFamily="34" charset="-122"/>
              </a:rPr>
              <a:t>标题三</a:t>
            </a:r>
          </a:p>
        </p:txBody>
      </p:sp>
      <p:sp>
        <p:nvSpPr>
          <p:cNvPr id="7" name="TextBox 6"/>
          <p:cNvSpPr txBox="1"/>
          <p:nvPr/>
        </p:nvSpPr>
        <p:spPr>
          <a:xfrm>
            <a:off x="591015" y="3723880"/>
            <a:ext cx="4383591" cy="496112"/>
          </a:xfrm>
          <a:prstGeom prst="rect">
            <a:avLst/>
          </a:prstGeom>
          <a:noFill/>
        </p:spPr>
        <p:txBody>
          <a:bodyPr lIns="91262" tIns="45632" rIns="91262" bIns="45632">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defRPr/>
            </a:pPr>
            <a:r>
              <a:rPr lang="zh-CN" altLang="en-US" sz="1050" dirty="0">
                <a:solidFill>
                  <a:schemeClr val="bg2">
                    <a:lumMod val="10000"/>
                  </a:schemeClr>
                </a:solidFill>
              </a:rPr>
              <a:t>添加文本说明内容添加文本说明内容添加文本说明内容添加文本说明内容添加内容</a:t>
            </a:r>
          </a:p>
        </p:txBody>
      </p:sp>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537590" y="1578343"/>
            <a:ext cx="2091450" cy="13978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9" name="Picture 4"/>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rot="422593">
            <a:off x="6142578" y="2207437"/>
            <a:ext cx="2342806" cy="156984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rot="854817">
            <a:off x="5681761" y="3004190"/>
            <a:ext cx="2155510" cy="144434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12" name="TextBox 11"/>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工作完成情况</a:t>
            </a:r>
          </a:p>
        </p:txBody>
      </p:sp>
    </p:spTree>
    <p:extLst>
      <p:ext uri="{BB962C8B-B14F-4D97-AF65-F5344CB8AC3E}">
        <p14:creationId xmlns:p14="http://schemas.microsoft.com/office/powerpoint/2010/main" val="2940595453"/>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50" autoRev="1" fill="hold">
                                          <p:stCondLst>
                                            <p:cond delay="0"/>
                                          </p:stCondLst>
                                        </p:cTn>
                                        <p:tgtEl>
                                          <p:spTgt spid="12"/>
                                        </p:tgtEl>
                                        <p:attrNameLst>
                                          <p:attrName>ppt_w</p:attrName>
                                        </p:attrNameLst>
                                      </p:cBhvr>
                                    </p:anim>
                                    <p:anim by="(#ppt_w*0.50)" calcmode="lin" valueType="num">
                                      <p:cBhvr>
                                        <p:cTn id="8" dur="250" decel="50000" autoRev="1" fill="hold">
                                          <p:stCondLst>
                                            <p:cond delay="0"/>
                                          </p:stCondLst>
                                        </p:cTn>
                                        <p:tgtEl>
                                          <p:spTgt spid="12"/>
                                        </p:tgtEl>
                                        <p:attrNameLst>
                                          <p:attrName>ppt_x</p:attrName>
                                        </p:attrNameLst>
                                      </p:cBhvr>
                                    </p:anim>
                                    <p:anim from="(-#ppt_h/2)" to="(#ppt_y)" calcmode="lin" valueType="num">
                                      <p:cBhvr>
                                        <p:cTn id="9" dur="500" fill="hold">
                                          <p:stCondLst>
                                            <p:cond delay="0"/>
                                          </p:stCondLst>
                                        </p:cTn>
                                        <p:tgtEl>
                                          <p:spTgt spid="12"/>
                                        </p:tgtEl>
                                        <p:attrNameLst>
                                          <p:attrName>ppt_y</p:attrName>
                                        </p:attrNameLst>
                                      </p:cBhvr>
                                    </p:anim>
                                    <p:animRot by="21600000">
                                      <p:cBhvr>
                                        <p:cTn id="10" dur="500" fill="hold">
                                          <p:stCondLst>
                                            <p:cond delay="0"/>
                                          </p:stCondLst>
                                        </p:cTn>
                                        <p:tgtEl>
                                          <p:spTgt spid="12"/>
                                        </p:tgtEl>
                                        <p:attrNameLst>
                                          <p:attrName>r</p:attrName>
                                        </p:attrNameLst>
                                      </p:cBhvr>
                                    </p:animRot>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25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anim calcmode="lin" valueType="num">
                                      <p:cBhvr>
                                        <p:cTn id="21" dur="500" fill="hold"/>
                                        <p:tgtEl>
                                          <p:spTgt spid="2"/>
                                        </p:tgtEl>
                                        <p:attrNameLst>
                                          <p:attrName>ppt_x</p:attrName>
                                        </p:attrNameLst>
                                      </p:cBhvr>
                                      <p:tavLst>
                                        <p:tav tm="0">
                                          <p:val>
                                            <p:strVal val="#ppt_x"/>
                                          </p:val>
                                        </p:tav>
                                        <p:tav tm="100000">
                                          <p:val>
                                            <p:strVal val="#ppt_x"/>
                                          </p:val>
                                        </p:tav>
                                      </p:tavLst>
                                    </p:anim>
                                    <p:anim calcmode="lin" valueType="num">
                                      <p:cBhvr>
                                        <p:cTn id="22" dur="5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9" presetClass="entr" presetSubtype="0" decel="10000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 calcmode="lin" valueType="num">
                                      <p:cBhvr>
                                        <p:cTn id="28" dur="500" fill="hold"/>
                                        <p:tgtEl>
                                          <p:spTgt spid="8"/>
                                        </p:tgtEl>
                                        <p:attrNameLst>
                                          <p:attrName>style.rotation</p:attrName>
                                        </p:attrNameLst>
                                      </p:cBhvr>
                                      <p:tavLst>
                                        <p:tav tm="0">
                                          <p:val>
                                            <p:fltVal val="360"/>
                                          </p:val>
                                        </p:tav>
                                        <p:tav tm="100000">
                                          <p:val>
                                            <p:fltVal val="0"/>
                                          </p:val>
                                        </p:tav>
                                      </p:tavLst>
                                    </p:anim>
                                    <p:animEffect transition="in" filter="fade">
                                      <p:cBhvr>
                                        <p:cTn id="29" dur="500"/>
                                        <p:tgtEl>
                                          <p:spTgt spid="8"/>
                                        </p:tgtEl>
                                      </p:cBhvr>
                                    </p:animEffect>
                                  </p:childTnLst>
                                </p:cTn>
                              </p:par>
                            </p:childTnLst>
                          </p:cTn>
                        </p:par>
                        <p:par>
                          <p:cTn id="30" fill="hold">
                            <p:stCondLst>
                              <p:cond delay="2500"/>
                            </p:stCondLst>
                            <p:childTnLst>
                              <p:par>
                                <p:cTn id="31" presetID="6" presetClass="emph" presetSubtype="0" fill="hold" nodeType="afterEffect">
                                  <p:stCondLst>
                                    <p:cond delay="0"/>
                                  </p:stCondLst>
                                  <p:childTnLst>
                                    <p:animScale>
                                      <p:cBhvr>
                                        <p:cTn id="32" dur="500" fill="hold"/>
                                        <p:tgtEl>
                                          <p:spTgt spid="8"/>
                                        </p:tgtEl>
                                      </p:cBhvr>
                                      <p:by x="75000" y="75000"/>
                                    </p:animScale>
                                  </p:childTnLst>
                                </p:cTn>
                              </p:par>
                              <p:par>
                                <p:cTn id="33" presetID="56" presetClass="path" presetSubtype="0" accel="50000" decel="50000" fill="hold" nodeType="withEffect">
                                  <p:stCondLst>
                                    <p:cond delay="250"/>
                                  </p:stCondLst>
                                  <p:childTnLst>
                                    <p:animMotion origin="layout" path="M 2.22222E-6 8.64198E-7 L -0.03577 -0.14043 " pathEditMode="relative" rAng="0" ptsTypes="AA">
                                      <p:cBhvr>
                                        <p:cTn id="34" dur="500" fill="hold"/>
                                        <p:tgtEl>
                                          <p:spTgt spid="8"/>
                                        </p:tgtEl>
                                        <p:attrNameLst>
                                          <p:attrName>ppt_x</p:attrName>
                                          <p:attrName>ppt_y</p:attrName>
                                        </p:attrNameLst>
                                      </p:cBhvr>
                                      <p:rCtr x="-1788" y="-7037"/>
                                    </p:animMotion>
                                  </p:childTnLst>
                                </p:cTn>
                              </p:par>
                            </p:childTnLst>
                          </p:cTn>
                        </p:par>
                        <p:par>
                          <p:cTn id="35" fill="hold">
                            <p:stCondLst>
                              <p:cond delay="3250"/>
                            </p:stCondLst>
                            <p:childTnLst>
                              <p:par>
                                <p:cTn id="36" presetID="42"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25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49" presetClass="entr" presetSubtype="0" decel="100000"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 calcmode="lin" valueType="num">
                                      <p:cBhvr>
                                        <p:cTn id="51" dur="500" fill="hold"/>
                                        <p:tgtEl>
                                          <p:spTgt spid="9"/>
                                        </p:tgtEl>
                                        <p:attrNameLst>
                                          <p:attrName>style.rotation</p:attrName>
                                        </p:attrNameLst>
                                      </p:cBhvr>
                                      <p:tavLst>
                                        <p:tav tm="0">
                                          <p:val>
                                            <p:fltVal val="360"/>
                                          </p:val>
                                        </p:tav>
                                        <p:tav tm="100000">
                                          <p:val>
                                            <p:fltVal val="0"/>
                                          </p:val>
                                        </p:tav>
                                      </p:tavLst>
                                    </p:anim>
                                    <p:animEffect transition="in" filter="fade">
                                      <p:cBhvr>
                                        <p:cTn id="52" dur="500"/>
                                        <p:tgtEl>
                                          <p:spTgt spid="9"/>
                                        </p:tgtEl>
                                      </p:cBhvr>
                                    </p:animEffect>
                                  </p:childTnLst>
                                </p:cTn>
                              </p:par>
                            </p:childTnLst>
                          </p:cTn>
                        </p:par>
                        <p:par>
                          <p:cTn id="53" fill="hold">
                            <p:stCondLst>
                              <p:cond delay="5000"/>
                            </p:stCondLst>
                            <p:childTnLst>
                              <p:par>
                                <p:cTn id="54" presetID="6" presetClass="emph" presetSubtype="0" fill="hold" nodeType="afterEffect">
                                  <p:stCondLst>
                                    <p:cond delay="0"/>
                                  </p:stCondLst>
                                  <p:childTnLst>
                                    <p:animScale>
                                      <p:cBhvr>
                                        <p:cTn id="55" dur="750" fill="hold"/>
                                        <p:tgtEl>
                                          <p:spTgt spid="9"/>
                                        </p:tgtEl>
                                      </p:cBhvr>
                                      <p:by x="75000" y="75000"/>
                                    </p:animScale>
                                  </p:childTnLst>
                                </p:cTn>
                              </p:par>
                              <p:par>
                                <p:cTn id="56" presetID="56" presetClass="path" presetSubtype="0" accel="50000" decel="50000" fill="hold" nodeType="withEffect">
                                  <p:stCondLst>
                                    <p:cond delay="250"/>
                                  </p:stCondLst>
                                  <p:childTnLst>
                                    <p:animMotion origin="layout" path="M 2.77778E-7 4.81481E-6 L -0.0059 -0.10525 " pathEditMode="relative" rAng="0" ptsTypes="AA">
                                      <p:cBhvr>
                                        <p:cTn id="57" dur="750" fill="hold"/>
                                        <p:tgtEl>
                                          <p:spTgt spid="9"/>
                                        </p:tgtEl>
                                        <p:attrNameLst>
                                          <p:attrName>ppt_x</p:attrName>
                                          <p:attrName>ppt_y</p:attrName>
                                        </p:attrNameLst>
                                      </p:cBhvr>
                                      <p:rCtr x="-295" y="-5278"/>
                                    </p:animMotion>
                                  </p:childTnLst>
                                </p:cTn>
                              </p:par>
                            </p:childTnLst>
                          </p:cTn>
                        </p:par>
                        <p:par>
                          <p:cTn id="58" fill="hold">
                            <p:stCondLst>
                              <p:cond delay="6000"/>
                            </p:stCondLst>
                            <p:childTnLst>
                              <p:par>
                                <p:cTn id="59" presetID="42" presetClass="entr" presetSubtype="0"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5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anim calcmode="lin" valueType="num">
                                      <p:cBhvr>
                                        <p:cTn id="67" dur="1000" fill="hold"/>
                                        <p:tgtEl>
                                          <p:spTgt spid="7"/>
                                        </p:tgtEl>
                                        <p:attrNameLst>
                                          <p:attrName>ppt_x</p:attrName>
                                        </p:attrNameLst>
                                      </p:cBhvr>
                                      <p:tavLst>
                                        <p:tav tm="0">
                                          <p:val>
                                            <p:strVal val="#ppt_x"/>
                                          </p:val>
                                        </p:tav>
                                        <p:tav tm="100000">
                                          <p:val>
                                            <p:strVal val="#ppt_x"/>
                                          </p:val>
                                        </p:tav>
                                      </p:tavLst>
                                    </p:anim>
                                    <p:anim calcmode="lin" valueType="num">
                                      <p:cBhvr>
                                        <p:cTn id="68" dur="1000" fill="hold"/>
                                        <p:tgtEl>
                                          <p:spTgt spid="7"/>
                                        </p:tgtEl>
                                        <p:attrNameLst>
                                          <p:attrName>ppt_y</p:attrName>
                                        </p:attrNameLst>
                                      </p:cBhvr>
                                      <p:tavLst>
                                        <p:tav tm="0">
                                          <p:val>
                                            <p:strVal val="#ppt_y+.1"/>
                                          </p:val>
                                        </p:tav>
                                        <p:tav tm="100000">
                                          <p:val>
                                            <p:strVal val="#ppt_y"/>
                                          </p:val>
                                        </p:tav>
                                      </p:tavLst>
                                    </p:anim>
                                  </p:childTnLst>
                                </p:cTn>
                              </p:par>
                            </p:childTnLst>
                          </p:cTn>
                        </p:par>
                        <p:par>
                          <p:cTn id="69" fill="hold">
                            <p:stCondLst>
                              <p:cond delay="7250"/>
                            </p:stCondLst>
                            <p:childTnLst>
                              <p:par>
                                <p:cTn id="70" presetID="49" presetClass="entr" presetSubtype="0" decel="100000" fill="hold" nodeType="after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anim calcmode="lin" valueType="num">
                                      <p:cBhvr>
                                        <p:cTn id="74" dur="500" fill="hold"/>
                                        <p:tgtEl>
                                          <p:spTgt spid="10"/>
                                        </p:tgtEl>
                                        <p:attrNameLst>
                                          <p:attrName>style.rotation</p:attrName>
                                        </p:attrNameLst>
                                      </p:cBhvr>
                                      <p:tavLst>
                                        <p:tav tm="0">
                                          <p:val>
                                            <p:fltVal val="360"/>
                                          </p:val>
                                        </p:tav>
                                        <p:tav tm="100000">
                                          <p:val>
                                            <p:fltVal val="0"/>
                                          </p:val>
                                        </p:tav>
                                      </p:tavLst>
                                    </p:anim>
                                    <p:animEffect transition="in" filter="fade">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393" y="0"/>
            <a:ext cx="912896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圆角矩形 2"/>
          <p:cNvSpPr/>
          <p:nvPr/>
        </p:nvSpPr>
        <p:spPr>
          <a:xfrm>
            <a:off x="576481" y="1638355"/>
            <a:ext cx="1727792" cy="650942"/>
          </a:xfrm>
          <a:prstGeom prst="roundRect">
            <a:avLst/>
          </a:prstGeom>
        </p:spPr>
        <p:txBody>
          <a:bodyPr wrap="square" lIns="91297" tIns="45649" rIns="91297" bIns="45649" rtlCol="0" anchor="ctr">
            <a:spAutoFit/>
          </a:bodyPr>
          <a:lstStyle/>
          <a:p>
            <a:pPr algn="ctr" defTabSz="932526"/>
            <a:endParaRPr lang="zh-CN" altLang="en-US" sz="3224" b="1" dirty="0">
              <a:solidFill>
                <a:srgbClr val="FF330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98529" y="190374"/>
            <a:ext cx="2591687" cy="715452"/>
          </a:xfrm>
          <a:prstGeom prst="rect">
            <a:avLst/>
          </a:prstGeom>
          <a:noFill/>
        </p:spPr>
        <p:txBody>
          <a:bodyPr wrap="square" rtlCol="0">
            <a:spAutoFit/>
          </a:bodyPr>
          <a:lstStyle/>
          <a:p>
            <a:r>
              <a:rPr lang="zh-CN" altLang="en-US" sz="4049" b="1" dirty="0">
                <a:solidFill>
                  <a:srgbClr val="990033"/>
                </a:solidFill>
                <a:effectLst>
                  <a:outerShdw blurRad="38100" dist="38100" dir="2700000" algn="tl">
                    <a:srgbClr val="000000">
                      <a:alpha val="43137"/>
                    </a:srgbClr>
                  </a:outerShdw>
                </a:effectLst>
                <a:latin typeface="微软雅黑" pitchFamily="34" charset="-122"/>
                <a:ea typeface="微软雅黑" pitchFamily="34" charset="-122"/>
              </a:rPr>
              <a:t>前 言</a:t>
            </a:r>
          </a:p>
        </p:txBody>
      </p:sp>
      <p:sp>
        <p:nvSpPr>
          <p:cNvPr id="9" name="矩形 8"/>
          <p:cNvSpPr/>
          <p:nvPr/>
        </p:nvSpPr>
        <p:spPr>
          <a:xfrm>
            <a:off x="4302035" y="1342900"/>
            <a:ext cx="4103505" cy="1394390"/>
          </a:xfrm>
          <a:prstGeom prst="rect">
            <a:avLst/>
          </a:prstGeom>
        </p:spPr>
        <p:txBody>
          <a:bodyPr wrap="square" lIns="68552" tIns="34275" rIns="68552" bIns="34275">
            <a:spAutoFit/>
          </a:bodyPr>
          <a:lstStyle/>
          <a:p>
            <a:pPr>
              <a:lnSpc>
                <a:spcPct val="140000"/>
              </a:lnSpc>
            </a:pPr>
            <a:r>
              <a:rPr lang="zh-CN" altLang="en-US" sz="1351" b="1" dirty="0">
                <a:solidFill>
                  <a:srgbClr val="C00000"/>
                </a:solidFill>
                <a:latin typeface="微软雅黑" panose="020B0503020204020204" pitchFamily="34" charset="-122"/>
                <a:ea typeface="微软雅黑" panose="020B0503020204020204" pitchFamily="34" charset="-122"/>
              </a:rPr>
              <a:t>回顾</a:t>
            </a:r>
            <a:r>
              <a:rPr lang="zh-CN" altLang="en-US" sz="1200" dirty="0">
                <a:solidFill>
                  <a:schemeClr val="bg1"/>
                </a:solidFill>
                <a:latin typeface="微软雅黑" panose="020B0503020204020204" pitchFamily="34" charset="-122"/>
                <a:ea typeface="微软雅黑" panose="020B0503020204020204" pitchFamily="34" charset="-122"/>
              </a:rPr>
              <a:t>前期这段时间以来，我们取得了骄人的成绩，建立了公司网络销售渠道，产品得到用户的广泛认可，效果甚好，但期间也发现了部分工作中存在的问题，主要反应在工作时时间管理欠佳，部分项目计划安排未能落实等方面，展望未来，我们将继续努力前行，力争各项工作更上一个新台阶</a:t>
            </a:r>
          </a:p>
        </p:txBody>
      </p:sp>
      <p:sp>
        <p:nvSpPr>
          <p:cNvPr id="10" name="矩形 9"/>
          <p:cNvSpPr/>
          <p:nvPr/>
        </p:nvSpPr>
        <p:spPr>
          <a:xfrm>
            <a:off x="4302035" y="2854719"/>
            <a:ext cx="4103505" cy="1361881"/>
          </a:xfrm>
          <a:prstGeom prst="rect">
            <a:avLst/>
          </a:prstGeom>
        </p:spPr>
        <p:txBody>
          <a:bodyPr wrap="square" lIns="68552" tIns="34275" rIns="68552" bIns="34275">
            <a:spAutoFit/>
          </a:bodyPr>
          <a:lstStyle/>
          <a:p>
            <a:pPr>
              <a:lnSpc>
                <a:spcPct val="140000"/>
              </a:lnSpc>
            </a:pPr>
            <a:r>
              <a:rPr lang="zh-CN" altLang="en-US" sz="1200" dirty="0">
                <a:solidFill>
                  <a:schemeClr val="bg1"/>
                </a:solidFill>
                <a:latin typeface="微软雅黑" panose="020B0503020204020204" pitchFamily="34" charset="-122"/>
                <a:ea typeface="微软雅黑" panose="020B0503020204020204" pitchFamily="34" charset="-122"/>
              </a:rPr>
              <a:t>       模板中的所有颜色板式均可编辑替换，可以根据自己的需要更换自己喜欢的颜色与修改图表的布局，适当的增加或删除部分内容，以让您的报告内容更加生动形象，像工作报告总结之类演示文稿的，在修改模板或利用模板内容时，尽量简洁大方，动画效果到不一定占主要因素。</a:t>
            </a:r>
          </a:p>
        </p:txBody>
      </p:sp>
      <p:sp>
        <p:nvSpPr>
          <p:cNvPr id="15" name="TextBox 14"/>
          <p:cNvSpPr txBox="1"/>
          <p:nvPr/>
        </p:nvSpPr>
        <p:spPr>
          <a:xfrm>
            <a:off x="1358944" y="587518"/>
            <a:ext cx="1701238" cy="256441"/>
          </a:xfrm>
          <a:prstGeom prst="rect">
            <a:avLst/>
          </a:prstGeom>
          <a:noFill/>
          <a:ln>
            <a:noFill/>
          </a:ln>
          <a:effectLst>
            <a:outerShdw blurRad="50800" dist="38100" dir="5400000" algn="t" rotWithShape="0">
              <a:prstClr val="black">
                <a:alpha val="40000"/>
              </a:prstClr>
            </a:outerShdw>
          </a:effectLst>
        </p:spPr>
        <p:txBody>
          <a:bodyPr wrap="square" rtlCol="0" anchor="b">
            <a:noAutofit/>
          </a:bodyPr>
          <a:lstStyle/>
          <a:p>
            <a:pPr algn="ctr"/>
            <a:r>
              <a:rPr lang="en-US" altLang="zh-CN" sz="1800" b="1" dirty="0">
                <a:solidFill>
                  <a:srgbClr val="C00000"/>
                </a:solidFill>
                <a:latin typeface="微软雅黑" panose="020B0503020204020204" pitchFamily="34" charset="-122"/>
                <a:ea typeface="微软雅黑" panose="020B0503020204020204" pitchFamily="34" charset="-122"/>
              </a:rPr>
              <a:t>I</a:t>
            </a:r>
            <a:r>
              <a:rPr lang="en-US" altLang="zh-CN" sz="1800" b="1" dirty="0">
                <a:solidFill>
                  <a:schemeClr val="bg1"/>
                </a:solidFill>
                <a:latin typeface="微软雅黑" panose="020B0503020204020204" pitchFamily="34" charset="-122"/>
                <a:ea typeface="微软雅黑" panose="020B0503020204020204" pitchFamily="34" charset="-122"/>
              </a:rPr>
              <a:t>ntroduction</a:t>
            </a:r>
            <a:endParaRPr lang="zh-CN" altLang="en-US" sz="1800" b="1" dirty="0">
              <a:solidFill>
                <a:schemeClr val="bg1"/>
              </a:solidFill>
              <a:latin typeface="微软雅黑" pitchFamily="34" charset="-122"/>
              <a:ea typeface="微软雅黑" pitchFamily="34" charset="-122"/>
            </a:endParaRPr>
          </a:p>
        </p:txBody>
      </p:sp>
      <p:pic>
        <p:nvPicPr>
          <p:cNvPr id="12"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116418" y="1660556"/>
            <a:ext cx="2889247" cy="2425485"/>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4069399"/>
      </p:ext>
    </p:extLst>
  </p:cSld>
  <p:clrMapOvr>
    <a:masterClrMapping/>
  </p:clrMapOvr>
  <mc:AlternateContent xmlns:mc="http://schemas.openxmlformats.org/markup-compatibility/2006" xmlns:p14="http://schemas.microsoft.com/office/powerpoint/2010/main">
    <mc:Choice Requires="p14">
      <p:transition spd="slow" p14:dur="2000" advTm="5000">
        <p14:vortex dir="r"/>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anim calcmode="lin" valueType="num">
                                      <p:cBhvr>
                                        <p:cTn id="14" dur="500" fill="hold"/>
                                        <p:tgtEl>
                                          <p:spTgt spid="15"/>
                                        </p:tgtEl>
                                        <p:attrNameLst>
                                          <p:attrName>ppt_x</p:attrName>
                                        </p:attrNameLst>
                                      </p:cBhvr>
                                      <p:tavLst>
                                        <p:tav tm="0">
                                          <p:val>
                                            <p:strVal val="#ppt_x"/>
                                          </p:val>
                                        </p:tav>
                                        <p:tav tm="100000">
                                          <p:val>
                                            <p:strVal val="#ppt_x"/>
                                          </p:val>
                                        </p:tav>
                                      </p:tavLst>
                                    </p:anim>
                                    <p:anim calcmode="lin" valueType="num">
                                      <p:cBhvr>
                                        <p:cTn id="15" dur="5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750"/>
                                        <p:tgtEl>
                                          <p:spTgt spid="9"/>
                                        </p:tgtEl>
                                      </p:cBhvr>
                                    </p:animEffect>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5648467" y="1169211"/>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4" name="内容占位符 2"/>
          <p:cNvSpPr txBox="1">
            <a:spLocks/>
          </p:cNvSpPr>
          <p:nvPr/>
        </p:nvSpPr>
        <p:spPr>
          <a:xfrm>
            <a:off x="536969" y="2001540"/>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algn="just" defTabSz="912950" fontAlgn="base">
              <a:spcBef>
                <a:spcPct val="0"/>
              </a:spcBef>
              <a:spcAft>
                <a:spcPct val="0"/>
              </a:spcAft>
            </a:pPr>
            <a:endParaRPr lang="zh-CN" altLang="en-US" sz="1425" dirty="0">
              <a:solidFill>
                <a:prstClr val="black"/>
              </a:solidFill>
              <a:cs typeface="方正兰亭纤黑简体"/>
            </a:endParaRPr>
          </a:p>
        </p:txBody>
      </p:sp>
      <p:sp>
        <p:nvSpPr>
          <p:cNvPr id="5" name="内容占位符 2"/>
          <p:cNvSpPr txBox="1">
            <a:spLocks/>
          </p:cNvSpPr>
          <p:nvPr/>
        </p:nvSpPr>
        <p:spPr>
          <a:xfrm>
            <a:off x="5648467" y="2833869"/>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6" name="内容占位符 2"/>
          <p:cNvSpPr txBox="1">
            <a:spLocks/>
          </p:cNvSpPr>
          <p:nvPr/>
        </p:nvSpPr>
        <p:spPr>
          <a:xfrm>
            <a:off x="536969" y="3666201"/>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7" name="组合 6"/>
          <p:cNvGrpSpPr/>
          <p:nvPr/>
        </p:nvGrpSpPr>
        <p:grpSpPr>
          <a:xfrm>
            <a:off x="4897538" y="1220451"/>
            <a:ext cx="702498" cy="703944"/>
            <a:chOff x="4898207" y="1070431"/>
            <a:chExt cx="703944" cy="703944"/>
          </a:xfrm>
          <a:solidFill>
            <a:srgbClr val="7B1B1B"/>
          </a:solidFill>
        </p:grpSpPr>
        <p:sp>
          <p:nvSpPr>
            <p:cNvPr id="8" name="泪滴形 7"/>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9" name="矩形 8"/>
            <p:cNvSpPr/>
            <p:nvPr/>
          </p:nvSpPr>
          <p:spPr>
            <a:xfrm>
              <a:off x="4920725" y="1268515"/>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1</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0" name="组合 9"/>
          <p:cNvGrpSpPr/>
          <p:nvPr/>
        </p:nvGrpSpPr>
        <p:grpSpPr>
          <a:xfrm>
            <a:off x="3547891" y="2064392"/>
            <a:ext cx="702498" cy="703944"/>
            <a:chOff x="3545783" y="1914373"/>
            <a:chExt cx="703944" cy="703944"/>
          </a:xfrm>
          <a:solidFill>
            <a:schemeClr val="tx1">
              <a:lumMod val="75000"/>
              <a:lumOff val="25000"/>
            </a:schemeClr>
          </a:solidFill>
        </p:grpSpPr>
        <p:sp>
          <p:nvSpPr>
            <p:cNvPr id="11" name="泪滴形 10"/>
            <p:cNvSpPr/>
            <p:nvPr/>
          </p:nvSpPr>
          <p:spPr>
            <a:xfrm rot="8100000" flipH="1">
              <a:off x="3545783" y="1914373"/>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2" name="矩形 11"/>
            <p:cNvSpPr/>
            <p:nvPr/>
          </p:nvSpPr>
          <p:spPr>
            <a:xfrm>
              <a:off x="3568301" y="2112457"/>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2</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3" name="组合 12"/>
          <p:cNvGrpSpPr/>
          <p:nvPr/>
        </p:nvGrpSpPr>
        <p:grpSpPr>
          <a:xfrm>
            <a:off x="4897538" y="2897695"/>
            <a:ext cx="702498" cy="703944"/>
            <a:chOff x="4898207" y="2747676"/>
            <a:chExt cx="703944" cy="703944"/>
          </a:xfrm>
          <a:solidFill>
            <a:srgbClr val="7B1B1B"/>
          </a:solidFill>
        </p:grpSpPr>
        <p:sp>
          <p:nvSpPr>
            <p:cNvPr id="14" name="泪滴形 13"/>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5" name="矩形 14"/>
            <p:cNvSpPr/>
            <p:nvPr/>
          </p:nvSpPr>
          <p:spPr>
            <a:xfrm>
              <a:off x="4914055" y="2945760"/>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3</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6" name="组合 15"/>
          <p:cNvGrpSpPr/>
          <p:nvPr/>
        </p:nvGrpSpPr>
        <p:grpSpPr>
          <a:xfrm>
            <a:off x="3547891" y="3741638"/>
            <a:ext cx="702498" cy="703944"/>
            <a:chOff x="3545783" y="3591618"/>
            <a:chExt cx="703944" cy="703944"/>
          </a:xfrm>
          <a:solidFill>
            <a:schemeClr val="tx1">
              <a:lumMod val="75000"/>
              <a:lumOff val="25000"/>
            </a:schemeClr>
          </a:solidFill>
        </p:grpSpPr>
        <p:sp>
          <p:nvSpPr>
            <p:cNvPr id="17" name="泪滴形 16"/>
            <p:cNvSpPr/>
            <p:nvPr/>
          </p:nvSpPr>
          <p:spPr>
            <a:xfrm rot="8100000" flipH="1">
              <a:off x="3545783" y="3591618"/>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8" name="矩形 17"/>
            <p:cNvSpPr/>
            <p:nvPr/>
          </p:nvSpPr>
          <p:spPr>
            <a:xfrm>
              <a:off x="3568301" y="3789702"/>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4</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sp>
        <p:nvSpPr>
          <p:cNvPr id="19" name="椭圆 18"/>
          <p:cNvSpPr/>
          <p:nvPr/>
        </p:nvSpPr>
        <p:spPr>
          <a:xfrm>
            <a:off x="4482187" y="1463205"/>
            <a:ext cx="179631" cy="180000"/>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0" name="椭圆 19"/>
          <p:cNvSpPr/>
          <p:nvPr/>
        </p:nvSpPr>
        <p:spPr>
          <a:xfrm>
            <a:off x="4482187" y="2308551"/>
            <a:ext cx="179631" cy="180000"/>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1" name="椭圆 20"/>
          <p:cNvSpPr/>
          <p:nvPr/>
        </p:nvSpPr>
        <p:spPr>
          <a:xfrm>
            <a:off x="4500143" y="3153897"/>
            <a:ext cx="179631" cy="180000"/>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2" name="椭圆 21"/>
          <p:cNvSpPr/>
          <p:nvPr/>
        </p:nvSpPr>
        <p:spPr>
          <a:xfrm>
            <a:off x="4482187" y="3999242"/>
            <a:ext cx="179631" cy="180000"/>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3" name="同侧圆角矩形 22"/>
          <p:cNvSpPr/>
          <p:nvPr/>
        </p:nvSpPr>
        <p:spPr>
          <a:xfrm rot="10800000">
            <a:off x="4536075" y="797862"/>
            <a:ext cx="71852" cy="620671"/>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4" name="圆角矩形 23"/>
          <p:cNvSpPr/>
          <p:nvPr/>
        </p:nvSpPr>
        <p:spPr>
          <a:xfrm>
            <a:off x="4536075" y="1687878"/>
            <a:ext cx="71852" cy="576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5" name="圆角矩形 24"/>
          <p:cNvSpPr/>
          <p:nvPr/>
        </p:nvSpPr>
        <p:spPr>
          <a:xfrm>
            <a:off x="4536075" y="2533224"/>
            <a:ext cx="71852" cy="576000"/>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6" name="圆角矩形 25"/>
          <p:cNvSpPr/>
          <p:nvPr/>
        </p:nvSpPr>
        <p:spPr>
          <a:xfrm>
            <a:off x="4536075" y="3378570"/>
            <a:ext cx="71852" cy="576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7" name="同侧圆角矩形 26"/>
          <p:cNvSpPr/>
          <p:nvPr/>
        </p:nvSpPr>
        <p:spPr>
          <a:xfrm>
            <a:off x="4536075" y="4223919"/>
            <a:ext cx="71852" cy="919585"/>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Tree>
    <p:extLst>
      <p:ext uri="{BB962C8B-B14F-4D97-AF65-F5344CB8AC3E}">
        <p14:creationId xmlns:p14="http://schemas.microsoft.com/office/powerpoint/2010/main" val="2524088733"/>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300"/>
                                        <p:tgtEl>
                                          <p:spTgt spid="23"/>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00" fill="hold"/>
                                        <p:tgtEl>
                                          <p:spTgt spid="19"/>
                                        </p:tgtEl>
                                        <p:attrNameLst>
                                          <p:attrName>ppt_w</p:attrName>
                                        </p:attrNameLst>
                                      </p:cBhvr>
                                      <p:tavLst>
                                        <p:tav tm="0">
                                          <p:val>
                                            <p:fltVal val="0"/>
                                          </p:val>
                                        </p:tav>
                                        <p:tav tm="100000">
                                          <p:val>
                                            <p:strVal val="#ppt_w"/>
                                          </p:val>
                                        </p:tav>
                                      </p:tavLst>
                                    </p:anim>
                                    <p:anim calcmode="lin" valueType="num">
                                      <p:cBhvr>
                                        <p:cTn id="12" dur="300" fill="hold"/>
                                        <p:tgtEl>
                                          <p:spTgt spid="19"/>
                                        </p:tgtEl>
                                        <p:attrNameLst>
                                          <p:attrName>ppt_h</p:attrName>
                                        </p:attrNameLst>
                                      </p:cBhvr>
                                      <p:tavLst>
                                        <p:tav tm="0">
                                          <p:val>
                                            <p:fltVal val="0"/>
                                          </p:val>
                                        </p:tav>
                                        <p:tav tm="100000">
                                          <p:val>
                                            <p:strVal val="#ppt_h"/>
                                          </p:val>
                                        </p:tav>
                                      </p:tavLst>
                                    </p:anim>
                                    <p:animEffect transition="in" filter="fade">
                                      <p:cBhvr>
                                        <p:cTn id="13" dur="300"/>
                                        <p:tgtEl>
                                          <p:spTgt spid="19"/>
                                        </p:tgtEl>
                                      </p:cBhvr>
                                    </p:animEffect>
                                  </p:childTnLst>
                                </p:cTn>
                              </p:par>
                            </p:childTnLst>
                          </p:cTn>
                        </p:par>
                        <p:par>
                          <p:cTn id="14" fill="hold">
                            <p:stCondLst>
                              <p:cond delay="600"/>
                            </p:stCondLst>
                            <p:childTnLst>
                              <p:par>
                                <p:cTn id="15" presetID="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300" fill="hold"/>
                                        <p:tgtEl>
                                          <p:spTgt spid="7"/>
                                        </p:tgtEl>
                                        <p:attrNameLst>
                                          <p:attrName>ppt_x</p:attrName>
                                        </p:attrNameLst>
                                      </p:cBhvr>
                                      <p:tavLst>
                                        <p:tav tm="0">
                                          <p:val>
                                            <p:strVal val="1+#ppt_w/2"/>
                                          </p:val>
                                        </p:tav>
                                        <p:tav tm="100000">
                                          <p:val>
                                            <p:strVal val="#ppt_x"/>
                                          </p:val>
                                        </p:tav>
                                      </p:tavLst>
                                    </p:anim>
                                    <p:anim calcmode="lin" valueType="num">
                                      <p:cBhvr additive="base">
                                        <p:cTn id="18" dur="3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2"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300" fill="hold"/>
                                        <p:tgtEl>
                                          <p:spTgt spid="3"/>
                                        </p:tgtEl>
                                        <p:attrNameLst>
                                          <p:attrName>ppt_x</p:attrName>
                                        </p:attrNameLst>
                                      </p:cBhvr>
                                      <p:tavLst>
                                        <p:tav tm="0">
                                          <p:val>
                                            <p:strVal val="1+#ppt_w/2"/>
                                          </p:val>
                                        </p:tav>
                                        <p:tav tm="100000">
                                          <p:val>
                                            <p:strVal val="#ppt_x"/>
                                          </p:val>
                                        </p:tav>
                                      </p:tavLst>
                                    </p:anim>
                                    <p:anim calcmode="lin" valueType="num">
                                      <p:cBhvr additive="base">
                                        <p:cTn id="23" dur="3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300"/>
                                        <p:tgtEl>
                                          <p:spTgt spid="24"/>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300" fill="hold"/>
                                        <p:tgtEl>
                                          <p:spTgt spid="20"/>
                                        </p:tgtEl>
                                        <p:attrNameLst>
                                          <p:attrName>ppt_w</p:attrName>
                                        </p:attrNameLst>
                                      </p:cBhvr>
                                      <p:tavLst>
                                        <p:tav tm="0">
                                          <p:val>
                                            <p:fltVal val="0"/>
                                          </p:val>
                                        </p:tav>
                                        <p:tav tm="100000">
                                          <p:val>
                                            <p:strVal val="#ppt_w"/>
                                          </p:val>
                                        </p:tav>
                                      </p:tavLst>
                                    </p:anim>
                                    <p:anim calcmode="lin" valueType="num">
                                      <p:cBhvr>
                                        <p:cTn id="32" dur="300" fill="hold"/>
                                        <p:tgtEl>
                                          <p:spTgt spid="20"/>
                                        </p:tgtEl>
                                        <p:attrNameLst>
                                          <p:attrName>ppt_h</p:attrName>
                                        </p:attrNameLst>
                                      </p:cBhvr>
                                      <p:tavLst>
                                        <p:tav tm="0">
                                          <p:val>
                                            <p:fltVal val="0"/>
                                          </p:val>
                                        </p:tav>
                                        <p:tav tm="100000">
                                          <p:val>
                                            <p:strVal val="#ppt_h"/>
                                          </p:val>
                                        </p:tav>
                                      </p:tavLst>
                                    </p:anim>
                                    <p:animEffect transition="in" filter="fade">
                                      <p:cBhvr>
                                        <p:cTn id="33" dur="300"/>
                                        <p:tgtEl>
                                          <p:spTgt spid="20"/>
                                        </p:tgtEl>
                                      </p:cBhvr>
                                    </p:animEffect>
                                  </p:childTnLst>
                                </p:cTn>
                              </p:par>
                            </p:childTnLst>
                          </p:cTn>
                        </p:par>
                        <p:par>
                          <p:cTn id="34" fill="hold">
                            <p:stCondLst>
                              <p:cond delay="1800"/>
                            </p:stCondLst>
                            <p:childTnLst>
                              <p:par>
                                <p:cTn id="35" presetID="2" presetClass="entr" presetSubtype="8"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300" fill="hold"/>
                                        <p:tgtEl>
                                          <p:spTgt spid="10"/>
                                        </p:tgtEl>
                                        <p:attrNameLst>
                                          <p:attrName>ppt_x</p:attrName>
                                        </p:attrNameLst>
                                      </p:cBhvr>
                                      <p:tavLst>
                                        <p:tav tm="0">
                                          <p:val>
                                            <p:strVal val="0-#ppt_w/2"/>
                                          </p:val>
                                        </p:tav>
                                        <p:tav tm="100000">
                                          <p:val>
                                            <p:strVal val="#ppt_x"/>
                                          </p:val>
                                        </p:tav>
                                      </p:tavLst>
                                    </p:anim>
                                    <p:anim calcmode="lin" valueType="num">
                                      <p:cBhvr additive="base">
                                        <p:cTn id="38" dur="300" fill="hold"/>
                                        <p:tgtEl>
                                          <p:spTgt spid="10"/>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8"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300" fill="hold"/>
                                        <p:tgtEl>
                                          <p:spTgt spid="4"/>
                                        </p:tgtEl>
                                        <p:attrNameLst>
                                          <p:attrName>ppt_x</p:attrName>
                                        </p:attrNameLst>
                                      </p:cBhvr>
                                      <p:tavLst>
                                        <p:tav tm="0">
                                          <p:val>
                                            <p:strVal val="0-#ppt_w/2"/>
                                          </p:val>
                                        </p:tav>
                                        <p:tav tm="100000">
                                          <p:val>
                                            <p:strVal val="#ppt_x"/>
                                          </p:val>
                                        </p:tav>
                                      </p:tavLst>
                                    </p:anim>
                                    <p:anim calcmode="lin" valueType="num">
                                      <p:cBhvr additive="base">
                                        <p:cTn id="43" dur="300" fill="hold"/>
                                        <p:tgtEl>
                                          <p:spTgt spid="4"/>
                                        </p:tgtEl>
                                        <p:attrNameLst>
                                          <p:attrName>ppt_y</p:attrName>
                                        </p:attrNameLst>
                                      </p:cBhvr>
                                      <p:tavLst>
                                        <p:tav tm="0">
                                          <p:val>
                                            <p:strVal val="#ppt_y"/>
                                          </p:val>
                                        </p:tav>
                                        <p:tav tm="100000">
                                          <p:val>
                                            <p:strVal val="#ppt_y"/>
                                          </p:val>
                                        </p:tav>
                                      </p:tavLst>
                                    </p:anim>
                                  </p:childTnLst>
                                </p:cTn>
                              </p:par>
                            </p:childTnLst>
                          </p:cTn>
                        </p:par>
                        <p:par>
                          <p:cTn id="44" fill="hold">
                            <p:stCondLst>
                              <p:cond delay="2400"/>
                            </p:stCondLst>
                            <p:childTnLst>
                              <p:par>
                                <p:cTn id="45" presetID="22" presetClass="entr" presetSubtype="1"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up)">
                                      <p:cBhvr>
                                        <p:cTn id="47" dur="300"/>
                                        <p:tgtEl>
                                          <p:spTgt spid="25"/>
                                        </p:tgtEl>
                                      </p:cBhvr>
                                    </p:animEffect>
                                  </p:childTnLst>
                                </p:cTn>
                              </p:par>
                            </p:childTnLst>
                          </p:cTn>
                        </p:par>
                        <p:par>
                          <p:cTn id="48" fill="hold">
                            <p:stCondLst>
                              <p:cond delay="2700"/>
                            </p:stCondLst>
                            <p:childTnLst>
                              <p:par>
                                <p:cTn id="49" presetID="53" presetClass="entr" presetSubtype="16"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300" fill="hold"/>
                                        <p:tgtEl>
                                          <p:spTgt spid="21"/>
                                        </p:tgtEl>
                                        <p:attrNameLst>
                                          <p:attrName>ppt_w</p:attrName>
                                        </p:attrNameLst>
                                      </p:cBhvr>
                                      <p:tavLst>
                                        <p:tav tm="0">
                                          <p:val>
                                            <p:fltVal val="0"/>
                                          </p:val>
                                        </p:tav>
                                        <p:tav tm="100000">
                                          <p:val>
                                            <p:strVal val="#ppt_w"/>
                                          </p:val>
                                        </p:tav>
                                      </p:tavLst>
                                    </p:anim>
                                    <p:anim calcmode="lin" valueType="num">
                                      <p:cBhvr>
                                        <p:cTn id="52" dur="300" fill="hold"/>
                                        <p:tgtEl>
                                          <p:spTgt spid="21"/>
                                        </p:tgtEl>
                                        <p:attrNameLst>
                                          <p:attrName>ppt_h</p:attrName>
                                        </p:attrNameLst>
                                      </p:cBhvr>
                                      <p:tavLst>
                                        <p:tav tm="0">
                                          <p:val>
                                            <p:fltVal val="0"/>
                                          </p:val>
                                        </p:tav>
                                        <p:tav tm="100000">
                                          <p:val>
                                            <p:strVal val="#ppt_h"/>
                                          </p:val>
                                        </p:tav>
                                      </p:tavLst>
                                    </p:anim>
                                    <p:animEffect transition="in" filter="fade">
                                      <p:cBhvr>
                                        <p:cTn id="53" dur="300"/>
                                        <p:tgtEl>
                                          <p:spTgt spid="21"/>
                                        </p:tgtEl>
                                      </p:cBhvr>
                                    </p:animEffect>
                                  </p:childTnLst>
                                </p:cTn>
                              </p:par>
                            </p:childTnLst>
                          </p:cTn>
                        </p:par>
                        <p:par>
                          <p:cTn id="54" fill="hold">
                            <p:stCondLst>
                              <p:cond delay="3000"/>
                            </p:stCondLst>
                            <p:childTnLst>
                              <p:par>
                                <p:cTn id="55" presetID="2" presetClass="entr" presetSubtype="2"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300" fill="hold"/>
                                        <p:tgtEl>
                                          <p:spTgt spid="13"/>
                                        </p:tgtEl>
                                        <p:attrNameLst>
                                          <p:attrName>ppt_x</p:attrName>
                                        </p:attrNameLst>
                                      </p:cBhvr>
                                      <p:tavLst>
                                        <p:tav tm="0">
                                          <p:val>
                                            <p:strVal val="1+#ppt_w/2"/>
                                          </p:val>
                                        </p:tav>
                                        <p:tav tm="100000">
                                          <p:val>
                                            <p:strVal val="#ppt_x"/>
                                          </p:val>
                                        </p:tav>
                                      </p:tavLst>
                                    </p:anim>
                                    <p:anim calcmode="lin" valueType="num">
                                      <p:cBhvr additive="base">
                                        <p:cTn id="58" dur="300" fill="hold"/>
                                        <p:tgtEl>
                                          <p:spTgt spid="13"/>
                                        </p:tgtEl>
                                        <p:attrNameLst>
                                          <p:attrName>ppt_y</p:attrName>
                                        </p:attrNameLst>
                                      </p:cBhvr>
                                      <p:tavLst>
                                        <p:tav tm="0">
                                          <p:val>
                                            <p:strVal val="#ppt_y"/>
                                          </p:val>
                                        </p:tav>
                                        <p:tav tm="100000">
                                          <p:val>
                                            <p:strVal val="#ppt_y"/>
                                          </p:val>
                                        </p:tav>
                                      </p:tavLst>
                                    </p:anim>
                                  </p:childTnLst>
                                </p:cTn>
                              </p:par>
                            </p:childTnLst>
                          </p:cTn>
                        </p:par>
                        <p:par>
                          <p:cTn id="59" fill="hold">
                            <p:stCondLst>
                              <p:cond delay="3300"/>
                            </p:stCondLst>
                            <p:childTnLst>
                              <p:par>
                                <p:cTn id="60" presetID="2" presetClass="entr" presetSubtype="2"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300" fill="hold"/>
                                        <p:tgtEl>
                                          <p:spTgt spid="5"/>
                                        </p:tgtEl>
                                        <p:attrNameLst>
                                          <p:attrName>ppt_x</p:attrName>
                                        </p:attrNameLst>
                                      </p:cBhvr>
                                      <p:tavLst>
                                        <p:tav tm="0">
                                          <p:val>
                                            <p:strVal val="1+#ppt_w/2"/>
                                          </p:val>
                                        </p:tav>
                                        <p:tav tm="100000">
                                          <p:val>
                                            <p:strVal val="#ppt_x"/>
                                          </p:val>
                                        </p:tav>
                                      </p:tavLst>
                                    </p:anim>
                                    <p:anim calcmode="lin" valueType="num">
                                      <p:cBhvr additive="base">
                                        <p:cTn id="63" dur="300" fill="hold"/>
                                        <p:tgtEl>
                                          <p:spTgt spid="5"/>
                                        </p:tgtEl>
                                        <p:attrNameLst>
                                          <p:attrName>ppt_y</p:attrName>
                                        </p:attrNameLst>
                                      </p:cBhvr>
                                      <p:tavLst>
                                        <p:tav tm="0">
                                          <p:val>
                                            <p:strVal val="#ppt_y"/>
                                          </p:val>
                                        </p:tav>
                                        <p:tav tm="100000">
                                          <p:val>
                                            <p:strVal val="#ppt_y"/>
                                          </p:val>
                                        </p:tav>
                                      </p:tavLst>
                                    </p:anim>
                                  </p:childTnLst>
                                </p:cTn>
                              </p:par>
                            </p:childTnLst>
                          </p:cTn>
                        </p:par>
                        <p:par>
                          <p:cTn id="64" fill="hold">
                            <p:stCondLst>
                              <p:cond delay="3600"/>
                            </p:stCondLst>
                            <p:childTnLst>
                              <p:par>
                                <p:cTn id="65" presetID="22" presetClass="entr" presetSubtype="1"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300"/>
                                        <p:tgtEl>
                                          <p:spTgt spid="26"/>
                                        </p:tgtEl>
                                      </p:cBhvr>
                                    </p:animEffect>
                                  </p:childTnLst>
                                </p:cTn>
                              </p:par>
                            </p:childTnLst>
                          </p:cTn>
                        </p:par>
                        <p:par>
                          <p:cTn id="68" fill="hold">
                            <p:stCondLst>
                              <p:cond delay="3900"/>
                            </p:stCondLst>
                            <p:childTnLst>
                              <p:par>
                                <p:cTn id="69" presetID="53" presetClass="entr" presetSubtype="16"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p:cTn id="71" dur="300" fill="hold"/>
                                        <p:tgtEl>
                                          <p:spTgt spid="22"/>
                                        </p:tgtEl>
                                        <p:attrNameLst>
                                          <p:attrName>ppt_w</p:attrName>
                                        </p:attrNameLst>
                                      </p:cBhvr>
                                      <p:tavLst>
                                        <p:tav tm="0">
                                          <p:val>
                                            <p:fltVal val="0"/>
                                          </p:val>
                                        </p:tav>
                                        <p:tav tm="100000">
                                          <p:val>
                                            <p:strVal val="#ppt_w"/>
                                          </p:val>
                                        </p:tav>
                                      </p:tavLst>
                                    </p:anim>
                                    <p:anim calcmode="lin" valueType="num">
                                      <p:cBhvr>
                                        <p:cTn id="72" dur="300" fill="hold"/>
                                        <p:tgtEl>
                                          <p:spTgt spid="22"/>
                                        </p:tgtEl>
                                        <p:attrNameLst>
                                          <p:attrName>ppt_h</p:attrName>
                                        </p:attrNameLst>
                                      </p:cBhvr>
                                      <p:tavLst>
                                        <p:tav tm="0">
                                          <p:val>
                                            <p:fltVal val="0"/>
                                          </p:val>
                                        </p:tav>
                                        <p:tav tm="100000">
                                          <p:val>
                                            <p:strVal val="#ppt_h"/>
                                          </p:val>
                                        </p:tav>
                                      </p:tavLst>
                                    </p:anim>
                                    <p:animEffect transition="in" filter="fade">
                                      <p:cBhvr>
                                        <p:cTn id="73" dur="300"/>
                                        <p:tgtEl>
                                          <p:spTgt spid="22"/>
                                        </p:tgtEl>
                                      </p:cBhvr>
                                    </p:animEffect>
                                  </p:childTnLst>
                                </p:cTn>
                              </p:par>
                            </p:childTnLst>
                          </p:cTn>
                        </p:par>
                        <p:par>
                          <p:cTn id="74" fill="hold">
                            <p:stCondLst>
                              <p:cond delay="4200"/>
                            </p:stCondLst>
                            <p:childTnLst>
                              <p:par>
                                <p:cTn id="75" presetID="2" presetClass="entr" presetSubtype="8" fill="hold"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300" fill="hold"/>
                                        <p:tgtEl>
                                          <p:spTgt spid="16"/>
                                        </p:tgtEl>
                                        <p:attrNameLst>
                                          <p:attrName>ppt_x</p:attrName>
                                        </p:attrNameLst>
                                      </p:cBhvr>
                                      <p:tavLst>
                                        <p:tav tm="0">
                                          <p:val>
                                            <p:strVal val="0-#ppt_w/2"/>
                                          </p:val>
                                        </p:tav>
                                        <p:tav tm="100000">
                                          <p:val>
                                            <p:strVal val="#ppt_x"/>
                                          </p:val>
                                        </p:tav>
                                      </p:tavLst>
                                    </p:anim>
                                    <p:anim calcmode="lin" valueType="num">
                                      <p:cBhvr additive="base">
                                        <p:cTn id="78" dur="300" fill="hold"/>
                                        <p:tgtEl>
                                          <p:spTgt spid="16"/>
                                        </p:tgtEl>
                                        <p:attrNameLst>
                                          <p:attrName>ppt_y</p:attrName>
                                        </p:attrNameLst>
                                      </p:cBhvr>
                                      <p:tavLst>
                                        <p:tav tm="0">
                                          <p:val>
                                            <p:strVal val="#ppt_y"/>
                                          </p:val>
                                        </p:tav>
                                        <p:tav tm="100000">
                                          <p:val>
                                            <p:strVal val="#ppt_y"/>
                                          </p:val>
                                        </p:tav>
                                      </p:tavLst>
                                    </p:anim>
                                  </p:childTnLst>
                                </p:cTn>
                              </p:par>
                            </p:childTnLst>
                          </p:cTn>
                        </p:par>
                        <p:par>
                          <p:cTn id="79" fill="hold">
                            <p:stCondLst>
                              <p:cond delay="4500"/>
                            </p:stCondLst>
                            <p:childTnLst>
                              <p:par>
                                <p:cTn id="80" presetID="2" presetClass="entr" presetSubtype="8"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 calcmode="lin" valueType="num">
                                      <p:cBhvr additive="base">
                                        <p:cTn id="82" dur="300" fill="hold"/>
                                        <p:tgtEl>
                                          <p:spTgt spid="6"/>
                                        </p:tgtEl>
                                        <p:attrNameLst>
                                          <p:attrName>ppt_x</p:attrName>
                                        </p:attrNameLst>
                                      </p:cBhvr>
                                      <p:tavLst>
                                        <p:tav tm="0">
                                          <p:val>
                                            <p:strVal val="0-#ppt_w/2"/>
                                          </p:val>
                                        </p:tav>
                                        <p:tav tm="100000">
                                          <p:val>
                                            <p:strVal val="#ppt_x"/>
                                          </p:val>
                                        </p:tav>
                                      </p:tavLst>
                                    </p:anim>
                                    <p:anim calcmode="lin" valueType="num">
                                      <p:cBhvr additive="base">
                                        <p:cTn id="83" dur="300" fill="hold"/>
                                        <p:tgtEl>
                                          <p:spTgt spid="6"/>
                                        </p:tgtEl>
                                        <p:attrNameLst>
                                          <p:attrName>ppt_y</p:attrName>
                                        </p:attrNameLst>
                                      </p:cBhvr>
                                      <p:tavLst>
                                        <p:tav tm="0">
                                          <p:val>
                                            <p:strVal val="#ppt_y"/>
                                          </p:val>
                                        </p:tav>
                                        <p:tav tm="100000">
                                          <p:val>
                                            <p:strVal val="#ppt_y"/>
                                          </p:val>
                                        </p:tav>
                                      </p:tavLst>
                                    </p:anim>
                                  </p:childTnLst>
                                </p:cTn>
                              </p:par>
                            </p:childTnLst>
                          </p:cTn>
                        </p:par>
                        <p:par>
                          <p:cTn id="84" fill="hold">
                            <p:stCondLst>
                              <p:cond delay="4800"/>
                            </p:stCondLst>
                            <p:childTnLst>
                              <p:par>
                                <p:cTn id="85" presetID="22" presetClass="entr" presetSubtype="1"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up)">
                                      <p:cBhvr>
                                        <p:cTn id="87" dur="3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5648467" y="890919"/>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3" name="内容占位符 2"/>
          <p:cNvSpPr txBox="1">
            <a:spLocks/>
          </p:cNvSpPr>
          <p:nvPr/>
        </p:nvSpPr>
        <p:spPr>
          <a:xfrm>
            <a:off x="536969" y="1723248"/>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4" name="内容占位符 2"/>
          <p:cNvSpPr txBox="1">
            <a:spLocks/>
          </p:cNvSpPr>
          <p:nvPr/>
        </p:nvSpPr>
        <p:spPr>
          <a:xfrm>
            <a:off x="5648467" y="2555577"/>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5" name="内容占位符 2"/>
          <p:cNvSpPr txBox="1">
            <a:spLocks/>
          </p:cNvSpPr>
          <p:nvPr/>
        </p:nvSpPr>
        <p:spPr>
          <a:xfrm>
            <a:off x="536969" y="3387909"/>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6" name="组合 5"/>
          <p:cNvGrpSpPr/>
          <p:nvPr/>
        </p:nvGrpSpPr>
        <p:grpSpPr>
          <a:xfrm>
            <a:off x="4897538" y="942159"/>
            <a:ext cx="702498" cy="703944"/>
            <a:chOff x="4898207" y="1070431"/>
            <a:chExt cx="703944" cy="703944"/>
          </a:xfrm>
          <a:solidFill>
            <a:srgbClr val="7B1B1B"/>
          </a:solidFill>
        </p:grpSpPr>
        <p:sp>
          <p:nvSpPr>
            <p:cNvPr id="7" name="泪滴形 6"/>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8" name="矩形 7"/>
            <p:cNvSpPr/>
            <p:nvPr/>
          </p:nvSpPr>
          <p:spPr>
            <a:xfrm>
              <a:off x="4920725" y="1268515"/>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5</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9" name="组合 8"/>
          <p:cNvGrpSpPr/>
          <p:nvPr/>
        </p:nvGrpSpPr>
        <p:grpSpPr>
          <a:xfrm>
            <a:off x="3547891" y="1786100"/>
            <a:ext cx="702498" cy="703944"/>
            <a:chOff x="3545783" y="1914373"/>
            <a:chExt cx="703944" cy="703944"/>
          </a:xfrm>
          <a:solidFill>
            <a:schemeClr val="tx1">
              <a:lumMod val="75000"/>
              <a:lumOff val="25000"/>
            </a:schemeClr>
          </a:solidFill>
        </p:grpSpPr>
        <p:sp>
          <p:nvSpPr>
            <p:cNvPr id="10" name="泪滴形 9"/>
            <p:cNvSpPr/>
            <p:nvPr/>
          </p:nvSpPr>
          <p:spPr>
            <a:xfrm rot="8100000" flipH="1">
              <a:off x="3545783" y="1914373"/>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1" name="矩形 10"/>
            <p:cNvSpPr/>
            <p:nvPr/>
          </p:nvSpPr>
          <p:spPr>
            <a:xfrm>
              <a:off x="3568301" y="2112457"/>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6</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2" name="组合 11"/>
          <p:cNvGrpSpPr/>
          <p:nvPr/>
        </p:nvGrpSpPr>
        <p:grpSpPr>
          <a:xfrm>
            <a:off x="4897538" y="2619403"/>
            <a:ext cx="702498" cy="703944"/>
            <a:chOff x="4898207" y="2747676"/>
            <a:chExt cx="703944" cy="703944"/>
          </a:xfrm>
          <a:solidFill>
            <a:srgbClr val="7B1B1B"/>
          </a:solidFill>
        </p:grpSpPr>
        <p:sp>
          <p:nvSpPr>
            <p:cNvPr id="13" name="泪滴形 12"/>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4" name="矩形 13"/>
            <p:cNvSpPr/>
            <p:nvPr/>
          </p:nvSpPr>
          <p:spPr>
            <a:xfrm>
              <a:off x="4914055" y="2945760"/>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7</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5" name="组合 14"/>
          <p:cNvGrpSpPr/>
          <p:nvPr/>
        </p:nvGrpSpPr>
        <p:grpSpPr>
          <a:xfrm>
            <a:off x="3547891" y="3463346"/>
            <a:ext cx="702498" cy="703944"/>
            <a:chOff x="3545783" y="3591618"/>
            <a:chExt cx="703944" cy="703944"/>
          </a:xfrm>
          <a:solidFill>
            <a:schemeClr val="tx1">
              <a:lumMod val="75000"/>
              <a:lumOff val="25000"/>
            </a:schemeClr>
          </a:solidFill>
        </p:grpSpPr>
        <p:sp>
          <p:nvSpPr>
            <p:cNvPr id="16" name="泪滴形 15"/>
            <p:cNvSpPr/>
            <p:nvPr/>
          </p:nvSpPr>
          <p:spPr>
            <a:xfrm rot="8100000" flipH="1">
              <a:off x="3545783" y="3591618"/>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7" name="矩形 16"/>
            <p:cNvSpPr/>
            <p:nvPr/>
          </p:nvSpPr>
          <p:spPr>
            <a:xfrm>
              <a:off x="3568301" y="3789702"/>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8</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sp>
        <p:nvSpPr>
          <p:cNvPr id="18" name="椭圆 17"/>
          <p:cNvSpPr/>
          <p:nvPr/>
        </p:nvSpPr>
        <p:spPr>
          <a:xfrm>
            <a:off x="4482187" y="1184913"/>
            <a:ext cx="179631" cy="180000"/>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19" name="椭圆 18"/>
          <p:cNvSpPr/>
          <p:nvPr/>
        </p:nvSpPr>
        <p:spPr>
          <a:xfrm>
            <a:off x="4482187" y="2030259"/>
            <a:ext cx="179631" cy="180000"/>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0" name="椭圆 19"/>
          <p:cNvSpPr/>
          <p:nvPr/>
        </p:nvSpPr>
        <p:spPr>
          <a:xfrm>
            <a:off x="4482187" y="2875605"/>
            <a:ext cx="179631" cy="180000"/>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1" name="椭圆 20"/>
          <p:cNvSpPr/>
          <p:nvPr/>
        </p:nvSpPr>
        <p:spPr>
          <a:xfrm>
            <a:off x="4482187" y="3720950"/>
            <a:ext cx="179631" cy="180000"/>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2" name="同侧圆角矩形 21"/>
          <p:cNvSpPr/>
          <p:nvPr/>
        </p:nvSpPr>
        <p:spPr>
          <a:xfrm rot="10800000">
            <a:off x="4536075" y="-1"/>
            <a:ext cx="71852" cy="1140237"/>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3" name="圆角矩形 22"/>
          <p:cNvSpPr/>
          <p:nvPr/>
        </p:nvSpPr>
        <p:spPr>
          <a:xfrm>
            <a:off x="4536075" y="1409586"/>
            <a:ext cx="71852" cy="576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4" name="圆角矩形 23"/>
          <p:cNvSpPr/>
          <p:nvPr/>
        </p:nvSpPr>
        <p:spPr>
          <a:xfrm>
            <a:off x="4536075" y="2254932"/>
            <a:ext cx="71852" cy="576000"/>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5" name="圆角矩形 24"/>
          <p:cNvSpPr/>
          <p:nvPr/>
        </p:nvSpPr>
        <p:spPr>
          <a:xfrm>
            <a:off x="4536075" y="3100278"/>
            <a:ext cx="71852" cy="576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6" name="同侧圆角矩形 25"/>
          <p:cNvSpPr/>
          <p:nvPr/>
        </p:nvSpPr>
        <p:spPr>
          <a:xfrm>
            <a:off x="4536075" y="3945627"/>
            <a:ext cx="71852" cy="1197877"/>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Tree>
    <p:extLst>
      <p:ext uri="{BB962C8B-B14F-4D97-AF65-F5344CB8AC3E}">
        <p14:creationId xmlns:p14="http://schemas.microsoft.com/office/powerpoint/2010/main" val="3310501405"/>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300"/>
                                        <p:tgtEl>
                                          <p:spTgt spid="22"/>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300" fill="hold"/>
                                        <p:tgtEl>
                                          <p:spTgt spid="18"/>
                                        </p:tgtEl>
                                        <p:attrNameLst>
                                          <p:attrName>ppt_w</p:attrName>
                                        </p:attrNameLst>
                                      </p:cBhvr>
                                      <p:tavLst>
                                        <p:tav tm="0">
                                          <p:val>
                                            <p:fltVal val="0"/>
                                          </p:val>
                                        </p:tav>
                                        <p:tav tm="100000">
                                          <p:val>
                                            <p:strVal val="#ppt_w"/>
                                          </p:val>
                                        </p:tav>
                                      </p:tavLst>
                                    </p:anim>
                                    <p:anim calcmode="lin" valueType="num">
                                      <p:cBhvr>
                                        <p:cTn id="12" dur="300" fill="hold"/>
                                        <p:tgtEl>
                                          <p:spTgt spid="18"/>
                                        </p:tgtEl>
                                        <p:attrNameLst>
                                          <p:attrName>ppt_h</p:attrName>
                                        </p:attrNameLst>
                                      </p:cBhvr>
                                      <p:tavLst>
                                        <p:tav tm="0">
                                          <p:val>
                                            <p:fltVal val="0"/>
                                          </p:val>
                                        </p:tav>
                                        <p:tav tm="100000">
                                          <p:val>
                                            <p:strVal val="#ppt_h"/>
                                          </p:val>
                                        </p:tav>
                                      </p:tavLst>
                                    </p:anim>
                                    <p:animEffect transition="in" filter="fade">
                                      <p:cBhvr>
                                        <p:cTn id="13" dur="300"/>
                                        <p:tgtEl>
                                          <p:spTgt spid="18"/>
                                        </p:tgtEl>
                                      </p:cBhvr>
                                    </p:animEffect>
                                  </p:childTnLst>
                                </p:cTn>
                              </p:par>
                            </p:childTnLst>
                          </p:cTn>
                        </p:par>
                        <p:par>
                          <p:cTn id="14" fill="hold">
                            <p:stCondLst>
                              <p:cond delay="6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300" fill="hold"/>
                                        <p:tgtEl>
                                          <p:spTgt spid="6"/>
                                        </p:tgtEl>
                                        <p:attrNameLst>
                                          <p:attrName>ppt_x</p:attrName>
                                        </p:attrNameLst>
                                      </p:cBhvr>
                                      <p:tavLst>
                                        <p:tav tm="0">
                                          <p:val>
                                            <p:strVal val="1+#ppt_w/2"/>
                                          </p:val>
                                        </p:tav>
                                        <p:tav tm="100000">
                                          <p:val>
                                            <p:strVal val="#ppt_x"/>
                                          </p:val>
                                        </p:tav>
                                      </p:tavLst>
                                    </p:anim>
                                    <p:anim calcmode="lin" valueType="num">
                                      <p:cBhvr additive="base">
                                        <p:cTn id="18" dur="3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300" fill="hold"/>
                                        <p:tgtEl>
                                          <p:spTgt spid="2"/>
                                        </p:tgtEl>
                                        <p:attrNameLst>
                                          <p:attrName>ppt_x</p:attrName>
                                        </p:attrNameLst>
                                      </p:cBhvr>
                                      <p:tavLst>
                                        <p:tav tm="0">
                                          <p:val>
                                            <p:strVal val="1+#ppt_w/2"/>
                                          </p:val>
                                        </p:tav>
                                        <p:tav tm="100000">
                                          <p:val>
                                            <p:strVal val="#ppt_x"/>
                                          </p:val>
                                        </p:tav>
                                      </p:tavLst>
                                    </p:anim>
                                    <p:anim calcmode="lin" valueType="num">
                                      <p:cBhvr additive="base">
                                        <p:cTn id="23" dur="3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300"/>
                                        <p:tgtEl>
                                          <p:spTgt spid="23"/>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300" fill="hold"/>
                                        <p:tgtEl>
                                          <p:spTgt spid="19"/>
                                        </p:tgtEl>
                                        <p:attrNameLst>
                                          <p:attrName>ppt_w</p:attrName>
                                        </p:attrNameLst>
                                      </p:cBhvr>
                                      <p:tavLst>
                                        <p:tav tm="0">
                                          <p:val>
                                            <p:fltVal val="0"/>
                                          </p:val>
                                        </p:tav>
                                        <p:tav tm="100000">
                                          <p:val>
                                            <p:strVal val="#ppt_w"/>
                                          </p:val>
                                        </p:tav>
                                      </p:tavLst>
                                    </p:anim>
                                    <p:anim calcmode="lin" valueType="num">
                                      <p:cBhvr>
                                        <p:cTn id="32" dur="300" fill="hold"/>
                                        <p:tgtEl>
                                          <p:spTgt spid="19"/>
                                        </p:tgtEl>
                                        <p:attrNameLst>
                                          <p:attrName>ppt_h</p:attrName>
                                        </p:attrNameLst>
                                      </p:cBhvr>
                                      <p:tavLst>
                                        <p:tav tm="0">
                                          <p:val>
                                            <p:fltVal val="0"/>
                                          </p:val>
                                        </p:tav>
                                        <p:tav tm="100000">
                                          <p:val>
                                            <p:strVal val="#ppt_h"/>
                                          </p:val>
                                        </p:tav>
                                      </p:tavLst>
                                    </p:anim>
                                    <p:animEffect transition="in" filter="fade">
                                      <p:cBhvr>
                                        <p:cTn id="33" dur="300"/>
                                        <p:tgtEl>
                                          <p:spTgt spid="19"/>
                                        </p:tgtEl>
                                      </p:cBhvr>
                                    </p:animEffect>
                                  </p:childTnLst>
                                </p:cTn>
                              </p:par>
                            </p:childTnLst>
                          </p:cTn>
                        </p:par>
                        <p:par>
                          <p:cTn id="34" fill="hold">
                            <p:stCondLst>
                              <p:cond delay="1800"/>
                            </p:stCondLst>
                            <p:childTnLst>
                              <p:par>
                                <p:cTn id="35" presetID="2" presetClass="entr" presetSubtype="8"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300" fill="hold"/>
                                        <p:tgtEl>
                                          <p:spTgt spid="9"/>
                                        </p:tgtEl>
                                        <p:attrNameLst>
                                          <p:attrName>ppt_x</p:attrName>
                                        </p:attrNameLst>
                                      </p:cBhvr>
                                      <p:tavLst>
                                        <p:tav tm="0">
                                          <p:val>
                                            <p:strVal val="0-#ppt_w/2"/>
                                          </p:val>
                                        </p:tav>
                                        <p:tav tm="100000">
                                          <p:val>
                                            <p:strVal val="#ppt_x"/>
                                          </p:val>
                                        </p:tav>
                                      </p:tavLst>
                                    </p:anim>
                                    <p:anim calcmode="lin" valueType="num">
                                      <p:cBhvr additive="base">
                                        <p:cTn id="38" dur="3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8"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300" fill="hold"/>
                                        <p:tgtEl>
                                          <p:spTgt spid="3"/>
                                        </p:tgtEl>
                                        <p:attrNameLst>
                                          <p:attrName>ppt_x</p:attrName>
                                        </p:attrNameLst>
                                      </p:cBhvr>
                                      <p:tavLst>
                                        <p:tav tm="0">
                                          <p:val>
                                            <p:strVal val="0-#ppt_w/2"/>
                                          </p:val>
                                        </p:tav>
                                        <p:tav tm="100000">
                                          <p:val>
                                            <p:strVal val="#ppt_x"/>
                                          </p:val>
                                        </p:tav>
                                      </p:tavLst>
                                    </p:anim>
                                    <p:anim calcmode="lin" valueType="num">
                                      <p:cBhvr additive="base">
                                        <p:cTn id="43" dur="300" fill="hold"/>
                                        <p:tgtEl>
                                          <p:spTgt spid="3"/>
                                        </p:tgtEl>
                                        <p:attrNameLst>
                                          <p:attrName>ppt_y</p:attrName>
                                        </p:attrNameLst>
                                      </p:cBhvr>
                                      <p:tavLst>
                                        <p:tav tm="0">
                                          <p:val>
                                            <p:strVal val="#ppt_y"/>
                                          </p:val>
                                        </p:tav>
                                        <p:tav tm="100000">
                                          <p:val>
                                            <p:strVal val="#ppt_y"/>
                                          </p:val>
                                        </p:tav>
                                      </p:tavLst>
                                    </p:anim>
                                  </p:childTnLst>
                                </p:cTn>
                              </p:par>
                            </p:childTnLst>
                          </p:cTn>
                        </p:par>
                        <p:par>
                          <p:cTn id="44" fill="hold">
                            <p:stCondLst>
                              <p:cond delay="24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300"/>
                                        <p:tgtEl>
                                          <p:spTgt spid="24"/>
                                        </p:tgtEl>
                                      </p:cBhvr>
                                    </p:animEffect>
                                  </p:childTnLst>
                                </p:cTn>
                              </p:par>
                            </p:childTnLst>
                          </p:cTn>
                        </p:par>
                        <p:par>
                          <p:cTn id="48" fill="hold">
                            <p:stCondLst>
                              <p:cond delay="2700"/>
                            </p:stCondLst>
                            <p:childTnLst>
                              <p:par>
                                <p:cTn id="49" presetID="53" presetClass="entr" presetSubtype="16"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300" fill="hold"/>
                                        <p:tgtEl>
                                          <p:spTgt spid="20"/>
                                        </p:tgtEl>
                                        <p:attrNameLst>
                                          <p:attrName>ppt_w</p:attrName>
                                        </p:attrNameLst>
                                      </p:cBhvr>
                                      <p:tavLst>
                                        <p:tav tm="0">
                                          <p:val>
                                            <p:fltVal val="0"/>
                                          </p:val>
                                        </p:tav>
                                        <p:tav tm="100000">
                                          <p:val>
                                            <p:strVal val="#ppt_w"/>
                                          </p:val>
                                        </p:tav>
                                      </p:tavLst>
                                    </p:anim>
                                    <p:anim calcmode="lin" valueType="num">
                                      <p:cBhvr>
                                        <p:cTn id="52" dur="300" fill="hold"/>
                                        <p:tgtEl>
                                          <p:spTgt spid="20"/>
                                        </p:tgtEl>
                                        <p:attrNameLst>
                                          <p:attrName>ppt_h</p:attrName>
                                        </p:attrNameLst>
                                      </p:cBhvr>
                                      <p:tavLst>
                                        <p:tav tm="0">
                                          <p:val>
                                            <p:fltVal val="0"/>
                                          </p:val>
                                        </p:tav>
                                        <p:tav tm="100000">
                                          <p:val>
                                            <p:strVal val="#ppt_h"/>
                                          </p:val>
                                        </p:tav>
                                      </p:tavLst>
                                    </p:anim>
                                    <p:animEffect transition="in" filter="fade">
                                      <p:cBhvr>
                                        <p:cTn id="53" dur="300"/>
                                        <p:tgtEl>
                                          <p:spTgt spid="20"/>
                                        </p:tgtEl>
                                      </p:cBhvr>
                                    </p:animEffect>
                                  </p:childTnLst>
                                </p:cTn>
                              </p:par>
                            </p:childTnLst>
                          </p:cTn>
                        </p:par>
                        <p:par>
                          <p:cTn id="54" fill="hold">
                            <p:stCondLst>
                              <p:cond delay="3000"/>
                            </p:stCondLst>
                            <p:childTnLst>
                              <p:par>
                                <p:cTn id="55" presetID="2" presetClass="entr" presetSubtype="2"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300" fill="hold"/>
                                        <p:tgtEl>
                                          <p:spTgt spid="12"/>
                                        </p:tgtEl>
                                        <p:attrNameLst>
                                          <p:attrName>ppt_x</p:attrName>
                                        </p:attrNameLst>
                                      </p:cBhvr>
                                      <p:tavLst>
                                        <p:tav tm="0">
                                          <p:val>
                                            <p:strVal val="1+#ppt_w/2"/>
                                          </p:val>
                                        </p:tav>
                                        <p:tav tm="100000">
                                          <p:val>
                                            <p:strVal val="#ppt_x"/>
                                          </p:val>
                                        </p:tav>
                                      </p:tavLst>
                                    </p:anim>
                                    <p:anim calcmode="lin" valueType="num">
                                      <p:cBhvr additive="base">
                                        <p:cTn id="58" dur="300" fill="hold"/>
                                        <p:tgtEl>
                                          <p:spTgt spid="12"/>
                                        </p:tgtEl>
                                        <p:attrNameLst>
                                          <p:attrName>ppt_y</p:attrName>
                                        </p:attrNameLst>
                                      </p:cBhvr>
                                      <p:tavLst>
                                        <p:tav tm="0">
                                          <p:val>
                                            <p:strVal val="#ppt_y"/>
                                          </p:val>
                                        </p:tav>
                                        <p:tav tm="100000">
                                          <p:val>
                                            <p:strVal val="#ppt_y"/>
                                          </p:val>
                                        </p:tav>
                                      </p:tavLst>
                                    </p:anim>
                                  </p:childTnLst>
                                </p:cTn>
                              </p:par>
                            </p:childTnLst>
                          </p:cTn>
                        </p:par>
                        <p:par>
                          <p:cTn id="59" fill="hold">
                            <p:stCondLst>
                              <p:cond delay="3300"/>
                            </p:stCondLst>
                            <p:childTnLst>
                              <p:par>
                                <p:cTn id="60" presetID="2" presetClass="entr" presetSubtype="2"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300" fill="hold"/>
                                        <p:tgtEl>
                                          <p:spTgt spid="4"/>
                                        </p:tgtEl>
                                        <p:attrNameLst>
                                          <p:attrName>ppt_x</p:attrName>
                                        </p:attrNameLst>
                                      </p:cBhvr>
                                      <p:tavLst>
                                        <p:tav tm="0">
                                          <p:val>
                                            <p:strVal val="1+#ppt_w/2"/>
                                          </p:val>
                                        </p:tav>
                                        <p:tav tm="100000">
                                          <p:val>
                                            <p:strVal val="#ppt_x"/>
                                          </p:val>
                                        </p:tav>
                                      </p:tavLst>
                                    </p:anim>
                                    <p:anim calcmode="lin" valueType="num">
                                      <p:cBhvr additive="base">
                                        <p:cTn id="63" dur="300" fill="hold"/>
                                        <p:tgtEl>
                                          <p:spTgt spid="4"/>
                                        </p:tgtEl>
                                        <p:attrNameLst>
                                          <p:attrName>ppt_y</p:attrName>
                                        </p:attrNameLst>
                                      </p:cBhvr>
                                      <p:tavLst>
                                        <p:tav tm="0">
                                          <p:val>
                                            <p:strVal val="#ppt_y"/>
                                          </p:val>
                                        </p:tav>
                                        <p:tav tm="100000">
                                          <p:val>
                                            <p:strVal val="#ppt_y"/>
                                          </p:val>
                                        </p:tav>
                                      </p:tavLst>
                                    </p:anim>
                                  </p:childTnLst>
                                </p:cTn>
                              </p:par>
                            </p:childTnLst>
                          </p:cTn>
                        </p:par>
                        <p:par>
                          <p:cTn id="64" fill="hold">
                            <p:stCondLst>
                              <p:cond delay="3600"/>
                            </p:stCondLst>
                            <p:childTnLst>
                              <p:par>
                                <p:cTn id="65" presetID="22" presetClass="entr" presetSubtype="1"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300"/>
                                        <p:tgtEl>
                                          <p:spTgt spid="25"/>
                                        </p:tgtEl>
                                      </p:cBhvr>
                                    </p:animEffect>
                                  </p:childTnLst>
                                </p:cTn>
                              </p:par>
                            </p:childTnLst>
                          </p:cTn>
                        </p:par>
                        <p:par>
                          <p:cTn id="68" fill="hold">
                            <p:stCondLst>
                              <p:cond delay="3900"/>
                            </p:stCondLst>
                            <p:childTnLst>
                              <p:par>
                                <p:cTn id="69" presetID="53" presetClass="entr" presetSubtype="16"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300" fill="hold"/>
                                        <p:tgtEl>
                                          <p:spTgt spid="21"/>
                                        </p:tgtEl>
                                        <p:attrNameLst>
                                          <p:attrName>ppt_w</p:attrName>
                                        </p:attrNameLst>
                                      </p:cBhvr>
                                      <p:tavLst>
                                        <p:tav tm="0">
                                          <p:val>
                                            <p:fltVal val="0"/>
                                          </p:val>
                                        </p:tav>
                                        <p:tav tm="100000">
                                          <p:val>
                                            <p:strVal val="#ppt_w"/>
                                          </p:val>
                                        </p:tav>
                                      </p:tavLst>
                                    </p:anim>
                                    <p:anim calcmode="lin" valueType="num">
                                      <p:cBhvr>
                                        <p:cTn id="72" dur="300" fill="hold"/>
                                        <p:tgtEl>
                                          <p:spTgt spid="21"/>
                                        </p:tgtEl>
                                        <p:attrNameLst>
                                          <p:attrName>ppt_h</p:attrName>
                                        </p:attrNameLst>
                                      </p:cBhvr>
                                      <p:tavLst>
                                        <p:tav tm="0">
                                          <p:val>
                                            <p:fltVal val="0"/>
                                          </p:val>
                                        </p:tav>
                                        <p:tav tm="100000">
                                          <p:val>
                                            <p:strVal val="#ppt_h"/>
                                          </p:val>
                                        </p:tav>
                                      </p:tavLst>
                                    </p:anim>
                                    <p:animEffect transition="in" filter="fade">
                                      <p:cBhvr>
                                        <p:cTn id="73" dur="300"/>
                                        <p:tgtEl>
                                          <p:spTgt spid="21"/>
                                        </p:tgtEl>
                                      </p:cBhvr>
                                    </p:animEffect>
                                  </p:childTnLst>
                                </p:cTn>
                              </p:par>
                            </p:childTnLst>
                          </p:cTn>
                        </p:par>
                        <p:par>
                          <p:cTn id="74" fill="hold">
                            <p:stCondLst>
                              <p:cond delay="4200"/>
                            </p:stCondLst>
                            <p:childTnLst>
                              <p:par>
                                <p:cTn id="75" presetID="2" presetClass="entr" presetSubtype="8" fill="hold"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additive="base">
                                        <p:cTn id="77" dur="300" fill="hold"/>
                                        <p:tgtEl>
                                          <p:spTgt spid="15"/>
                                        </p:tgtEl>
                                        <p:attrNameLst>
                                          <p:attrName>ppt_x</p:attrName>
                                        </p:attrNameLst>
                                      </p:cBhvr>
                                      <p:tavLst>
                                        <p:tav tm="0">
                                          <p:val>
                                            <p:strVal val="0-#ppt_w/2"/>
                                          </p:val>
                                        </p:tav>
                                        <p:tav tm="100000">
                                          <p:val>
                                            <p:strVal val="#ppt_x"/>
                                          </p:val>
                                        </p:tav>
                                      </p:tavLst>
                                    </p:anim>
                                    <p:anim calcmode="lin" valueType="num">
                                      <p:cBhvr additive="base">
                                        <p:cTn id="78" dur="300" fill="hold"/>
                                        <p:tgtEl>
                                          <p:spTgt spid="15"/>
                                        </p:tgtEl>
                                        <p:attrNameLst>
                                          <p:attrName>ppt_y</p:attrName>
                                        </p:attrNameLst>
                                      </p:cBhvr>
                                      <p:tavLst>
                                        <p:tav tm="0">
                                          <p:val>
                                            <p:strVal val="#ppt_y"/>
                                          </p:val>
                                        </p:tav>
                                        <p:tav tm="100000">
                                          <p:val>
                                            <p:strVal val="#ppt_y"/>
                                          </p:val>
                                        </p:tav>
                                      </p:tavLst>
                                    </p:anim>
                                  </p:childTnLst>
                                </p:cTn>
                              </p:par>
                            </p:childTnLst>
                          </p:cTn>
                        </p:par>
                        <p:par>
                          <p:cTn id="79" fill="hold">
                            <p:stCondLst>
                              <p:cond delay="4500"/>
                            </p:stCondLst>
                            <p:childTnLst>
                              <p:par>
                                <p:cTn id="80" presetID="2" presetClass="entr" presetSubtype="8" fill="hold" grpId="0" nodeType="afterEffect">
                                  <p:stCondLst>
                                    <p:cond delay="0"/>
                                  </p:stCondLst>
                                  <p:childTnLst>
                                    <p:set>
                                      <p:cBhvr>
                                        <p:cTn id="81" dur="1" fill="hold">
                                          <p:stCondLst>
                                            <p:cond delay="0"/>
                                          </p:stCondLst>
                                        </p:cTn>
                                        <p:tgtEl>
                                          <p:spTgt spid="5"/>
                                        </p:tgtEl>
                                        <p:attrNameLst>
                                          <p:attrName>style.visibility</p:attrName>
                                        </p:attrNameLst>
                                      </p:cBhvr>
                                      <p:to>
                                        <p:strVal val="visible"/>
                                      </p:to>
                                    </p:set>
                                    <p:anim calcmode="lin" valueType="num">
                                      <p:cBhvr additive="base">
                                        <p:cTn id="82" dur="300" fill="hold"/>
                                        <p:tgtEl>
                                          <p:spTgt spid="5"/>
                                        </p:tgtEl>
                                        <p:attrNameLst>
                                          <p:attrName>ppt_x</p:attrName>
                                        </p:attrNameLst>
                                      </p:cBhvr>
                                      <p:tavLst>
                                        <p:tav tm="0">
                                          <p:val>
                                            <p:strVal val="0-#ppt_w/2"/>
                                          </p:val>
                                        </p:tav>
                                        <p:tav tm="100000">
                                          <p:val>
                                            <p:strVal val="#ppt_x"/>
                                          </p:val>
                                        </p:tav>
                                      </p:tavLst>
                                    </p:anim>
                                    <p:anim calcmode="lin" valueType="num">
                                      <p:cBhvr additive="base">
                                        <p:cTn id="83" dur="300" fill="hold"/>
                                        <p:tgtEl>
                                          <p:spTgt spid="5"/>
                                        </p:tgtEl>
                                        <p:attrNameLst>
                                          <p:attrName>ppt_y</p:attrName>
                                        </p:attrNameLst>
                                      </p:cBhvr>
                                      <p:tavLst>
                                        <p:tav tm="0">
                                          <p:val>
                                            <p:strVal val="#ppt_y"/>
                                          </p:val>
                                        </p:tav>
                                        <p:tav tm="100000">
                                          <p:val>
                                            <p:strVal val="#ppt_y"/>
                                          </p:val>
                                        </p:tav>
                                      </p:tavLst>
                                    </p:anim>
                                  </p:childTnLst>
                                </p:cTn>
                              </p:par>
                            </p:childTnLst>
                          </p:cTn>
                        </p:par>
                        <p:par>
                          <p:cTn id="84" fill="hold">
                            <p:stCondLst>
                              <p:cond delay="4800"/>
                            </p:stCondLst>
                            <p:childTnLst>
                              <p:par>
                                <p:cTn id="85" presetID="22" presetClass="entr" presetSubtype="1"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up)">
                                      <p:cBhvr>
                                        <p:cTn id="87"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5648467" y="890919"/>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3" name="内容占位符 2"/>
          <p:cNvSpPr txBox="1">
            <a:spLocks/>
          </p:cNvSpPr>
          <p:nvPr/>
        </p:nvSpPr>
        <p:spPr>
          <a:xfrm>
            <a:off x="536969" y="1723248"/>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4" name="内容占位符 2"/>
          <p:cNvSpPr txBox="1">
            <a:spLocks/>
          </p:cNvSpPr>
          <p:nvPr/>
        </p:nvSpPr>
        <p:spPr>
          <a:xfrm>
            <a:off x="5648467" y="2555577"/>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5" name="内容占位符 2"/>
          <p:cNvSpPr txBox="1">
            <a:spLocks/>
          </p:cNvSpPr>
          <p:nvPr/>
        </p:nvSpPr>
        <p:spPr>
          <a:xfrm>
            <a:off x="536969" y="3387909"/>
            <a:ext cx="2953838" cy="872513"/>
          </a:xfrm>
          <a:prstGeom prst="rect">
            <a:avLst/>
          </a:prstGeom>
        </p:spPr>
        <p:txBody>
          <a:bodyPr vert="horz" lIns="91297" tIns="45649" rIns="91297" bIns="4564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599"/>
              </a:spcAft>
              <a:buNone/>
            </a:pPr>
            <a:r>
              <a:rPr lang="zh-CN" altLang="en-US" sz="1425" b="1" dirty="0">
                <a:solidFill>
                  <a:schemeClr val="tx1"/>
                </a:solidFill>
              </a:rPr>
              <a:t>在此输入您的文字标题</a:t>
            </a:r>
            <a:endParaRPr lang="en-US" altLang="zh-CN" sz="1425" b="1" dirty="0">
              <a:solidFill>
                <a:schemeClr val="tx1"/>
              </a:solidFill>
            </a:endParaRPr>
          </a:p>
          <a:p>
            <a:pPr marL="0" indent="0" algn="just" defTabSz="912950" fontAlgn="base">
              <a:spcBef>
                <a:spcPct val="0"/>
              </a:spcBef>
              <a:spcAft>
                <a:spcPct val="0"/>
              </a:spcAft>
              <a:buNone/>
            </a:pPr>
            <a:r>
              <a:rPr lang="zh-CN" altLang="en-US" sz="1425"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6" name="组合 5"/>
          <p:cNvGrpSpPr/>
          <p:nvPr/>
        </p:nvGrpSpPr>
        <p:grpSpPr>
          <a:xfrm>
            <a:off x="4897538" y="942159"/>
            <a:ext cx="702498" cy="703944"/>
            <a:chOff x="4898207" y="1070431"/>
            <a:chExt cx="703944" cy="703944"/>
          </a:xfrm>
          <a:solidFill>
            <a:srgbClr val="7B1B1B"/>
          </a:solidFill>
        </p:grpSpPr>
        <p:sp>
          <p:nvSpPr>
            <p:cNvPr id="7" name="泪滴形 6"/>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8" name="矩形 7"/>
            <p:cNvSpPr/>
            <p:nvPr/>
          </p:nvSpPr>
          <p:spPr>
            <a:xfrm>
              <a:off x="4920725" y="1268515"/>
              <a:ext cx="658905"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9</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9" name="组合 8"/>
          <p:cNvGrpSpPr/>
          <p:nvPr/>
        </p:nvGrpSpPr>
        <p:grpSpPr>
          <a:xfrm>
            <a:off x="3516663" y="1786100"/>
            <a:ext cx="764953" cy="703944"/>
            <a:chOff x="3514492" y="1914373"/>
            <a:chExt cx="766528" cy="703944"/>
          </a:xfrm>
          <a:solidFill>
            <a:srgbClr val="FF6699"/>
          </a:solidFill>
        </p:grpSpPr>
        <p:sp>
          <p:nvSpPr>
            <p:cNvPr id="10" name="泪滴形 9"/>
            <p:cNvSpPr/>
            <p:nvPr/>
          </p:nvSpPr>
          <p:spPr>
            <a:xfrm rot="8100000" flipH="1">
              <a:off x="3545783" y="1914373"/>
              <a:ext cx="703944" cy="703944"/>
            </a:xfrm>
            <a:prstGeom prst="teardrop">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1" name="矩形 10"/>
            <p:cNvSpPr/>
            <p:nvPr/>
          </p:nvSpPr>
          <p:spPr>
            <a:xfrm>
              <a:off x="3514492" y="2112457"/>
              <a:ext cx="766528" cy="311624"/>
            </a:xfrm>
            <a:prstGeom prst="rect">
              <a:avLst/>
            </a:prstGeom>
            <a:no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10</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2" name="组合 11"/>
          <p:cNvGrpSpPr/>
          <p:nvPr/>
        </p:nvGrpSpPr>
        <p:grpSpPr>
          <a:xfrm>
            <a:off x="4859649" y="2619403"/>
            <a:ext cx="764953" cy="703944"/>
            <a:chOff x="4860244" y="2747676"/>
            <a:chExt cx="766528" cy="703944"/>
          </a:xfrm>
          <a:solidFill>
            <a:srgbClr val="7B1B1B"/>
          </a:solidFill>
        </p:grpSpPr>
        <p:sp>
          <p:nvSpPr>
            <p:cNvPr id="13" name="泪滴形 12"/>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4" name="矩形 13"/>
            <p:cNvSpPr/>
            <p:nvPr/>
          </p:nvSpPr>
          <p:spPr>
            <a:xfrm>
              <a:off x="4860244" y="2945760"/>
              <a:ext cx="766528" cy="311624"/>
            </a:xfrm>
            <a:prstGeom prst="rect">
              <a:avLst/>
            </a:prstGeom>
            <a:grp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11</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5" name="组合 14"/>
          <p:cNvGrpSpPr/>
          <p:nvPr/>
        </p:nvGrpSpPr>
        <p:grpSpPr>
          <a:xfrm>
            <a:off x="3545381" y="3478489"/>
            <a:ext cx="764953" cy="703944"/>
            <a:chOff x="3514492" y="3591618"/>
            <a:chExt cx="766528" cy="703944"/>
          </a:xfrm>
          <a:solidFill>
            <a:srgbClr val="FF6699"/>
          </a:solidFill>
        </p:grpSpPr>
        <p:sp>
          <p:nvSpPr>
            <p:cNvPr id="16" name="泪滴形 15"/>
            <p:cNvSpPr/>
            <p:nvPr/>
          </p:nvSpPr>
          <p:spPr>
            <a:xfrm rot="8100000" flipH="1">
              <a:off x="3545783" y="3591618"/>
              <a:ext cx="703944" cy="703944"/>
            </a:xfrm>
            <a:prstGeom prst="teardrop">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lumMod val="95000"/>
                  </a:schemeClr>
                </a:solidFill>
              </a:endParaRPr>
            </a:p>
          </p:txBody>
        </p:sp>
        <p:sp>
          <p:nvSpPr>
            <p:cNvPr id="17" name="矩形 16"/>
            <p:cNvSpPr/>
            <p:nvPr/>
          </p:nvSpPr>
          <p:spPr>
            <a:xfrm>
              <a:off x="3514492" y="3789702"/>
              <a:ext cx="766528" cy="311624"/>
            </a:xfrm>
            <a:prstGeom prst="rect">
              <a:avLst/>
            </a:prstGeom>
            <a:noFill/>
          </p:spPr>
          <p:txBody>
            <a:bodyPr wrap="none">
              <a:spAutoFit/>
            </a:bodyPr>
            <a:lstStyle/>
            <a:p>
              <a:pPr algn="ctr"/>
              <a:r>
                <a:rPr lang="en-US" altLang="zh-CN" sz="1425" dirty="0">
                  <a:solidFill>
                    <a:schemeClr val="bg1">
                      <a:lumMod val="95000"/>
                    </a:schemeClr>
                  </a:solidFill>
                  <a:latin typeface="微软雅黑" panose="020B0503020204020204" pitchFamily="34" charset="-122"/>
                  <a:ea typeface="微软雅黑" panose="020B0503020204020204" pitchFamily="34" charset="-122"/>
                </a:rPr>
                <a:t>12</a:t>
              </a:r>
              <a:r>
                <a:rPr lang="zh-CN" altLang="en-US" sz="1425" dirty="0">
                  <a:solidFill>
                    <a:schemeClr val="bg1">
                      <a:lumMod val="95000"/>
                    </a:schemeClr>
                  </a:solidFill>
                  <a:latin typeface="微软雅黑" panose="020B0503020204020204" pitchFamily="34" charset="-122"/>
                  <a:ea typeface="微软雅黑" panose="020B0503020204020204" pitchFamily="34" charset="-122"/>
                </a:rPr>
                <a:t>月份</a:t>
              </a:r>
            </a:p>
          </p:txBody>
        </p:sp>
      </p:grpSp>
      <p:sp>
        <p:nvSpPr>
          <p:cNvPr id="18" name="椭圆 17"/>
          <p:cNvSpPr/>
          <p:nvPr/>
        </p:nvSpPr>
        <p:spPr>
          <a:xfrm>
            <a:off x="4482187" y="1184913"/>
            <a:ext cx="179631" cy="180000"/>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19" name="椭圆 18"/>
          <p:cNvSpPr/>
          <p:nvPr/>
        </p:nvSpPr>
        <p:spPr>
          <a:xfrm>
            <a:off x="4482187" y="2030259"/>
            <a:ext cx="179631" cy="180000"/>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0" name="椭圆 19"/>
          <p:cNvSpPr/>
          <p:nvPr/>
        </p:nvSpPr>
        <p:spPr>
          <a:xfrm>
            <a:off x="4482187" y="2875605"/>
            <a:ext cx="179631" cy="180000"/>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1" name="椭圆 20"/>
          <p:cNvSpPr/>
          <p:nvPr/>
        </p:nvSpPr>
        <p:spPr>
          <a:xfrm>
            <a:off x="4482187" y="3720950"/>
            <a:ext cx="179631" cy="180000"/>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2" name="同侧圆角矩形 21"/>
          <p:cNvSpPr/>
          <p:nvPr/>
        </p:nvSpPr>
        <p:spPr>
          <a:xfrm rot="10800000">
            <a:off x="4536075" y="-1"/>
            <a:ext cx="71852" cy="1140237"/>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3" name="圆角矩形 22"/>
          <p:cNvSpPr/>
          <p:nvPr/>
        </p:nvSpPr>
        <p:spPr>
          <a:xfrm>
            <a:off x="4536075" y="1409586"/>
            <a:ext cx="71852" cy="576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4" name="圆角矩形 23"/>
          <p:cNvSpPr/>
          <p:nvPr/>
        </p:nvSpPr>
        <p:spPr>
          <a:xfrm>
            <a:off x="4536075" y="2254932"/>
            <a:ext cx="71852" cy="576000"/>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sp>
        <p:nvSpPr>
          <p:cNvPr id="25" name="圆角矩形 24"/>
          <p:cNvSpPr/>
          <p:nvPr/>
        </p:nvSpPr>
        <p:spPr>
          <a:xfrm>
            <a:off x="4536075" y="3100278"/>
            <a:ext cx="71852" cy="576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97" tIns="45649" rIns="91297" bIns="45649" rtlCol="0" anchor="ctr"/>
          <a:lstStyle/>
          <a:p>
            <a:pPr algn="ctr"/>
            <a:endParaRPr lang="zh-CN" altLang="en-US" sz="1351"/>
          </a:p>
        </p:txBody>
      </p:sp>
      <p:grpSp>
        <p:nvGrpSpPr>
          <p:cNvPr id="26" name="组合 25"/>
          <p:cNvGrpSpPr/>
          <p:nvPr/>
        </p:nvGrpSpPr>
        <p:grpSpPr>
          <a:xfrm>
            <a:off x="4467623" y="3961568"/>
            <a:ext cx="208756" cy="648171"/>
            <a:chOff x="4467407" y="4018715"/>
            <a:chExt cx="209186" cy="648171"/>
          </a:xfrm>
          <a:solidFill>
            <a:srgbClr val="7B1B1B"/>
          </a:solidFill>
        </p:grpSpPr>
        <p:sp>
          <p:nvSpPr>
            <p:cNvPr id="27" name="同侧圆角矩形 26"/>
            <p:cNvSpPr/>
            <p:nvPr/>
          </p:nvSpPr>
          <p:spPr>
            <a:xfrm>
              <a:off x="4536000" y="4018715"/>
              <a:ext cx="72000" cy="56757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8" name="燕尾形 27"/>
            <p:cNvSpPr/>
            <p:nvPr/>
          </p:nvSpPr>
          <p:spPr>
            <a:xfrm rot="5400000">
              <a:off x="4467407" y="4457700"/>
              <a:ext cx="209186" cy="209186"/>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solidFill>
              </a:endParaRPr>
            </a:p>
          </p:txBody>
        </p:sp>
      </p:grpSp>
    </p:spTree>
    <p:extLst>
      <p:ext uri="{BB962C8B-B14F-4D97-AF65-F5344CB8AC3E}">
        <p14:creationId xmlns:p14="http://schemas.microsoft.com/office/powerpoint/2010/main" val="3035863982"/>
      </p:ext>
    </p:extLst>
  </p:cSld>
  <p:clrMapOvr>
    <a:masterClrMapping/>
  </p:clrMapOvr>
  <p:transition spd="slow"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300"/>
                                        <p:tgtEl>
                                          <p:spTgt spid="22"/>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300" fill="hold"/>
                                        <p:tgtEl>
                                          <p:spTgt spid="18"/>
                                        </p:tgtEl>
                                        <p:attrNameLst>
                                          <p:attrName>ppt_w</p:attrName>
                                        </p:attrNameLst>
                                      </p:cBhvr>
                                      <p:tavLst>
                                        <p:tav tm="0">
                                          <p:val>
                                            <p:fltVal val="0"/>
                                          </p:val>
                                        </p:tav>
                                        <p:tav tm="100000">
                                          <p:val>
                                            <p:strVal val="#ppt_w"/>
                                          </p:val>
                                        </p:tav>
                                      </p:tavLst>
                                    </p:anim>
                                    <p:anim calcmode="lin" valueType="num">
                                      <p:cBhvr>
                                        <p:cTn id="12" dur="300" fill="hold"/>
                                        <p:tgtEl>
                                          <p:spTgt spid="18"/>
                                        </p:tgtEl>
                                        <p:attrNameLst>
                                          <p:attrName>ppt_h</p:attrName>
                                        </p:attrNameLst>
                                      </p:cBhvr>
                                      <p:tavLst>
                                        <p:tav tm="0">
                                          <p:val>
                                            <p:fltVal val="0"/>
                                          </p:val>
                                        </p:tav>
                                        <p:tav tm="100000">
                                          <p:val>
                                            <p:strVal val="#ppt_h"/>
                                          </p:val>
                                        </p:tav>
                                      </p:tavLst>
                                    </p:anim>
                                    <p:animEffect transition="in" filter="fade">
                                      <p:cBhvr>
                                        <p:cTn id="13" dur="300"/>
                                        <p:tgtEl>
                                          <p:spTgt spid="18"/>
                                        </p:tgtEl>
                                      </p:cBhvr>
                                    </p:animEffect>
                                  </p:childTnLst>
                                </p:cTn>
                              </p:par>
                            </p:childTnLst>
                          </p:cTn>
                        </p:par>
                        <p:par>
                          <p:cTn id="14" fill="hold">
                            <p:stCondLst>
                              <p:cond delay="6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300" fill="hold"/>
                                        <p:tgtEl>
                                          <p:spTgt spid="6"/>
                                        </p:tgtEl>
                                        <p:attrNameLst>
                                          <p:attrName>ppt_x</p:attrName>
                                        </p:attrNameLst>
                                      </p:cBhvr>
                                      <p:tavLst>
                                        <p:tav tm="0">
                                          <p:val>
                                            <p:strVal val="1+#ppt_w/2"/>
                                          </p:val>
                                        </p:tav>
                                        <p:tav tm="100000">
                                          <p:val>
                                            <p:strVal val="#ppt_x"/>
                                          </p:val>
                                        </p:tav>
                                      </p:tavLst>
                                    </p:anim>
                                    <p:anim calcmode="lin" valueType="num">
                                      <p:cBhvr additive="base">
                                        <p:cTn id="18" dur="3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300" fill="hold"/>
                                        <p:tgtEl>
                                          <p:spTgt spid="2"/>
                                        </p:tgtEl>
                                        <p:attrNameLst>
                                          <p:attrName>ppt_x</p:attrName>
                                        </p:attrNameLst>
                                      </p:cBhvr>
                                      <p:tavLst>
                                        <p:tav tm="0">
                                          <p:val>
                                            <p:strVal val="1+#ppt_w/2"/>
                                          </p:val>
                                        </p:tav>
                                        <p:tav tm="100000">
                                          <p:val>
                                            <p:strVal val="#ppt_x"/>
                                          </p:val>
                                        </p:tav>
                                      </p:tavLst>
                                    </p:anim>
                                    <p:anim calcmode="lin" valueType="num">
                                      <p:cBhvr additive="base">
                                        <p:cTn id="23" dur="3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300"/>
                                        <p:tgtEl>
                                          <p:spTgt spid="23"/>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300" fill="hold"/>
                                        <p:tgtEl>
                                          <p:spTgt spid="19"/>
                                        </p:tgtEl>
                                        <p:attrNameLst>
                                          <p:attrName>ppt_w</p:attrName>
                                        </p:attrNameLst>
                                      </p:cBhvr>
                                      <p:tavLst>
                                        <p:tav tm="0">
                                          <p:val>
                                            <p:fltVal val="0"/>
                                          </p:val>
                                        </p:tav>
                                        <p:tav tm="100000">
                                          <p:val>
                                            <p:strVal val="#ppt_w"/>
                                          </p:val>
                                        </p:tav>
                                      </p:tavLst>
                                    </p:anim>
                                    <p:anim calcmode="lin" valueType="num">
                                      <p:cBhvr>
                                        <p:cTn id="32" dur="300" fill="hold"/>
                                        <p:tgtEl>
                                          <p:spTgt spid="19"/>
                                        </p:tgtEl>
                                        <p:attrNameLst>
                                          <p:attrName>ppt_h</p:attrName>
                                        </p:attrNameLst>
                                      </p:cBhvr>
                                      <p:tavLst>
                                        <p:tav tm="0">
                                          <p:val>
                                            <p:fltVal val="0"/>
                                          </p:val>
                                        </p:tav>
                                        <p:tav tm="100000">
                                          <p:val>
                                            <p:strVal val="#ppt_h"/>
                                          </p:val>
                                        </p:tav>
                                      </p:tavLst>
                                    </p:anim>
                                    <p:animEffect transition="in" filter="fade">
                                      <p:cBhvr>
                                        <p:cTn id="33" dur="300"/>
                                        <p:tgtEl>
                                          <p:spTgt spid="19"/>
                                        </p:tgtEl>
                                      </p:cBhvr>
                                    </p:animEffect>
                                  </p:childTnLst>
                                </p:cTn>
                              </p:par>
                            </p:childTnLst>
                          </p:cTn>
                        </p:par>
                        <p:par>
                          <p:cTn id="34" fill="hold">
                            <p:stCondLst>
                              <p:cond delay="1800"/>
                            </p:stCondLst>
                            <p:childTnLst>
                              <p:par>
                                <p:cTn id="35" presetID="2" presetClass="entr" presetSubtype="8"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300" fill="hold"/>
                                        <p:tgtEl>
                                          <p:spTgt spid="9"/>
                                        </p:tgtEl>
                                        <p:attrNameLst>
                                          <p:attrName>ppt_x</p:attrName>
                                        </p:attrNameLst>
                                      </p:cBhvr>
                                      <p:tavLst>
                                        <p:tav tm="0">
                                          <p:val>
                                            <p:strVal val="0-#ppt_w/2"/>
                                          </p:val>
                                        </p:tav>
                                        <p:tav tm="100000">
                                          <p:val>
                                            <p:strVal val="#ppt_x"/>
                                          </p:val>
                                        </p:tav>
                                      </p:tavLst>
                                    </p:anim>
                                    <p:anim calcmode="lin" valueType="num">
                                      <p:cBhvr additive="base">
                                        <p:cTn id="38" dur="3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8"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300" fill="hold"/>
                                        <p:tgtEl>
                                          <p:spTgt spid="3"/>
                                        </p:tgtEl>
                                        <p:attrNameLst>
                                          <p:attrName>ppt_x</p:attrName>
                                        </p:attrNameLst>
                                      </p:cBhvr>
                                      <p:tavLst>
                                        <p:tav tm="0">
                                          <p:val>
                                            <p:strVal val="0-#ppt_w/2"/>
                                          </p:val>
                                        </p:tav>
                                        <p:tav tm="100000">
                                          <p:val>
                                            <p:strVal val="#ppt_x"/>
                                          </p:val>
                                        </p:tav>
                                      </p:tavLst>
                                    </p:anim>
                                    <p:anim calcmode="lin" valueType="num">
                                      <p:cBhvr additive="base">
                                        <p:cTn id="43" dur="300" fill="hold"/>
                                        <p:tgtEl>
                                          <p:spTgt spid="3"/>
                                        </p:tgtEl>
                                        <p:attrNameLst>
                                          <p:attrName>ppt_y</p:attrName>
                                        </p:attrNameLst>
                                      </p:cBhvr>
                                      <p:tavLst>
                                        <p:tav tm="0">
                                          <p:val>
                                            <p:strVal val="#ppt_y"/>
                                          </p:val>
                                        </p:tav>
                                        <p:tav tm="100000">
                                          <p:val>
                                            <p:strVal val="#ppt_y"/>
                                          </p:val>
                                        </p:tav>
                                      </p:tavLst>
                                    </p:anim>
                                  </p:childTnLst>
                                </p:cTn>
                              </p:par>
                            </p:childTnLst>
                          </p:cTn>
                        </p:par>
                        <p:par>
                          <p:cTn id="44" fill="hold">
                            <p:stCondLst>
                              <p:cond delay="24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300"/>
                                        <p:tgtEl>
                                          <p:spTgt spid="24"/>
                                        </p:tgtEl>
                                      </p:cBhvr>
                                    </p:animEffect>
                                  </p:childTnLst>
                                </p:cTn>
                              </p:par>
                            </p:childTnLst>
                          </p:cTn>
                        </p:par>
                        <p:par>
                          <p:cTn id="48" fill="hold">
                            <p:stCondLst>
                              <p:cond delay="2700"/>
                            </p:stCondLst>
                            <p:childTnLst>
                              <p:par>
                                <p:cTn id="49" presetID="53" presetClass="entr" presetSubtype="16"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300" fill="hold"/>
                                        <p:tgtEl>
                                          <p:spTgt spid="20"/>
                                        </p:tgtEl>
                                        <p:attrNameLst>
                                          <p:attrName>ppt_w</p:attrName>
                                        </p:attrNameLst>
                                      </p:cBhvr>
                                      <p:tavLst>
                                        <p:tav tm="0">
                                          <p:val>
                                            <p:fltVal val="0"/>
                                          </p:val>
                                        </p:tav>
                                        <p:tav tm="100000">
                                          <p:val>
                                            <p:strVal val="#ppt_w"/>
                                          </p:val>
                                        </p:tav>
                                      </p:tavLst>
                                    </p:anim>
                                    <p:anim calcmode="lin" valueType="num">
                                      <p:cBhvr>
                                        <p:cTn id="52" dur="300" fill="hold"/>
                                        <p:tgtEl>
                                          <p:spTgt spid="20"/>
                                        </p:tgtEl>
                                        <p:attrNameLst>
                                          <p:attrName>ppt_h</p:attrName>
                                        </p:attrNameLst>
                                      </p:cBhvr>
                                      <p:tavLst>
                                        <p:tav tm="0">
                                          <p:val>
                                            <p:fltVal val="0"/>
                                          </p:val>
                                        </p:tav>
                                        <p:tav tm="100000">
                                          <p:val>
                                            <p:strVal val="#ppt_h"/>
                                          </p:val>
                                        </p:tav>
                                      </p:tavLst>
                                    </p:anim>
                                    <p:animEffect transition="in" filter="fade">
                                      <p:cBhvr>
                                        <p:cTn id="53" dur="300"/>
                                        <p:tgtEl>
                                          <p:spTgt spid="20"/>
                                        </p:tgtEl>
                                      </p:cBhvr>
                                    </p:animEffect>
                                  </p:childTnLst>
                                </p:cTn>
                              </p:par>
                            </p:childTnLst>
                          </p:cTn>
                        </p:par>
                        <p:par>
                          <p:cTn id="54" fill="hold">
                            <p:stCondLst>
                              <p:cond delay="3000"/>
                            </p:stCondLst>
                            <p:childTnLst>
                              <p:par>
                                <p:cTn id="55" presetID="2" presetClass="entr" presetSubtype="2"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300" fill="hold"/>
                                        <p:tgtEl>
                                          <p:spTgt spid="12"/>
                                        </p:tgtEl>
                                        <p:attrNameLst>
                                          <p:attrName>ppt_x</p:attrName>
                                        </p:attrNameLst>
                                      </p:cBhvr>
                                      <p:tavLst>
                                        <p:tav tm="0">
                                          <p:val>
                                            <p:strVal val="1+#ppt_w/2"/>
                                          </p:val>
                                        </p:tav>
                                        <p:tav tm="100000">
                                          <p:val>
                                            <p:strVal val="#ppt_x"/>
                                          </p:val>
                                        </p:tav>
                                      </p:tavLst>
                                    </p:anim>
                                    <p:anim calcmode="lin" valueType="num">
                                      <p:cBhvr additive="base">
                                        <p:cTn id="58" dur="300" fill="hold"/>
                                        <p:tgtEl>
                                          <p:spTgt spid="12"/>
                                        </p:tgtEl>
                                        <p:attrNameLst>
                                          <p:attrName>ppt_y</p:attrName>
                                        </p:attrNameLst>
                                      </p:cBhvr>
                                      <p:tavLst>
                                        <p:tav tm="0">
                                          <p:val>
                                            <p:strVal val="#ppt_y"/>
                                          </p:val>
                                        </p:tav>
                                        <p:tav tm="100000">
                                          <p:val>
                                            <p:strVal val="#ppt_y"/>
                                          </p:val>
                                        </p:tav>
                                      </p:tavLst>
                                    </p:anim>
                                  </p:childTnLst>
                                </p:cTn>
                              </p:par>
                            </p:childTnLst>
                          </p:cTn>
                        </p:par>
                        <p:par>
                          <p:cTn id="59" fill="hold">
                            <p:stCondLst>
                              <p:cond delay="3300"/>
                            </p:stCondLst>
                            <p:childTnLst>
                              <p:par>
                                <p:cTn id="60" presetID="2" presetClass="entr" presetSubtype="2"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300" fill="hold"/>
                                        <p:tgtEl>
                                          <p:spTgt spid="4"/>
                                        </p:tgtEl>
                                        <p:attrNameLst>
                                          <p:attrName>ppt_x</p:attrName>
                                        </p:attrNameLst>
                                      </p:cBhvr>
                                      <p:tavLst>
                                        <p:tav tm="0">
                                          <p:val>
                                            <p:strVal val="1+#ppt_w/2"/>
                                          </p:val>
                                        </p:tav>
                                        <p:tav tm="100000">
                                          <p:val>
                                            <p:strVal val="#ppt_x"/>
                                          </p:val>
                                        </p:tav>
                                      </p:tavLst>
                                    </p:anim>
                                    <p:anim calcmode="lin" valueType="num">
                                      <p:cBhvr additive="base">
                                        <p:cTn id="63" dur="300" fill="hold"/>
                                        <p:tgtEl>
                                          <p:spTgt spid="4"/>
                                        </p:tgtEl>
                                        <p:attrNameLst>
                                          <p:attrName>ppt_y</p:attrName>
                                        </p:attrNameLst>
                                      </p:cBhvr>
                                      <p:tavLst>
                                        <p:tav tm="0">
                                          <p:val>
                                            <p:strVal val="#ppt_y"/>
                                          </p:val>
                                        </p:tav>
                                        <p:tav tm="100000">
                                          <p:val>
                                            <p:strVal val="#ppt_y"/>
                                          </p:val>
                                        </p:tav>
                                      </p:tavLst>
                                    </p:anim>
                                  </p:childTnLst>
                                </p:cTn>
                              </p:par>
                            </p:childTnLst>
                          </p:cTn>
                        </p:par>
                        <p:par>
                          <p:cTn id="64" fill="hold">
                            <p:stCondLst>
                              <p:cond delay="3600"/>
                            </p:stCondLst>
                            <p:childTnLst>
                              <p:par>
                                <p:cTn id="65" presetID="22" presetClass="entr" presetSubtype="1"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300"/>
                                        <p:tgtEl>
                                          <p:spTgt spid="25"/>
                                        </p:tgtEl>
                                      </p:cBhvr>
                                    </p:animEffect>
                                  </p:childTnLst>
                                </p:cTn>
                              </p:par>
                            </p:childTnLst>
                          </p:cTn>
                        </p:par>
                        <p:par>
                          <p:cTn id="68" fill="hold">
                            <p:stCondLst>
                              <p:cond delay="3900"/>
                            </p:stCondLst>
                            <p:childTnLst>
                              <p:par>
                                <p:cTn id="69" presetID="53" presetClass="entr" presetSubtype="16"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300" fill="hold"/>
                                        <p:tgtEl>
                                          <p:spTgt spid="21"/>
                                        </p:tgtEl>
                                        <p:attrNameLst>
                                          <p:attrName>ppt_w</p:attrName>
                                        </p:attrNameLst>
                                      </p:cBhvr>
                                      <p:tavLst>
                                        <p:tav tm="0">
                                          <p:val>
                                            <p:fltVal val="0"/>
                                          </p:val>
                                        </p:tav>
                                        <p:tav tm="100000">
                                          <p:val>
                                            <p:strVal val="#ppt_w"/>
                                          </p:val>
                                        </p:tav>
                                      </p:tavLst>
                                    </p:anim>
                                    <p:anim calcmode="lin" valueType="num">
                                      <p:cBhvr>
                                        <p:cTn id="72" dur="300" fill="hold"/>
                                        <p:tgtEl>
                                          <p:spTgt spid="21"/>
                                        </p:tgtEl>
                                        <p:attrNameLst>
                                          <p:attrName>ppt_h</p:attrName>
                                        </p:attrNameLst>
                                      </p:cBhvr>
                                      <p:tavLst>
                                        <p:tav tm="0">
                                          <p:val>
                                            <p:fltVal val="0"/>
                                          </p:val>
                                        </p:tav>
                                        <p:tav tm="100000">
                                          <p:val>
                                            <p:strVal val="#ppt_h"/>
                                          </p:val>
                                        </p:tav>
                                      </p:tavLst>
                                    </p:anim>
                                    <p:animEffect transition="in" filter="fade">
                                      <p:cBhvr>
                                        <p:cTn id="73" dur="300"/>
                                        <p:tgtEl>
                                          <p:spTgt spid="21"/>
                                        </p:tgtEl>
                                      </p:cBhvr>
                                    </p:animEffect>
                                  </p:childTnLst>
                                </p:cTn>
                              </p:par>
                            </p:childTnLst>
                          </p:cTn>
                        </p:par>
                        <p:par>
                          <p:cTn id="74" fill="hold">
                            <p:stCondLst>
                              <p:cond delay="4200"/>
                            </p:stCondLst>
                            <p:childTnLst>
                              <p:par>
                                <p:cTn id="75" presetID="2" presetClass="entr" presetSubtype="8" fill="hold"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additive="base">
                                        <p:cTn id="77" dur="300" fill="hold"/>
                                        <p:tgtEl>
                                          <p:spTgt spid="15"/>
                                        </p:tgtEl>
                                        <p:attrNameLst>
                                          <p:attrName>ppt_x</p:attrName>
                                        </p:attrNameLst>
                                      </p:cBhvr>
                                      <p:tavLst>
                                        <p:tav tm="0">
                                          <p:val>
                                            <p:strVal val="0-#ppt_w/2"/>
                                          </p:val>
                                        </p:tav>
                                        <p:tav tm="100000">
                                          <p:val>
                                            <p:strVal val="#ppt_x"/>
                                          </p:val>
                                        </p:tav>
                                      </p:tavLst>
                                    </p:anim>
                                    <p:anim calcmode="lin" valueType="num">
                                      <p:cBhvr additive="base">
                                        <p:cTn id="78" dur="300" fill="hold"/>
                                        <p:tgtEl>
                                          <p:spTgt spid="15"/>
                                        </p:tgtEl>
                                        <p:attrNameLst>
                                          <p:attrName>ppt_y</p:attrName>
                                        </p:attrNameLst>
                                      </p:cBhvr>
                                      <p:tavLst>
                                        <p:tav tm="0">
                                          <p:val>
                                            <p:strVal val="#ppt_y"/>
                                          </p:val>
                                        </p:tav>
                                        <p:tav tm="100000">
                                          <p:val>
                                            <p:strVal val="#ppt_y"/>
                                          </p:val>
                                        </p:tav>
                                      </p:tavLst>
                                    </p:anim>
                                  </p:childTnLst>
                                </p:cTn>
                              </p:par>
                            </p:childTnLst>
                          </p:cTn>
                        </p:par>
                        <p:par>
                          <p:cTn id="79" fill="hold">
                            <p:stCondLst>
                              <p:cond delay="4500"/>
                            </p:stCondLst>
                            <p:childTnLst>
                              <p:par>
                                <p:cTn id="80" presetID="2" presetClass="entr" presetSubtype="8" fill="hold" grpId="0" nodeType="afterEffect">
                                  <p:stCondLst>
                                    <p:cond delay="0"/>
                                  </p:stCondLst>
                                  <p:childTnLst>
                                    <p:set>
                                      <p:cBhvr>
                                        <p:cTn id="81" dur="1" fill="hold">
                                          <p:stCondLst>
                                            <p:cond delay="0"/>
                                          </p:stCondLst>
                                        </p:cTn>
                                        <p:tgtEl>
                                          <p:spTgt spid="5"/>
                                        </p:tgtEl>
                                        <p:attrNameLst>
                                          <p:attrName>style.visibility</p:attrName>
                                        </p:attrNameLst>
                                      </p:cBhvr>
                                      <p:to>
                                        <p:strVal val="visible"/>
                                      </p:to>
                                    </p:set>
                                    <p:anim calcmode="lin" valueType="num">
                                      <p:cBhvr additive="base">
                                        <p:cTn id="82" dur="300" fill="hold"/>
                                        <p:tgtEl>
                                          <p:spTgt spid="5"/>
                                        </p:tgtEl>
                                        <p:attrNameLst>
                                          <p:attrName>ppt_x</p:attrName>
                                        </p:attrNameLst>
                                      </p:cBhvr>
                                      <p:tavLst>
                                        <p:tav tm="0">
                                          <p:val>
                                            <p:strVal val="0-#ppt_w/2"/>
                                          </p:val>
                                        </p:tav>
                                        <p:tav tm="100000">
                                          <p:val>
                                            <p:strVal val="#ppt_x"/>
                                          </p:val>
                                        </p:tav>
                                      </p:tavLst>
                                    </p:anim>
                                    <p:anim calcmode="lin" valueType="num">
                                      <p:cBhvr additive="base">
                                        <p:cTn id="83" dur="300" fill="hold"/>
                                        <p:tgtEl>
                                          <p:spTgt spid="5"/>
                                        </p:tgtEl>
                                        <p:attrNameLst>
                                          <p:attrName>ppt_y</p:attrName>
                                        </p:attrNameLst>
                                      </p:cBhvr>
                                      <p:tavLst>
                                        <p:tav tm="0">
                                          <p:val>
                                            <p:strVal val="#ppt_y"/>
                                          </p:val>
                                        </p:tav>
                                        <p:tav tm="100000">
                                          <p:val>
                                            <p:strVal val="#ppt_y"/>
                                          </p:val>
                                        </p:tav>
                                      </p:tavLst>
                                    </p:anim>
                                  </p:childTnLst>
                                </p:cTn>
                              </p:par>
                            </p:childTnLst>
                          </p:cTn>
                        </p:par>
                        <p:par>
                          <p:cTn id="84" fill="hold">
                            <p:stCondLst>
                              <p:cond delay="4800"/>
                            </p:stCondLst>
                            <p:childTnLst>
                              <p:par>
                                <p:cTn id="85" presetID="22" presetClass="entr" presetSubtype="1"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up)">
                                      <p:cBhvr>
                                        <p:cTn id="87"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8" grpId="0" animBg="1"/>
      <p:bldP spid="19" grpId="0" animBg="1"/>
      <p:bldP spid="20" grpId="0" animBg="1"/>
      <p:bldP spid="21" grpId="0" animBg="1"/>
      <p:bldP spid="22" grpId="0" animBg="1"/>
      <p:bldP spid="23" grpId="0" animBg="1"/>
      <p:bldP spid="24" grpId="0" animBg="1"/>
      <p:bldP spid="2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31" y="0"/>
            <a:ext cx="9134323" cy="5143500"/>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3191473" y="3417498"/>
            <a:ext cx="2819779" cy="5883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91297" tIns="45649" rIns="91297" bIns="45649" rtlCol="0" anchor="ctr">
            <a:spAutoFit/>
          </a:bodyPr>
          <a:lstStyle/>
          <a:p>
            <a:pPr algn="ctr" defTabSz="932526"/>
            <a:endParaRPr lang="zh-CN" altLang="en-US" sz="3224"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790776" y="2876255"/>
            <a:ext cx="7557087" cy="55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3224"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成功项目展示</a:t>
            </a:r>
            <a:endParaRPr lang="en-US" altLang="zh-CN" sz="3224"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273132" y="3369281"/>
            <a:ext cx="6857175" cy="32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975"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975"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975"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17272" y="2899217"/>
            <a:ext cx="2279298" cy="2804157"/>
          </a:xfrm>
          <a:prstGeom prst="rect">
            <a:avLst/>
          </a:prstGeom>
        </p:spPr>
      </p:pic>
      <p:sp>
        <p:nvSpPr>
          <p:cNvPr id="18" name="椭圆 17"/>
          <p:cNvSpPr/>
          <p:nvPr/>
        </p:nvSpPr>
        <p:spPr>
          <a:xfrm>
            <a:off x="4028494" y="1668687"/>
            <a:ext cx="1016312" cy="1016311"/>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algn="ctr" defTabSz="685617">
              <a:defRPr/>
            </a:pPr>
            <a:endParaRPr lang="zh-CN" altLang="en-US" sz="1350" kern="0">
              <a:solidFill>
                <a:sysClr val="window" lastClr="FFFFFF"/>
              </a:solidFill>
              <a:latin typeface="Calibri"/>
              <a:ea typeface="宋体"/>
            </a:endParaRPr>
          </a:p>
        </p:txBody>
      </p:sp>
      <p:grpSp>
        <p:nvGrpSpPr>
          <p:cNvPr id="9" name="组合 8"/>
          <p:cNvGrpSpPr/>
          <p:nvPr/>
        </p:nvGrpSpPr>
        <p:grpSpPr>
          <a:xfrm>
            <a:off x="4242852" y="1869836"/>
            <a:ext cx="614068" cy="626548"/>
            <a:chOff x="6419333" y="2372286"/>
            <a:chExt cx="399138" cy="407250"/>
          </a:xfrm>
          <a:solidFill>
            <a:srgbClr val="7B1B1B"/>
          </a:solidFill>
          <a:effectLst>
            <a:outerShdw blurRad="63500" sx="102000" sy="102000" algn="ctr" rotWithShape="0">
              <a:prstClr val="black">
                <a:alpha val="40000"/>
              </a:prstClr>
            </a:outerShdw>
          </a:effectLst>
        </p:grpSpPr>
        <p:sp>
          <p:nvSpPr>
            <p:cNvPr id="10" name="Freeform 36"/>
            <p:cNvSpPr>
              <a:spLocks noEditPoints="1" noChangeArrowheads="1"/>
            </p:cNvSpPr>
            <p:nvPr/>
          </p:nvSpPr>
          <p:spPr bwMode="auto">
            <a:xfrm>
              <a:off x="6542750" y="2372286"/>
              <a:ext cx="275721" cy="275880"/>
            </a:xfrm>
            <a:custGeom>
              <a:avLst/>
              <a:gdLst>
                <a:gd name="T0" fmla="*/ 215617 w 79"/>
                <a:gd name="T1" fmla="*/ 46441 h 79"/>
                <a:gd name="T2" fmla="*/ 46441 w 79"/>
                <a:gd name="T3" fmla="*/ 46441 h 79"/>
                <a:gd name="T4" fmla="*/ 36489 w 79"/>
                <a:gd name="T5" fmla="*/ 208983 h 79"/>
                <a:gd name="T6" fmla="*/ 36489 w 79"/>
                <a:gd name="T7" fmla="*/ 208983 h 79"/>
                <a:gd name="T8" fmla="*/ 56392 w 79"/>
                <a:gd name="T9" fmla="*/ 225569 h 79"/>
                <a:gd name="T10" fmla="*/ 212300 w 79"/>
                <a:gd name="T11" fmla="*/ 215617 h 79"/>
                <a:gd name="T12" fmla="*/ 215617 w 79"/>
                <a:gd name="T13" fmla="*/ 46441 h 79"/>
                <a:gd name="T14" fmla="*/ 192397 w 79"/>
                <a:gd name="T15" fmla="*/ 195714 h 79"/>
                <a:gd name="T16" fmla="*/ 66344 w 79"/>
                <a:gd name="T17" fmla="*/ 195714 h 79"/>
                <a:gd name="T18" fmla="*/ 66344 w 79"/>
                <a:gd name="T19" fmla="*/ 69661 h 79"/>
                <a:gd name="T20" fmla="*/ 192397 w 79"/>
                <a:gd name="T21" fmla="*/ 69661 h 79"/>
                <a:gd name="T22" fmla="*/ 192397 w 79"/>
                <a:gd name="T23" fmla="*/ 195714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9"/>
                <a:gd name="T37" fmla="*/ 0 h 79"/>
                <a:gd name="T38" fmla="*/ 79 w 79"/>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351"/>
            </a:p>
          </p:txBody>
        </p:sp>
        <p:sp>
          <p:nvSpPr>
            <p:cNvPr id="11" name="Freeform 37"/>
            <p:cNvSpPr>
              <a:spLocks noChangeArrowheads="1"/>
            </p:cNvSpPr>
            <p:nvPr/>
          </p:nvSpPr>
          <p:spPr bwMode="auto">
            <a:xfrm>
              <a:off x="6419333" y="2606126"/>
              <a:ext cx="168058" cy="173410"/>
            </a:xfrm>
            <a:custGeom>
              <a:avLst/>
              <a:gdLst>
                <a:gd name="T0" fmla="*/ 0 w 64"/>
                <a:gd name="T1" fmla="*/ 129781 h 66"/>
                <a:gd name="T2" fmla="*/ 29949 w 64"/>
                <a:gd name="T3" fmla="*/ 164722 h 66"/>
                <a:gd name="T4" fmla="*/ 159730 w 64"/>
                <a:gd name="T5" fmla="*/ 19966 h 66"/>
                <a:gd name="T6" fmla="*/ 137268 w 64"/>
                <a:gd name="T7" fmla="*/ 0 h 66"/>
                <a:gd name="T8" fmla="*/ 0 w 64"/>
                <a:gd name="T9" fmla="*/ 129781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351"/>
            </a:p>
          </p:txBody>
        </p:sp>
      </p:grpSp>
    </p:spTree>
    <p:extLst>
      <p:ext uri="{BB962C8B-B14F-4D97-AF65-F5344CB8AC3E}">
        <p14:creationId xmlns:p14="http://schemas.microsoft.com/office/powerpoint/2010/main" val="319027283"/>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93100" y="1761849"/>
            <a:ext cx="1550829" cy="1460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25058" y="3330216"/>
            <a:ext cx="1550829" cy="1460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63770" y="1761849"/>
            <a:ext cx="1549198" cy="1460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矩形 43"/>
          <p:cNvSpPr/>
          <p:nvPr/>
        </p:nvSpPr>
        <p:spPr>
          <a:xfrm flipH="1">
            <a:off x="1170409" y="1761856"/>
            <a:ext cx="1972240" cy="41629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7126" tIns="38564" rIns="77126" bIns="38564" rtlCol="0" anchor="ctr"/>
          <a:lstStyle/>
          <a:p>
            <a:pPr algn="ctr"/>
            <a:endParaRPr lang="zh-CN" altLang="en-US" sz="1351">
              <a:solidFill>
                <a:schemeClr val="bg1">
                  <a:lumMod val="95000"/>
                </a:schemeClr>
              </a:solidFill>
            </a:endParaRPr>
          </a:p>
        </p:txBody>
      </p:sp>
      <p:sp>
        <p:nvSpPr>
          <p:cNvPr id="45" name="矩形 44"/>
          <p:cNvSpPr/>
          <p:nvPr/>
        </p:nvSpPr>
        <p:spPr>
          <a:xfrm flipH="1">
            <a:off x="1170409" y="2178150"/>
            <a:ext cx="1972240" cy="262737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7126" tIns="38564" rIns="77126" bIns="38564" rtlCol="0" anchor="ctr"/>
          <a:lstStyle/>
          <a:p>
            <a:pPr algn="ctr"/>
            <a:endParaRPr lang="zh-CN" altLang="en-US" sz="1351">
              <a:solidFill>
                <a:schemeClr val="bg1">
                  <a:lumMod val="95000"/>
                </a:schemeClr>
              </a:solidFill>
            </a:endParaRPr>
          </a:p>
        </p:txBody>
      </p:sp>
      <p:sp>
        <p:nvSpPr>
          <p:cNvPr id="46" name="矩形 45"/>
          <p:cNvSpPr/>
          <p:nvPr/>
        </p:nvSpPr>
        <p:spPr>
          <a:xfrm flipH="1">
            <a:off x="1170409" y="1761853"/>
            <a:ext cx="1972240" cy="3043673"/>
          </a:xfrm>
          <a:prstGeom prst="rect">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77126" tIns="38564" rIns="77126" bIns="38564" anchor="ctr"/>
          <a:lstStyle/>
          <a:p>
            <a:pPr algn="ctr"/>
            <a:endParaRPr lang="zh-CN" altLang="en-US" sz="1425">
              <a:solidFill>
                <a:schemeClr val="bg1">
                  <a:lumMod val="95000"/>
                </a:schemeClr>
              </a:solidFill>
              <a:latin typeface="微软雅黑" pitchFamily="34" charset="-122"/>
              <a:ea typeface="微软雅黑" pitchFamily="34" charset="-122"/>
            </a:endParaRPr>
          </a:p>
        </p:txBody>
      </p:sp>
      <p:grpSp>
        <p:nvGrpSpPr>
          <p:cNvPr id="47" name="组合 46"/>
          <p:cNvGrpSpPr/>
          <p:nvPr/>
        </p:nvGrpSpPr>
        <p:grpSpPr>
          <a:xfrm>
            <a:off x="1170409" y="2553223"/>
            <a:ext cx="1972240" cy="1469677"/>
            <a:chOff x="0" y="1635646"/>
            <a:chExt cx="2339752" cy="1738499"/>
          </a:xfrm>
        </p:grpSpPr>
        <p:sp>
          <p:nvSpPr>
            <p:cNvPr id="48" name="TextBox 47"/>
            <p:cNvSpPr txBox="1"/>
            <p:nvPr/>
          </p:nvSpPr>
          <p:spPr>
            <a:xfrm>
              <a:off x="0" y="2609764"/>
              <a:ext cx="2339752" cy="764381"/>
            </a:xfrm>
            <a:prstGeom prst="rect">
              <a:avLst/>
            </a:prstGeom>
            <a:noFill/>
          </p:spPr>
          <p:txBody>
            <a:bodyPr vert="horz" wrap="square" lIns="68564" tIns="34282" rIns="68564" bIns="34282" numCol="1" anchor="t" anchorCtr="0" compatLnSpc="1">
              <a:prstTxWarp prst="textNoShape">
                <a:avLst/>
              </a:prstTxWarp>
              <a:spAutoFit/>
            </a:bodyPr>
            <a:lstStyle/>
            <a:p>
              <a:pPr lvl="0" algn="ctr" fontAlgn="base">
                <a:spcBef>
                  <a:spcPct val="0"/>
                </a:spcBef>
                <a:spcAft>
                  <a:spcPct val="0"/>
                </a:spcAft>
              </a:pPr>
              <a:r>
                <a:rPr lang="zh-CN" altLang="en-US" sz="2024" b="1" dirty="0">
                  <a:solidFill>
                    <a:schemeClr val="bg1">
                      <a:lumMod val="95000"/>
                    </a:schemeClr>
                  </a:solidFill>
                  <a:latin typeface="微软雅黑" pitchFamily="34" charset="-122"/>
                  <a:ea typeface="微软雅黑" pitchFamily="34" charset="-122"/>
                  <a:cs typeface="宋体" pitchFamily="2" charset="-122"/>
                </a:rPr>
                <a:t>成功项目</a:t>
              </a:r>
              <a:endParaRPr lang="en-US" altLang="zh-CN" sz="2024" b="1" dirty="0">
                <a:solidFill>
                  <a:schemeClr val="bg1">
                    <a:lumMod val="95000"/>
                  </a:schemeClr>
                </a:solidFill>
                <a:latin typeface="微软雅黑" pitchFamily="34" charset="-122"/>
                <a:ea typeface="微软雅黑" pitchFamily="34" charset="-122"/>
                <a:cs typeface="宋体" pitchFamily="2" charset="-122"/>
              </a:endParaRPr>
            </a:p>
            <a:p>
              <a:pPr lvl="0" algn="ctr" fontAlgn="base">
                <a:spcBef>
                  <a:spcPct val="0"/>
                </a:spcBef>
                <a:spcAft>
                  <a:spcPct val="0"/>
                </a:spcAft>
              </a:pPr>
              <a:r>
                <a:rPr lang="zh-CN" altLang="en-US" sz="1725" b="1" dirty="0">
                  <a:solidFill>
                    <a:schemeClr val="bg1">
                      <a:lumMod val="95000"/>
                    </a:schemeClr>
                  </a:solidFill>
                  <a:latin typeface="微软雅黑" pitchFamily="34" charset="-122"/>
                  <a:ea typeface="微软雅黑" pitchFamily="34" charset="-122"/>
                  <a:cs typeface="宋体" pitchFamily="2" charset="-122"/>
                </a:rPr>
                <a:t>展示</a:t>
              </a:r>
            </a:p>
          </p:txBody>
        </p:sp>
        <p:pic>
          <p:nvPicPr>
            <p:cNvPr id="49" name="Picture 2" descr="F:\Y原创素材\4_ks02\PPT\PPT-5\PPT-056-2015工作总结\img\工作总结\image 1403.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09966" y="1635646"/>
              <a:ext cx="919820" cy="8640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 name="组合 49"/>
          <p:cNvGrpSpPr/>
          <p:nvPr/>
        </p:nvGrpSpPr>
        <p:grpSpPr>
          <a:xfrm>
            <a:off x="3262141" y="3329604"/>
            <a:ext cx="1619525" cy="1460966"/>
            <a:chOff x="2481508" y="2554055"/>
            <a:chExt cx="1921311" cy="1728197"/>
          </a:xfrm>
          <a:solidFill>
            <a:srgbClr val="7B1B1B"/>
          </a:solidFill>
        </p:grpSpPr>
        <p:sp>
          <p:nvSpPr>
            <p:cNvPr id="51" name="矩形 50"/>
            <p:cNvSpPr/>
            <p:nvPr/>
          </p:nvSpPr>
          <p:spPr>
            <a:xfrm flipV="1">
              <a:off x="2481508" y="2554055"/>
              <a:ext cx="1839814" cy="1728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1">
                <a:solidFill>
                  <a:schemeClr val="bg1">
                    <a:lumMod val="95000"/>
                  </a:schemeClr>
                </a:solidFill>
              </a:endParaRPr>
            </a:p>
          </p:txBody>
        </p:sp>
        <p:sp>
          <p:nvSpPr>
            <p:cNvPr id="52" name="TextBox 51"/>
            <p:cNvSpPr txBox="1"/>
            <p:nvPr/>
          </p:nvSpPr>
          <p:spPr>
            <a:xfrm>
              <a:off x="2517750" y="3244756"/>
              <a:ext cx="1885069" cy="928386"/>
            </a:xfrm>
            <a:prstGeom prst="rect">
              <a:avLst/>
            </a:prstGeom>
            <a:noFill/>
          </p:spPr>
          <p:txBody>
            <a:bodyPr wrap="square" rtlCol="0">
              <a:spAutoFit/>
            </a:bodyPr>
            <a:lstStyle/>
            <a:p>
              <a:pPr algn="ctr"/>
              <a:r>
                <a:rPr lang="zh-CN" altLang="en-US" sz="1125" dirty="0">
                  <a:solidFill>
                    <a:schemeClr val="bg1">
                      <a:lumMod val="95000"/>
                    </a:schemeClr>
                  </a:solidFill>
                  <a:latin typeface="微软雅黑" pitchFamily="34" charset="-122"/>
                  <a:ea typeface="微软雅黑" pitchFamily="34" charset="-122"/>
                </a:rPr>
                <a:t>单击此处添加文字阐述，添加简短问题说明文字，具体说明文字在此处添加此处。</a:t>
              </a:r>
            </a:p>
          </p:txBody>
        </p:sp>
        <p:sp>
          <p:nvSpPr>
            <p:cNvPr id="53" name="TextBox 52"/>
            <p:cNvSpPr txBox="1"/>
            <p:nvPr/>
          </p:nvSpPr>
          <p:spPr>
            <a:xfrm>
              <a:off x="2794658" y="2859781"/>
              <a:ext cx="1368152" cy="355123"/>
            </a:xfrm>
            <a:prstGeom prst="rect">
              <a:avLst/>
            </a:prstGeom>
            <a:grpFill/>
          </p:spPr>
          <p:txBody>
            <a:bodyPr wrap="square" rtlCol="0">
              <a:spAutoFit/>
            </a:bodyPr>
            <a:lstStyle/>
            <a:p>
              <a:pPr algn="ctr"/>
              <a:r>
                <a:rPr lang="zh-CN" altLang="en-US" sz="1351" b="1" dirty="0">
                  <a:solidFill>
                    <a:schemeClr val="bg1">
                      <a:lumMod val="95000"/>
                    </a:schemeClr>
                  </a:solidFill>
                  <a:latin typeface="微软雅黑" pitchFamily="34" charset="-122"/>
                  <a:ea typeface="微软雅黑" pitchFamily="34" charset="-122"/>
                </a:rPr>
                <a:t>项目一</a:t>
              </a:r>
              <a:endParaRPr lang="en-US" altLang="zh-CN" sz="1351" b="1" dirty="0">
                <a:solidFill>
                  <a:schemeClr val="bg1">
                    <a:lumMod val="95000"/>
                  </a:schemeClr>
                </a:solidFill>
                <a:latin typeface="微软雅黑" pitchFamily="34" charset="-122"/>
                <a:ea typeface="微软雅黑" pitchFamily="34" charset="-122"/>
              </a:endParaRPr>
            </a:p>
          </p:txBody>
        </p:sp>
      </p:grpSp>
      <p:grpSp>
        <p:nvGrpSpPr>
          <p:cNvPr id="54" name="组合 53"/>
          <p:cNvGrpSpPr/>
          <p:nvPr/>
        </p:nvGrpSpPr>
        <p:grpSpPr>
          <a:xfrm>
            <a:off x="4925058" y="1761849"/>
            <a:ext cx="1550829" cy="1460966"/>
            <a:chOff x="4454299" y="699537"/>
            <a:chExt cx="1839814" cy="1728197"/>
          </a:xfrm>
          <a:solidFill>
            <a:srgbClr val="FF6699"/>
          </a:solidFill>
        </p:grpSpPr>
        <p:sp>
          <p:nvSpPr>
            <p:cNvPr id="55" name="矩形 54"/>
            <p:cNvSpPr/>
            <p:nvPr/>
          </p:nvSpPr>
          <p:spPr>
            <a:xfrm flipV="1">
              <a:off x="4454299" y="699537"/>
              <a:ext cx="1839814" cy="172819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1">
                <a:solidFill>
                  <a:schemeClr val="bg1">
                    <a:lumMod val="95000"/>
                  </a:schemeClr>
                </a:solidFill>
              </a:endParaRPr>
            </a:p>
          </p:txBody>
        </p:sp>
        <p:sp>
          <p:nvSpPr>
            <p:cNvPr id="56" name="TextBox 55"/>
            <p:cNvSpPr txBox="1"/>
            <p:nvPr/>
          </p:nvSpPr>
          <p:spPr>
            <a:xfrm>
              <a:off x="4454301" y="1392293"/>
              <a:ext cx="1839812" cy="928386"/>
            </a:xfrm>
            <a:prstGeom prst="rect">
              <a:avLst/>
            </a:prstGeom>
            <a:noFill/>
          </p:spPr>
          <p:txBody>
            <a:bodyPr wrap="square" rtlCol="0">
              <a:spAutoFit/>
            </a:bodyPr>
            <a:lstStyle/>
            <a:p>
              <a:pPr algn="ctr"/>
              <a:r>
                <a:rPr lang="zh-CN" altLang="en-US" sz="1125" dirty="0">
                  <a:solidFill>
                    <a:schemeClr val="bg1">
                      <a:lumMod val="95000"/>
                    </a:schemeClr>
                  </a:solidFill>
                  <a:latin typeface="微软雅黑" pitchFamily="34" charset="-122"/>
                  <a:ea typeface="微软雅黑" pitchFamily="34" charset="-122"/>
                </a:rPr>
                <a:t>单击此处添加文字阐述，添加简短问题说明文字，具体说明文字在此处添加此处。</a:t>
              </a:r>
            </a:p>
          </p:txBody>
        </p:sp>
        <p:sp>
          <p:nvSpPr>
            <p:cNvPr id="57" name="TextBox 56"/>
            <p:cNvSpPr txBox="1"/>
            <p:nvPr/>
          </p:nvSpPr>
          <p:spPr>
            <a:xfrm>
              <a:off x="4762138" y="1007319"/>
              <a:ext cx="1368152" cy="355123"/>
            </a:xfrm>
            <a:prstGeom prst="rect">
              <a:avLst/>
            </a:prstGeom>
            <a:noFill/>
          </p:spPr>
          <p:txBody>
            <a:bodyPr wrap="square" rtlCol="0">
              <a:spAutoFit/>
            </a:bodyPr>
            <a:lstStyle/>
            <a:p>
              <a:pPr algn="ctr"/>
              <a:r>
                <a:rPr lang="zh-CN" altLang="en-US" sz="1351" b="1" dirty="0">
                  <a:solidFill>
                    <a:schemeClr val="bg1">
                      <a:lumMod val="95000"/>
                    </a:schemeClr>
                  </a:solidFill>
                  <a:latin typeface="微软雅黑" pitchFamily="34" charset="-122"/>
                  <a:ea typeface="微软雅黑" pitchFamily="34" charset="-122"/>
                </a:rPr>
                <a:t>项目二</a:t>
              </a:r>
              <a:endParaRPr lang="en-US" altLang="zh-CN" sz="1351" b="1" dirty="0">
                <a:solidFill>
                  <a:schemeClr val="bg1">
                    <a:lumMod val="95000"/>
                  </a:schemeClr>
                </a:solidFill>
                <a:latin typeface="微软雅黑" pitchFamily="34" charset="-122"/>
                <a:ea typeface="微软雅黑" pitchFamily="34" charset="-122"/>
              </a:endParaRPr>
            </a:p>
          </p:txBody>
        </p:sp>
      </p:grpSp>
      <p:grpSp>
        <p:nvGrpSpPr>
          <p:cNvPr id="58" name="组合 57"/>
          <p:cNvGrpSpPr/>
          <p:nvPr/>
        </p:nvGrpSpPr>
        <p:grpSpPr>
          <a:xfrm>
            <a:off x="6593100" y="3329608"/>
            <a:ext cx="1629470" cy="1460966"/>
            <a:chOff x="6433169" y="2554060"/>
            <a:chExt cx="1933109" cy="1728197"/>
          </a:xfrm>
          <a:solidFill>
            <a:srgbClr val="7B1B1B"/>
          </a:solidFill>
        </p:grpSpPr>
        <p:sp>
          <p:nvSpPr>
            <p:cNvPr id="59" name="矩形 58"/>
            <p:cNvSpPr/>
            <p:nvPr/>
          </p:nvSpPr>
          <p:spPr>
            <a:xfrm flipV="1">
              <a:off x="6433169" y="2554060"/>
              <a:ext cx="1839814" cy="1728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1">
                <a:solidFill>
                  <a:schemeClr val="bg1">
                    <a:lumMod val="95000"/>
                  </a:schemeClr>
                </a:solidFill>
              </a:endParaRPr>
            </a:p>
          </p:txBody>
        </p:sp>
        <p:sp>
          <p:nvSpPr>
            <p:cNvPr id="60" name="TextBox 59"/>
            <p:cNvSpPr txBox="1"/>
            <p:nvPr/>
          </p:nvSpPr>
          <p:spPr>
            <a:xfrm>
              <a:off x="6433169" y="3244756"/>
              <a:ext cx="1933109" cy="928386"/>
            </a:xfrm>
            <a:prstGeom prst="rect">
              <a:avLst/>
            </a:prstGeom>
            <a:noFill/>
          </p:spPr>
          <p:txBody>
            <a:bodyPr wrap="square" rtlCol="0">
              <a:spAutoFit/>
            </a:bodyPr>
            <a:lstStyle/>
            <a:p>
              <a:pPr algn="ctr"/>
              <a:r>
                <a:rPr lang="zh-CN" altLang="en-US" sz="1125" dirty="0">
                  <a:solidFill>
                    <a:schemeClr val="bg1">
                      <a:lumMod val="95000"/>
                    </a:schemeClr>
                  </a:solidFill>
                  <a:latin typeface="微软雅黑" pitchFamily="34" charset="-122"/>
                  <a:ea typeface="微软雅黑" pitchFamily="34" charset="-122"/>
                </a:rPr>
                <a:t>单击此处添加文字阐述，添加简短问题说明文字，具体说明文字在此处添加此处。</a:t>
              </a:r>
            </a:p>
          </p:txBody>
        </p:sp>
        <p:sp>
          <p:nvSpPr>
            <p:cNvPr id="61" name="TextBox 60"/>
            <p:cNvSpPr txBox="1"/>
            <p:nvPr/>
          </p:nvSpPr>
          <p:spPr>
            <a:xfrm>
              <a:off x="6556781" y="2859782"/>
              <a:ext cx="1625271" cy="355123"/>
            </a:xfrm>
            <a:prstGeom prst="rect">
              <a:avLst/>
            </a:prstGeom>
            <a:grpFill/>
          </p:spPr>
          <p:txBody>
            <a:bodyPr wrap="square" rtlCol="0">
              <a:spAutoFit/>
            </a:bodyPr>
            <a:lstStyle/>
            <a:p>
              <a:pPr algn="ctr"/>
              <a:r>
                <a:rPr lang="zh-CN" altLang="en-US" sz="1351" b="1" dirty="0">
                  <a:solidFill>
                    <a:schemeClr val="bg1">
                      <a:lumMod val="95000"/>
                    </a:schemeClr>
                  </a:solidFill>
                  <a:latin typeface="微软雅黑" pitchFamily="34" charset="-122"/>
                  <a:ea typeface="微软雅黑" pitchFamily="34" charset="-122"/>
                </a:rPr>
                <a:t>项目三</a:t>
              </a:r>
              <a:endParaRPr lang="en-US" altLang="zh-CN" sz="1351" b="1" dirty="0">
                <a:solidFill>
                  <a:schemeClr val="bg1">
                    <a:lumMod val="95000"/>
                  </a:schemeClr>
                </a:solidFill>
                <a:latin typeface="微软雅黑" pitchFamily="34" charset="-122"/>
                <a:ea typeface="微软雅黑" pitchFamily="34" charset="-122"/>
              </a:endParaRPr>
            </a:p>
          </p:txBody>
        </p:sp>
      </p:grpSp>
      <p:sp>
        <p:nvSpPr>
          <p:cNvPr id="23" name="TextBox 22"/>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成功项目展示</a:t>
            </a:r>
          </a:p>
        </p:txBody>
      </p:sp>
      <p:sp>
        <p:nvSpPr>
          <p:cNvPr id="24" name="矩形 47"/>
          <p:cNvSpPr>
            <a:spLocks noChangeArrowheads="1"/>
          </p:cNvSpPr>
          <p:nvPr/>
        </p:nvSpPr>
        <p:spPr bwMode="auto">
          <a:xfrm>
            <a:off x="545399" y="875687"/>
            <a:ext cx="8263911" cy="72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467" tIns="34233" rIns="68467" bIns="342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1575"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spTree>
    <p:extLst>
      <p:ext uri="{BB962C8B-B14F-4D97-AF65-F5344CB8AC3E}">
        <p14:creationId xmlns:p14="http://schemas.microsoft.com/office/powerpoint/2010/main" val="4161021501"/>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by="(-#ppt_w*2)" calcmode="lin" valueType="num">
                                      <p:cBhvr rctx="PPT">
                                        <p:cTn id="7" dur="250" autoRev="1" fill="hold">
                                          <p:stCondLst>
                                            <p:cond delay="0"/>
                                          </p:stCondLst>
                                        </p:cTn>
                                        <p:tgtEl>
                                          <p:spTgt spid="23"/>
                                        </p:tgtEl>
                                        <p:attrNameLst>
                                          <p:attrName>ppt_w</p:attrName>
                                        </p:attrNameLst>
                                      </p:cBhvr>
                                    </p:anim>
                                    <p:anim by="(#ppt_w*0.50)" calcmode="lin" valueType="num">
                                      <p:cBhvr>
                                        <p:cTn id="8" dur="250" decel="50000" autoRev="1" fill="hold">
                                          <p:stCondLst>
                                            <p:cond delay="0"/>
                                          </p:stCondLst>
                                        </p:cTn>
                                        <p:tgtEl>
                                          <p:spTgt spid="23"/>
                                        </p:tgtEl>
                                        <p:attrNameLst>
                                          <p:attrName>ppt_x</p:attrName>
                                        </p:attrNameLst>
                                      </p:cBhvr>
                                    </p:anim>
                                    <p:anim from="(-#ppt_h/2)" to="(#ppt_y)" calcmode="lin" valueType="num">
                                      <p:cBhvr>
                                        <p:cTn id="9" dur="500" fill="hold">
                                          <p:stCondLst>
                                            <p:cond delay="0"/>
                                          </p:stCondLst>
                                        </p:cTn>
                                        <p:tgtEl>
                                          <p:spTgt spid="23"/>
                                        </p:tgtEl>
                                        <p:attrNameLst>
                                          <p:attrName>ppt_y</p:attrName>
                                        </p:attrNameLst>
                                      </p:cBhvr>
                                    </p:anim>
                                    <p:animRot by="21600000">
                                      <p:cBhvr>
                                        <p:cTn id="10" dur="500" fill="hold">
                                          <p:stCondLst>
                                            <p:cond delay="0"/>
                                          </p:stCondLst>
                                        </p:cTn>
                                        <p:tgtEl>
                                          <p:spTgt spid="23"/>
                                        </p:tgtEl>
                                        <p:attrNameLst>
                                          <p:attrName>r</p:attrName>
                                        </p:attrNameLst>
                                      </p:cBhvr>
                                    </p:animRot>
                                  </p:childTnLst>
                                </p:cTn>
                              </p:par>
                            </p:childTnLst>
                          </p:cTn>
                        </p:par>
                        <p:par>
                          <p:cTn id="11" fill="hold">
                            <p:stCondLst>
                              <p:cond delay="750"/>
                            </p:stCondLst>
                            <p:childTnLst>
                              <p:par>
                                <p:cTn id="12" presetID="16" presetClass="entr" presetSubtype="21"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inVertical)">
                                      <p:cBhvr>
                                        <p:cTn id="14" dur="500"/>
                                        <p:tgtEl>
                                          <p:spTgt spid="24"/>
                                        </p:tgtEl>
                                      </p:cBhvr>
                                    </p:animEffect>
                                  </p:childTnLst>
                                </p:cTn>
                              </p:par>
                            </p:childTnLst>
                          </p:cTn>
                        </p:par>
                        <p:par>
                          <p:cTn id="15" fill="hold">
                            <p:stCondLst>
                              <p:cond delay="1250"/>
                            </p:stCondLst>
                            <p:childTnLst>
                              <p:par>
                                <p:cTn id="16" presetID="22" presetClass="entr" presetSubtype="8"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wipe(left)">
                                      <p:cBhvr>
                                        <p:cTn id="18" dur="500"/>
                                        <p:tgtEl>
                                          <p:spTgt spid="44"/>
                                        </p:tgtEl>
                                      </p:cBhvr>
                                    </p:animEffect>
                                  </p:childTnLst>
                                </p:cTn>
                              </p:par>
                              <p:par>
                                <p:cTn id="19" presetID="22" presetClass="entr" presetSubtype="1" fill="hold" grpId="0" nodeType="withEffect">
                                  <p:stCondLst>
                                    <p:cond delay="500"/>
                                  </p:stCondLst>
                                  <p:childTnLst>
                                    <p:set>
                                      <p:cBhvr>
                                        <p:cTn id="20" dur="1" fill="hold">
                                          <p:stCondLst>
                                            <p:cond delay="0"/>
                                          </p:stCondLst>
                                        </p:cTn>
                                        <p:tgtEl>
                                          <p:spTgt spid="45"/>
                                        </p:tgtEl>
                                        <p:attrNameLst>
                                          <p:attrName>style.visibility</p:attrName>
                                        </p:attrNameLst>
                                      </p:cBhvr>
                                      <p:to>
                                        <p:strVal val="visible"/>
                                      </p:to>
                                    </p:set>
                                    <p:animEffect transition="in" filter="wipe(up)">
                                      <p:cBhvr>
                                        <p:cTn id="21" dur="500"/>
                                        <p:tgtEl>
                                          <p:spTgt spid="45"/>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nodeType="withEffect">
                                  <p:stCondLst>
                                    <p:cond delay="100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par>
                                <p:cTn id="28" presetID="10" presetClass="entr" presetSubtype="0" fill="hold" nodeType="withEffect">
                                  <p:stCondLst>
                                    <p:cond delay="150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par>
                                <p:cTn id="31" presetID="10" presetClass="entr" presetSubtype="0" fill="hold" nodeType="withEffect">
                                  <p:stCondLst>
                                    <p:cond delay="150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500"/>
                                        <p:tgtEl>
                                          <p:spTgt spid="50"/>
                                        </p:tgtEl>
                                      </p:cBhvr>
                                    </p:animEffect>
                                  </p:childTnLst>
                                </p:cTn>
                              </p:par>
                              <p:par>
                                <p:cTn id="34" presetID="10" presetClass="entr" presetSubtype="0" fill="hold" nodeType="withEffect">
                                  <p:stCondLst>
                                    <p:cond delay="150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500"/>
                                        <p:tgtEl>
                                          <p:spTgt spid="54"/>
                                        </p:tgtEl>
                                      </p:cBhvr>
                                    </p:animEffect>
                                  </p:childTnLst>
                                </p:cTn>
                              </p:par>
                              <p:par>
                                <p:cTn id="37" presetID="10" presetClass="entr" presetSubtype="0" fill="hold" nodeType="withEffect">
                                  <p:stCondLst>
                                    <p:cond delay="150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nodeType="withEffect">
                                  <p:stCondLst>
                                    <p:cond delay="15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nodeType="withEffect">
                                  <p:stCondLst>
                                    <p:cond delay="150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par>
                                <p:cTn id="46" presetID="8" presetClass="emph" presetSubtype="0" fill="hold" nodeType="withEffect">
                                  <p:stCondLst>
                                    <p:cond delay="1500"/>
                                  </p:stCondLst>
                                  <p:childTnLst>
                                    <p:animRot by="21600000">
                                      <p:cBhvr>
                                        <p:cTn id="47" dur="500" fill="hold"/>
                                        <p:tgtEl>
                                          <p:spTgt spid="43"/>
                                        </p:tgtEl>
                                        <p:attrNameLst>
                                          <p:attrName>r</p:attrName>
                                        </p:attrNameLst>
                                      </p:cBhvr>
                                    </p:animRot>
                                  </p:childTnLst>
                                </p:cTn>
                              </p:par>
                              <p:par>
                                <p:cTn id="48" presetID="8" presetClass="emph" presetSubtype="0" fill="hold" nodeType="withEffect">
                                  <p:stCondLst>
                                    <p:cond delay="1500"/>
                                  </p:stCondLst>
                                  <p:childTnLst>
                                    <p:animRot by="-43200000">
                                      <p:cBhvr>
                                        <p:cTn id="49" dur="500" fill="hold"/>
                                        <p:tgtEl>
                                          <p:spTgt spid="50"/>
                                        </p:tgtEl>
                                        <p:attrNameLst>
                                          <p:attrName>r</p:attrName>
                                        </p:attrNameLst>
                                      </p:cBhvr>
                                    </p:animRot>
                                  </p:childTnLst>
                                </p:cTn>
                              </p:par>
                              <p:par>
                                <p:cTn id="50" presetID="8" presetClass="emph" presetSubtype="0" fill="hold" nodeType="withEffect">
                                  <p:stCondLst>
                                    <p:cond delay="1500"/>
                                  </p:stCondLst>
                                  <p:childTnLst>
                                    <p:animRot by="-43200000">
                                      <p:cBhvr>
                                        <p:cTn id="51" dur="500" fill="hold"/>
                                        <p:tgtEl>
                                          <p:spTgt spid="54"/>
                                        </p:tgtEl>
                                        <p:attrNameLst>
                                          <p:attrName>r</p:attrName>
                                        </p:attrNameLst>
                                      </p:cBhvr>
                                    </p:animRot>
                                  </p:childTnLst>
                                </p:cTn>
                              </p:par>
                              <p:par>
                                <p:cTn id="52" presetID="8" presetClass="emph" presetSubtype="0" fill="hold" nodeType="withEffect">
                                  <p:stCondLst>
                                    <p:cond delay="1500"/>
                                  </p:stCondLst>
                                  <p:childTnLst>
                                    <p:animRot by="21600000">
                                      <p:cBhvr>
                                        <p:cTn id="53" dur="500" fill="hold"/>
                                        <p:tgtEl>
                                          <p:spTgt spid="42"/>
                                        </p:tgtEl>
                                        <p:attrNameLst>
                                          <p:attrName>r</p:attrName>
                                        </p:attrNameLst>
                                      </p:cBhvr>
                                    </p:animRot>
                                  </p:childTnLst>
                                </p:cTn>
                              </p:par>
                              <p:par>
                                <p:cTn id="54" presetID="8" presetClass="emph" presetSubtype="0" fill="hold" nodeType="withEffect">
                                  <p:stCondLst>
                                    <p:cond delay="1500"/>
                                  </p:stCondLst>
                                  <p:childTnLst>
                                    <p:animRot by="21600000">
                                      <p:cBhvr>
                                        <p:cTn id="55" dur="500" fill="hold"/>
                                        <p:tgtEl>
                                          <p:spTgt spid="41"/>
                                        </p:tgtEl>
                                        <p:attrNameLst>
                                          <p:attrName>r</p:attrName>
                                        </p:attrNameLst>
                                      </p:cBhvr>
                                    </p:animRot>
                                  </p:childTnLst>
                                </p:cTn>
                              </p:par>
                              <p:par>
                                <p:cTn id="56" presetID="8" presetClass="emph" presetSubtype="0" fill="hold" nodeType="withEffect">
                                  <p:stCondLst>
                                    <p:cond delay="1500"/>
                                  </p:stCondLst>
                                  <p:childTnLst>
                                    <p:animRot by="-43200000">
                                      <p:cBhvr>
                                        <p:cTn id="57" dur="500" fill="hold"/>
                                        <p:tgtEl>
                                          <p:spTgt spid="58"/>
                                        </p:tgtEl>
                                        <p:attrNameLst>
                                          <p:attrName>r</p:attrName>
                                        </p:attrNameLst>
                                      </p:cBhvr>
                                    </p:animRot>
                                  </p:childTnLst>
                                </p:cTn>
                              </p:par>
                              <p:par>
                                <p:cTn id="58" presetID="2" presetClass="entr" presetSubtype="1" fill="hold" nodeType="withEffect">
                                  <p:stCondLst>
                                    <p:cond delay="1500"/>
                                  </p:stCondLst>
                                  <p:childTnLst>
                                    <p:set>
                                      <p:cBhvr>
                                        <p:cTn id="59" dur="1" fill="hold">
                                          <p:stCondLst>
                                            <p:cond delay="0"/>
                                          </p:stCondLst>
                                        </p:cTn>
                                        <p:tgtEl>
                                          <p:spTgt spid="43"/>
                                        </p:tgtEl>
                                        <p:attrNameLst>
                                          <p:attrName>style.visibility</p:attrName>
                                        </p:attrNameLst>
                                      </p:cBhvr>
                                      <p:to>
                                        <p:strVal val="visible"/>
                                      </p:to>
                                    </p:set>
                                    <p:anim calcmode="lin" valueType="num">
                                      <p:cBhvr additive="base">
                                        <p:cTn id="60" dur="500" fill="hold"/>
                                        <p:tgtEl>
                                          <p:spTgt spid="43"/>
                                        </p:tgtEl>
                                        <p:attrNameLst>
                                          <p:attrName>ppt_x</p:attrName>
                                        </p:attrNameLst>
                                      </p:cBhvr>
                                      <p:tavLst>
                                        <p:tav tm="0">
                                          <p:val>
                                            <p:strVal val="#ppt_x"/>
                                          </p:val>
                                        </p:tav>
                                        <p:tav tm="100000">
                                          <p:val>
                                            <p:strVal val="#ppt_x"/>
                                          </p:val>
                                        </p:tav>
                                      </p:tavLst>
                                    </p:anim>
                                    <p:anim calcmode="lin" valueType="num">
                                      <p:cBhvr additive="base">
                                        <p:cTn id="61" dur="500" fill="hold"/>
                                        <p:tgtEl>
                                          <p:spTgt spid="43"/>
                                        </p:tgtEl>
                                        <p:attrNameLst>
                                          <p:attrName>ppt_y</p:attrName>
                                        </p:attrNameLst>
                                      </p:cBhvr>
                                      <p:tavLst>
                                        <p:tav tm="0">
                                          <p:val>
                                            <p:strVal val="0-#ppt_h/2"/>
                                          </p:val>
                                        </p:tav>
                                        <p:tav tm="100000">
                                          <p:val>
                                            <p:strVal val="#ppt_y"/>
                                          </p:val>
                                        </p:tav>
                                      </p:tavLst>
                                    </p:anim>
                                  </p:childTnLst>
                                </p:cTn>
                              </p:par>
                              <p:par>
                                <p:cTn id="62" presetID="2" presetClass="entr" presetSubtype="4" fill="hold" nodeType="withEffect">
                                  <p:stCondLst>
                                    <p:cond delay="1500"/>
                                  </p:stCondLst>
                                  <p:childTnLst>
                                    <p:set>
                                      <p:cBhvr>
                                        <p:cTn id="63" dur="1" fill="hold">
                                          <p:stCondLst>
                                            <p:cond delay="0"/>
                                          </p:stCondLst>
                                        </p:cTn>
                                        <p:tgtEl>
                                          <p:spTgt spid="50"/>
                                        </p:tgtEl>
                                        <p:attrNameLst>
                                          <p:attrName>style.visibility</p:attrName>
                                        </p:attrNameLst>
                                      </p:cBhvr>
                                      <p:to>
                                        <p:strVal val="visible"/>
                                      </p:to>
                                    </p:set>
                                    <p:anim calcmode="lin" valueType="num">
                                      <p:cBhvr additive="base">
                                        <p:cTn id="64" dur="500" fill="hold"/>
                                        <p:tgtEl>
                                          <p:spTgt spid="50"/>
                                        </p:tgtEl>
                                        <p:attrNameLst>
                                          <p:attrName>ppt_x</p:attrName>
                                        </p:attrNameLst>
                                      </p:cBhvr>
                                      <p:tavLst>
                                        <p:tav tm="0">
                                          <p:val>
                                            <p:strVal val="#ppt_x"/>
                                          </p:val>
                                        </p:tav>
                                        <p:tav tm="100000">
                                          <p:val>
                                            <p:strVal val="#ppt_x"/>
                                          </p:val>
                                        </p:tav>
                                      </p:tavLst>
                                    </p:anim>
                                    <p:anim calcmode="lin" valueType="num">
                                      <p:cBhvr additive="base">
                                        <p:cTn id="65" dur="500" fill="hold"/>
                                        <p:tgtEl>
                                          <p:spTgt spid="50"/>
                                        </p:tgtEl>
                                        <p:attrNameLst>
                                          <p:attrName>ppt_y</p:attrName>
                                        </p:attrNameLst>
                                      </p:cBhvr>
                                      <p:tavLst>
                                        <p:tav tm="0">
                                          <p:val>
                                            <p:strVal val="1+#ppt_h/2"/>
                                          </p:val>
                                        </p:tav>
                                        <p:tav tm="100000">
                                          <p:val>
                                            <p:strVal val="#ppt_y"/>
                                          </p:val>
                                        </p:tav>
                                      </p:tavLst>
                                    </p:anim>
                                  </p:childTnLst>
                                </p:cTn>
                              </p:par>
                              <p:par>
                                <p:cTn id="66" presetID="2" presetClass="entr" presetSubtype="3" fill="hold" nodeType="withEffect">
                                  <p:stCondLst>
                                    <p:cond delay="150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1+#ppt_w/2"/>
                                          </p:val>
                                        </p:tav>
                                        <p:tav tm="100000">
                                          <p:val>
                                            <p:strVal val="#ppt_x"/>
                                          </p:val>
                                        </p:tav>
                                      </p:tavLst>
                                    </p:anim>
                                    <p:anim calcmode="lin" valueType="num">
                                      <p:cBhvr additive="base">
                                        <p:cTn id="69" dur="500" fill="hold"/>
                                        <p:tgtEl>
                                          <p:spTgt spid="54"/>
                                        </p:tgtEl>
                                        <p:attrNameLst>
                                          <p:attrName>ppt_y</p:attrName>
                                        </p:attrNameLst>
                                      </p:cBhvr>
                                      <p:tavLst>
                                        <p:tav tm="0">
                                          <p:val>
                                            <p:strVal val="0-#ppt_h/2"/>
                                          </p:val>
                                        </p:tav>
                                        <p:tav tm="100000">
                                          <p:val>
                                            <p:strVal val="#ppt_y"/>
                                          </p:val>
                                        </p:tav>
                                      </p:tavLst>
                                    </p:anim>
                                  </p:childTnLst>
                                </p:cTn>
                              </p:par>
                              <p:par>
                                <p:cTn id="70" presetID="2" presetClass="entr" presetSubtype="6" fill="hold" nodeType="withEffect">
                                  <p:stCondLst>
                                    <p:cond delay="150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1+#ppt_w/2"/>
                                          </p:val>
                                        </p:tav>
                                        <p:tav tm="100000">
                                          <p:val>
                                            <p:strVal val="#ppt_x"/>
                                          </p:val>
                                        </p:tav>
                                      </p:tavLst>
                                    </p:anim>
                                    <p:anim calcmode="lin" valueType="num">
                                      <p:cBhvr additive="base">
                                        <p:cTn id="73" dur="500" fill="hold"/>
                                        <p:tgtEl>
                                          <p:spTgt spid="42"/>
                                        </p:tgtEl>
                                        <p:attrNameLst>
                                          <p:attrName>ppt_y</p:attrName>
                                        </p:attrNameLst>
                                      </p:cBhvr>
                                      <p:tavLst>
                                        <p:tav tm="0">
                                          <p:val>
                                            <p:strVal val="1+#ppt_h/2"/>
                                          </p:val>
                                        </p:tav>
                                        <p:tav tm="100000">
                                          <p:val>
                                            <p:strVal val="#ppt_y"/>
                                          </p:val>
                                        </p:tav>
                                      </p:tavLst>
                                    </p:anim>
                                  </p:childTnLst>
                                </p:cTn>
                              </p:par>
                              <p:par>
                                <p:cTn id="74" presetID="2" presetClass="entr" presetSubtype="2" fill="hold" nodeType="withEffect">
                                  <p:stCondLst>
                                    <p:cond delay="1500"/>
                                  </p:stCondLst>
                                  <p:childTnLst>
                                    <p:set>
                                      <p:cBhvr>
                                        <p:cTn id="75" dur="1" fill="hold">
                                          <p:stCondLst>
                                            <p:cond delay="0"/>
                                          </p:stCondLst>
                                        </p:cTn>
                                        <p:tgtEl>
                                          <p:spTgt spid="41"/>
                                        </p:tgtEl>
                                        <p:attrNameLst>
                                          <p:attrName>style.visibility</p:attrName>
                                        </p:attrNameLst>
                                      </p:cBhvr>
                                      <p:to>
                                        <p:strVal val="visible"/>
                                      </p:to>
                                    </p:set>
                                    <p:anim calcmode="lin" valueType="num">
                                      <p:cBhvr additive="base">
                                        <p:cTn id="76" dur="500" fill="hold"/>
                                        <p:tgtEl>
                                          <p:spTgt spid="41"/>
                                        </p:tgtEl>
                                        <p:attrNameLst>
                                          <p:attrName>ppt_x</p:attrName>
                                        </p:attrNameLst>
                                      </p:cBhvr>
                                      <p:tavLst>
                                        <p:tav tm="0">
                                          <p:val>
                                            <p:strVal val="1+#ppt_w/2"/>
                                          </p:val>
                                        </p:tav>
                                        <p:tav tm="100000">
                                          <p:val>
                                            <p:strVal val="#ppt_x"/>
                                          </p:val>
                                        </p:tav>
                                      </p:tavLst>
                                    </p:anim>
                                    <p:anim calcmode="lin" valueType="num">
                                      <p:cBhvr additive="base">
                                        <p:cTn id="77" dur="500" fill="hold"/>
                                        <p:tgtEl>
                                          <p:spTgt spid="41"/>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1500"/>
                                  </p:stCondLst>
                                  <p:childTnLst>
                                    <p:set>
                                      <p:cBhvr>
                                        <p:cTn id="79" dur="1" fill="hold">
                                          <p:stCondLst>
                                            <p:cond delay="0"/>
                                          </p:stCondLst>
                                        </p:cTn>
                                        <p:tgtEl>
                                          <p:spTgt spid="58"/>
                                        </p:tgtEl>
                                        <p:attrNameLst>
                                          <p:attrName>style.visibility</p:attrName>
                                        </p:attrNameLst>
                                      </p:cBhvr>
                                      <p:to>
                                        <p:strVal val="visible"/>
                                      </p:to>
                                    </p:set>
                                    <p:anim calcmode="lin" valueType="num">
                                      <p:cBhvr additive="base">
                                        <p:cTn id="80" dur="500" fill="hold"/>
                                        <p:tgtEl>
                                          <p:spTgt spid="58"/>
                                        </p:tgtEl>
                                        <p:attrNameLst>
                                          <p:attrName>ppt_x</p:attrName>
                                        </p:attrNameLst>
                                      </p:cBhvr>
                                      <p:tavLst>
                                        <p:tav tm="0">
                                          <p:val>
                                            <p:strVal val="1+#ppt_w/2"/>
                                          </p:val>
                                        </p:tav>
                                        <p:tav tm="100000">
                                          <p:val>
                                            <p:strVal val="#ppt_x"/>
                                          </p:val>
                                        </p:tav>
                                      </p:tavLst>
                                    </p:anim>
                                    <p:anim calcmode="lin" valueType="num">
                                      <p:cBhvr additive="base">
                                        <p:cTn id="81"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23"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49961" y="3305940"/>
            <a:ext cx="5281367" cy="113335"/>
          </a:xfrm>
          <a:prstGeom prst="rect">
            <a:avLst/>
          </a:prstGeom>
          <a:pattFill prst="ltDnDiag">
            <a:fgClr>
              <a:schemeClr val="tx1">
                <a:lumMod val="65000"/>
                <a:lumOff val="35000"/>
              </a:schemeClr>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77114" tIns="38557" rIns="77114" bIns="38557" rtlCol="0" anchor="ctr"/>
          <a:lstStyle/>
          <a:p>
            <a:pPr algn="ctr"/>
            <a:endParaRPr lang="zh-CN" altLang="en-US" sz="1351"/>
          </a:p>
        </p:txBody>
      </p:sp>
      <p:sp>
        <p:nvSpPr>
          <p:cNvPr id="3" name="矩形 2"/>
          <p:cNvSpPr/>
          <p:nvPr/>
        </p:nvSpPr>
        <p:spPr>
          <a:xfrm>
            <a:off x="1664320" y="1448782"/>
            <a:ext cx="5281367" cy="113335"/>
          </a:xfrm>
          <a:prstGeom prst="rect">
            <a:avLst/>
          </a:prstGeom>
          <a:pattFill prst="ltUpDiag">
            <a:fgClr>
              <a:srgbClr val="FF5B5F"/>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77114" tIns="38557" rIns="77114" bIns="38557" rtlCol="0" anchor="ctr"/>
          <a:lstStyle/>
          <a:p>
            <a:pPr algn="ctr"/>
            <a:endParaRPr lang="zh-CN" altLang="en-US" sz="1351"/>
          </a:p>
        </p:txBody>
      </p:sp>
      <p:sp>
        <p:nvSpPr>
          <p:cNvPr id="4" name="椭圆 64"/>
          <p:cNvSpPr>
            <a:spLocks noChangeArrowheads="1"/>
          </p:cNvSpPr>
          <p:nvPr/>
        </p:nvSpPr>
        <p:spPr bwMode="auto">
          <a:xfrm>
            <a:off x="360509" y="1005940"/>
            <a:ext cx="1398369" cy="1401665"/>
          </a:xfrm>
          <a:prstGeom prst="ellipse">
            <a:avLst/>
          </a:prstGeom>
          <a:solidFill>
            <a:srgbClr val="7B1B1B"/>
          </a:solidFill>
          <a:ln w="190500" cap="sq" cmpd="sng">
            <a:solidFill>
              <a:schemeClr val="accent2">
                <a:lumMod val="60000"/>
                <a:lumOff val="40000"/>
              </a:schemeClr>
            </a:solidFill>
            <a:round/>
            <a:headEnd/>
            <a:tailEnd/>
          </a:ln>
        </p:spPr>
        <p:txBody>
          <a:bodyPr lIns="77114" tIns="38557" rIns="77114" bIns="38557" anchor="ctr"/>
          <a:lstStyle/>
          <a:p>
            <a:pPr algn="ctr"/>
            <a:r>
              <a:rPr lang="zh-CN" altLang="en-US" sz="2399" b="1" dirty="0">
                <a:solidFill>
                  <a:schemeClr val="bg1">
                    <a:lumMod val="95000"/>
                  </a:schemeClr>
                </a:solidFill>
                <a:latin typeface="微软雅黑" pitchFamily="34" charset="-122"/>
                <a:ea typeface="微软雅黑" pitchFamily="34" charset="-122"/>
                <a:sym typeface="宋体" panose="02010600030101010101" pitchFamily="2" charset="-122"/>
              </a:rPr>
              <a:t>项目展示</a:t>
            </a:r>
            <a:endParaRPr lang="zh-CN" altLang="zh-CN" sz="2399" b="1" dirty="0">
              <a:solidFill>
                <a:schemeClr val="bg1">
                  <a:lumMod val="95000"/>
                </a:schemeClr>
              </a:solidFill>
              <a:latin typeface="微软雅黑" pitchFamily="34" charset="-122"/>
              <a:ea typeface="微软雅黑" pitchFamily="34" charset="-122"/>
              <a:sym typeface="宋体" panose="02010600030101010101" pitchFamily="2" charset="-122"/>
            </a:endParaRPr>
          </a:p>
        </p:txBody>
      </p:sp>
      <p:sp>
        <p:nvSpPr>
          <p:cNvPr id="6" name="椭圆 64"/>
          <p:cNvSpPr>
            <a:spLocks noChangeArrowheads="1"/>
          </p:cNvSpPr>
          <p:nvPr/>
        </p:nvSpPr>
        <p:spPr bwMode="auto">
          <a:xfrm>
            <a:off x="7249212" y="2787727"/>
            <a:ext cx="1398369" cy="1401665"/>
          </a:xfrm>
          <a:prstGeom prst="ellipse">
            <a:avLst/>
          </a:prstGeom>
          <a:solidFill>
            <a:schemeClr val="tx1">
              <a:lumMod val="75000"/>
              <a:lumOff val="25000"/>
            </a:schemeClr>
          </a:solidFill>
          <a:ln w="190500" cap="sq" cmpd="sng">
            <a:solidFill>
              <a:schemeClr val="bg1">
                <a:lumMod val="65000"/>
              </a:schemeClr>
            </a:solidFill>
            <a:round/>
            <a:headEnd/>
            <a:tailEnd/>
          </a:ln>
        </p:spPr>
        <p:txBody>
          <a:bodyPr lIns="77114" tIns="38557" rIns="77114" bIns="38557" anchor="ctr"/>
          <a:lstStyle/>
          <a:p>
            <a:pPr algn="ctr"/>
            <a:r>
              <a:rPr lang="zh-CN" altLang="en-US" sz="2399" b="1" dirty="0">
                <a:solidFill>
                  <a:schemeClr val="bg1">
                    <a:lumMod val="95000"/>
                  </a:schemeClr>
                </a:solidFill>
                <a:latin typeface="微软雅黑" pitchFamily="34" charset="-122"/>
                <a:ea typeface="微软雅黑" pitchFamily="34" charset="-122"/>
                <a:sym typeface="宋体" panose="02010600030101010101" pitchFamily="2" charset="-122"/>
              </a:rPr>
              <a:t>项目说明</a:t>
            </a:r>
            <a:endParaRPr lang="zh-CN" altLang="zh-CN" sz="2399" b="1" dirty="0">
              <a:solidFill>
                <a:schemeClr val="bg1">
                  <a:lumMod val="95000"/>
                </a:schemeClr>
              </a:solidFill>
              <a:latin typeface="微软雅黑" pitchFamily="34" charset="-122"/>
              <a:ea typeface="微软雅黑" pitchFamily="34" charset="-122"/>
              <a:sym typeface="宋体" panose="02010600030101010101" pitchFamily="2" charset="-122"/>
            </a:endParaRPr>
          </a:p>
        </p:txBody>
      </p:sp>
      <p:sp>
        <p:nvSpPr>
          <p:cNvPr id="7" name="TextBox 6"/>
          <p:cNvSpPr txBox="1"/>
          <p:nvPr/>
        </p:nvSpPr>
        <p:spPr>
          <a:xfrm>
            <a:off x="2056151" y="3507807"/>
            <a:ext cx="4977840" cy="1174321"/>
          </a:xfrm>
          <a:prstGeom prst="rect">
            <a:avLst/>
          </a:prstGeom>
          <a:noFill/>
        </p:spPr>
        <p:txBody>
          <a:bodyPr wrap="square" lIns="77114" tIns="38557" rIns="77114" bIns="38557" rtlCol="0">
            <a:spAutoFit/>
          </a:bodyPr>
          <a:lstStyle/>
          <a:p>
            <a:pPr algn="just" fontAlgn="base">
              <a:spcBef>
                <a:spcPct val="0"/>
              </a:spcBef>
              <a:spcAft>
                <a:spcPct val="0"/>
              </a:spcAft>
            </a:pPr>
            <a:r>
              <a:rPr lang="zh-CN" altLang="en-US" sz="1425"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36397" y="1707857"/>
            <a:ext cx="1783526" cy="11920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11937" y="1793890"/>
            <a:ext cx="1783528" cy="11920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Box 10"/>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成功项目展示</a:t>
            </a:r>
          </a:p>
        </p:txBody>
      </p:sp>
    </p:spTree>
    <p:extLst>
      <p:ext uri="{BB962C8B-B14F-4D97-AF65-F5344CB8AC3E}">
        <p14:creationId xmlns:p14="http://schemas.microsoft.com/office/powerpoint/2010/main" val="4102807954"/>
      </p:ext>
    </p:extLst>
  </p:cSld>
  <p:clrMapOvr>
    <a:masterClrMapping/>
  </p:clrMapOvr>
  <p:transition advTm="6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250" autoRev="1" fill="hold">
                                          <p:stCondLst>
                                            <p:cond delay="0"/>
                                          </p:stCondLst>
                                        </p:cTn>
                                        <p:tgtEl>
                                          <p:spTgt spid="11"/>
                                        </p:tgtEl>
                                        <p:attrNameLst>
                                          <p:attrName>ppt_w</p:attrName>
                                        </p:attrNameLst>
                                      </p:cBhvr>
                                    </p:anim>
                                    <p:anim by="(#ppt_w*0.50)" calcmode="lin" valueType="num">
                                      <p:cBhvr>
                                        <p:cTn id="8" dur="250" decel="50000" autoRev="1" fill="hold">
                                          <p:stCondLst>
                                            <p:cond delay="0"/>
                                          </p:stCondLst>
                                        </p:cTn>
                                        <p:tgtEl>
                                          <p:spTgt spid="11"/>
                                        </p:tgtEl>
                                        <p:attrNameLst>
                                          <p:attrName>ppt_x</p:attrName>
                                        </p:attrNameLst>
                                      </p:cBhvr>
                                    </p:anim>
                                    <p:anim from="(-#ppt_h/2)" to="(#ppt_y)" calcmode="lin" valueType="num">
                                      <p:cBhvr>
                                        <p:cTn id="9" dur="500" fill="hold">
                                          <p:stCondLst>
                                            <p:cond delay="0"/>
                                          </p:stCondLst>
                                        </p:cTn>
                                        <p:tgtEl>
                                          <p:spTgt spid="11"/>
                                        </p:tgtEl>
                                        <p:attrNameLst>
                                          <p:attrName>ppt_y</p:attrName>
                                        </p:attrNameLst>
                                      </p:cBhvr>
                                    </p:anim>
                                    <p:animRot by="21600000">
                                      <p:cBhvr>
                                        <p:cTn id="10" dur="500" fill="hold">
                                          <p:stCondLst>
                                            <p:cond delay="0"/>
                                          </p:stCondLst>
                                        </p:cTn>
                                        <p:tgtEl>
                                          <p:spTgt spid="11"/>
                                        </p:tgtEl>
                                        <p:attrNameLst>
                                          <p:attrName>r</p:attrName>
                                        </p:attrNameLst>
                                      </p:cBhvr>
                                    </p:animRot>
                                  </p:childTnLst>
                                </p:cTn>
                              </p:par>
                            </p:childTnLst>
                          </p:cTn>
                        </p:par>
                        <p:par>
                          <p:cTn id="11" fill="hold">
                            <p:stCondLst>
                              <p:cond delay="75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par>
                                <p:cTn id="16" presetID="8" presetClass="emph" presetSubtype="0" fill="hold" grpId="1" nodeType="withEffect">
                                  <p:stCondLst>
                                    <p:cond delay="0"/>
                                  </p:stCondLst>
                                  <p:childTnLst>
                                    <p:animRot by="21600000">
                                      <p:cBhvr>
                                        <p:cTn id="17" dur="500" fill="hold"/>
                                        <p:tgtEl>
                                          <p:spTgt spid="4"/>
                                        </p:tgtEl>
                                        <p:attrNameLst>
                                          <p:attrName>r</p:attrName>
                                        </p:attrNameLst>
                                      </p:cBhvr>
                                    </p:animRot>
                                  </p:childTnLst>
                                </p:cTn>
                              </p:par>
                            </p:childTnLst>
                          </p:cTn>
                        </p:par>
                        <p:par>
                          <p:cTn id="18" fill="hold">
                            <p:stCondLst>
                              <p:cond delay="125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25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750"/>
                            </p:stCondLst>
                            <p:childTnLst>
                              <p:par>
                                <p:cTn id="31" presetID="2" presetClass="entr" presetSubtype="2"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1+#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par>
                                <p:cTn id="35" presetID="8" presetClass="emph" presetSubtype="0" fill="hold" grpId="1" nodeType="withEffect">
                                  <p:stCondLst>
                                    <p:cond delay="0"/>
                                  </p:stCondLst>
                                  <p:childTnLst>
                                    <p:animRot by="-21600000">
                                      <p:cBhvr>
                                        <p:cTn id="36" dur="500" fill="hold"/>
                                        <p:tgtEl>
                                          <p:spTgt spid="6"/>
                                        </p:tgtEl>
                                        <p:attrNameLst>
                                          <p:attrName>r</p:attrName>
                                        </p:attrNameLst>
                                      </p:cBhvr>
                                    </p:animRot>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right)">
                                      <p:cBhvr>
                                        <p:cTn id="40" dur="500"/>
                                        <p:tgtEl>
                                          <p:spTgt spid="2"/>
                                        </p:tgtEl>
                                      </p:cBhvr>
                                    </p:animEffect>
                                  </p:childTnLst>
                                </p:cTn>
                              </p:par>
                            </p:childTnLst>
                          </p:cTn>
                        </p:par>
                        <p:par>
                          <p:cTn id="41" fill="hold">
                            <p:stCondLst>
                              <p:cond delay="3750"/>
                            </p:stCondLst>
                            <p:childTnLst>
                              <p:par>
                                <p:cTn id="42" presetID="16" presetClass="entr" presetSubtype="21"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barn(inVertical)">
                                      <p:cBhvr>
                                        <p:cTn id="44"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P spid="6" grpId="0" animBg="1"/>
      <p:bldP spid="6" grpId="1" animBg="1"/>
      <p:bldP spid="7"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075" y="1047750"/>
            <a:ext cx="1873759" cy="1600200"/>
          </a:xfrm>
          <a:prstGeom prst="rect">
            <a:avLst/>
          </a:prstGeom>
          <a:solidFill>
            <a:srgbClr val="7B1B1B"/>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latin typeface="微软雅黑" pitchFamily="34" charset="-122"/>
              <a:ea typeface="微软雅黑" pitchFamily="34" charset="-122"/>
              <a:sym typeface="Calibri" pitchFamily="34" charset="0"/>
            </a:endParaRPr>
          </a:p>
        </p:txBody>
      </p:sp>
      <p:sp>
        <p:nvSpPr>
          <p:cNvPr id="3" name="Rectangle 5"/>
          <p:cNvSpPr>
            <a:spLocks noChangeArrowheads="1"/>
          </p:cNvSpPr>
          <p:nvPr/>
        </p:nvSpPr>
        <p:spPr bwMode="auto">
          <a:xfrm>
            <a:off x="1873649" y="2650563"/>
            <a:ext cx="1788209" cy="1600200"/>
          </a:xfrm>
          <a:prstGeom prst="rect">
            <a:avLst/>
          </a:prstGeom>
          <a:solidFill>
            <a:srgbClr val="7B1B1B"/>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4" name="Rectangle 6"/>
          <p:cNvSpPr>
            <a:spLocks noChangeArrowheads="1"/>
          </p:cNvSpPr>
          <p:nvPr/>
        </p:nvSpPr>
        <p:spPr bwMode="auto">
          <a:xfrm>
            <a:off x="3661856" y="1050363"/>
            <a:ext cx="1789398" cy="1600200"/>
          </a:xfrm>
          <a:prstGeom prst="rect">
            <a:avLst/>
          </a:prstGeom>
          <a:solidFill>
            <a:srgbClr val="7B1B1B"/>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5" name="Rectangle 9"/>
          <p:cNvSpPr>
            <a:spLocks noChangeArrowheads="1"/>
          </p:cNvSpPr>
          <p:nvPr/>
        </p:nvSpPr>
        <p:spPr bwMode="auto">
          <a:xfrm>
            <a:off x="5451258" y="2650563"/>
            <a:ext cx="1788211" cy="1600200"/>
          </a:xfrm>
          <a:prstGeom prst="rect">
            <a:avLst/>
          </a:prstGeom>
          <a:solidFill>
            <a:srgbClr val="7B1B1B"/>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6" name="Rectangle 10"/>
          <p:cNvSpPr>
            <a:spLocks noChangeArrowheads="1"/>
          </p:cNvSpPr>
          <p:nvPr/>
        </p:nvSpPr>
        <p:spPr bwMode="auto">
          <a:xfrm>
            <a:off x="7239465" y="1050365"/>
            <a:ext cx="1911780" cy="1596629"/>
          </a:xfrm>
          <a:prstGeom prst="rect">
            <a:avLst/>
          </a:prstGeom>
          <a:solidFill>
            <a:srgbClr val="7B1B1B"/>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7" name="Rectangle 3"/>
          <p:cNvSpPr>
            <a:spLocks noChangeArrowheads="1"/>
          </p:cNvSpPr>
          <p:nvPr/>
        </p:nvSpPr>
        <p:spPr bwMode="auto">
          <a:xfrm>
            <a:off x="1075" y="2646992"/>
            <a:ext cx="1873759" cy="1600200"/>
          </a:xfrm>
          <a:prstGeom prst="rect">
            <a:avLst/>
          </a:prstGeom>
          <a:solidFill>
            <a:schemeClr val="tx1">
              <a:lumMod val="75000"/>
              <a:lumOff val="25000"/>
            </a:schemeClr>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8" name="Rectangle 4"/>
          <p:cNvSpPr>
            <a:spLocks noChangeArrowheads="1"/>
          </p:cNvSpPr>
          <p:nvPr/>
        </p:nvSpPr>
        <p:spPr bwMode="auto">
          <a:xfrm>
            <a:off x="1873649" y="1050363"/>
            <a:ext cx="1788209" cy="1600200"/>
          </a:xfrm>
          <a:prstGeom prst="rect">
            <a:avLst/>
          </a:prstGeom>
          <a:solidFill>
            <a:schemeClr val="tx1">
              <a:lumMod val="75000"/>
              <a:lumOff val="25000"/>
            </a:schemeClr>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9" name="Rectangle 7"/>
          <p:cNvSpPr>
            <a:spLocks noChangeArrowheads="1"/>
          </p:cNvSpPr>
          <p:nvPr/>
        </p:nvSpPr>
        <p:spPr bwMode="auto">
          <a:xfrm>
            <a:off x="3661856" y="2646992"/>
            <a:ext cx="1789398" cy="1600200"/>
          </a:xfrm>
          <a:prstGeom prst="rect">
            <a:avLst/>
          </a:prstGeom>
          <a:solidFill>
            <a:schemeClr val="tx1">
              <a:lumMod val="75000"/>
              <a:lumOff val="25000"/>
            </a:schemeClr>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10" name="Rectangle 8"/>
          <p:cNvSpPr>
            <a:spLocks noChangeArrowheads="1"/>
          </p:cNvSpPr>
          <p:nvPr/>
        </p:nvSpPr>
        <p:spPr bwMode="auto">
          <a:xfrm>
            <a:off x="5451258" y="1050363"/>
            <a:ext cx="1788211" cy="1600200"/>
          </a:xfrm>
          <a:prstGeom prst="rect">
            <a:avLst/>
          </a:prstGeom>
          <a:solidFill>
            <a:schemeClr val="tx1">
              <a:lumMod val="75000"/>
              <a:lumOff val="25000"/>
            </a:schemeClr>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11" name="Rectangle 11"/>
          <p:cNvSpPr>
            <a:spLocks noChangeArrowheads="1"/>
          </p:cNvSpPr>
          <p:nvPr/>
        </p:nvSpPr>
        <p:spPr bwMode="auto">
          <a:xfrm>
            <a:off x="7239465" y="2643419"/>
            <a:ext cx="1911780" cy="1600200"/>
          </a:xfrm>
          <a:prstGeom prst="rect">
            <a:avLst/>
          </a:prstGeom>
          <a:solidFill>
            <a:schemeClr val="tx1">
              <a:lumMod val="75000"/>
              <a:lumOff val="25000"/>
            </a:schemeClr>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399">
              <a:solidFill>
                <a:schemeClr val="bg1">
                  <a:lumMod val="95000"/>
                </a:schemeClr>
              </a:solidFill>
              <a:latin typeface="微软雅黑" pitchFamily="34" charset="-122"/>
              <a:ea typeface="微软雅黑" pitchFamily="34" charset="-122"/>
              <a:sym typeface="Calibri" pitchFamily="34" charset="0"/>
            </a:endParaRPr>
          </a:p>
        </p:txBody>
      </p:sp>
      <p:sp>
        <p:nvSpPr>
          <p:cNvPr id="12" name="矩形 47"/>
          <p:cNvSpPr>
            <a:spLocks noChangeArrowheads="1"/>
          </p:cNvSpPr>
          <p:nvPr/>
        </p:nvSpPr>
        <p:spPr bwMode="auto">
          <a:xfrm>
            <a:off x="619698" y="4443960"/>
            <a:ext cx="7976471" cy="438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467" tIns="34233" rIns="68467" bIns="342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eaLnBrk="1" fontAlgn="base" hangingPunct="1">
              <a:lnSpc>
                <a:spcPct val="100000"/>
              </a:lnSpc>
              <a:spcBef>
                <a:spcPct val="0"/>
              </a:spcBef>
              <a:spcAft>
                <a:spcPct val="0"/>
              </a:spcAft>
              <a:buNone/>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单击此处添加文字阐述，添加简短问题说明文字，</a:t>
            </a:r>
          </a:p>
        </p:txBody>
      </p:sp>
      <p:pic>
        <p:nvPicPr>
          <p:cNvPr id="13" name="Picture 4" descr="C:\Users\Jonahs\Dropbox\Projects SCOTT\MEET Windows Azure\source\Background\tile-icon-cach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793158" y="1443037"/>
            <a:ext cx="804397" cy="806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4" name="Picture 5" descr="C:\Users\Jonahs\Dropbox\Projects SCOTT\MEET Windows Azure\source\Background\tile-icon-CD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66739" y="3045623"/>
            <a:ext cx="803210"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17" name="组合 2"/>
          <p:cNvGrpSpPr>
            <a:grpSpLocks/>
          </p:cNvGrpSpPr>
          <p:nvPr/>
        </p:nvGrpSpPr>
        <p:grpSpPr bwMode="auto">
          <a:xfrm>
            <a:off x="80686" y="1382549"/>
            <a:ext cx="1713355" cy="1141873"/>
            <a:chOff x="0" y="0"/>
            <a:chExt cx="2288830" cy="1522974"/>
          </a:xfrm>
        </p:grpSpPr>
        <p:pic>
          <p:nvPicPr>
            <p:cNvPr id="18" name="Picture 3" descr="C:\Users\Jonahs\Dropbox\Projects SCOTT\MEET Windows Azure\source\Background\tile-icon-bigdata.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7169" y="0"/>
              <a:ext cx="1074493" cy="107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9" name="矩形 85"/>
            <p:cNvSpPr>
              <a:spLocks noChangeArrowheads="1"/>
            </p:cNvSpPr>
            <p:nvPr/>
          </p:nvSpPr>
          <p:spPr bwMode="auto">
            <a:xfrm>
              <a:off x="0" y="1160335"/>
              <a:ext cx="2288830" cy="36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386" tIns="43192" rIns="86386" bIns="4319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dirty="0">
                  <a:solidFill>
                    <a:schemeClr val="bg1"/>
                  </a:solidFill>
                  <a:latin typeface="微软雅黑" pitchFamily="34" charset="-122"/>
                  <a:ea typeface="微软雅黑" pitchFamily="34" charset="-122"/>
                  <a:sym typeface="Arial" pitchFamily="34" charset="0"/>
                </a:rPr>
                <a:t>单击添加文本</a:t>
              </a:r>
            </a:p>
          </p:txBody>
        </p:sp>
      </p:grpSp>
      <p:grpSp>
        <p:nvGrpSpPr>
          <p:cNvPr id="20" name="组合 3"/>
          <p:cNvGrpSpPr>
            <a:grpSpLocks/>
          </p:cNvGrpSpPr>
          <p:nvPr/>
        </p:nvGrpSpPr>
        <p:grpSpPr bwMode="auto">
          <a:xfrm>
            <a:off x="3699880" y="1357317"/>
            <a:ext cx="1713355" cy="1164297"/>
            <a:chOff x="0" y="0"/>
            <a:chExt cx="2288830" cy="1551736"/>
          </a:xfrm>
        </p:grpSpPr>
        <p:pic>
          <p:nvPicPr>
            <p:cNvPr id="21"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07169" y="0"/>
              <a:ext cx="1074493" cy="1074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2" name="矩形 85"/>
            <p:cNvSpPr>
              <a:spLocks noChangeArrowheads="1"/>
            </p:cNvSpPr>
            <p:nvPr/>
          </p:nvSpPr>
          <p:spPr bwMode="auto">
            <a:xfrm>
              <a:off x="0" y="1189365"/>
              <a:ext cx="2288830" cy="362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386" tIns="43192" rIns="86386" bIns="4319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dirty="0">
                  <a:solidFill>
                    <a:schemeClr val="bg1"/>
                  </a:solidFill>
                  <a:latin typeface="微软雅黑" pitchFamily="34" charset="-122"/>
                  <a:ea typeface="微软雅黑" pitchFamily="34" charset="-122"/>
                  <a:sym typeface="Arial" pitchFamily="34" charset="0"/>
                </a:rPr>
                <a:t>单击添加文本</a:t>
              </a:r>
            </a:p>
          </p:txBody>
        </p:sp>
      </p:grpSp>
      <p:grpSp>
        <p:nvGrpSpPr>
          <p:cNvPr id="23" name="组合 1"/>
          <p:cNvGrpSpPr>
            <a:grpSpLocks/>
          </p:cNvGrpSpPr>
          <p:nvPr/>
        </p:nvGrpSpPr>
        <p:grpSpPr bwMode="auto">
          <a:xfrm>
            <a:off x="5489279" y="2807496"/>
            <a:ext cx="1712167" cy="1357440"/>
            <a:chOff x="0" y="0"/>
            <a:chExt cx="2288830" cy="1810902"/>
          </a:xfrm>
        </p:grpSpPr>
        <p:pic>
          <p:nvPicPr>
            <p:cNvPr id="24" name="Picture 40"/>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9547" y="0"/>
              <a:ext cx="1389736" cy="1389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5" name="矩形 85"/>
            <p:cNvSpPr>
              <a:spLocks noChangeArrowheads="1"/>
            </p:cNvSpPr>
            <p:nvPr/>
          </p:nvSpPr>
          <p:spPr bwMode="auto">
            <a:xfrm>
              <a:off x="0" y="1448180"/>
              <a:ext cx="2288830" cy="36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386" tIns="43192" rIns="86386" bIns="4319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dirty="0">
                  <a:solidFill>
                    <a:schemeClr val="bg1"/>
                  </a:solidFill>
                  <a:latin typeface="微软雅黑" pitchFamily="34" charset="-122"/>
                  <a:ea typeface="微软雅黑" pitchFamily="34" charset="-122"/>
                  <a:sym typeface="Arial" pitchFamily="34" charset="0"/>
                </a:rPr>
                <a:t>单击添加文本</a:t>
              </a:r>
            </a:p>
          </p:txBody>
        </p:sp>
      </p:grpSp>
      <p:grpSp>
        <p:nvGrpSpPr>
          <p:cNvPr id="39" name="组合 38"/>
          <p:cNvGrpSpPr/>
          <p:nvPr/>
        </p:nvGrpSpPr>
        <p:grpSpPr>
          <a:xfrm>
            <a:off x="92568" y="2748195"/>
            <a:ext cx="1675333" cy="1243021"/>
            <a:chOff x="83344" y="2745582"/>
            <a:chExt cx="1678781" cy="1243021"/>
          </a:xfrm>
        </p:grpSpPr>
        <p:sp>
          <p:nvSpPr>
            <p:cNvPr id="15" name="矩形 85"/>
            <p:cNvSpPr>
              <a:spLocks noChangeArrowheads="1"/>
            </p:cNvSpPr>
            <p:nvPr/>
          </p:nvSpPr>
          <p:spPr bwMode="auto">
            <a:xfrm>
              <a:off x="83344" y="2883694"/>
              <a:ext cx="1608336" cy="2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4790" tIns="32394" rIns="64790" bIns="3239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1500" dirty="0">
                <a:solidFill>
                  <a:schemeClr val="bg1">
                    <a:lumMod val="95000"/>
                  </a:schemeClr>
                </a:solidFill>
                <a:latin typeface="微软雅黑" pitchFamily="34" charset="-122"/>
                <a:ea typeface="微软雅黑" pitchFamily="34" charset="-122"/>
                <a:sym typeface="Arial" pitchFamily="34" charset="0"/>
              </a:endParaRPr>
            </a:p>
          </p:txBody>
        </p:sp>
        <p:sp>
          <p:nvSpPr>
            <p:cNvPr id="16" name="文本框 13"/>
            <p:cNvSpPr>
              <a:spLocks noChangeArrowheads="1"/>
            </p:cNvSpPr>
            <p:nvPr/>
          </p:nvSpPr>
          <p:spPr bwMode="auto">
            <a:xfrm>
              <a:off x="92869" y="3198019"/>
              <a:ext cx="1669256" cy="790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0" tIns="25709" rIns="51420"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4" name="等腰三角形 15"/>
            <p:cNvSpPr>
              <a:spLocks noChangeArrowheads="1"/>
            </p:cNvSpPr>
            <p:nvPr/>
          </p:nvSpPr>
          <p:spPr bwMode="auto">
            <a:xfrm flipV="1">
              <a:off x="852488" y="2745582"/>
              <a:ext cx="154781" cy="103585"/>
            </a:xfrm>
            <a:prstGeom prst="triangle">
              <a:avLst>
                <a:gd name="adj" fmla="val 50000"/>
              </a:avLst>
            </a:prstGeom>
            <a:solidFill>
              <a:schemeClr val="bg1"/>
            </a:solidFill>
            <a:ln>
              <a:noFill/>
            </a:ln>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grpSp>
      <p:grpSp>
        <p:nvGrpSpPr>
          <p:cNvPr id="40" name="组合 39"/>
          <p:cNvGrpSpPr/>
          <p:nvPr/>
        </p:nvGrpSpPr>
        <p:grpSpPr>
          <a:xfrm>
            <a:off x="1937809" y="1147996"/>
            <a:ext cx="1675333" cy="1375172"/>
            <a:chOff x="1932385" y="1145382"/>
            <a:chExt cx="1678781" cy="1375172"/>
          </a:xfrm>
          <a:solidFill>
            <a:srgbClr val="FF5B5F"/>
          </a:solidFill>
        </p:grpSpPr>
        <p:sp>
          <p:nvSpPr>
            <p:cNvPr id="26" name="矩形 85"/>
            <p:cNvSpPr>
              <a:spLocks noChangeArrowheads="1"/>
            </p:cNvSpPr>
            <p:nvPr/>
          </p:nvSpPr>
          <p:spPr bwMode="auto">
            <a:xfrm>
              <a:off x="1932385" y="1145382"/>
              <a:ext cx="1678781" cy="296253"/>
            </a:xfrm>
            <a:prstGeom prst="rect">
              <a:avLst/>
            </a:prstGeom>
            <a:noFill/>
            <a:ln>
              <a:noFill/>
            </a:ln>
            <a:extLst>
              <a:ext uri="{91240B29-F687-4F45-9708-019B960494DF}">
                <a14:hiddenLine xmlns:a14="http://schemas.microsoft.com/office/drawing/2010/main" w="9525">
                  <a:solidFill>
                    <a:srgbClr val="000000"/>
                  </a:solidFill>
                  <a:bevel/>
                  <a:headEnd/>
                  <a:tailEnd/>
                </a14:hiddenLine>
              </a:ext>
            </a:extLst>
          </p:spPr>
          <p:txBody>
            <a:bodyPr wrap="square" lIns="64790" tIns="32394" rIns="64790" bIns="3239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1500" dirty="0">
                <a:solidFill>
                  <a:schemeClr val="bg1">
                    <a:lumMod val="95000"/>
                  </a:schemeClr>
                </a:solidFill>
                <a:latin typeface="微软雅黑" pitchFamily="34" charset="-122"/>
                <a:ea typeface="微软雅黑" pitchFamily="34" charset="-122"/>
                <a:sym typeface="Arial" pitchFamily="34" charset="0"/>
              </a:endParaRPr>
            </a:p>
          </p:txBody>
        </p:sp>
        <p:sp>
          <p:nvSpPr>
            <p:cNvPr id="27" name="文本框 13"/>
            <p:cNvSpPr>
              <a:spLocks noChangeArrowheads="1"/>
            </p:cNvSpPr>
            <p:nvPr/>
          </p:nvSpPr>
          <p:spPr bwMode="auto">
            <a:xfrm>
              <a:off x="1941910" y="1459707"/>
              <a:ext cx="1669256" cy="94062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51420" tIns="25709" rIns="51420"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a:p>
              <a:pPr algn="just" fontAlgn="base">
                <a:spcBef>
                  <a:spcPct val="0"/>
                </a:spcBef>
                <a:spcAft>
                  <a:spcPct val="0"/>
                </a:spcAft>
              </a:pPr>
              <a:endParaRPr lang="zh-CN" altLang="en-US" sz="975" dirty="0">
                <a:solidFill>
                  <a:schemeClr val="bg1">
                    <a:lumMod val="95000"/>
                  </a:schemeClr>
                </a:solidFill>
                <a:latin typeface="微软雅黑" pitchFamily="34" charset="-122"/>
                <a:ea typeface="微软雅黑" pitchFamily="34" charset="-122"/>
                <a:cs typeface="方正兰亭纤黑简体"/>
              </a:endParaRPr>
            </a:p>
          </p:txBody>
        </p:sp>
        <p:sp>
          <p:nvSpPr>
            <p:cNvPr id="35" name="等腰三角形 15"/>
            <p:cNvSpPr>
              <a:spLocks noChangeArrowheads="1"/>
            </p:cNvSpPr>
            <p:nvPr/>
          </p:nvSpPr>
          <p:spPr bwMode="auto">
            <a:xfrm rot="10800000" flipV="1">
              <a:off x="2687241" y="2416969"/>
              <a:ext cx="154781" cy="103585"/>
            </a:xfrm>
            <a:prstGeom prst="triangle">
              <a:avLst>
                <a:gd name="adj" fmla="val 50000"/>
              </a:avLst>
            </a:prstGeom>
            <a:solidFill>
              <a:schemeClr val="bg1"/>
            </a:solidFill>
            <a:ln>
              <a:noFill/>
            </a:ln>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grpSp>
      <p:grpSp>
        <p:nvGrpSpPr>
          <p:cNvPr id="41" name="组合 40"/>
          <p:cNvGrpSpPr/>
          <p:nvPr/>
        </p:nvGrpSpPr>
        <p:grpSpPr>
          <a:xfrm>
            <a:off x="3742650" y="2748195"/>
            <a:ext cx="1675334" cy="1243021"/>
            <a:chOff x="3740943" y="2745582"/>
            <a:chExt cx="1678782" cy="1243021"/>
          </a:xfrm>
        </p:grpSpPr>
        <p:sp>
          <p:nvSpPr>
            <p:cNvPr id="28" name="矩形 85"/>
            <p:cNvSpPr>
              <a:spLocks noChangeArrowheads="1"/>
            </p:cNvSpPr>
            <p:nvPr/>
          </p:nvSpPr>
          <p:spPr bwMode="auto">
            <a:xfrm>
              <a:off x="3740943" y="2883694"/>
              <a:ext cx="1678781" cy="2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4790" tIns="32394" rIns="64790" bIns="3239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1500" dirty="0">
                <a:solidFill>
                  <a:schemeClr val="bg1">
                    <a:lumMod val="95000"/>
                  </a:schemeClr>
                </a:solidFill>
                <a:latin typeface="微软雅黑" pitchFamily="34" charset="-122"/>
                <a:ea typeface="微软雅黑" pitchFamily="34" charset="-122"/>
                <a:sym typeface="Arial" pitchFamily="34" charset="0"/>
              </a:endParaRPr>
            </a:p>
          </p:txBody>
        </p:sp>
        <p:sp>
          <p:nvSpPr>
            <p:cNvPr id="29" name="文本框 13"/>
            <p:cNvSpPr>
              <a:spLocks noChangeArrowheads="1"/>
            </p:cNvSpPr>
            <p:nvPr/>
          </p:nvSpPr>
          <p:spPr bwMode="auto">
            <a:xfrm>
              <a:off x="3750469" y="3198019"/>
              <a:ext cx="1669256" cy="790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0" tIns="25709" rIns="51420"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6" name="等腰三角形 15"/>
            <p:cNvSpPr>
              <a:spLocks noChangeArrowheads="1"/>
            </p:cNvSpPr>
            <p:nvPr/>
          </p:nvSpPr>
          <p:spPr bwMode="auto">
            <a:xfrm flipV="1">
              <a:off x="4479132" y="2745582"/>
              <a:ext cx="154781" cy="103585"/>
            </a:xfrm>
            <a:prstGeom prst="triangle">
              <a:avLst>
                <a:gd name="adj" fmla="val 50000"/>
              </a:avLst>
            </a:prstGeom>
            <a:solidFill>
              <a:schemeClr val="bg1"/>
            </a:solidFill>
            <a:ln>
              <a:noFill/>
            </a:ln>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grpSp>
      <p:grpSp>
        <p:nvGrpSpPr>
          <p:cNvPr id="42" name="组合 41"/>
          <p:cNvGrpSpPr/>
          <p:nvPr/>
        </p:nvGrpSpPr>
        <p:grpSpPr>
          <a:xfrm>
            <a:off x="5526110" y="1147996"/>
            <a:ext cx="1676520" cy="1375172"/>
            <a:chOff x="5528073" y="1145382"/>
            <a:chExt cx="1679971" cy="1375172"/>
          </a:xfrm>
        </p:grpSpPr>
        <p:sp>
          <p:nvSpPr>
            <p:cNvPr id="32" name="矩形 85"/>
            <p:cNvSpPr>
              <a:spLocks noChangeArrowheads="1"/>
            </p:cNvSpPr>
            <p:nvPr/>
          </p:nvSpPr>
          <p:spPr bwMode="auto">
            <a:xfrm>
              <a:off x="5528073" y="1145382"/>
              <a:ext cx="1678782" cy="2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4790" tIns="32394" rIns="64790" bIns="3239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1500" dirty="0">
                <a:solidFill>
                  <a:schemeClr val="bg1">
                    <a:lumMod val="95000"/>
                  </a:schemeClr>
                </a:solidFill>
                <a:latin typeface="微软雅黑" pitchFamily="34" charset="-122"/>
                <a:ea typeface="微软雅黑" pitchFamily="34" charset="-122"/>
                <a:sym typeface="Arial" pitchFamily="34" charset="0"/>
              </a:endParaRPr>
            </a:p>
          </p:txBody>
        </p:sp>
        <p:sp>
          <p:nvSpPr>
            <p:cNvPr id="33" name="文本框 13"/>
            <p:cNvSpPr>
              <a:spLocks noChangeArrowheads="1"/>
            </p:cNvSpPr>
            <p:nvPr/>
          </p:nvSpPr>
          <p:spPr bwMode="auto">
            <a:xfrm>
              <a:off x="5538788" y="1459707"/>
              <a:ext cx="1669256" cy="790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0" tIns="25709" rIns="51420"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7" name="等腰三角形 15"/>
            <p:cNvSpPr>
              <a:spLocks noChangeArrowheads="1"/>
            </p:cNvSpPr>
            <p:nvPr/>
          </p:nvSpPr>
          <p:spPr bwMode="auto">
            <a:xfrm rot="10800000" flipV="1">
              <a:off x="6271022" y="2416969"/>
              <a:ext cx="155972" cy="103585"/>
            </a:xfrm>
            <a:prstGeom prst="triangle">
              <a:avLst>
                <a:gd name="adj" fmla="val 50000"/>
              </a:avLst>
            </a:prstGeom>
            <a:solidFill>
              <a:schemeClr val="bg1"/>
            </a:solidFill>
            <a:ln>
              <a:noFill/>
            </a:ln>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grpSp>
      <p:grpSp>
        <p:nvGrpSpPr>
          <p:cNvPr id="43" name="组合 42"/>
          <p:cNvGrpSpPr/>
          <p:nvPr/>
        </p:nvGrpSpPr>
        <p:grpSpPr>
          <a:xfrm>
            <a:off x="7395119" y="2748195"/>
            <a:ext cx="1739495" cy="1243021"/>
            <a:chOff x="7400925" y="2745582"/>
            <a:chExt cx="1743075" cy="1243021"/>
          </a:xfrm>
        </p:grpSpPr>
        <p:sp>
          <p:nvSpPr>
            <p:cNvPr id="30" name="矩形 85"/>
            <p:cNvSpPr>
              <a:spLocks noChangeArrowheads="1"/>
            </p:cNvSpPr>
            <p:nvPr/>
          </p:nvSpPr>
          <p:spPr bwMode="auto">
            <a:xfrm>
              <a:off x="7400925" y="2883694"/>
              <a:ext cx="1743075" cy="29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4790" tIns="32394" rIns="64790" bIns="3239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lumMod val="95000"/>
                    </a:schemeClr>
                  </a:solidFill>
                  <a:latin typeface="微软雅黑" pitchFamily="34" charset="-122"/>
                  <a:ea typeface="微软雅黑" pitchFamily="34" charset="-122"/>
                  <a:sym typeface="方正兰亭黑_GBK" pitchFamily="2" charset="-122"/>
                </a:rPr>
                <a:t>添加项目名称</a:t>
              </a:r>
              <a:endParaRPr lang="zh-CN" altLang="en-US" sz="1500" dirty="0">
                <a:solidFill>
                  <a:schemeClr val="bg1">
                    <a:lumMod val="95000"/>
                  </a:schemeClr>
                </a:solidFill>
                <a:latin typeface="微软雅黑" pitchFamily="34" charset="-122"/>
                <a:ea typeface="微软雅黑" pitchFamily="34" charset="-122"/>
                <a:sym typeface="Arial" pitchFamily="34" charset="0"/>
              </a:endParaRPr>
            </a:p>
          </p:txBody>
        </p:sp>
        <p:sp>
          <p:nvSpPr>
            <p:cNvPr id="31" name="文本框 13"/>
            <p:cNvSpPr>
              <a:spLocks noChangeArrowheads="1"/>
            </p:cNvSpPr>
            <p:nvPr/>
          </p:nvSpPr>
          <p:spPr bwMode="auto">
            <a:xfrm>
              <a:off x="7411642" y="3198019"/>
              <a:ext cx="1669256" cy="790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0" tIns="25709" rIns="51420"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8" name="等腰三角形 15"/>
            <p:cNvSpPr>
              <a:spLocks noChangeArrowheads="1"/>
            </p:cNvSpPr>
            <p:nvPr/>
          </p:nvSpPr>
          <p:spPr bwMode="auto">
            <a:xfrm flipV="1">
              <a:off x="8124826" y="2745582"/>
              <a:ext cx="155972" cy="103585"/>
            </a:xfrm>
            <a:prstGeom prst="triangle">
              <a:avLst>
                <a:gd name="adj" fmla="val 50000"/>
              </a:avLst>
            </a:prstGeom>
            <a:solidFill>
              <a:schemeClr val="bg1"/>
            </a:solidFill>
            <a:ln>
              <a:noFill/>
            </a:ln>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grpSp>
      <p:sp>
        <p:nvSpPr>
          <p:cNvPr id="45" name="TextBox 44"/>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成功项目展示</a:t>
            </a:r>
          </a:p>
        </p:txBody>
      </p:sp>
    </p:spTree>
    <p:extLst>
      <p:ext uri="{BB962C8B-B14F-4D97-AF65-F5344CB8AC3E}">
        <p14:creationId xmlns:p14="http://schemas.microsoft.com/office/powerpoint/2010/main" val="1587761143"/>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by="(-#ppt_w*2)" calcmode="lin" valueType="num">
                                      <p:cBhvr rctx="PPT">
                                        <p:cTn id="7" dur="250" autoRev="1" fill="hold">
                                          <p:stCondLst>
                                            <p:cond delay="0"/>
                                          </p:stCondLst>
                                        </p:cTn>
                                        <p:tgtEl>
                                          <p:spTgt spid="45"/>
                                        </p:tgtEl>
                                        <p:attrNameLst>
                                          <p:attrName>ppt_w</p:attrName>
                                        </p:attrNameLst>
                                      </p:cBhvr>
                                    </p:anim>
                                    <p:anim by="(#ppt_w*0.50)" calcmode="lin" valueType="num">
                                      <p:cBhvr>
                                        <p:cTn id="8" dur="250" decel="50000" autoRev="1" fill="hold">
                                          <p:stCondLst>
                                            <p:cond delay="0"/>
                                          </p:stCondLst>
                                        </p:cTn>
                                        <p:tgtEl>
                                          <p:spTgt spid="45"/>
                                        </p:tgtEl>
                                        <p:attrNameLst>
                                          <p:attrName>ppt_x</p:attrName>
                                        </p:attrNameLst>
                                      </p:cBhvr>
                                    </p:anim>
                                    <p:anim from="(-#ppt_h/2)" to="(#ppt_y)" calcmode="lin" valueType="num">
                                      <p:cBhvr>
                                        <p:cTn id="9" dur="500" fill="hold">
                                          <p:stCondLst>
                                            <p:cond delay="0"/>
                                          </p:stCondLst>
                                        </p:cTn>
                                        <p:tgtEl>
                                          <p:spTgt spid="45"/>
                                        </p:tgtEl>
                                        <p:attrNameLst>
                                          <p:attrName>ppt_y</p:attrName>
                                        </p:attrNameLst>
                                      </p:cBhvr>
                                    </p:anim>
                                    <p:animRot by="21600000">
                                      <p:cBhvr>
                                        <p:cTn id="10" dur="500" fill="hold">
                                          <p:stCondLst>
                                            <p:cond delay="0"/>
                                          </p:stCondLst>
                                        </p:cTn>
                                        <p:tgtEl>
                                          <p:spTgt spid="45"/>
                                        </p:tgtEl>
                                        <p:attrNameLst>
                                          <p:attrName>r</p:attrName>
                                        </p:attrNameLst>
                                      </p:cBhvr>
                                    </p:animRot>
                                  </p:childTnLst>
                                </p:cTn>
                              </p:par>
                            </p:childTnLst>
                          </p:cTn>
                        </p:par>
                        <p:par>
                          <p:cTn id="11" fill="hold">
                            <p:stCondLst>
                              <p:cond delay="750"/>
                            </p:stCondLst>
                            <p:childTnLst>
                              <p:par>
                                <p:cTn id="12" presetID="49" presetClass="entr" presetSubtype="0" decel="10000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 calcmode="lin" valueType="num">
                                      <p:cBhvr>
                                        <p:cTn id="16" dur="500" fill="hold"/>
                                        <p:tgtEl>
                                          <p:spTgt spid="2"/>
                                        </p:tgtEl>
                                        <p:attrNameLst>
                                          <p:attrName>style.rotation</p:attrName>
                                        </p:attrNameLst>
                                      </p:cBhvr>
                                      <p:tavLst>
                                        <p:tav tm="0">
                                          <p:val>
                                            <p:fltVal val="360"/>
                                          </p:val>
                                        </p:tav>
                                        <p:tav tm="100000">
                                          <p:val>
                                            <p:fltVal val="0"/>
                                          </p:val>
                                        </p:tav>
                                      </p:tavLst>
                                    </p:anim>
                                    <p:animEffect>
                                      <p:cBhvr>
                                        <p:cTn id="17" dur="500"/>
                                        <p:tgtEl>
                                          <p:spTgt spid="2"/>
                                        </p:tgtEl>
                                      </p:cBhvr>
                                    </p:animEffect>
                                  </p:childTnLst>
                                </p:cTn>
                              </p:par>
                              <p:par>
                                <p:cTn id="18" presetID="49" presetClass="entr" presetSubtype="0" decel="10000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style.rotation</p:attrName>
                                        </p:attrNameLst>
                                      </p:cBhvr>
                                      <p:tavLst>
                                        <p:tav tm="0">
                                          <p:val>
                                            <p:fltVal val="360"/>
                                          </p:val>
                                        </p:tav>
                                        <p:tav tm="100000">
                                          <p:val>
                                            <p:fltVal val="0"/>
                                          </p:val>
                                        </p:tav>
                                      </p:tavLst>
                                    </p:anim>
                                    <p:animEffect>
                                      <p:cBhvr>
                                        <p:cTn id="23" dur="500"/>
                                        <p:tgtEl>
                                          <p:spTgt spid="3"/>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 calcmode="lin" valueType="num">
                                      <p:cBhvr>
                                        <p:cTn id="28" dur="500" fill="hold"/>
                                        <p:tgtEl>
                                          <p:spTgt spid="4"/>
                                        </p:tgtEl>
                                        <p:attrNameLst>
                                          <p:attrName>style.rotation</p:attrName>
                                        </p:attrNameLst>
                                      </p:cBhvr>
                                      <p:tavLst>
                                        <p:tav tm="0">
                                          <p:val>
                                            <p:fltVal val="360"/>
                                          </p:val>
                                        </p:tav>
                                        <p:tav tm="100000">
                                          <p:val>
                                            <p:fltVal val="0"/>
                                          </p:val>
                                        </p:tav>
                                      </p:tavLst>
                                    </p:anim>
                                    <p:animEffect>
                                      <p:cBhvr>
                                        <p:cTn id="29" dur="500"/>
                                        <p:tgtEl>
                                          <p:spTgt spid="4"/>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style.rotation</p:attrName>
                                        </p:attrNameLst>
                                      </p:cBhvr>
                                      <p:tavLst>
                                        <p:tav tm="0">
                                          <p:val>
                                            <p:fltVal val="360"/>
                                          </p:val>
                                        </p:tav>
                                        <p:tav tm="100000">
                                          <p:val>
                                            <p:fltVal val="0"/>
                                          </p:val>
                                        </p:tav>
                                      </p:tavLst>
                                    </p:anim>
                                    <p:animEffect>
                                      <p:cBhvr>
                                        <p:cTn id="35" dur="500"/>
                                        <p:tgtEl>
                                          <p:spTgt spid="5"/>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 calcmode="lin" valueType="num">
                                      <p:cBhvr>
                                        <p:cTn id="40" dur="500" fill="hold"/>
                                        <p:tgtEl>
                                          <p:spTgt spid="6"/>
                                        </p:tgtEl>
                                        <p:attrNameLst>
                                          <p:attrName>style.rotation</p:attrName>
                                        </p:attrNameLst>
                                      </p:cBhvr>
                                      <p:tavLst>
                                        <p:tav tm="0">
                                          <p:val>
                                            <p:fltVal val="360"/>
                                          </p:val>
                                        </p:tav>
                                        <p:tav tm="100000">
                                          <p:val>
                                            <p:fltVal val="0"/>
                                          </p:val>
                                        </p:tav>
                                      </p:tavLst>
                                    </p:anim>
                                    <p:animEffect>
                                      <p:cBhvr>
                                        <p:cTn id="41" dur="500"/>
                                        <p:tgtEl>
                                          <p:spTgt spid="6"/>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 calcmode="lin" valueType="num">
                                      <p:cBhvr>
                                        <p:cTn id="46" dur="500" fill="hold"/>
                                        <p:tgtEl>
                                          <p:spTgt spid="17"/>
                                        </p:tgtEl>
                                        <p:attrNameLst>
                                          <p:attrName>style.rotation</p:attrName>
                                        </p:attrNameLst>
                                      </p:cBhvr>
                                      <p:tavLst>
                                        <p:tav tm="0">
                                          <p:val>
                                            <p:fltVal val="360"/>
                                          </p:val>
                                        </p:tav>
                                        <p:tav tm="100000">
                                          <p:val>
                                            <p:fltVal val="0"/>
                                          </p:val>
                                        </p:tav>
                                      </p:tavLst>
                                    </p:anim>
                                    <p:animEffect>
                                      <p:cBhvr>
                                        <p:cTn id="47" dur="500"/>
                                        <p:tgtEl>
                                          <p:spTgt spid="17"/>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 calcmode="lin" valueType="num">
                                      <p:cBhvr>
                                        <p:cTn id="52" dur="500" fill="hold"/>
                                        <p:tgtEl>
                                          <p:spTgt spid="14"/>
                                        </p:tgtEl>
                                        <p:attrNameLst>
                                          <p:attrName>style.rotation</p:attrName>
                                        </p:attrNameLst>
                                      </p:cBhvr>
                                      <p:tavLst>
                                        <p:tav tm="0">
                                          <p:val>
                                            <p:fltVal val="360"/>
                                          </p:val>
                                        </p:tav>
                                        <p:tav tm="100000">
                                          <p:val>
                                            <p:fltVal val="0"/>
                                          </p:val>
                                        </p:tav>
                                      </p:tavLst>
                                    </p:anim>
                                    <p:animEffect>
                                      <p:cBhvr>
                                        <p:cTn id="53" dur="500"/>
                                        <p:tgtEl>
                                          <p:spTgt spid="14"/>
                                        </p:tgtEl>
                                      </p:cBhvr>
                                    </p:animEffect>
                                  </p:childTnLst>
                                </p:cTn>
                              </p:par>
                              <p:par>
                                <p:cTn id="54" presetID="49" presetClass="entr" presetSubtype="0" decel="10000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 calcmode="lin" valueType="num">
                                      <p:cBhvr>
                                        <p:cTn id="58" dur="500" fill="hold"/>
                                        <p:tgtEl>
                                          <p:spTgt spid="20"/>
                                        </p:tgtEl>
                                        <p:attrNameLst>
                                          <p:attrName>style.rotation</p:attrName>
                                        </p:attrNameLst>
                                      </p:cBhvr>
                                      <p:tavLst>
                                        <p:tav tm="0">
                                          <p:val>
                                            <p:fltVal val="360"/>
                                          </p:val>
                                        </p:tav>
                                        <p:tav tm="100000">
                                          <p:val>
                                            <p:fltVal val="0"/>
                                          </p:val>
                                        </p:tav>
                                      </p:tavLst>
                                    </p:anim>
                                    <p:animEffect>
                                      <p:cBhvr>
                                        <p:cTn id="59" dur="500"/>
                                        <p:tgtEl>
                                          <p:spTgt spid="20"/>
                                        </p:tgtEl>
                                      </p:cBhvr>
                                    </p:animEffect>
                                  </p:childTnLst>
                                </p:cTn>
                              </p:par>
                              <p:par>
                                <p:cTn id="60" presetID="49" presetClass="entr" presetSubtype="0" decel="100000"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 calcmode="lin" valueType="num">
                                      <p:cBhvr>
                                        <p:cTn id="64" dur="500" fill="hold"/>
                                        <p:tgtEl>
                                          <p:spTgt spid="23"/>
                                        </p:tgtEl>
                                        <p:attrNameLst>
                                          <p:attrName>style.rotation</p:attrName>
                                        </p:attrNameLst>
                                      </p:cBhvr>
                                      <p:tavLst>
                                        <p:tav tm="0">
                                          <p:val>
                                            <p:fltVal val="360"/>
                                          </p:val>
                                        </p:tav>
                                        <p:tav tm="100000">
                                          <p:val>
                                            <p:fltVal val="0"/>
                                          </p:val>
                                        </p:tav>
                                      </p:tavLst>
                                    </p:anim>
                                    <p:animEffect>
                                      <p:cBhvr>
                                        <p:cTn id="65" dur="500"/>
                                        <p:tgtEl>
                                          <p:spTgt spid="23"/>
                                        </p:tgtEl>
                                      </p:cBhvr>
                                    </p:animEffect>
                                  </p:childTnLst>
                                </p:cTn>
                              </p:par>
                              <p:par>
                                <p:cTn id="66" presetID="49" presetClass="entr" presetSubtype="0" decel="100000" fill="hold"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 calcmode="lin" valueType="num">
                                      <p:cBhvr>
                                        <p:cTn id="70" dur="500" fill="hold"/>
                                        <p:tgtEl>
                                          <p:spTgt spid="13"/>
                                        </p:tgtEl>
                                        <p:attrNameLst>
                                          <p:attrName>style.rotation</p:attrName>
                                        </p:attrNameLst>
                                      </p:cBhvr>
                                      <p:tavLst>
                                        <p:tav tm="0">
                                          <p:val>
                                            <p:fltVal val="360"/>
                                          </p:val>
                                        </p:tav>
                                        <p:tav tm="100000">
                                          <p:val>
                                            <p:fltVal val="0"/>
                                          </p:val>
                                        </p:tav>
                                      </p:tavLst>
                                    </p:anim>
                                    <p:animEffect>
                                      <p:cBhvr>
                                        <p:cTn id="71" dur="500"/>
                                        <p:tgtEl>
                                          <p:spTgt spid="13"/>
                                        </p:tgtEl>
                                      </p:cBhvr>
                                    </p:animEffect>
                                  </p:childTnLst>
                                </p:cTn>
                              </p:par>
                            </p:childTnLst>
                          </p:cTn>
                        </p:par>
                        <p:par>
                          <p:cTn id="72" fill="hold">
                            <p:stCondLst>
                              <p:cond delay="1250"/>
                            </p:stCondLst>
                            <p:childTnLst>
                              <p:par>
                                <p:cTn id="73" presetID="2" presetClass="entr" presetSubtype="4" fill="hold" grpId="0" nodeType="afterEffect">
                                  <p:stCondLst>
                                    <p:cond delay="25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ppt_x</p:attrName>
                                        </p:attrNameLst>
                                      </p:cBhvr>
                                      <p:tavLst>
                                        <p:tav tm="0">
                                          <p:val>
                                            <p:strVal val="#ppt_x"/>
                                          </p:val>
                                        </p:tav>
                                        <p:tav tm="100000">
                                          <p:val>
                                            <p:strVal val="#ppt_x"/>
                                          </p:val>
                                        </p:tav>
                                      </p:tavLst>
                                    </p:anim>
                                    <p:anim calcmode="lin" valueType="num">
                                      <p:cBhvr>
                                        <p:cTn id="76" dur="500" fill="hold"/>
                                        <p:tgtEl>
                                          <p:spTgt spid="7"/>
                                        </p:tgtEl>
                                        <p:attrNameLst>
                                          <p:attrName>ppt_y</p:attrName>
                                        </p:attrNameLst>
                                      </p:cBhvr>
                                      <p:tavLst>
                                        <p:tav tm="0">
                                          <p:val>
                                            <p:strVal val="1+#ppt_h/2"/>
                                          </p:val>
                                        </p:tav>
                                        <p:tav tm="100000">
                                          <p:val>
                                            <p:strVal val="#ppt_y"/>
                                          </p:val>
                                        </p:tav>
                                      </p:tavLst>
                                    </p:anim>
                                  </p:childTnLst>
                                </p:cTn>
                              </p:par>
                            </p:childTnLst>
                          </p:cTn>
                        </p:par>
                        <p:par>
                          <p:cTn id="77" fill="hold">
                            <p:stCondLst>
                              <p:cond delay="2000"/>
                            </p:stCondLst>
                            <p:childTnLst>
                              <p:par>
                                <p:cTn id="78" presetID="16" presetClass="entr" presetSubtype="21"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barn(inVertical)">
                                      <p:cBhvr>
                                        <p:cTn id="80" dur="500"/>
                                        <p:tgtEl>
                                          <p:spTgt spid="39"/>
                                        </p:tgtEl>
                                      </p:cBhvr>
                                    </p:animEffect>
                                  </p:childTnLst>
                                </p:cTn>
                              </p:par>
                            </p:childTnLst>
                          </p:cTn>
                        </p:par>
                        <p:par>
                          <p:cTn id="81" fill="hold">
                            <p:stCondLst>
                              <p:cond delay="2500"/>
                            </p:stCondLst>
                            <p:childTnLst>
                              <p:par>
                                <p:cTn id="82" presetID="2" presetClass="entr" presetSubtype="1" fill="hold" grpId="0" nodeType="afterEffect">
                                  <p:stCondLst>
                                    <p:cond delay="0"/>
                                  </p:stCondLst>
                                  <p:childTnLst>
                                    <p:set>
                                      <p:cBhvr>
                                        <p:cTn id="83" dur="1" fill="hold">
                                          <p:stCondLst>
                                            <p:cond delay="0"/>
                                          </p:stCondLst>
                                        </p:cTn>
                                        <p:tgtEl>
                                          <p:spTgt spid="8"/>
                                        </p:tgtEl>
                                        <p:attrNameLst>
                                          <p:attrName>style.visibility</p:attrName>
                                        </p:attrNameLst>
                                      </p:cBhvr>
                                      <p:to>
                                        <p:strVal val="visible"/>
                                      </p:to>
                                    </p:set>
                                    <p:anim calcmode="lin" valueType="num">
                                      <p:cBhvr>
                                        <p:cTn id="84" dur="500" fill="hold"/>
                                        <p:tgtEl>
                                          <p:spTgt spid="8"/>
                                        </p:tgtEl>
                                        <p:attrNameLst>
                                          <p:attrName>ppt_x</p:attrName>
                                        </p:attrNameLst>
                                      </p:cBhvr>
                                      <p:tavLst>
                                        <p:tav tm="0">
                                          <p:val>
                                            <p:strVal val="#ppt_x"/>
                                          </p:val>
                                        </p:tav>
                                        <p:tav tm="100000">
                                          <p:val>
                                            <p:strVal val="#ppt_x"/>
                                          </p:val>
                                        </p:tav>
                                      </p:tavLst>
                                    </p:anim>
                                    <p:anim calcmode="lin" valueType="num">
                                      <p:cBhvr>
                                        <p:cTn id="85" dur="500" fill="hold"/>
                                        <p:tgtEl>
                                          <p:spTgt spid="8"/>
                                        </p:tgtEl>
                                        <p:attrNameLst>
                                          <p:attrName>ppt_y</p:attrName>
                                        </p:attrNameLst>
                                      </p:cBhvr>
                                      <p:tavLst>
                                        <p:tav tm="0">
                                          <p:val>
                                            <p:strVal val="0-#ppt_h/2"/>
                                          </p:val>
                                        </p:tav>
                                        <p:tav tm="100000">
                                          <p:val>
                                            <p:strVal val="#ppt_y"/>
                                          </p:val>
                                        </p:tav>
                                      </p:tavLst>
                                    </p:anim>
                                  </p:childTnLst>
                                </p:cTn>
                              </p:par>
                            </p:childTnLst>
                          </p:cTn>
                        </p:par>
                        <p:par>
                          <p:cTn id="86" fill="hold">
                            <p:stCondLst>
                              <p:cond delay="3000"/>
                            </p:stCondLst>
                            <p:childTnLst>
                              <p:par>
                                <p:cTn id="87" presetID="16" presetClass="entr" presetSubtype="21" fill="hold" nodeType="after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barn(inVertical)">
                                      <p:cBhvr>
                                        <p:cTn id="89" dur="500"/>
                                        <p:tgtEl>
                                          <p:spTgt spid="40"/>
                                        </p:tgtEl>
                                      </p:cBhvr>
                                    </p:animEffect>
                                  </p:childTnLst>
                                </p:cTn>
                              </p:par>
                            </p:childTnLst>
                          </p:cTn>
                        </p:par>
                        <p:par>
                          <p:cTn id="90" fill="hold">
                            <p:stCondLst>
                              <p:cond delay="3500"/>
                            </p:stCondLst>
                            <p:childTnLst>
                              <p:par>
                                <p:cTn id="91" presetID="2" presetClass="entr" presetSubtype="4" fill="hold" grpId="0" nodeType="afterEffect">
                                  <p:stCondLst>
                                    <p:cond delay="0"/>
                                  </p:stCondLst>
                                  <p:childTnLst>
                                    <p:set>
                                      <p:cBhvr>
                                        <p:cTn id="92" dur="1" fill="hold">
                                          <p:stCondLst>
                                            <p:cond delay="0"/>
                                          </p:stCondLst>
                                        </p:cTn>
                                        <p:tgtEl>
                                          <p:spTgt spid="9"/>
                                        </p:tgtEl>
                                        <p:attrNameLst>
                                          <p:attrName>style.visibility</p:attrName>
                                        </p:attrNameLst>
                                      </p:cBhvr>
                                      <p:to>
                                        <p:strVal val="visible"/>
                                      </p:to>
                                    </p:set>
                                    <p:anim calcmode="lin" valueType="num">
                                      <p:cBhvr>
                                        <p:cTn id="93" dur="500" fill="hold"/>
                                        <p:tgtEl>
                                          <p:spTgt spid="9"/>
                                        </p:tgtEl>
                                        <p:attrNameLst>
                                          <p:attrName>ppt_x</p:attrName>
                                        </p:attrNameLst>
                                      </p:cBhvr>
                                      <p:tavLst>
                                        <p:tav tm="0">
                                          <p:val>
                                            <p:strVal val="#ppt_x"/>
                                          </p:val>
                                        </p:tav>
                                        <p:tav tm="100000">
                                          <p:val>
                                            <p:strVal val="#ppt_x"/>
                                          </p:val>
                                        </p:tav>
                                      </p:tavLst>
                                    </p:anim>
                                    <p:anim calcmode="lin" valueType="num">
                                      <p:cBhvr>
                                        <p:cTn id="94" dur="500" fill="hold"/>
                                        <p:tgtEl>
                                          <p:spTgt spid="9"/>
                                        </p:tgtEl>
                                        <p:attrNameLst>
                                          <p:attrName>ppt_y</p:attrName>
                                        </p:attrNameLst>
                                      </p:cBhvr>
                                      <p:tavLst>
                                        <p:tav tm="0">
                                          <p:val>
                                            <p:strVal val="1+#ppt_h/2"/>
                                          </p:val>
                                        </p:tav>
                                        <p:tav tm="100000">
                                          <p:val>
                                            <p:strVal val="#ppt_y"/>
                                          </p:val>
                                        </p:tav>
                                      </p:tavLst>
                                    </p:anim>
                                  </p:childTnLst>
                                </p:cTn>
                              </p:par>
                            </p:childTnLst>
                          </p:cTn>
                        </p:par>
                        <p:par>
                          <p:cTn id="95" fill="hold">
                            <p:stCondLst>
                              <p:cond delay="4000"/>
                            </p:stCondLst>
                            <p:childTnLst>
                              <p:par>
                                <p:cTn id="96" presetID="16" presetClass="entr" presetSubtype="21" fill="hold" nodeType="afterEffect">
                                  <p:stCondLst>
                                    <p:cond delay="0"/>
                                  </p:stCondLst>
                                  <p:childTnLst>
                                    <p:set>
                                      <p:cBhvr>
                                        <p:cTn id="97" dur="1" fill="hold">
                                          <p:stCondLst>
                                            <p:cond delay="0"/>
                                          </p:stCondLst>
                                        </p:cTn>
                                        <p:tgtEl>
                                          <p:spTgt spid="41"/>
                                        </p:tgtEl>
                                        <p:attrNameLst>
                                          <p:attrName>style.visibility</p:attrName>
                                        </p:attrNameLst>
                                      </p:cBhvr>
                                      <p:to>
                                        <p:strVal val="visible"/>
                                      </p:to>
                                    </p:set>
                                    <p:animEffect transition="in" filter="barn(inVertical)">
                                      <p:cBhvr>
                                        <p:cTn id="98" dur="500"/>
                                        <p:tgtEl>
                                          <p:spTgt spid="41"/>
                                        </p:tgtEl>
                                      </p:cBhvr>
                                    </p:animEffect>
                                  </p:childTnLst>
                                </p:cTn>
                              </p:par>
                            </p:childTnLst>
                          </p:cTn>
                        </p:par>
                        <p:par>
                          <p:cTn id="99" fill="hold">
                            <p:stCondLst>
                              <p:cond delay="4500"/>
                            </p:stCondLst>
                            <p:childTnLst>
                              <p:par>
                                <p:cTn id="100" presetID="2" presetClass="entr" presetSubtype="1" fill="hold" grpId="0" nodeType="afterEffect">
                                  <p:stCondLst>
                                    <p:cond delay="0"/>
                                  </p:stCondLst>
                                  <p:childTnLst>
                                    <p:set>
                                      <p:cBhvr>
                                        <p:cTn id="101" dur="1" fill="hold">
                                          <p:stCondLst>
                                            <p:cond delay="0"/>
                                          </p:stCondLst>
                                        </p:cTn>
                                        <p:tgtEl>
                                          <p:spTgt spid="10"/>
                                        </p:tgtEl>
                                        <p:attrNameLst>
                                          <p:attrName>style.visibility</p:attrName>
                                        </p:attrNameLst>
                                      </p:cBhvr>
                                      <p:to>
                                        <p:strVal val="visible"/>
                                      </p:to>
                                    </p:set>
                                    <p:anim calcmode="lin" valueType="num">
                                      <p:cBhvr>
                                        <p:cTn id="102" dur="500" fill="hold"/>
                                        <p:tgtEl>
                                          <p:spTgt spid="10"/>
                                        </p:tgtEl>
                                        <p:attrNameLst>
                                          <p:attrName>ppt_x</p:attrName>
                                        </p:attrNameLst>
                                      </p:cBhvr>
                                      <p:tavLst>
                                        <p:tav tm="0">
                                          <p:val>
                                            <p:strVal val="#ppt_x"/>
                                          </p:val>
                                        </p:tav>
                                        <p:tav tm="100000">
                                          <p:val>
                                            <p:strVal val="#ppt_x"/>
                                          </p:val>
                                        </p:tav>
                                      </p:tavLst>
                                    </p:anim>
                                    <p:anim calcmode="lin" valueType="num">
                                      <p:cBhvr>
                                        <p:cTn id="103" dur="500" fill="hold"/>
                                        <p:tgtEl>
                                          <p:spTgt spid="10"/>
                                        </p:tgtEl>
                                        <p:attrNameLst>
                                          <p:attrName>ppt_y</p:attrName>
                                        </p:attrNameLst>
                                      </p:cBhvr>
                                      <p:tavLst>
                                        <p:tav tm="0">
                                          <p:val>
                                            <p:strVal val="0-#ppt_h/2"/>
                                          </p:val>
                                        </p:tav>
                                        <p:tav tm="100000">
                                          <p:val>
                                            <p:strVal val="#ppt_y"/>
                                          </p:val>
                                        </p:tav>
                                      </p:tavLst>
                                    </p:anim>
                                  </p:childTnLst>
                                </p:cTn>
                              </p:par>
                            </p:childTnLst>
                          </p:cTn>
                        </p:par>
                        <p:par>
                          <p:cTn id="104" fill="hold">
                            <p:stCondLst>
                              <p:cond delay="5000"/>
                            </p:stCondLst>
                            <p:childTnLst>
                              <p:par>
                                <p:cTn id="105" presetID="16" presetClass="entr" presetSubtype="21" fill="hold" nodeType="after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barn(inVertical)">
                                      <p:cBhvr>
                                        <p:cTn id="107" dur="500"/>
                                        <p:tgtEl>
                                          <p:spTgt spid="42"/>
                                        </p:tgtEl>
                                      </p:cBhvr>
                                    </p:animEffect>
                                  </p:childTnLst>
                                </p:cTn>
                              </p:par>
                            </p:childTnLst>
                          </p:cTn>
                        </p:par>
                        <p:par>
                          <p:cTn id="108" fill="hold">
                            <p:stCondLst>
                              <p:cond delay="5500"/>
                            </p:stCondLst>
                            <p:childTnLst>
                              <p:par>
                                <p:cTn id="109" presetID="2" presetClass="entr" presetSubtype="4" fill="hold" grpId="0" nodeType="afterEffect">
                                  <p:stCondLst>
                                    <p:cond delay="0"/>
                                  </p:stCondLst>
                                  <p:childTnLst>
                                    <p:set>
                                      <p:cBhvr>
                                        <p:cTn id="110" dur="1" fill="hold">
                                          <p:stCondLst>
                                            <p:cond delay="0"/>
                                          </p:stCondLst>
                                        </p:cTn>
                                        <p:tgtEl>
                                          <p:spTgt spid="11"/>
                                        </p:tgtEl>
                                        <p:attrNameLst>
                                          <p:attrName>style.visibility</p:attrName>
                                        </p:attrNameLst>
                                      </p:cBhvr>
                                      <p:to>
                                        <p:strVal val="visible"/>
                                      </p:to>
                                    </p:set>
                                    <p:anim calcmode="lin" valueType="num">
                                      <p:cBhvr>
                                        <p:cTn id="111" dur="500" fill="hold"/>
                                        <p:tgtEl>
                                          <p:spTgt spid="11"/>
                                        </p:tgtEl>
                                        <p:attrNameLst>
                                          <p:attrName>ppt_x</p:attrName>
                                        </p:attrNameLst>
                                      </p:cBhvr>
                                      <p:tavLst>
                                        <p:tav tm="0">
                                          <p:val>
                                            <p:strVal val="#ppt_x"/>
                                          </p:val>
                                        </p:tav>
                                        <p:tav tm="100000">
                                          <p:val>
                                            <p:strVal val="#ppt_x"/>
                                          </p:val>
                                        </p:tav>
                                      </p:tavLst>
                                    </p:anim>
                                    <p:anim calcmode="lin" valueType="num">
                                      <p:cBhvr>
                                        <p:cTn id="112" dur="500" fill="hold"/>
                                        <p:tgtEl>
                                          <p:spTgt spid="11"/>
                                        </p:tgtEl>
                                        <p:attrNameLst>
                                          <p:attrName>ppt_y</p:attrName>
                                        </p:attrNameLst>
                                      </p:cBhvr>
                                      <p:tavLst>
                                        <p:tav tm="0">
                                          <p:val>
                                            <p:strVal val="1+#ppt_h/2"/>
                                          </p:val>
                                        </p:tav>
                                        <p:tav tm="100000">
                                          <p:val>
                                            <p:strVal val="#ppt_y"/>
                                          </p:val>
                                        </p:tav>
                                      </p:tavLst>
                                    </p:anim>
                                  </p:childTnLst>
                                </p:cTn>
                              </p:par>
                            </p:childTnLst>
                          </p:cTn>
                        </p:par>
                        <p:par>
                          <p:cTn id="113" fill="hold">
                            <p:stCondLst>
                              <p:cond delay="6000"/>
                            </p:stCondLst>
                            <p:childTnLst>
                              <p:par>
                                <p:cTn id="114" presetID="16" presetClass="entr" presetSubtype="21" fill="hold" nodeType="afterEffect">
                                  <p:stCondLst>
                                    <p:cond delay="0"/>
                                  </p:stCondLst>
                                  <p:childTnLst>
                                    <p:set>
                                      <p:cBhvr>
                                        <p:cTn id="115" dur="1" fill="hold">
                                          <p:stCondLst>
                                            <p:cond delay="0"/>
                                          </p:stCondLst>
                                        </p:cTn>
                                        <p:tgtEl>
                                          <p:spTgt spid="43"/>
                                        </p:tgtEl>
                                        <p:attrNameLst>
                                          <p:attrName>style.visibility</p:attrName>
                                        </p:attrNameLst>
                                      </p:cBhvr>
                                      <p:to>
                                        <p:strVal val="visible"/>
                                      </p:to>
                                    </p:set>
                                    <p:animEffect transition="in" filter="barn(inVertical)">
                                      <p:cBhvr>
                                        <p:cTn id="116" dur="500"/>
                                        <p:tgtEl>
                                          <p:spTgt spid="43"/>
                                        </p:tgtEl>
                                      </p:cBhvr>
                                    </p:animEffect>
                                  </p:childTnLst>
                                </p:cTn>
                              </p:par>
                            </p:childTnLst>
                          </p:cTn>
                        </p:par>
                        <p:par>
                          <p:cTn id="117" fill="hold">
                            <p:stCondLst>
                              <p:cond delay="6500"/>
                            </p:stCondLst>
                            <p:childTnLst>
                              <p:par>
                                <p:cTn id="118" presetID="22" presetClass="entr" presetSubtype="4" fill="hold" grpId="0" nodeType="afterEffect">
                                  <p:stCondLst>
                                    <p:cond delay="0"/>
                                  </p:stCondLst>
                                  <p:childTnLst>
                                    <p:set>
                                      <p:cBhvr>
                                        <p:cTn id="119" dur="1" fill="hold">
                                          <p:stCondLst>
                                            <p:cond delay="0"/>
                                          </p:stCondLst>
                                        </p:cTn>
                                        <p:tgtEl>
                                          <p:spTgt spid="12"/>
                                        </p:tgtEl>
                                        <p:attrNameLst>
                                          <p:attrName>style.visibility</p:attrName>
                                        </p:attrNameLst>
                                      </p:cBhvr>
                                      <p:to>
                                        <p:strVal val="visible"/>
                                      </p:to>
                                    </p:set>
                                    <p:animEffect transition="in" filter="wipe(down)">
                                      <p:cBhvr>
                                        <p:cTn id="1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nimBg="1" autoUpdateAnimBg="0"/>
      <p:bldP spid="9" grpId="0" bldLvl="0" animBg="1" autoUpdateAnimBg="0"/>
      <p:bldP spid="10" grpId="0" bldLvl="0" animBg="1" autoUpdateAnimBg="0"/>
      <p:bldP spid="11" grpId="0" bldLvl="0" animBg="1" autoUpdateAnimBg="0"/>
      <p:bldP spid="12" grpId="0"/>
      <p:bldP spid="4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黑色背景"/>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393" y="0"/>
            <a:ext cx="912896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55"/>
          <p:cNvSpPr txBox="1"/>
          <p:nvPr/>
        </p:nvSpPr>
        <p:spPr>
          <a:xfrm>
            <a:off x="2790217" y="1467486"/>
            <a:ext cx="4782325" cy="996171"/>
          </a:xfrm>
          <a:prstGeom prst="rect">
            <a:avLst/>
          </a:prstGeom>
          <a:noFill/>
        </p:spPr>
        <p:txBody>
          <a:bodyPr wrap="square" lIns="72455" tIns="36227" rIns="72455" bIns="36227" rtlCol="0">
            <a:spAutoFit/>
          </a:bodyPr>
          <a:lstStyle/>
          <a:p>
            <a:r>
              <a:rPr lang="zh-CN" altLang="en-US" sz="5998" b="1" dirty="0">
                <a:solidFill>
                  <a:schemeClr val="bg1">
                    <a:alpha val="98000"/>
                  </a:schemeClr>
                </a:solidFill>
                <a:latin typeface="微软雅黑" pitchFamily="34" charset="-122"/>
                <a:ea typeface="微软雅黑" pitchFamily="34" charset="-122"/>
              </a:rPr>
              <a:t>感 谢 聆 听！</a:t>
            </a:r>
          </a:p>
        </p:txBody>
      </p:sp>
    </p:spTree>
    <p:extLst>
      <p:ext uri="{BB962C8B-B14F-4D97-AF65-F5344CB8AC3E}">
        <p14:creationId xmlns:p14="http://schemas.microsoft.com/office/powerpoint/2010/main" val="2816751781"/>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290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391" y="0"/>
            <a:ext cx="2286914" cy="5163438"/>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9391" y="127805"/>
            <a:ext cx="2286914" cy="588351"/>
          </a:xfrm>
          <a:prstGeom prst="rect">
            <a:avLst/>
          </a:prstGeom>
          <a:solidFill>
            <a:srgbClr val="3E0000">
              <a:alpha val="77000"/>
            </a:srgbClr>
          </a:solidFill>
        </p:spPr>
        <p:txBody>
          <a:bodyPr wrap="square" lIns="91297" tIns="45649" rIns="91297" bIns="45649" rtlCol="0" anchor="ctr">
            <a:spAutoFit/>
          </a:bodyPr>
          <a:lstStyle/>
          <a:p>
            <a:pPr algn="ctr" defTabSz="932526"/>
            <a:endParaRPr lang="zh-CN" altLang="en-US" sz="3224" b="1" dirty="0">
              <a:solidFill>
                <a:srgbClr val="FF33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21674" y="250030"/>
            <a:ext cx="2202084" cy="535742"/>
          </a:xfrm>
          <a:prstGeom prst="rect">
            <a:avLst/>
          </a:prstGeom>
          <a:noFill/>
        </p:spPr>
        <p:txBody>
          <a:bodyPr wrap="square" lIns="107778" tIns="53889" rIns="107778" bIns="53889" rtlCol="0">
            <a:spAutoFit/>
          </a:bodyPr>
          <a:lstStyle/>
          <a:p>
            <a:pPr algn="ctr"/>
            <a:r>
              <a:rPr lang="en-US" altLang="zh-CN" sz="2774" b="1" spc="-144" dirty="0">
                <a:solidFill>
                  <a:schemeClr val="bg1">
                    <a:lumMod val="95000"/>
                  </a:schemeClr>
                </a:solidFill>
                <a:effectLst>
                  <a:outerShdw blurRad="38100" dist="38100" dir="2700000" algn="tl">
                    <a:srgbClr val="000000">
                      <a:alpha val="43137"/>
                    </a:srgbClr>
                  </a:outerShdw>
                </a:effectLst>
                <a:latin typeface="微软雅黑" pitchFamily="34" charset="-122"/>
                <a:ea typeface="微软雅黑" pitchFamily="34" charset="-122"/>
              </a:rPr>
              <a:t>CONTENTS</a:t>
            </a:r>
            <a:endParaRPr lang="zh-CN" altLang="en-US" sz="2774" b="1" spc="-144" dirty="0">
              <a:solidFill>
                <a:schemeClr val="bg1">
                  <a:lumMod val="95000"/>
                </a:schemeClr>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 name="组合 1"/>
          <p:cNvGrpSpPr/>
          <p:nvPr/>
        </p:nvGrpSpPr>
        <p:grpSpPr>
          <a:xfrm>
            <a:off x="3650677" y="1404670"/>
            <a:ext cx="4514134" cy="405765"/>
            <a:chOff x="4597712" y="1584494"/>
            <a:chExt cx="5699829" cy="511214"/>
          </a:xfrm>
        </p:grpSpPr>
        <p:sp>
          <p:nvSpPr>
            <p:cNvPr id="6" name="Freeform 5"/>
            <p:cNvSpPr>
              <a:spLocks/>
            </p:cNvSpPr>
            <p:nvPr/>
          </p:nvSpPr>
          <p:spPr bwMode="auto">
            <a:xfrm>
              <a:off x="4597712" y="1584494"/>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rgbClr val="7B1B1B"/>
            </a:solidFill>
            <a:ln w="12700" cap="flat">
              <a:noFill/>
              <a:prstDash val="solid"/>
              <a:miter lim="800000"/>
              <a:headEnd/>
              <a:tailEnd/>
            </a:ln>
            <a:extLst/>
          </p:spPr>
          <p:txBody>
            <a:bodyPr vert="horz" wrap="square" lIns="83066" tIns="41533" rIns="83066" bIns="41533" numCol="1" anchor="t" anchorCtr="0" compatLnSpc="1">
              <a:prstTxWarp prst="textNoShape">
                <a:avLst/>
              </a:prstTxWarp>
            </a:bodyPr>
            <a:lstStyle/>
            <a:p>
              <a:endParaRPr lang="zh-CN" altLang="en-US" sz="1351">
                <a:solidFill>
                  <a:schemeClr val="bg1"/>
                </a:solidFill>
              </a:endParaRPr>
            </a:p>
          </p:txBody>
        </p:sp>
        <p:sp>
          <p:nvSpPr>
            <p:cNvPr id="5" name="TextBox 4"/>
            <p:cNvSpPr txBox="1"/>
            <p:nvPr/>
          </p:nvSpPr>
          <p:spPr>
            <a:xfrm>
              <a:off x="5533484" y="1665607"/>
              <a:ext cx="3164443" cy="36352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875" b="1" dirty="0">
                  <a:solidFill>
                    <a:schemeClr val="bg1">
                      <a:lumMod val="95000"/>
                    </a:schemeClr>
                  </a:solidFill>
                </a:rPr>
                <a:t>团队成员情况</a:t>
              </a:r>
            </a:p>
          </p:txBody>
        </p:sp>
        <p:sp>
          <p:nvSpPr>
            <p:cNvPr id="7" name="Freeform 6"/>
            <p:cNvSpPr>
              <a:spLocks/>
            </p:cNvSpPr>
            <p:nvPr/>
          </p:nvSpPr>
          <p:spPr bwMode="auto">
            <a:xfrm>
              <a:off x="4645597" y="1629495"/>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83066" tIns="41533" rIns="83066" bIns="41533" numCol="1" anchor="t" anchorCtr="0" compatLnSpc="1">
              <a:prstTxWarp prst="textNoShape">
                <a:avLst/>
              </a:prstTxWarp>
            </a:bodyPr>
            <a:lstStyle/>
            <a:p>
              <a:endParaRPr lang="zh-CN" altLang="en-US" sz="1351" dirty="0">
                <a:solidFill>
                  <a:schemeClr val="bg1"/>
                </a:solidFill>
              </a:endParaRPr>
            </a:p>
          </p:txBody>
        </p:sp>
        <p:sp>
          <p:nvSpPr>
            <p:cNvPr id="8" name="TextBox 7"/>
            <p:cNvSpPr txBox="1"/>
            <p:nvPr/>
          </p:nvSpPr>
          <p:spPr>
            <a:xfrm>
              <a:off x="4793852" y="1700506"/>
              <a:ext cx="149780" cy="290820"/>
            </a:xfrm>
            <a:prstGeom prst="rect">
              <a:avLst/>
            </a:prstGeom>
            <a:noFill/>
          </p:spPr>
          <p:txBody>
            <a:bodyPr wrap="none" lIns="0" tIns="0" rIns="0" bIns="0" rtlCol="0">
              <a:spAutoFit/>
            </a:bodyPr>
            <a:lstStyle/>
            <a:p>
              <a:r>
                <a:rPr lang="en-US" altLang="zh-CN" sz="1500" b="1" dirty="0">
                  <a:solidFill>
                    <a:srgbClr val="9A2222"/>
                  </a:solidFill>
                  <a:latin typeface="微软雅黑" pitchFamily="34" charset="-122"/>
                  <a:ea typeface="微软雅黑" pitchFamily="34" charset="-122"/>
                </a:rPr>
                <a:t>1</a:t>
              </a:r>
              <a:endParaRPr lang="zh-CN" altLang="en-US" sz="1500" b="1" dirty="0">
                <a:solidFill>
                  <a:srgbClr val="9A2222"/>
                </a:solidFill>
                <a:latin typeface="微软雅黑" pitchFamily="34" charset="-122"/>
                <a:ea typeface="微软雅黑" pitchFamily="34" charset="-122"/>
              </a:endParaRPr>
            </a:p>
          </p:txBody>
        </p:sp>
        <p:sp>
          <p:nvSpPr>
            <p:cNvPr id="52" name="KSO_Shape"/>
            <p:cNvSpPr>
              <a:spLocks/>
            </p:cNvSpPr>
            <p:nvPr/>
          </p:nvSpPr>
          <p:spPr bwMode="auto">
            <a:xfrm flipH="1">
              <a:off x="9334745" y="1670048"/>
              <a:ext cx="279089" cy="360384"/>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chemeClr val="bg1">
                <a:lumMod val="95000"/>
              </a:schemeClr>
            </a:solidFill>
            <a:ln>
              <a:noFill/>
            </a:ln>
            <a:extLst/>
          </p:spPr>
          <p:txBody>
            <a:bodyPr lIns="83066" tIns="41533" rIns="83066" bIns="41533" anchor="ctr">
              <a:scene3d>
                <a:camera prst="orthographicFront"/>
                <a:lightRig rig="threePt" dir="t"/>
              </a:scene3d>
              <a:sp3d contourW="12700">
                <a:contourClr>
                  <a:srgbClr val="FFFFFF"/>
                </a:contourClr>
              </a:sp3d>
            </a:bodyPr>
            <a:lstStyle/>
            <a:p>
              <a:pPr algn="ctr">
                <a:defRPr/>
              </a:pPr>
              <a:endParaRPr lang="zh-CN" altLang="en-US" sz="1351">
                <a:solidFill>
                  <a:schemeClr val="bg1"/>
                </a:solidFill>
                <a:ea typeface="宋体" panose="02010600030101010101" pitchFamily="2" charset="-122"/>
              </a:endParaRPr>
            </a:p>
          </p:txBody>
        </p:sp>
      </p:grpSp>
      <p:grpSp>
        <p:nvGrpSpPr>
          <p:cNvPr id="29" name="组合 28"/>
          <p:cNvGrpSpPr/>
          <p:nvPr/>
        </p:nvGrpSpPr>
        <p:grpSpPr>
          <a:xfrm>
            <a:off x="3650677" y="2623052"/>
            <a:ext cx="4514134" cy="405765"/>
            <a:chOff x="4597712" y="2297506"/>
            <a:chExt cx="5699829" cy="511214"/>
          </a:xfrm>
        </p:grpSpPr>
        <p:sp>
          <p:nvSpPr>
            <p:cNvPr id="10" name="Freeform 5"/>
            <p:cNvSpPr>
              <a:spLocks/>
            </p:cNvSpPr>
            <p:nvPr/>
          </p:nvSpPr>
          <p:spPr bwMode="auto">
            <a:xfrm>
              <a:off x="4597712" y="2297506"/>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rgbClr val="7B1B1B"/>
            </a:solidFill>
            <a:ln w="12700" cap="flat">
              <a:noFill/>
              <a:prstDash val="solid"/>
              <a:miter lim="800000"/>
              <a:headEnd/>
              <a:tailEnd/>
            </a:ln>
            <a:extLst/>
          </p:spPr>
          <p:txBody>
            <a:bodyPr vert="horz" wrap="square" lIns="83066" tIns="41533" rIns="83066" bIns="41533" numCol="1" anchor="t" anchorCtr="0" compatLnSpc="1">
              <a:prstTxWarp prst="textNoShape">
                <a:avLst/>
              </a:prstTxWarp>
            </a:bodyPr>
            <a:lstStyle/>
            <a:p>
              <a:endParaRPr lang="zh-CN" altLang="en-US" sz="1351">
                <a:solidFill>
                  <a:schemeClr val="bg1"/>
                </a:solidFill>
              </a:endParaRPr>
            </a:p>
          </p:txBody>
        </p:sp>
        <p:sp>
          <p:nvSpPr>
            <p:cNvPr id="9" name="TextBox 8"/>
            <p:cNvSpPr txBox="1"/>
            <p:nvPr/>
          </p:nvSpPr>
          <p:spPr>
            <a:xfrm>
              <a:off x="5533485" y="2372950"/>
              <a:ext cx="3224324" cy="36352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875" b="1" dirty="0">
                  <a:solidFill>
                    <a:schemeClr val="bg1">
                      <a:lumMod val="95000"/>
                    </a:schemeClr>
                  </a:solidFill>
                </a:rPr>
                <a:t>工作完成情况</a:t>
              </a:r>
            </a:p>
          </p:txBody>
        </p:sp>
        <p:sp>
          <p:nvSpPr>
            <p:cNvPr id="11" name="Freeform 6"/>
            <p:cNvSpPr>
              <a:spLocks/>
            </p:cNvSpPr>
            <p:nvPr/>
          </p:nvSpPr>
          <p:spPr bwMode="auto">
            <a:xfrm>
              <a:off x="4645597" y="2342507"/>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83066" tIns="41533" rIns="83066" bIns="41533" numCol="1" anchor="t" anchorCtr="0" compatLnSpc="1">
              <a:prstTxWarp prst="textNoShape">
                <a:avLst/>
              </a:prstTxWarp>
            </a:bodyPr>
            <a:lstStyle/>
            <a:p>
              <a:endParaRPr lang="zh-CN" altLang="en-US" sz="1351" dirty="0">
                <a:solidFill>
                  <a:schemeClr val="bg1"/>
                </a:solidFill>
              </a:endParaRPr>
            </a:p>
          </p:txBody>
        </p:sp>
        <p:sp>
          <p:nvSpPr>
            <p:cNvPr id="12" name="TextBox 11"/>
            <p:cNvSpPr txBox="1"/>
            <p:nvPr/>
          </p:nvSpPr>
          <p:spPr>
            <a:xfrm>
              <a:off x="4793852" y="2407849"/>
              <a:ext cx="149780" cy="290820"/>
            </a:xfrm>
            <a:prstGeom prst="rect">
              <a:avLst/>
            </a:prstGeom>
            <a:noFill/>
          </p:spPr>
          <p:txBody>
            <a:bodyPr wrap="none" lIns="0" tIns="0" rIns="0" bIns="0" rtlCol="0">
              <a:spAutoFit/>
            </a:bodyPr>
            <a:lstStyle/>
            <a:p>
              <a:r>
                <a:rPr lang="en-US" altLang="zh-CN" sz="1500" b="1" dirty="0">
                  <a:solidFill>
                    <a:srgbClr val="9A2222"/>
                  </a:solidFill>
                  <a:latin typeface="微软雅黑" pitchFamily="34" charset="-122"/>
                  <a:ea typeface="微软雅黑" pitchFamily="34" charset="-122"/>
                </a:rPr>
                <a:t>3</a:t>
              </a:r>
              <a:endParaRPr lang="zh-CN" altLang="en-US" sz="1500" b="1" dirty="0">
                <a:solidFill>
                  <a:srgbClr val="9A2222"/>
                </a:solidFill>
                <a:latin typeface="微软雅黑" pitchFamily="34" charset="-122"/>
                <a:ea typeface="微软雅黑" pitchFamily="34" charset="-122"/>
              </a:endParaRPr>
            </a:p>
          </p:txBody>
        </p:sp>
        <p:sp>
          <p:nvSpPr>
            <p:cNvPr id="53" name="KSO_Shape"/>
            <p:cNvSpPr>
              <a:spLocks/>
            </p:cNvSpPr>
            <p:nvPr/>
          </p:nvSpPr>
          <p:spPr bwMode="auto">
            <a:xfrm>
              <a:off x="9315111" y="2409874"/>
              <a:ext cx="318357" cy="2864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lumMod val="95000"/>
              </a:schemeClr>
            </a:solidFill>
            <a:ln>
              <a:noFill/>
            </a:ln>
            <a:extLst/>
          </p:spPr>
          <p:txBody>
            <a:bodyPr lIns="83066" tIns="41533" rIns="83066" bIns="41533" anchor="ctr">
              <a:scene3d>
                <a:camera prst="orthographicFront"/>
                <a:lightRig rig="threePt" dir="t"/>
              </a:scene3d>
              <a:sp3d contourW="12700">
                <a:contourClr>
                  <a:srgbClr val="FFFFFF"/>
                </a:contourClr>
              </a:sp3d>
            </a:bodyPr>
            <a:lstStyle/>
            <a:p>
              <a:pPr algn="ctr">
                <a:defRPr/>
              </a:pPr>
              <a:endParaRPr lang="zh-CN" altLang="en-US" sz="1351">
                <a:solidFill>
                  <a:schemeClr val="bg1"/>
                </a:solidFill>
                <a:ea typeface="宋体" panose="02010600030101010101" pitchFamily="2" charset="-122"/>
              </a:endParaRPr>
            </a:p>
          </p:txBody>
        </p:sp>
      </p:grpSp>
      <p:grpSp>
        <p:nvGrpSpPr>
          <p:cNvPr id="30" name="组合 29"/>
          <p:cNvGrpSpPr/>
          <p:nvPr/>
        </p:nvGrpSpPr>
        <p:grpSpPr>
          <a:xfrm>
            <a:off x="3650677" y="3261179"/>
            <a:ext cx="4514134" cy="405765"/>
            <a:chOff x="4597712" y="3010518"/>
            <a:chExt cx="5699829" cy="511214"/>
          </a:xfrm>
        </p:grpSpPr>
        <p:sp>
          <p:nvSpPr>
            <p:cNvPr id="14" name="Freeform 5"/>
            <p:cNvSpPr>
              <a:spLocks/>
            </p:cNvSpPr>
            <p:nvPr/>
          </p:nvSpPr>
          <p:spPr bwMode="auto">
            <a:xfrm>
              <a:off x="4597712" y="3010518"/>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tx1">
                <a:lumMod val="75000"/>
                <a:lumOff val="25000"/>
              </a:schemeClr>
            </a:solidFill>
            <a:ln w="12700" cap="flat">
              <a:noFill/>
              <a:prstDash val="solid"/>
              <a:miter lim="800000"/>
              <a:headEnd/>
              <a:tailEnd/>
            </a:ln>
            <a:extLst/>
          </p:spPr>
          <p:txBody>
            <a:bodyPr vert="horz" wrap="square" lIns="83066" tIns="41533" rIns="83066" bIns="41533" numCol="1" anchor="t" anchorCtr="0" compatLnSpc="1">
              <a:prstTxWarp prst="textNoShape">
                <a:avLst/>
              </a:prstTxWarp>
            </a:bodyPr>
            <a:lstStyle/>
            <a:p>
              <a:endParaRPr lang="zh-CN" altLang="en-US" sz="1351">
                <a:solidFill>
                  <a:schemeClr val="bg1"/>
                </a:solidFill>
              </a:endParaRPr>
            </a:p>
          </p:txBody>
        </p:sp>
        <p:sp>
          <p:nvSpPr>
            <p:cNvPr id="13" name="TextBox 12"/>
            <p:cNvSpPr txBox="1"/>
            <p:nvPr/>
          </p:nvSpPr>
          <p:spPr>
            <a:xfrm>
              <a:off x="5533485" y="3091633"/>
              <a:ext cx="3134827" cy="36352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875" b="1" dirty="0">
                  <a:solidFill>
                    <a:schemeClr val="bg1">
                      <a:lumMod val="95000"/>
                    </a:schemeClr>
                  </a:solidFill>
                </a:rPr>
                <a:t>成功项目展示</a:t>
              </a:r>
            </a:p>
          </p:txBody>
        </p:sp>
        <p:sp>
          <p:nvSpPr>
            <p:cNvPr id="15" name="Freeform 6"/>
            <p:cNvSpPr>
              <a:spLocks/>
            </p:cNvSpPr>
            <p:nvPr/>
          </p:nvSpPr>
          <p:spPr bwMode="auto">
            <a:xfrm>
              <a:off x="4645597" y="3055519"/>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83066" tIns="41533" rIns="83066" bIns="41533" numCol="1" anchor="t" anchorCtr="0" compatLnSpc="1">
              <a:prstTxWarp prst="textNoShape">
                <a:avLst/>
              </a:prstTxWarp>
            </a:bodyPr>
            <a:lstStyle/>
            <a:p>
              <a:endParaRPr lang="zh-CN" altLang="en-US" sz="1351" dirty="0">
                <a:solidFill>
                  <a:schemeClr val="bg1"/>
                </a:solidFill>
              </a:endParaRPr>
            </a:p>
          </p:txBody>
        </p:sp>
        <p:sp>
          <p:nvSpPr>
            <p:cNvPr id="16" name="TextBox 15"/>
            <p:cNvSpPr txBox="1"/>
            <p:nvPr/>
          </p:nvSpPr>
          <p:spPr>
            <a:xfrm>
              <a:off x="4793852" y="3148870"/>
              <a:ext cx="149780" cy="290820"/>
            </a:xfrm>
            <a:prstGeom prst="rect">
              <a:avLst/>
            </a:prstGeom>
            <a:noFill/>
          </p:spPr>
          <p:txBody>
            <a:bodyPr wrap="none" lIns="0" tIns="0" rIns="0" bIns="0" rtlCol="0">
              <a:spAutoFit/>
            </a:bodyPr>
            <a:lstStyle/>
            <a:p>
              <a:r>
                <a:rPr lang="en-US" altLang="zh-CN" sz="1500" b="1" dirty="0">
                  <a:solidFill>
                    <a:schemeClr val="tx1">
                      <a:lumMod val="75000"/>
                      <a:lumOff val="25000"/>
                    </a:schemeClr>
                  </a:solidFill>
                  <a:latin typeface="微软雅黑" pitchFamily="34" charset="-122"/>
                  <a:ea typeface="微软雅黑" pitchFamily="34" charset="-122"/>
                </a:rPr>
                <a:t>4</a:t>
              </a:r>
              <a:endParaRPr lang="zh-CN" altLang="en-US" sz="1500" b="1" dirty="0">
                <a:solidFill>
                  <a:schemeClr val="tx1">
                    <a:lumMod val="75000"/>
                    <a:lumOff val="25000"/>
                  </a:schemeClr>
                </a:solidFill>
                <a:latin typeface="微软雅黑" pitchFamily="34" charset="-122"/>
                <a:ea typeface="微软雅黑" pitchFamily="34" charset="-122"/>
              </a:endParaRPr>
            </a:p>
          </p:txBody>
        </p:sp>
        <p:sp>
          <p:nvSpPr>
            <p:cNvPr id="56" name="KSO_Shape"/>
            <p:cNvSpPr>
              <a:spLocks/>
            </p:cNvSpPr>
            <p:nvPr/>
          </p:nvSpPr>
          <p:spPr bwMode="auto">
            <a:xfrm>
              <a:off x="9363120" y="3138144"/>
              <a:ext cx="222339" cy="255960"/>
            </a:xfrm>
            <a:custGeom>
              <a:avLst/>
              <a:gdLst>
                <a:gd name="T0" fmla="*/ 1139504 w 1546226"/>
                <a:gd name="T1" fmla="*/ 1893571 h 1979613"/>
                <a:gd name="T2" fmla="*/ 1117260 w 1546226"/>
                <a:gd name="T3" fmla="*/ 1969136 h 1979613"/>
                <a:gd name="T4" fmla="*/ 423882 w 1546226"/>
                <a:gd name="T5" fmla="*/ 1965643 h 1979613"/>
                <a:gd name="T6" fmla="*/ 408946 w 1546226"/>
                <a:gd name="T7" fmla="*/ 1888173 h 1979613"/>
                <a:gd name="T8" fmla="*/ 965201 w 1546226"/>
                <a:gd name="T9" fmla="*/ 1608456 h 1979613"/>
                <a:gd name="T10" fmla="*/ 1020446 w 1546226"/>
                <a:gd name="T11" fmla="*/ 1663701 h 1979613"/>
                <a:gd name="T12" fmla="*/ 977266 w 1546226"/>
                <a:gd name="T13" fmla="*/ 1729106 h 1979613"/>
                <a:gd name="T14" fmla="*/ 536258 w 1546226"/>
                <a:gd name="T15" fmla="*/ 1704658 h 1979613"/>
                <a:gd name="T16" fmla="*/ 543878 w 1546226"/>
                <a:gd name="T17" fmla="*/ 1626236 h 1979613"/>
                <a:gd name="T18" fmla="*/ 859473 w 1546226"/>
                <a:gd name="T19" fmla="*/ 1366838 h 1979613"/>
                <a:gd name="T20" fmla="*/ 895986 w 1546226"/>
                <a:gd name="T21" fmla="*/ 1436370 h 1979613"/>
                <a:gd name="T22" fmla="*/ 835026 w 1546226"/>
                <a:gd name="T23" fmla="*/ 1485900 h 1979613"/>
                <a:gd name="T24" fmla="*/ 652463 w 1546226"/>
                <a:gd name="T25" fmla="*/ 1442403 h 1979613"/>
                <a:gd name="T26" fmla="*/ 681991 w 1546226"/>
                <a:gd name="T27" fmla="*/ 1369695 h 1979613"/>
                <a:gd name="T28" fmla="*/ 1304222 w 1546226"/>
                <a:gd name="T29" fmla="*/ 1188236 h 1979613"/>
                <a:gd name="T30" fmla="*/ 1445365 w 1546226"/>
                <a:gd name="T31" fmla="*/ 1409543 h 1979613"/>
                <a:gd name="T32" fmla="*/ 1521804 w 1546226"/>
                <a:gd name="T33" fmla="*/ 1643532 h 1979613"/>
                <a:gd name="T34" fmla="*/ 1542420 w 1546226"/>
                <a:gd name="T35" fmla="*/ 1979613 h 1979613"/>
                <a:gd name="T36" fmla="*/ 1276311 w 1546226"/>
                <a:gd name="T37" fmla="*/ 1712016 h 1979613"/>
                <a:gd name="T38" fmla="*/ 1209387 w 1546226"/>
                <a:gd name="T39" fmla="*/ 1506880 h 1979613"/>
                <a:gd name="T40" fmla="*/ 1061267 w 1546226"/>
                <a:gd name="T41" fmla="*/ 1303011 h 1979613"/>
                <a:gd name="T42" fmla="*/ 1032087 w 1546226"/>
                <a:gd name="T43" fmla="*/ 1155896 h 1979613"/>
                <a:gd name="T44" fmla="*/ 847726 w 1546226"/>
                <a:gd name="T45" fmla="*/ 496570 h 1979613"/>
                <a:gd name="T46" fmla="*/ 896938 w 1546226"/>
                <a:gd name="T47" fmla="*/ 557212 h 1979613"/>
                <a:gd name="T48" fmla="*/ 847726 w 1546226"/>
                <a:gd name="T49" fmla="*/ 617855 h 1979613"/>
                <a:gd name="T50" fmla="*/ 656908 w 1546226"/>
                <a:gd name="T51" fmla="*/ 586740 h 1979613"/>
                <a:gd name="T52" fmla="*/ 672148 w 1546226"/>
                <a:gd name="T53" fmla="*/ 509270 h 1979613"/>
                <a:gd name="T54" fmla="*/ 988378 w 1546226"/>
                <a:gd name="T55" fmla="*/ 255587 h 1979613"/>
                <a:gd name="T56" fmla="*/ 1017588 w 1546226"/>
                <a:gd name="T57" fmla="*/ 328295 h 1979613"/>
                <a:gd name="T58" fmla="*/ 587375 w 1546226"/>
                <a:gd name="T59" fmla="*/ 371475 h 1979613"/>
                <a:gd name="T60" fmla="*/ 527050 w 1546226"/>
                <a:gd name="T61" fmla="*/ 322262 h 1979613"/>
                <a:gd name="T62" fmla="*/ 563563 w 1546226"/>
                <a:gd name="T63" fmla="*/ 252730 h 1979613"/>
                <a:gd name="T64" fmla="*/ 1543686 w 1546226"/>
                <a:gd name="T65" fmla="*/ 172057 h 1979613"/>
                <a:gd name="T66" fmla="*/ 1479895 w 1546226"/>
                <a:gd name="T67" fmla="*/ 486332 h 1979613"/>
                <a:gd name="T68" fmla="*/ 1310737 w 1546226"/>
                <a:gd name="T69" fmla="*/ 784417 h 1979613"/>
                <a:gd name="T70" fmla="*/ 1144435 w 1546226"/>
                <a:gd name="T71" fmla="*/ 941872 h 1979613"/>
                <a:gd name="T72" fmla="*/ 913707 w 1546226"/>
                <a:gd name="T73" fmla="*/ 1072978 h 1979613"/>
                <a:gd name="T74" fmla="*/ 591894 w 1546226"/>
                <a:gd name="T75" fmla="*/ 1216782 h 1979613"/>
                <a:gd name="T76" fmla="*/ 376083 w 1546226"/>
                <a:gd name="T77" fmla="*/ 1436140 h 1979613"/>
                <a:gd name="T78" fmla="*/ 278650 w 1546226"/>
                <a:gd name="T79" fmla="*/ 1673275 h 1979613"/>
                <a:gd name="T80" fmla="*/ 256752 w 1546226"/>
                <a:gd name="T81" fmla="*/ 1943107 h 1979613"/>
                <a:gd name="T82" fmla="*/ 11425 w 1546226"/>
                <a:gd name="T83" fmla="*/ 1721210 h 1979613"/>
                <a:gd name="T84" fmla="*/ 94893 w 1546226"/>
                <a:gd name="T85" fmla="*/ 1422807 h 1979613"/>
                <a:gd name="T86" fmla="*/ 266908 w 1546226"/>
                <a:gd name="T87" fmla="*/ 1159959 h 1979613"/>
                <a:gd name="T88" fmla="*/ 445904 w 1546226"/>
                <a:gd name="T89" fmla="*/ 1007266 h 1979613"/>
                <a:gd name="T90" fmla="*/ 691866 w 1546226"/>
                <a:gd name="T91" fmla="*/ 883143 h 1979613"/>
                <a:gd name="T92" fmla="*/ 1012409 w 1546226"/>
                <a:gd name="T93" fmla="*/ 720292 h 1979613"/>
                <a:gd name="T94" fmla="*/ 1199340 w 1546226"/>
                <a:gd name="T95" fmla="*/ 492998 h 1979613"/>
                <a:gd name="T96" fmla="*/ 1277730 w 1546226"/>
                <a:gd name="T97" fmla="*/ 259356 h 1979613"/>
                <a:gd name="T98" fmla="*/ 463603 w 1546226"/>
                <a:gd name="T99" fmla="*/ 0 h 1979613"/>
                <a:gd name="T100" fmla="*/ 1141411 w 1546226"/>
                <a:gd name="T101" fmla="*/ 43609 h 1979613"/>
                <a:gd name="T102" fmla="*/ 1112176 w 1546226"/>
                <a:gd name="T103" fmla="*/ 116504 h 1979613"/>
                <a:gd name="T104" fmla="*/ 419433 w 1546226"/>
                <a:gd name="T105" fmla="*/ 105681 h 1979613"/>
                <a:gd name="T106" fmla="*/ 412124 w 1546226"/>
                <a:gd name="T107" fmla="*/ 27693 h 1979613"/>
                <a:gd name="T108" fmla="*/ 256779 w 1546226"/>
                <a:gd name="T109" fmla="*/ 31137 h 1979613"/>
                <a:gd name="T110" fmla="*/ 279287 w 1546226"/>
                <a:gd name="T111" fmla="*/ 311049 h 1979613"/>
                <a:gd name="T112" fmla="*/ 361076 w 1546226"/>
                <a:gd name="T113" fmla="*/ 519156 h 1979613"/>
                <a:gd name="T114" fmla="*/ 530043 w 1546226"/>
                <a:gd name="T115" fmla="*/ 718050 h 1979613"/>
                <a:gd name="T116" fmla="*/ 466323 w 1546226"/>
                <a:gd name="T117" fmla="*/ 850539 h 1979613"/>
                <a:gd name="T118" fmla="*/ 255828 w 1546226"/>
                <a:gd name="T119" fmla="*/ 808600 h 1979613"/>
                <a:gd name="T120" fmla="*/ 108418 w 1546226"/>
                <a:gd name="T121" fmla="*/ 587149 h 1979613"/>
                <a:gd name="T122" fmla="*/ 28214 w 1546226"/>
                <a:gd name="T123" fmla="*/ 353306 h 1979613"/>
                <a:gd name="T124" fmla="*/ 2853 w 1546226"/>
                <a:gd name="T125" fmla="*/ 15886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46226" h="1979613">
                  <a:moveTo>
                    <a:pt x="463603" y="1855788"/>
                  </a:moveTo>
                  <a:lnTo>
                    <a:pt x="1082623" y="1855788"/>
                  </a:lnTo>
                  <a:lnTo>
                    <a:pt x="1088978" y="1856106"/>
                  </a:lnTo>
                  <a:lnTo>
                    <a:pt x="1095016" y="1857058"/>
                  </a:lnTo>
                  <a:lnTo>
                    <a:pt x="1101054" y="1858646"/>
                  </a:lnTo>
                  <a:lnTo>
                    <a:pt x="1106773" y="1860551"/>
                  </a:lnTo>
                  <a:lnTo>
                    <a:pt x="1112176" y="1863091"/>
                  </a:lnTo>
                  <a:lnTo>
                    <a:pt x="1117260" y="1866266"/>
                  </a:lnTo>
                  <a:lnTo>
                    <a:pt x="1122026" y="1869758"/>
                  </a:lnTo>
                  <a:lnTo>
                    <a:pt x="1126157" y="1873886"/>
                  </a:lnTo>
                  <a:lnTo>
                    <a:pt x="1130606" y="1878013"/>
                  </a:lnTo>
                  <a:lnTo>
                    <a:pt x="1134102" y="1883093"/>
                  </a:lnTo>
                  <a:lnTo>
                    <a:pt x="1137279" y="1888173"/>
                  </a:lnTo>
                  <a:lnTo>
                    <a:pt x="1139504" y="1893571"/>
                  </a:lnTo>
                  <a:lnTo>
                    <a:pt x="1141411" y="1899286"/>
                  </a:lnTo>
                  <a:lnTo>
                    <a:pt x="1142999" y="1905318"/>
                  </a:lnTo>
                  <a:lnTo>
                    <a:pt x="1144270" y="1911351"/>
                  </a:lnTo>
                  <a:lnTo>
                    <a:pt x="1144588" y="1917701"/>
                  </a:lnTo>
                  <a:lnTo>
                    <a:pt x="1144270" y="1924051"/>
                  </a:lnTo>
                  <a:lnTo>
                    <a:pt x="1142999" y="1930401"/>
                  </a:lnTo>
                  <a:lnTo>
                    <a:pt x="1141411" y="1936116"/>
                  </a:lnTo>
                  <a:lnTo>
                    <a:pt x="1139504" y="1941513"/>
                  </a:lnTo>
                  <a:lnTo>
                    <a:pt x="1137279" y="1947228"/>
                  </a:lnTo>
                  <a:lnTo>
                    <a:pt x="1134102" y="1952308"/>
                  </a:lnTo>
                  <a:lnTo>
                    <a:pt x="1130606" y="1956753"/>
                  </a:lnTo>
                  <a:lnTo>
                    <a:pt x="1126157" y="1961198"/>
                  </a:lnTo>
                  <a:lnTo>
                    <a:pt x="1122026" y="1965643"/>
                  </a:lnTo>
                  <a:lnTo>
                    <a:pt x="1117260" y="1969136"/>
                  </a:lnTo>
                  <a:lnTo>
                    <a:pt x="1112176" y="1972311"/>
                  </a:lnTo>
                  <a:lnTo>
                    <a:pt x="1106773" y="1974533"/>
                  </a:lnTo>
                  <a:lnTo>
                    <a:pt x="1101054" y="1976756"/>
                  </a:lnTo>
                  <a:lnTo>
                    <a:pt x="1095016" y="1978026"/>
                  </a:lnTo>
                  <a:lnTo>
                    <a:pt x="1088978" y="1979296"/>
                  </a:lnTo>
                  <a:lnTo>
                    <a:pt x="1082623" y="1979613"/>
                  </a:lnTo>
                  <a:lnTo>
                    <a:pt x="463603" y="1979613"/>
                  </a:lnTo>
                  <a:lnTo>
                    <a:pt x="457248" y="1979296"/>
                  </a:lnTo>
                  <a:lnTo>
                    <a:pt x="450892" y="1978026"/>
                  </a:lnTo>
                  <a:lnTo>
                    <a:pt x="445172" y="1976756"/>
                  </a:lnTo>
                  <a:lnTo>
                    <a:pt x="439135" y="1974533"/>
                  </a:lnTo>
                  <a:lnTo>
                    <a:pt x="433733" y="1972311"/>
                  </a:lnTo>
                  <a:lnTo>
                    <a:pt x="428648" y="1969136"/>
                  </a:lnTo>
                  <a:lnTo>
                    <a:pt x="423882" y="1965643"/>
                  </a:lnTo>
                  <a:lnTo>
                    <a:pt x="419433" y="1961198"/>
                  </a:lnTo>
                  <a:lnTo>
                    <a:pt x="415620" y="1956753"/>
                  </a:lnTo>
                  <a:lnTo>
                    <a:pt x="412124" y="1952308"/>
                  </a:lnTo>
                  <a:lnTo>
                    <a:pt x="408946" y="1947228"/>
                  </a:lnTo>
                  <a:lnTo>
                    <a:pt x="406087" y="1941513"/>
                  </a:lnTo>
                  <a:lnTo>
                    <a:pt x="404180" y="1936116"/>
                  </a:lnTo>
                  <a:lnTo>
                    <a:pt x="402591" y="1930401"/>
                  </a:lnTo>
                  <a:lnTo>
                    <a:pt x="401956" y="1924051"/>
                  </a:lnTo>
                  <a:lnTo>
                    <a:pt x="401638" y="1917701"/>
                  </a:lnTo>
                  <a:lnTo>
                    <a:pt x="401956" y="1911351"/>
                  </a:lnTo>
                  <a:lnTo>
                    <a:pt x="402591" y="1905318"/>
                  </a:lnTo>
                  <a:lnTo>
                    <a:pt x="404180" y="1899286"/>
                  </a:lnTo>
                  <a:lnTo>
                    <a:pt x="406087" y="1893571"/>
                  </a:lnTo>
                  <a:lnTo>
                    <a:pt x="408946" y="1888173"/>
                  </a:lnTo>
                  <a:lnTo>
                    <a:pt x="412124" y="1883093"/>
                  </a:lnTo>
                  <a:lnTo>
                    <a:pt x="415620" y="1878013"/>
                  </a:lnTo>
                  <a:lnTo>
                    <a:pt x="419433" y="1873886"/>
                  </a:lnTo>
                  <a:lnTo>
                    <a:pt x="423882" y="1869758"/>
                  </a:lnTo>
                  <a:lnTo>
                    <a:pt x="428648" y="1866266"/>
                  </a:lnTo>
                  <a:lnTo>
                    <a:pt x="433733" y="1863091"/>
                  </a:lnTo>
                  <a:lnTo>
                    <a:pt x="439135" y="1860551"/>
                  </a:lnTo>
                  <a:lnTo>
                    <a:pt x="445172" y="1858646"/>
                  </a:lnTo>
                  <a:lnTo>
                    <a:pt x="450892" y="1857058"/>
                  </a:lnTo>
                  <a:lnTo>
                    <a:pt x="457248" y="1856106"/>
                  </a:lnTo>
                  <a:lnTo>
                    <a:pt x="463603" y="1855788"/>
                  </a:lnTo>
                  <a:close/>
                  <a:moveTo>
                    <a:pt x="587375" y="1608138"/>
                  </a:moveTo>
                  <a:lnTo>
                    <a:pt x="958851" y="1608138"/>
                  </a:lnTo>
                  <a:lnTo>
                    <a:pt x="965201" y="1608456"/>
                  </a:lnTo>
                  <a:lnTo>
                    <a:pt x="971551" y="1609408"/>
                  </a:lnTo>
                  <a:lnTo>
                    <a:pt x="977266" y="1610996"/>
                  </a:lnTo>
                  <a:lnTo>
                    <a:pt x="982981" y="1612901"/>
                  </a:lnTo>
                  <a:lnTo>
                    <a:pt x="988378" y="1615758"/>
                  </a:lnTo>
                  <a:lnTo>
                    <a:pt x="993458" y="1618616"/>
                  </a:lnTo>
                  <a:lnTo>
                    <a:pt x="998221" y="1622426"/>
                  </a:lnTo>
                  <a:lnTo>
                    <a:pt x="1002348" y="1626236"/>
                  </a:lnTo>
                  <a:lnTo>
                    <a:pt x="1006793" y="1630998"/>
                  </a:lnTo>
                  <a:lnTo>
                    <a:pt x="1010286" y="1635761"/>
                  </a:lnTo>
                  <a:lnTo>
                    <a:pt x="1013461" y="1640841"/>
                  </a:lnTo>
                  <a:lnTo>
                    <a:pt x="1015683" y="1646238"/>
                  </a:lnTo>
                  <a:lnTo>
                    <a:pt x="1017588" y="1651636"/>
                  </a:lnTo>
                  <a:lnTo>
                    <a:pt x="1019176" y="1657668"/>
                  </a:lnTo>
                  <a:lnTo>
                    <a:pt x="1020446" y="1663701"/>
                  </a:lnTo>
                  <a:lnTo>
                    <a:pt x="1020763" y="1670051"/>
                  </a:lnTo>
                  <a:lnTo>
                    <a:pt x="1020446" y="1676401"/>
                  </a:lnTo>
                  <a:lnTo>
                    <a:pt x="1019176" y="1682751"/>
                  </a:lnTo>
                  <a:lnTo>
                    <a:pt x="1017588" y="1688466"/>
                  </a:lnTo>
                  <a:lnTo>
                    <a:pt x="1015683" y="1694498"/>
                  </a:lnTo>
                  <a:lnTo>
                    <a:pt x="1013461" y="1699578"/>
                  </a:lnTo>
                  <a:lnTo>
                    <a:pt x="1010286" y="1704658"/>
                  </a:lnTo>
                  <a:lnTo>
                    <a:pt x="1006793" y="1709738"/>
                  </a:lnTo>
                  <a:lnTo>
                    <a:pt x="1002348" y="1713866"/>
                  </a:lnTo>
                  <a:lnTo>
                    <a:pt x="998221" y="1717993"/>
                  </a:lnTo>
                  <a:lnTo>
                    <a:pt x="993458" y="1721486"/>
                  </a:lnTo>
                  <a:lnTo>
                    <a:pt x="988378" y="1724661"/>
                  </a:lnTo>
                  <a:lnTo>
                    <a:pt x="982981" y="1727201"/>
                  </a:lnTo>
                  <a:lnTo>
                    <a:pt x="977266" y="1729106"/>
                  </a:lnTo>
                  <a:lnTo>
                    <a:pt x="971551" y="1730693"/>
                  </a:lnTo>
                  <a:lnTo>
                    <a:pt x="965201" y="1731646"/>
                  </a:lnTo>
                  <a:lnTo>
                    <a:pt x="958851" y="1731963"/>
                  </a:lnTo>
                  <a:lnTo>
                    <a:pt x="587375" y="1731963"/>
                  </a:lnTo>
                  <a:lnTo>
                    <a:pt x="581343" y="1731646"/>
                  </a:lnTo>
                  <a:lnTo>
                    <a:pt x="575310" y="1730693"/>
                  </a:lnTo>
                  <a:lnTo>
                    <a:pt x="568960" y="1729106"/>
                  </a:lnTo>
                  <a:lnTo>
                    <a:pt x="563563" y="1727201"/>
                  </a:lnTo>
                  <a:lnTo>
                    <a:pt x="558165" y="1724661"/>
                  </a:lnTo>
                  <a:lnTo>
                    <a:pt x="553085" y="1721486"/>
                  </a:lnTo>
                  <a:lnTo>
                    <a:pt x="548323" y="1717993"/>
                  </a:lnTo>
                  <a:lnTo>
                    <a:pt x="543878" y="1713866"/>
                  </a:lnTo>
                  <a:lnTo>
                    <a:pt x="539750" y="1709738"/>
                  </a:lnTo>
                  <a:lnTo>
                    <a:pt x="536258" y="1704658"/>
                  </a:lnTo>
                  <a:lnTo>
                    <a:pt x="533083" y="1699578"/>
                  </a:lnTo>
                  <a:lnTo>
                    <a:pt x="530543" y="1694498"/>
                  </a:lnTo>
                  <a:lnTo>
                    <a:pt x="528320" y="1688466"/>
                  </a:lnTo>
                  <a:lnTo>
                    <a:pt x="527050" y="1682751"/>
                  </a:lnTo>
                  <a:lnTo>
                    <a:pt x="526098" y="1676401"/>
                  </a:lnTo>
                  <a:lnTo>
                    <a:pt x="525463" y="1670051"/>
                  </a:lnTo>
                  <a:lnTo>
                    <a:pt x="526098" y="1663701"/>
                  </a:lnTo>
                  <a:lnTo>
                    <a:pt x="527050" y="1657668"/>
                  </a:lnTo>
                  <a:lnTo>
                    <a:pt x="528320" y="1651636"/>
                  </a:lnTo>
                  <a:lnTo>
                    <a:pt x="530543" y="1646238"/>
                  </a:lnTo>
                  <a:lnTo>
                    <a:pt x="533083" y="1640841"/>
                  </a:lnTo>
                  <a:lnTo>
                    <a:pt x="536258" y="1635761"/>
                  </a:lnTo>
                  <a:lnTo>
                    <a:pt x="539750" y="1630998"/>
                  </a:lnTo>
                  <a:lnTo>
                    <a:pt x="543878" y="1626236"/>
                  </a:lnTo>
                  <a:lnTo>
                    <a:pt x="548323" y="1622426"/>
                  </a:lnTo>
                  <a:lnTo>
                    <a:pt x="553085" y="1618616"/>
                  </a:lnTo>
                  <a:lnTo>
                    <a:pt x="558165" y="1615758"/>
                  </a:lnTo>
                  <a:lnTo>
                    <a:pt x="563563" y="1612901"/>
                  </a:lnTo>
                  <a:lnTo>
                    <a:pt x="568960" y="1610996"/>
                  </a:lnTo>
                  <a:lnTo>
                    <a:pt x="575310" y="1609408"/>
                  </a:lnTo>
                  <a:lnTo>
                    <a:pt x="581343" y="1608456"/>
                  </a:lnTo>
                  <a:lnTo>
                    <a:pt x="587375" y="1608138"/>
                  </a:lnTo>
                  <a:close/>
                  <a:moveTo>
                    <a:pt x="711201" y="1362075"/>
                  </a:moveTo>
                  <a:lnTo>
                    <a:pt x="835026" y="1362075"/>
                  </a:lnTo>
                  <a:lnTo>
                    <a:pt x="841376" y="1362710"/>
                  </a:lnTo>
                  <a:lnTo>
                    <a:pt x="847726" y="1363345"/>
                  </a:lnTo>
                  <a:lnTo>
                    <a:pt x="853441" y="1364933"/>
                  </a:lnTo>
                  <a:lnTo>
                    <a:pt x="859473" y="1366838"/>
                  </a:lnTo>
                  <a:lnTo>
                    <a:pt x="864553" y="1369695"/>
                  </a:lnTo>
                  <a:lnTo>
                    <a:pt x="869633" y="1372870"/>
                  </a:lnTo>
                  <a:lnTo>
                    <a:pt x="874713" y="1376363"/>
                  </a:lnTo>
                  <a:lnTo>
                    <a:pt x="879158" y="1380173"/>
                  </a:lnTo>
                  <a:lnTo>
                    <a:pt x="882968" y="1384618"/>
                  </a:lnTo>
                  <a:lnTo>
                    <a:pt x="886461" y="1389380"/>
                  </a:lnTo>
                  <a:lnTo>
                    <a:pt x="889636" y="1394460"/>
                  </a:lnTo>
                  <a:lnTo>
                    <a:pt x="892493" y="1399858"/>
                  </a:lnTo>
                  <a:lnTo>
                    <a:pt x="894398" y="1405573"/>
                  </a:lnTo>
                  <a:lnTo>
                    <a:pt x="895986" y="1411605"/>
                  </a:lnTo>
                  <a:lnTo>
                    <a:pt x="896621" y="1417320"/>
                  </a:lnTo>
                  <a:lnTo>
                    <a:pt x="896938" y="1423670"/>
                  </a:lnTo>
                  <a:lnTo>
                    <a:pt x="896621" y="1430338"/>
                  </a:lnTo>
                  <a:lnTo>
                    <a:pt x="895986" y="1436370"/>
                  </a:lnTo>
                  <a:lnTo>
                    <a:pt x="894398" y="1442403"/>
                  </a:lnTo>
                  <a:lnTo>
                    <a:pt x="892493" y="1448118"/>
                  </a:lnTo>
                  <a:lnTo>
                    <a:pt x="889636" y="1453515"/>
                  </a:lnTo>
                  <a:lnTo>
                    <a:pt x="886461" y="1458595"/>
                  </a:lnTo>
                  <a:lnTo>
                    <a:pt x="882968" y="1463358"/>
                  </a:lnTo>
                  <a:lnTo>
                    <a:pt x="879158" y="1467485"/>
                  </a:lnTo>
                  <a:lnTo>
                    <a:pt x="874713" y="1471930"/>
                  </a:lnTo>
                  <a:lnTo>
                    <a:pt x="869633" y="1475423"/>
                  </a:lnTo>
                  <a:lnTo>
                    <a:pt x="864553" y="1478598"/>
                  </a:lnTo>
                  <a:lnTo>
                    <a:pt x="859473" y="1480820"/>
                  </a:lnTo>
                  <a:lnTo>
                    <a:pt x="853441" y="1483360"/>
                  </a:lnTo>
                  <a:lnTo>
                    <a:pt x="847726" y="1484313"/>
                  </a:lnTo>
                  <a:lnTo>
                    <a:pt x="841376" y="1485583"/>
                  </a:lnTo>
                  <a:lnTo>
                    <a:pt x="835026" y="1485900"/>
                  </a:lnTo>
                  <a:lnTo>
                    <a:pt x="711201" y="1485900"/>
                  </a:lnTo>
                  <a:lnTo>
                    <a:pt x="705168" y="1485583"/>
                  </a:lnTo>
                  <a:lnTo>
                    <a:pt x="698818" y="1484313"/>
                  </a:lnTo>
                  <a:lnTo>
                    <a:pt x="692786" y="1483360"/>
                  </a:lnTo>
                  <a:lnTo>
                    <a:pt x="687388" y="1480820"/>
                  </a:lnTo>
                  <a:lnTo>
                    <a:pt x="681991" y="1478598"/>
                  </a:lnTo>
                  <a:lnTo>
                    <a:pt x="676911" y="1475423"/>
                  </a:lnTo>
                  <a:lnTo>
                    <a:pt x="672148" y="1471930"/>
                  </a:lnTo>
                  <a:lnTo>
                    <a:pt x="667703" y="1467485"/>
                  </a:lnTo>
                  <a:lnTo>
                    <a:pt x="663576" y="1463358"/>
                  </a:lnTo>
                  <a:lnTo>
                    <a:pt x="660083" y="1458595"/>
                  </a:lnTo>
                  <a:lnTo>
                    <a:pt x="656908" y="1453515"/>
                  </a:lnTo>
                  <a:lnTo>
                    <a:pt x="654368" y="1448118"/>
                  </a:lnTo>
                  <a:lnTo>
                    <a:pt x="652463" y="1442403"/>
                  </a:lnTo>
                  <a:lnTo>
                    <a:pt x="650876" y="1436370"/>
                  </a:lnTo>
                  <a:lnTo>
                    <a:pt x="649923" y="1430338"/>
                  </a:lnTo>
                  <a:lnTo>
                    <a:pt x="649288" y="1423670"/>
                  </a:lnTo>
                  <a:lnTo>
                    <a:pt x="649923" y="1417320"/>
                  </a:lnTo>
                  <a:lnTo>
                    <a:pt x="650876" y="1411605"/>
                  </a:lnTo>
                  <a:lnTo>
                    <a:pt x="652463" y="1405573"/>
                  </a:lnTo>
                  <a:lnTo>
                    <a:pt x="654368" y="1399858"/>
                  </a:lnTo>
                  <a:lnTo>
                    <a:pt x="656908" y="1394460"/>
                  </a:lnTo>
                  <a:lnTo>
                    <a:pt x="660083" y="1389380"/>
                  </a:lnTo>
                  <a:lnTo>
                    <a:pt x="663576" y="1384618"/>
                  </a:lnTo>
                  <a:lnTo>
                    <a:pt x="667703" y="1380173"/>
                  </a:lnTo>
                  <a:lnTo>
                    <a:pt x="672148" y="1376363"/>
                  </a:lnTo>
                  <a:lnTo>
                    <a:pt x="676911" y="1372870"/>
                  </a:lnTo>
                  <a:lnTo>
                    <a:pt x="681991" y="1369695"/>
                  </a:lnTo>
                  <a:lnTo>
                    <a:pt x="687388" y="1366838"/>
                  </a:lnTo>
                  <a:lnTo>
                    <a:pt x="692786" y="1364933"/>
                  </a:lnTo>
                  <a:lnTo>
                    <a:pt x="698818" y="1363345"/>
                  </a:lnTo>
                  <a:lnTo>
                    <a:pt x="705168" y="1362710"/>
                  </a:lnTo>
                  <a:lnTo>
                    <a:pt x="711201" y="1362075"/>
                  </a:lnTo>
                  <a:close/>
                  <a:moveTo>
                    <a:pt x="1181793" y="1068388"/>
                  </a:moveTo>
                  <a:lnTo>
                    <a:pt x="1199238" y="1082973"/>
                  </a:lnTo>
                  <a:lnTo>
                    <a:pt x="1215731" y="1097240"/>
                  </a:lnTo>
                  <a:lnTo>
                    <a:pt x="1231590" y="1112142"/>
                  </a:lnTo>
                  <a:lnTo>
                    <a:pt x="1247448" y="1127044"/>
                  </a:lnTo>
                  <a:lnTo>
                    <a:pt x="1262038" y="1142262"/>
                  </a:lnTo>
                  <a:lnTo>
                    <a:pt x="1276628" y="1157164"/>
                  </a:lnTo>
                  <a:lnTo>
                    <a:pt x="1290267" y="1172700"/>
                  </a:lnTo>
                  <a:lnTo>
                    <a:pt x="1304222" y="1188236"/>
                  </a:lnTo>
                  <a:lnTo>
                    <a:pt x="1316909" y="1203772"/>
                  </a:lnTo>
                  <a:lnTo>
                    <a:pt x="1329596" y="1219308"/>
                  </a:lnTo>
                  <a:lnTo>
                    <a:pt x="1341332" y="1235160"/>
                  </a:lnTo>
                  <a:lnTo>
                    <a:pt x="1353067" y="1250696"/>
                  </a:lnTo>
                  <a:lnTo>
                    <a:pt x="1363851" y="1266866"/>
                  </a:lnTo>
                  <a:lnTo>
                    <a:pt x="1374952" y="1282402"/>
                  </a:lnTo>
                  <a:lnTo>
                    <a:pt x="1385102" y="1298572"/>
                  </a:lnTo>
                  <a:lnTo>
                    <a:pt x="1394934" y="1314425"/>
                  </a:lnTo>
                  <a:lnTo>
                    <a:pt x="1404132" y="1330278"/>
                  </a:lnTo>
                  <a:lnTo>
                    <a:pt x="1413330" y="1346131"/>
                  </a:lnTo>
                  <a:lnTo>
                    <a:pt x="1421894" y="1362301"/>
                  </a:lnTo>
                  <a:lnTo>
                    <a:pt x="1430141" y="1377837"/>
                  </a:lnTo>
                  <a:lnTo>
                    <a:pt x="1438070" y="1394007"/>
                  </a:lnTo>
                  <a:lnTo>
                    <a:pt x="1445365" y="1409543"/>
                  </a:lnTo>
                  <a:lnTo>
                    <a:pt x="1452343" y="1425079"/>
                  </a:lnTo>
                  <a:lnTo>
                    <a:pt x="1459003" y="1440931"/>
                  </a:lnTo>
                  <a:lnTo>
                    <a:pt x="1465664" y="1456467"/>
                  </a:lnTo>
                  <a:lnTo>
                    <a:pt x="1471690" y="1471686"/>
                  </a:lnTo>
                  <a:lnTo>
                    <a:pt x="1477399" y="1486905"/>
                  </a:lnTo>
                  <a:lnTo>
                    <a:pt x="1483109" y="1502124"/>
                  </a:lnTo>
                  <a:lnTo>
                    <a:pt x="1488183" y="1517025"/>
                  </a:lnTo>
                  <a:lnTo>
                    <a:pt x="1492624" y="1531927"/>
                  </a:lnTo>
                  <a:lnTo>
                    <a:pt x="1501822" y="1561413"/>
                  </a:lnTo>
                  <a:lnTo>
                    <a:pt x="1506579" y="1577901"/>
                  </a:lnTo>
                  <a:lnTo>
                    <a:pt x="1510703" y="1594705"/>
                  </a:lnTo>
                  <a:lnTo>
                    <a:pt x="1514509" y="1611192"/>
                  </a:lnTo>
                  <a:lnTo>
                    <a:pt x="1518315" y="1627045"/>
                  </a:lnTo>
                  <a:lnTo>
                    <a:pt x="1521804" y="1643532"/>
                  </a:lnTo>
                  <a:lnTo>
                    <a:pt x="1524976" y="1659067"/>
                  </a:lnTo>
                  <a:lnTo>
                    <a:pt x="1530685" y="1690773"/>
                  </a:lnTo>
                  <a:lnTo>
                    <a:pt x="1535125" y="1721528"/>
                  </a:lnTo>
                  <a:lnTo>
                    <a:pt x="1538931" y="1751014"/>
                  </a:lnTo>
                  <a:lnTo>
                    <a:pt x="1541786" y="1780184"/>
                  </a:lnTo>
                  <a:lnTo>
                    <a:pt x="1543689" y="1807451"/>
                  </a:lnTo>
                  <a:lnTo>
                    <a:pt x="1545275" y="1834084"/>
                  </a:lnTo>
                  <a:lnTo>
                    <a:pt x="1545909" y="1859448"/>
                  </a:lnTo>
                  <a:lnTo>
                    <a:pt x="1546226" y="1883228"/>
                  </a:lnTo>
                  <a:lnTo>
                    <a:pt x="1546226" y="1905739"/>
                  </a:lnTo>
                  <a:lnTo>
                    <a:pt x="1545592" y="1926665"/>
                  </a:lnTo>
                  <a:lnTo>
                    <a:pt x="1544640" y="1946005"/>
                  </a:lnTo>
                  <a:lnTo>
                    <a:pt x="1543689" y="1963443"/>
                  </a:lnTo>
                  <a:lnTo>
                    <a:pt x="1542420" y="1979613"/>
                  </a:lnTo>
                  <a:lnTo>
                    <a:pt x="1286461" y="1979613"/>
                  </a:lnTo>
                  <a:lnTo>
                    <a:pt x="1288681" y="1961224"/>
                  </a:lnTo>
                  <a:lnTo>
                    <a:pt x="1289632" y="1948859"/>
                  </a:lnTo>
                  <a:lnTo>
                    <a:pt x="1290901" y="1934591"/>
                  </a:lnTo>
                  <a:lnTo>
                    <a:pt x="1291535" y="1919055"/>
                  </a:lnTo>
                  <a:lnTo>
                    <a:pt x="1291853" y="1900983"/>
                  </a:lnTo>
                  <a:lnTo>
                    <a:pt x="1292487" y="1881642"/>
                  </a:lnTo>
                  <a:lnTo>
                    <a:pt x="1291853" y="1861033"/>
                  </a:lnTo>
                  <a:lnTo>
                    <a:pt x="1291218" y="1839156"/>
                  </a:lnTo>
                  <a:lnTo>
                    <a:pt x="1289950" y="1815694"/>
                  </a:lnTo>
                  <a:lnTo>
                    <a:pt x="1287729" y="1791281"/>
                  </a:lnTo>
                  <a:lnTo>
                    <a:pt x="1284875" y="1765916"/>
                  </a:lnTo>
                  <a:lnTo>
                    <a:pt x="1281069" y="1739283"/>
                  </a:lnTo>
                  <a:lnTo>
                    <a:pt x="1276311" y="1712016"/>
                  </a:lnTo>
                  <a:lnTo>
                    <a:pt x="1273456" y="1698383"/>
                  </a:lnTo>
                  <a:lnTo>
                    <a:pt x="1270919" y="1684115"/>
                  </a:lnTo>
                  <a:lnTo>
                    <a:pt x="1267430" y="1669847"/>
                  </a:lnTo>
                  <a:lnTo>
                    <a:pt x="1263624" y="1655263"/>
                  </a:lnTo>
                  <a:lnTo>
                    <a:pt x="1259818" y="1640678"/>
                  </a:lnTo>
                  <a:lnTo>
                    <a:pt x="1256012" y="1626410"/>
                  </a:lnTo>
                  <a:lnTo>
                    <a:pt x="1251254" y="1611509"/>
                  </a:lnTo>
                  <a:lnTo>
                    <a:pt x="1246497" y="1596607"/>
                  </a:lnTo>
                  <a:lnTo>
                    <a:pt x="1241105" y="1581705"/>
                  </a:lnTo>
                  <a:lnTo>
                    <a:pt x="1235713" y="1566803"/>
                  </a:lnTo>
                  <a:lnTo>
                    <a:pt x="1229686" y="1551902"/>
                  </a:lnTo>
                  <a:lnTo>
                    <a:pt x="1223343" y="1536683"/>
                  </a:lnTo>
                  <a:lnTo>
                    <a:pt x="1216365" y="1521781"/>
                  </a:lnTo>
                  <a:lnTo>
                    <a:pt x="1209387" y="1506880"/>
                  </a:lnTo>
                  <a:lnTo>
                    <a:pt x="1201775" y="1491661"/>
                  </a:lnTo>
                  <a:lnTo>
                    <a:pt x="1194163" y="1476759"/>
                  </a:lnTo>
                  <a:lnTo>
                    <a:pt x="1185599" y="1461540"/>
                  </a:lnTo>
                  <a:lnTo>
                    <a:pt x="1176718" y="1446638"/>
                  </a:lnTo>
                  <a:lnTo>
                    <a:pt x="1167520" y="1431737"/>
                  </a:lnTo>
                  <a:lnTo>
                    <a:pt x="1157688" y="1416835"/>
                  </a:lnTo>
                  <a:lnTo>
                    <a:pt x="1147538" y="1402567"/>
                  </a:lnTo>
                  <a:lnTo>
                    <a:pt x="1136437" y="1387666"/>
                  </a:lnTo>
                  <a:lnTo>
                    <a:pt x="1125653" y="1373081"/>
                  </a:lnTo>
                  <a:lnTo>
                    <a:pt x="1113918" y="1359130"/>
                  </a:lnTo>
                  <a:lnTo>
                    <a:pt x="1101231" y="1344545"/>
                  </a:lnTo>
                  <a:lnTo>
                    <a:pt x="1088861" y="1330595"/>
                  </a:lnTo>
                  <a:lnTo>
                    <a:pt x="1075540" y="1316961"/>
                  </a:lnTo>
                  <a:lnTo>
                    <a:pt x="1061267" y="1303011"/>
                  </a:lnTo>
                  <a:lnTo>
                    <a:pt x="1046994" y="1289377"/>
                  </a:lnTo>
                  <a:lnTo>
                    <a:pt x="1032087" y="1276061"/>
                  </a:lnTo>
                  <a:lnTo>
                    <a:pt x="1016228" y="1263062"/>
                  </a:lnTo>
                  <a:lnTo>
                    <a:pt x="1000052" y="1250379"/>
                  </a:lnTo>
                  <a:lnTo>
                    <a:pt x="983242" y="1237697"/>
                  </a:lnTo>
                  <a:lnTo>
                    <a:pt x="965798" y="1225332"/>
                  </a:lnTo>
                  <a:lnTo>
                    <a:pt x="947402" y="1213283"/>
                  </a:lnTo>
                  <a:lnTo>
                    <a:pt x="928688" y="1201552"/>
                  </a:lnTo>
                  <a:lnTo>
                    <a:pt x="946767" y="1194260"/>
                  </a:lnTo>
                  <a:lnTo>
                    <a:pt x="964212" y="1186968"/>
                  </a:lnTo>
                  <a:lnTo>
                    <a:pt x="981973" y="1179358"/>
                  </a:lnTo>
                  <a:lnTo>
                    <a:pt x="998784" y="1171749"/>
                  </a:lnTo>
                  <a:lnTo>
                    <a:pt x="1015594" y="1163822"/>
                  </a:lnTo>
                  <a:lnTo>
                    <a:pt x="1032087" y="1155896"/>
                  </a:lnTo>
                  <a:lnTo>
                    <a:pt x="1048580" y="1147652"/>
                  </a:lnTo>
                  <a:lnTo>
                    <a:pt x="1064122" y="1139726"/>
                  </a:lnTo>
                  <a:lnTo>
                    <a:pt x="1079663" y="1130848"/>
                  </a:lnTo>
                  <a:lnTo>
                    <a:pt x="1095522" y="1122288"/>
                  </a:lnTo>
                  <a:lnTo>
                    <a:pt x="1110429" y="1113727"/>
                  </a:lnTo>
                  <a:lnTo>
                    <a:pt x="1125336" y="1105167"/>
                  </a:lnTo>
                  <a:lnTo>
                    <a:pt x="1139609" y="1096289"/>
                  </a:lnTo>
                  <a:lnTo>
                    <a:pt x="1154199" y="1087094"/>
                  </a:lnTo>
                  <a:lnTo>
                    <a:pt x="1168155" y="1077900"/>
                  </a:lnTo>
                  <a:lnTo>
                    <a:pt x="1181793" y="1068388"/>
                  </a:lnTo>
                  <a:close/>
                  <a:moveTo>
                    <a:pt x="711201" y="495300"/>
                  </a:moveTo>
                  <a:lnTo>
                    <a:pt x="835026" y="495300"/>
                  </a:lnTo>
                  <a:lnTo>
                    <a:pt x="841376" y="495617"/>
                  </a:lnTo>
                  <a:lnTo>
                    <a:pt x="847726" y="496570"/>
                  </a:lnTo>
                  <a:lnTo>
                    <a:pt x="853441" y="498157"/>
                  </a:lnTo>
                  <a:lnTo>
                    <a:pt x="859473" y="500062"/>
                  </a:lnTo>
                  <a:lnTo>
                    <a:pt x="864553" y="502602"/>
                  </a:lnTo>
                  <a:lnTo>
                    <a:pt x="869633" y="505777"/>
                  </a:lnTo>
                  <a:lnTo>
                    <a:pt x="874713" y="509270"/>
                  </a:lnTo>
                  <a:lnTo>
                    <a:pt x="879158" y="513397"/>
                  </a:lnTo>
                  <a:lnTo>
                    <a:pt x="882968" y="518160"/>
                  </a:lnTo>
                  <a:lnTo>
                    <a:pt x="886461" y="522605"/>
                  </a:lnTo>
                  <a:lnTo>
                    <a:pt x="889636" y="527685"/>
                  </a:lnTo>
                  <a:lnTo>
                    <a:pt x="892493" y="533400"/>
                  </a:lnTo>
                  <a:lnTo>
                    <a:pt x="894398" y="538797"/>
                  </a:lnTo>
                  <a:lnTo>
                    <a:pt x="895986" y="544512"/>
                  </a:lnTo>
                  <a:lnTo>
                    <a:pt x="896621" y="550862"/>
                  </a:lnTo>
                  <a:lnTo>
                    <a:pt x="896938" y="557212"/>
                  </a:lnTo>
                  <a:lnTo>
                    <a:pt x="896621" y="563562"/>
                  </a:lnTo>
                  <a:lnTo>
                    <a:pt x="895986" y="569595"/>
                  </a:lnTo>
                  <a:lnTo>
                    <a:pt x="894398" y="575627"/>
                  </a:lnTo>
                  <a:lnTo>
                    <a:pt x="892493" y="581342"/>
                  </a:lnTo>
                  <a:lnTo>
                    <a:pt x="889636" y="586740"/>
                  </a:lnTo>
                  <a:lnTo>
                    <a:pt x="886461" y="591820"/>
                  </a:lnTo>
                  <a:lnTo>
                    <a:pt x="882968" y="596265"/>
                  </a:lnTo>
                  <a:lnTo>
                    <a:pt x="879158" y="601027"/>
                  </a:lnTo>
                  <a:lnTo>
                    <a:pt x="874713" y="605155"/>
                  </a:lnTo>
                  <a:lnTo>
                    <a:pt x="869633" y="608647"/>
                  </a:lnTo>
                  <a:lnTo>
                    <a:pt x="864553" y="611822"/>
                  </a:lnTo>
                  <a:lnTo>
                    <a:pt x="859473" y="614045"/>
                  </a:lnTo>
                  <a:lnTo>
                    <a:pt x="853441" y="616267"/>
                  </a:lnTo>
                  <a:lnTo>
                    <a:pt x="847726" y="617855"/>
                  </a:lnTo>
                  <a:lnTo>
                    <a:pt x="841376" y="618807"/>
                  </a:lnTo>
                  <a:lnTo>
                    <a:pt x="835026" y="619125"/>
                  </a:lnTo>
                  <a:lnTo>
                    <a:pt x="711201" y="619125"/>
                  </a:lnTo>
                  <a:lnTo>
                    <a:pt x="705168" y="618807"/>
                  </a:lnTo>
                  <a:lnTo>
                    <a:pt x="698818" y="617855"/>
                  </a:lnTo>
                  <a:lnTo>
                    <a:pt x="692786" y="616267"/>
                  </a:lnTo>
                  <a:lnTo>
                    <a:pt x="687388" y="614045"/>
                  </a:lnTo>
                  <a:lnTo>
                    <a:pt x="681991" y="611822"/>
                  </a:lnTo>
                  <a:lnTo>
                    <a:pt x="676911" y="608647"/>
                  </a:lnTo>
                  <a:lnTo>
                    <a:pt x="672148" y="605155"/>
                  </a:lnTo>
                  <a:lnTo>
                    <a:pt x="667703" y="601027"/>
                  </a:lnTo>
                  <a:lnTo>
                    <a:pt x="663576" y="596265"/>
                  </a:lnTo>
                  <a:lnTo>
                    <a:pt x="660083" y="591820"/>
                  </a:lnTo>
                  <a:lnTo>
                    <a:pt x="656908" y="586740"/>
                  </a:lnTo>
                  <a:lnTo>
                    <a:pt x="654368" y="581342"/>
                  </a:lnTo>
                  <a:lnTo>
                    <a:pt x="652463" y="575627"/>
                  </a:lnTo>
                  <a:lnTo>
                    <a:pt x="650876" y="569595"/>
                  </a:lnTo>
                  <a:lnTo>
                    <a:pt x="649923" y="563562"/>
                  </a:lnTo>
                  <a:lnTo>
                    <a:pt x="649288" y="557212"/>
                  </a:lnTo>
                  <a:lnTo>
                    <a:pt x="649923" y="550862"/>
                  </a:lnTo>
                  <a:lnTo>
                    <a:pt x="650876" y="544512"/>
                  </a:lnTo>
                  <a:lnTo>
                    <a:pt x="652463" y="538797"/>
                  </a:lnTo>
                  <a:lnTo>
                    <a:pt x="654368" y="533400"/>
                  </a:lnTo>
                  <a:lnTo>
                    <a:pt x="656908" y="527685"/>
                  </a:lnTo>
                  <a:lnTo>
                    <a:pt x="660083" y="522605"/>
                  </a:lnTo>
                  <a:lnTo>
                    <a:pt x="663576" y="518160"/>
                  </a:lnTo>
                  <a:lnTo>
                    <a:pt x="667703" y="513397"/>
                  </a:lnTo>
                  <a:lnTo>
                    <a:pt x="672148" y="509270"/>
                  </a:lnTo>
                  <a:lnTo>
                    <a:pt x="676911" y="505777"/>
                  </a:lnTo>
                  <a:lnTo>
                    <a:pt x="681991" y="502602"/>
                  </a:lnTo>
                  <a:lnTo>
                    <a:pt x="687388" y="500062"/>
                  </a:lnTo>
                  <a:lnTo>
                    <a:pt x="692786" y="498157"/>
                  </a:lnTo>
                  <a:lnTo>
                    <a:pt x="698818" y="496570"/>
                  </a:lnTo>
                  <a:lnTo>
                    <a:pt x="705168" y="495617"/>
                  </a:lnTo>
                  <a:lnTo>
                    <a:pt x="711201" y="495300"/>
                  </a:lnTo>
                  <a:close/>
                  <a:moveTo>
                    <a:pt x="587375" y="247650"/>
                  </a:moveTo>
                  <a:lnTo>
                    <a:pt x="958851" y="247650"/>
                  </a:lnTo>
                  <a:lnTo>
                    <a:pt x="965201" y="247967"/>
                  </a:lnTo>
                  <a:lnTo>
                    <a:pt x="971551" y="249237"/>
                  </a:lnTo>
                  <a:lnTo>
                    <a:pt x="977266" y="250507"/>
                  </a:lnTo>
                  <a:lnTo>
                    <a:pt x="982981" y="252730"/>
                  </a:lnTo>
                  <a:lnTo>
                    <a:pt x="988378" y="255587"/>
                  </a:lnTo>
                  <a:lnTo>
                    <a:pt x="993458" y="258127"/>
                  </a:lnTo>
                  <a:lnTo>
                    <a:pt x="998221" y="262255"/>
                  </a:lnTo>
                  <a:lnTo>
                    <a:pt x="1002348" y="266065"/>
                  </a:lnTo>
                  <a:lnTo>
                    <a:pt x="1006793" y="270510"/>
                  </a:lnTo>
                  <a:lnTo>
                    <a:pt x="1010286" y="274955"/>
                  </a:lnTo>
                  <a:lnTo>
                    <a:pt x="1013461" y="280352"/>
                  </a:lnTo>
                  <a:lnTo>
                    <a:pt x="1015683" y="285750"/>
                  </a:lnTo>
                  <a:lnTo>
                    <a:pt x="1017588" y="291465"/>
                  </a:lnTo>
                  <a:lnTo>
                    <a:pt x="1019176" y="297497"/>
                  </a:lnTo>
                  <a:lnTo>
                    <a:pt x="1020446" y="303212"/>
                  </a:lnTo>
                  <a:lnTo>
                    <a:pt x="1020763" y="309880"/>
                  </a:lnTo>
                  <a:lnTo>
                    <a:pt x="1020446" y="316230"/>
                  </a:lnTo>
                  <a:lnTo>
                    <a:pt x="1019176" y="322262"/>
                  </a:lnTo>
                  <a:lnTo>
                    <a:pt x="1017588" y="328295"/>
                  </a:lnTo>
                  <a:lnTo>
                    <a:pt x="1015683" y="334010"/>
                  </a:lnTo>
                  <a:lnTo>
                    <a:pt x="1013461" y="339407"/>
                  </a:lnTo>
                  <a:lnTo>
                    <a:pt x="1010286" y="344487"/>
                  </a:lnTo>
                  <a:lnTo>
                    <a:pt x="1006793" y="349250"/>
                  </a:lnTo>
                  <a:lnTo>
                    <a:pt x="1002348" y="353377"/>
                  </a:lnTo>
                  <a:lnTo>
                    <a:pt x="998221" y="357505"/>
                  </a:lnTo>
                  <a:lnTo>
                    <a:pt x="993458" y="360997"/>
                  </a:lnTo>
                  <a:lnTo>
                    <a:pt x="988378" y="364172"/>
                  </a:lnTo>
                  <a:lnTo>
                    <a:pt x="982981" y="366712"/>
                  </a:lnTo>
                  <a:lnTo>
                    <a:pt x="977266" y="368617"/>
                  </a:lnTo>
                  <a:lnTo>
                    <a:pt x="971551" y="370205"/>
                  </a:lnTo>
                  <a:lnTo>
                    <a:pt x="965201" y="371475"/>
                  </a:lnTo>
                  <a:lnTo>
                    <a:pt x="958851" y="371475"/>
                  </a:lnTo>
                  <a:lnTo>
                    <a:pt x="587375" y="371475"/>
                  </a:lnTo>
                  <a:lnTo>
                    <a:pt x="581343" y="371475"/>
                  </a:lnTo>
                  <a:lnTo>
                    <a:pt x="575310" y="370205"/>
                  </a:lnTo>
                  <a:lnTo>
                    <a:pt x="568960" y="368617"/>
                  </a:lnTo>
                  <a:lnTo>
                    <a:pt x="563563" y="366712"/>
                  </a:lnTo>
                  <a:lnTo>
                    <a:pt x="558165" y="364172"/>
                  </a:lnTo>
                  <a:lnTo>
                    <a:pt x="553085" y="360997"/>
                  </a:lnTo>
                  <a:lnTo>
                    <a:pt x="548323" y="357505"/>
                  </a:lnTo>
                  <a:lnTo>
                    <a:pt x="543878" y="353377"/>
                  </a:lnTo>
                  <a:lnTo>
                    <a:pt x="539750" y="349250"/>
                  </a:lnTo>
                  <a:lnTo>
                    <a:pt x="536258" y="344487"/>
                  </a:lnTo>
                  <a:lnTo>
                    <a:pt x="533083" y="339407"/>
                  </a:lnTo>
                  <a:lnTo>
                    <a:pt x="530543" y="334010"/>
                  </a:lnTo>
                  <a:lnTo>
                    <a:pt x="528320" y="328295"/>
                  </a:lnTo>
                  <a:lnTo>
                    <a:pt x="527050" y="322262"/>
                  </a:lnTo>
                  <a:lnTo>
                    <a:pt x="526098" y="316230"/>
                  </a:lnTo>
                  <a:lnTo>
                    <a:pt x="525463" y="309880"/>
                  </a:lnTo>
                  <a:lnTo>
                    <a:pt x="526098" y="303212"/>
                  </a:lnTo>
                  <a:lnTo>
                    <a:pt x="527050" y="297497"/>
                  </a:lnTo>
                  <a:lnTo>
                    <a:pt x="528320" y="291465"/>
                  </a:lnTo>
                  <a:lnTo>
                    <a:pt x="530543" y="285750"/>
                  </a:lnTo>
                  <a:lnTo>
                    <a:pt x="533083" y="280352"/>
                  </a:lnTo>
                  <a:lnTo>
                    <a:pt x="536258" y="274955"/>
                  </a:lnTo>
                  <a:lnTo>
                    <a:pt x="539750" y="270510"/>
                  </a:lnTo>
                  <a:lnTo>
                    <a:pt x="543878" y="266065"/>
                  </a:lnTo>
                  <a:lnTo>
                    <a:pt x="548323" y="262255"/>
                  </a:lnTo>
                  <a:lnTo>
                    <a:pt x="553085" y="258127"/>
                  </a:lnTo>
                  <a:lnTo>
                    <a:pt x="558165" y="255587"/>
                  </a:lnTo>
                  <a:lnTo>
                    <a:pt x="563563" y="252730"/>
                  </a:lnTo>
                  <a:lnTo>
                    <a:pt x="568960" y="250507"/>
                  </a:lnTo>
                  <a:lnTo>
                    <a:pt x="575310" y="249237"/>
                  </a:lnTo>
                  <a:lnTo>
                    <a:pt x="581343" y="247967"/>
                  </a:lnTo>
                  <a:lnTo>
                    <a:pt x="587375" y="247650"/>
                  </a:lnTo>
                  <a:close/>
                  <a:moveTo>
                    <a:pt x="1286299" y="0"/>
                  </a:moveTo>
                  <a:lnTo>
                    <a:pt x="1542417" y="0"/>
                  </a:lnTo>
                  <a:lnTo>
                    <a:pt x="1543686" y="15872"/>
                  </a:lnTo>
                  <a:lnTo>
                    <a:pt x="1544638" y="33332"/>
                  </a:lnTo>
                  <a:lnTo>
                    <a:pt x="1545590" y="53014"/>
                  </a:lnTo>
                  <a:lnTo>
                    <a:pt x="1546225" y="73648"/>
                  </a:lnTo>
                  <a:lnTo>
                    <a:pt x="1546225" y="96504"/>
                  </a:lnTo>
                  <a:lnTo>
                    <a:pt x="1545908" y="120313"/>
                  </a:lnTo>
                  <a:lnTo>
                    <a:pt x="1545273" y="145709"/>
                  </a:lnTo>
                  <a:lnTo>
                    <a:pt x="1543686" y="172057"/>
                  </a:lnTo>
                  <a:lnTo>
                    <a:pt x="1541782" y="199993"/>
                  </a:lnTo>
                  <a:lnTo>
                    <a:pt x="1538926" y="228881"/>
                  </a:lnTo>
                  <a:lnTo>
                    <a:pt x="1535117" y="258721"/>
                  </a:lnTo>
                  <a:lnTo>
                    <a:pt x="1530674" y="289196"/>
                  </a:lnTo>
                  <a:lnTo>
                    <a:pt x="1524961" y="320941"/>
                  </a:lnTo>
                  <a:lnTo>
                    <a:pt x="1521788" y="336496"/>
                  </a:lnTo>
                  <a:lnTo>
                    <a:pt x="1518297" y="353003"/>
                  </a:lnTo>
                  <a:lnTo>
                    <a:pt x="1514488" y="369193"/>
                  </a:lnTo>
                  <a:lnTo>
                    <a:pt x="1510680" y="385701"/>
                  </a:lnTo>
                  <a:lnTo>
                    <a:pt x="1506554" y="402525"/>
                  </a:lnTo>
                  <a:lnTo>
                    <a:pt x="1501793" y="419033"/>
                  </a:lnTo>
                  <a:lnTo>
                    <a:pt x="1495129" y="441254"/>
                  </a:lnTo>
                  <a:lnTo>
                    <a:pt x="1488147" y="463476"/>
                  </a:lnTo>
                  <a:lnTo>
                    <a:pt x="1479895" y="486332"/>
                  </a:lnTo>
                  <a:lnTo>
                    <a:pt x="1471009" y="509506"/>
                  </a:lnTo>
                  <a:lnTo>
                    <a:pt x="1461805" y="532997"/>
                  </a:lnTo>
                  <a:lnTo>
                    <a:pt x="1451966" y="556806"/>
                  </a:lnTo>
                  <a:lnTo>
                    <a:pt x="1440858" y="580297"/>
                  </a:lnTo>
                  <a:lnTo>
                    <a:pt x="1428798" y="604741"/>
                  </a:lnTo>
                  <a:lnTo>
                    <a:pt x="1416421" y="628549"/>
                  </a:lnTo>
                  <a:lnTo>
                    <a:pt x="1402774" y="652675"/>
                  </a:lnTo>
                  <a:lnTo>
                    <a:pt x="1388175" y="677119"/>
                  </a:lnTo>
                  <a:lnTo>
                    <a:pt x="1372941" y="700928"/>
                  </a:lnTo>
                  <a:lnTo>
                    <a:pt x="1356438" y="725371"/>
                  </a:lnTo>
                  <a:lnTo>
                    <a:pt x="1338665" y="749180"/>
                  </a:lnTo>
                  <a:lnTo>
                    <a:pt x="1329779" y="760925"/>
                  </a:lnTo>
                  <a:lnTo>
                    <a:pt x="1320258" y="772671"/>
                  </a:lnTo>
                  <a:lnTo>
                    <a:pt x="1310737" y="784417"/>
                  </a:lnTo>
                  <a:lnTo>
                    <a:pt x="1300898" y="796480"/>
                  </a:lnTo>
                  <a:lnTo>
                    <a:pt x="1290743" y="807908"/>
                  </a:lnTo>
                  <a:lnTo>
                    <a:pt x="1279952" y="819654"/>
                  </a:lnTo>
                  <a:lnTo>
                    <a:pt x="1269161" y="831399"/>
                  </a:lnTo>
                  <a:lnTo>
                    <a:pt x="1258054" y="842827"/>
                  </a:lnTo>
                  <a:lnTo>
                    <a:pt x="1246628" y="854256"/>
                  </a:lnTo>
                  <a:lnTo>
                    <a:pt x="1234886" y="865366"/>
                  </a:lnTo>
                  <a:lnTo>
                    <a:pt x="1222826" y="876794"/>
                  </a:lnTo>
                  <a:lnTo>
                    <a:pt x="1210765" y="887905"/>
                  </a:lnTo>
                  <a:lnTo>
                    <a:pt x="1198071" y="898698"/>
                  </a:lnTo>
                  <a:lnTo>
                    <a:pt x="1185376" y="909809"/>
                  </a:lnTo>
                  <a:lnTo>
                    <a:pt x="1172046" y="920285"/>
                  </a:lnTo>
                  <a:lnTo>
                    <a:pt x="1158082" y="931396"/>
                  </a:lnTo>
                  <a:lnTo>
                    <a:pt x="1144435" y="941872"/>
                  </a:lnTo>
                  <a:lnTo>
                    <a:pt x="1130154" y="952030"/>
                  </a:lnTo>
                  <a:lnTo>
                    <a:pt x="1115555" y="962188"/>
                  </a:lnTo>
                  <a:lnTo>
                    <a:pt x="1100638" y="972347"/>
                  </a:lnTo>
                  <a:lnTo>
                    <a:pt x="1085404" y="982505"/>
                  </a:lnTo>
                  <a:lnTo>
                    <a:pt x="1070171" y="992346"/>
                  </a:lnTo>
                  <a:lnTo>
                    <a:pt x="1053985" y="1001869"/>
                  </a:lnTo>
                  <a:lnTo>
                    <a:pt x="1037482" y="1011710"/>
                  </a:lnTo>
                  <a:lnTo>
                    <a:pt x="1021296" y="1020916"/>
                  </a:lnTo>
                  <a:lnTo>
                    <a:pt x="1004158" y="1030122"/>
                  </a:lnTo>
                  <a:lnTo>
                    <a:pt x="986703" y="1039011"/>
                  </a:lnTo>
                  <a:lnTo>
                    <a:pt x="968930" y="1047582"/>
                  </a:lnTo>
                  <a:lnTo>
                    <a:pt x="951157" y="1056153"/>
                  </a:lnTo>
                  <a:lnTo>
                    <a:pt x="932750" y="1065042"/>
                  </a:lnTo>
                  <a:lnTo>
                    <a:pt x="913707" y="1072978"/>
                  </a:lnTo>
                  <a:lnTo>
                    <a:pt x="894665" y="1080914"/>
                  </a:lnTo>
                  <a:lnTo>
                    <a:pt x="874671" y="1088850"/>
                  </a:lnTo>
                  <a:lnTo>
                    <a:pt x="854677" y="1096152"/>
                  </a:lnTo>
                  <a:lnTo>
                    <a:pt x="834365" y="1103771"/>
                  </a:lnTo>
                  <a:lnTo>
                    <a:pt x="813419" y="1110754"/>
                  </a:lnTo>
                  <a:lnTo>
                    <a:pt x="785490" y="1120595"/>
                  </a:lnTo>
                  <a:lnTo>
                    <a:pt x="757879" y="1131071"/>
                  </a:lnTo>
                  <a:lnTo>
                    <a:pt x="731855" y="1142182"/>
                  </a:lnTo>
                  <a:lnTo>
                    <a:pt x="706148" y="1153293"/>
                  </a:lnTo>
                  <a:lnTo>
                    <a:pt x="681710" y="1165038"/>
                  </a:lnTo>
                  <a:lnTo>
                    <a:pt x="658225" y="1177736"/>
                  </a:lnTo>
                  <a:lnTo>
                    <a:pt x="635056" y="1190117"/>
                  </a:lnTo>
                  <a:lnTo>
                    <a:pt x="613158" y="1203450"/>
                  </a:lnTo>
                  <a:lnTo>
                    <a:pt x="591894" y="1216782"/>
                  </a:lnTo>
                  <a:lnTo>
                    <a:pt x="571900" y="1231068"/>
                  </a:lnTo>
                  <a:lnTo>
                    <a:pt x="552223" y="1245035"/>
                  </a:lnTo>
                  <a:lnTo>
                    <a:pt x="533498" y="1259638"/>
                  </a:lnTo>
                  <a:lnTo>
                    <a:pt x="516043" y="1274558"/>
                  </a:lnTo>
                  <a:lnTo>
                    <a:pt x="498588" y="1289796"/>
                  </a:lnTo>
                  <a:lnTo>
                    <a:pt x="482084" y="1305033"/>
                  </a:lnTo>
                  <a:lnTo>
                    <a:pt x="466533" y="1321223"/>
                  </a:lnTo>
                  <a:lnTo>
                    <a:pt x="451617" y="1336778"/>
                  </a:lnTo>
                  <a:lnTo>
                    <a:pt x="437653" y="1352968"/>
                  </a:lnTo>
                  <a:lnTo>
                    <a:pt x="424006" y="1369158"/>
                  </a:lnTo>
                  <a:lnTo>
                    <a:pt x="410993" y="1385666"/>
                  </a:lnTo>
                  <a:lnTo>
                    <a:pt x="398933" y="1402491"/>
                  </a:lnTo>
                  <a:lnTo>
                    <a:pt x="387191" y="1419315"/>
                  </a:lnTo>
                  <a:lnTo>
                    <a:pt x="376083" y="1436140"/>
                  </a:lnTo>
                  <a:lnTo>
                    <a:pt x="365927" y="1452965"/>
                  </a:lnTo>
                  <a:lnTo>
                    <a:pt x="356089" y="1470425"/>
                  </a:lnTo>
                  <a:lnTo>
                    <a:pt x="346567" y="1487250"/>
                  </a:lnTo>
                  <a:lnTo>
                    <a:pt x="337998" y="1504392"/>
                  </a:lnTo>
                  <a:lnTo>
                    <a:pt x="329747" y="1521534"/>
                  </a:lnTo>
                  <a:lnTo>
                    <a:pt x="322447" y="1538994"/>
                  </a:lnTo>
                  <a:lnTo>
                    <a:pt x="315465" y="1555819"/>
                  </a:lnTo>
                  <a:lnTo>
                    <a:pt x="308800" y="1572961"/>
                  </a:lnTo>
                  <a:lnTo>
                    <a:pt x="302453" y="1589786"/>
                  </a:lnTo>
                  <a:lnTo>
                    <a:pt x="297058" y="1606928"/>
                  </a:lnTo>
                  <a:lnTo>
                    <a:pt x="291345" y="1623435"/>
                  </a:lnTo>
                  <a:lnTo>
                    <a:pt x="286902" y="1640260"/>
                  </a:lnTo>
                  <a:lnTo>
                    <a:pt x="282459" y="1656767"/>
                  </a:lnTo>
                  <a:lnTo>
                    <a:pt x="278650" y="1673275"/>
                  </a:lnTo>
                  <a:lnTo>
                    <a:pt x="274525" y="1689465"/>
                  </a:lnTo>
                  <a:lnTo>
                    <a:pt x="271351" y="1705337"/>
                  </a:lnTo>
                  <a:lnTo>
                    <a:pt x="268495" y="1721210"/>
                  </a:lnTo>
                  <a:lnTo>
                    <a:pt x="265956" y="1736765"/>
                  </a:lnTo>
                  <a:lnTo>
                    <a:pt x="263734" y="1752002"/>
                  </a:lnTo>
                  <a:lnTo>
                    <a:pt x="261830" y="1766922"/>
                  </a:lnTo>
                  <a:lnTo>
                    <a:pt x="260243" y="1781525"/>
                  </a:lnTo>
                  <a:lnTo>
                    <a:pt x="257387" y="1809460"/>
                  </a:lnTo>
                  <a:lnTo>
                    <a:pt x="255482" y="1836761"/>
                  </a:lnTo>
                  <a:lnTo>
                    <a:pt x="254530" y="1861840"/>
                  </a:lnTo>
                  <a:lnTo>
                    <a:pt x="254530" y="1885331"/>
                  </a:lnTo>
                  <a:lnTo>
                    <a:pt x="254530" y="1906600"/>
                  </a:lnTo>
                  <a:lnTo>
                    <a:pt x="255482" y="1925964"/>
                  </a:lnTo>
                  <a:lnTo>
                    <a:pt x="256752" y="1943107"/>
                  </a:lnTo>
                  <a:lnTo>
                    <a:pt x="257704" y="1958027"/>
                  </a:lnTo>
                  <a:lnTo>
                    <a:pt x="260243" y="1979613"/>
                  </a:lnTo>
                  <a:lnTo>
                    <a:pt x="4126" y="1979613"/>
                  </a:lnTo>
                  <a:lnTo>
                    <a:pt x="2856" y="1963423"/>
                  </a:lnTo>
                  <a:lnTo>
                    <a:pt x="1587" y="1945964"/>
                  </a:lnTo>
                  <a:lnTo>
                    <a:pt x="952" y="1926599"/>
                  </a:lnTo>
                  <a:lnTo>
                    <a:pt x="317" y="1905648"/>
                  </a:lnTo>
                  <a:lnTo>
                    <a:pt x="0" y="1883109"/>
                  </a:lnTo>
                  <a:lnTo>
                    <a:pt x="317" y="1859300"/>
                  </a:lnTo>
                  <a:lnTo>
                    <a:pt x="1269" y="1833904"/>
                  </a:lnTo>
                  <a:lnTo>
                    <a:pt x="2856" y="1807238"/>
                  </a:lnTo>
                  <a:lnTo>
                    <a:pt x="4760" y="1779938"/>
                  </a:lnTo>
                  <a:lnTo>
                    <a:pt x="7934" y="1750732"/>
                  </a:lnTo>
                  <a:lnTo>
                    <a:pt x="11425" y="1721210"/>
                  </a:lnTo>
                  <a:lnTo>
                    <a:pt x="16186" y="1690417"/>
                  </a:lnTo>
                  <a:lnTo>
                    <a:pt x="21581" y="1658672"/>
                  </a:lnTo>
                  <a:lnTo>
                    <a:pt x="24755" y="1643117"/>
                  </a:lnTo>
                  <a:lnTo>
                    <a:pt x="28246" y="1626610"/>
                  </a:lnTo>
                  <a:lnTo>
                    <a:pt x="31737" y="1610737"/>
                  </a:lnTo>
                  <a:lnTo>
                    <a:pt x="36180" y="1594230"/>
                  </a:lnTo>
                  <a:lnTo>
                    <a:pt x="40306" y="1577405"/>
                  </a:lnTo>
                  <a:lnTo>
                    <a:pt x="45066" y="1560898"/>
                  </a:lnTo>
                  <a:lnTo>
                    <a:pt x="51414" y="1538359"/>
                  </a:lnTo>
                  <a:lnTo>
                    <a:pt x="58713" y="1516137"/>
                  </a:lnTo>
                  <a:lnTo>
                    <a:pt x="66647" y="1493599"/>
                  </a:lnTo>
                  <a:lnTo>
                    <a:pt x="75216" y="1470425"/>
                  </a:lnTo>
                  <a:lnTo>
                    <a:pt x="84737" y="1446933"/>
                  </a:lnTo>
                  <a:lnTo>
                    <a:pt x="94893" y="1422807"/>
                  </a:lnTo>
                  <a:lnTo>
                    <a:pt x="105684" y="1398999"/>
                  </a:lnTo>
                  <a:lnTo>
                    <a:pt x="117427" y="1375190"/>
                  </a:lnTo>
                  <a:lnTo>
                    <a:pt x="130121" y="1351381"/>
                  </a:lnTo>
                  <a:lnTo>
                    <a:pt x="143768" y="1326937"/>
                  </a:lnTo>
                  <a:lnTo>
                    <a:pt x="158367" y="1302811"/>
                  </a:lnTo>
                  <a:lnTo>
                    <a:pt x="173601" y="1278685"/>
                  </a:lnTo>
                  <a:lnTo>
                    <a:pt x="190422" y="1254559"/>
                  </a:lnTo>
                  <a:lnTo>
                    <a:pt x="207560" y="1230750"/>
                  </a:lnTo>
                  <a:lnTo>
                    <a:pt x="217081" y="1219005"/>
                  </a:lnTo>
                  <a:lnTo>
                    <a:pt x="226602" y="1206624"/>
                  </a:lnTo>
                  <a:lnTo>
                    <a:pt x="235805" y="1194878"/>
                  </a:lnTo>
                  <a:lnTo>
                    <a:pt x="245961" y="1183133"/>
                  </a:lnTo>
                  <a:lnTo>
                    <a:pt x="256117" y="1171387"/>
                  </a:lnTo>
                  <a:lnTo>
                    <a:pt x="266908" y="1159959"/>
                  </a:lnTo>
                  <a:lnTo>
                    <a:pt x="277381" y="1148213"/>
                  </a:lnTo>
                  <a:lnTo>
                    <a:pt x="288806" y="1137103"/>
                  </a:lnTo>
                  <a:lnTo>
                    <a:pt x="300231" y="1125675"/>
                  </a:lnTo>
                  <a:lnTo>
                    <a:pt x="311974" y="1114246"/>
                  </a:lnTo>
                  <a:lnTo>
                    <a:pt x="323717" y="1102818"/>
                  </a:lnTo>
                  <a:lnTo>
                    <a:pt x="336094" y="1092025"/>
                  </a:lnTo>
                  <a:lnTo>
                    <a:pt x="348789" y="1080914"/>
                  </a:lnTo>
                  <a:lnTo>
                    <a:pt x="361484" y="1070121"/>
                  </a:lnTo>
                  <a:lnTo>
                    <a:pt x="374813" y="1059010"/>
                  </a:lnTo>
                  <a:lnTo>
                    <a:pt x="388143" y="1048534"/>
                  </a:lnTo>
                  <a:lnTo>
                    <a:pt x="402424" y="1037741"/>
                  </a:lnTo>
                  <a:lnTo>
                    <a:pt x="416389" y="1027583"/>
                  </a:lnTo>
                  <a:lnTo>
                    <a:pt x="430988" y="1017107"/>
                  </a:lnTo>
                  <a:lnTo>
                    <a:pt x="445904" y="1007266"/>
                  </a:lnTo>
                  <a:lnTo>
                    <a:pt x="461138" y="997108"/>
                  </a:lnTo>
                  <a:lnTo>
                    <a:pt x="476689" y="987267"/>
                  </a:lnTo>
                  <a:lnTo>
                    <a:pt x="492240" y="977426"/>
                  </a:lnTo>
                  <a:lnTo>
                    <a:pt x="508743" y="968220"/>
                  </a:lnTo>
                  <a:lnTo>
                    <a:pt x="525247" y="958696"/>
                  </a:lnTo>
                  <a:lnTo>
                    <a:pt x="542385" y="949808"/>
                  </a:lnTo>
                  <a:lnTo>
                    <a:pt x="559840" y="940602"/>
                  </a:lnTo>
                  <a:lnTo>
                    <a:pt x="577295" y="931713"/>
                  </a:lnTo>
                  <a:lnTo>
                    <a:pt x="595385" y="923142"/>
                  </a:lnTo>
                  <a:lnTo>
                    <a:pt x="614110" y="914888"/>
                  </a:lnTo>
                  <a:lnTo>
                    <a:pt x="633152" y="906635"/>
                  </a:lnTo>
                  <a:lnTo>
                    <a:pt x="652195" y="898698"/>
                  </a:lnTo>
                  <a:lnTo>
                    <a:pt x="671872" y="891080"/>
                  </a:lnTo>
                  <a:lnTo>
                    <a:pt x="691866" y="883143"/>
                  </a:lnTo>
                  <a:lnTo>
                    <a:pt x="712178" y="876160"/>
                  </a:lnTo>
                  <a:lnTo>
                    <a:pt x="732807" y="868541"/>
                  </a:lnTo>
                  <a:lnTo>
                    <a:pt x="761053" y="858700"/>
                  </a:lnTo>
                  <a:lnTo>
                    <a:pt x="788346" y="848541"/>
                  </a:lnTo>
                  <a:lnTo>
                    <a:pt x="814688" y="837748"/>
                  </a:lnTo>
                  <a:lnTo>
                    <a:pt x="840078" y="826320"/>
                  </a:lnTo>
                  <a:lnTo>
                    <a:pt x="864833" y="814574"/>
                  </a:lnTo>
                  <a:lnTo>
                    <a:pt x="888318" y="801876"/>
                  </a:lnTo>
                  <a:lnTo>
                    <a:pt x="911169" y="789496"/>
                  </a:lnTo>
                  <a:lnTo>
                    <a:pt x="933067" y="776163"/>
                  </a:lnTo>
                  <a:lnTo>
                    <a:pt x="954013" y="762830"/>
                  </a:lnTo>
                  <a:lnTo>
                    <a:pt x="974642" y="749180"/>
                  </a:lnTo>
                  <a:lnTo>
                    <a:pt x="994002" y="734577"/>
                  </a:lnTo>
                  <a:lnTo>
                    <a:pt x="1012409" y="720292"/>
                  </a:lnTo>
                  <a:lnTo>
                    <a:pt x="1030500" y="705372"/>
                  </a:lnTo>
                  <a:lnTo>
                    <a:pt x="1047320" y="690134"/>
                  </a:lnTo>
                  <a:lnTo>
                    <a:pt x="1063823" y="674579"/>
                  </a:lnTo>
                  <a:lnTo>
                    <a:pt x="1079374" y="659024"/>
                  </a:lnTo>
                  <a:lnTo>
                    <a:pt x="1094291" y="642834"/>
                  </a:lnTo>
                  <a:lnTo>
                    <a:pt x="1108890" y="626962"/>
                  </a:lnTo>
                  <a:lnTo>
                    <a:pt x="1122219" y="610772"/>
                  </a:lnTo>
                  <a:lnTo>
                    <a:pt x="1135231" y="594265"/>
                  </a:lnTo>
                  <a:lnTo>
                    <a:pt x="1147292" y="577440"/>
                  </a:lnTo>
                  <a:lnTo>
                    <a:pt x="1159034" y="560615"/>
                  </a:lnTo>
                  <a:lnTo>
                    <a:pt x="1169825" y="543790"/>
                  </a:lnTo>
                  <a:lnTo>
                    <a:pt x="1180298" y="526965"/>
                  </a:lnTo>
                  <a:lnTo>
                    <a:pt x="1189819" y="510141"/>
                  </a:lnTo>
                  <a:lnTo>
                    <a:pt x="1199340" y="492998"/>
                  </a:lnTo>
                  <a:lnTo>
                    <a:pt x="1207909" y="475856"/>
                  </a:lnTo>
                  <a:lnTo>
                    <a:pt x="1216161" y="458714"/>
                  </a:lnTo>
                  <a:lnTo>
                    <a:pt x="1223778" y="441572"/>
                  </a:lnTo>
                  <a:lnTo>
                    <a:pt x="1231077" y="424429"/>
                  </a:lnTo>
                  <a:lnTo>
                    <a:pt x="1237425" y="407605"/>
                  </a:lnTo>
                  <a:lnTo>
                    <a:pt x="1243455" y="390462"/>
                  </a:lnTo>
                  <a:lnTo>
                    <a:pt x="1249485" y="373320"/>
                  </a:lnTo>
                  <a:lnTo>
                    <a:pt x="1254562" y="356495"/>
                  </a:lnTo>
                  <a:lnTo>
                    <a:pt x="1259323" y="340305"/>
                  </a:lnTo>
                  <a:lnTo>
                    <a:pt x="1264084" y="323798"/>
                  </a:lnTo>
                  <a:lnTo>
                    <a:pt x="1267892" y="307291"/>
                  </a:lnTo>
                  <a:lnTo>
                    <a:pt x="1271383" y="291101"/>
                  </a:lnTo>
                  <a:lnTo>
                    <a:pt x="1274874" y="275228"/>
                  </a:lnTo>
                  <a:lnTo>
                    <a:pt x="1277730" y="259356"/>
                  </a:lnTo>
                  <a:lnTo>
                    <a:pt x="1280269" y="243801"/>
                  </a:lnTo>
                  <a:lnTo>
                    <a:pt x="1282808" y="228563"/>
                  </a:lnTo>
                  <a:lnTo>
                    <a:pt x="1284713" y="213643"/>
                  </a:lnTo>
                  <a:lnTo>
                    <a:pt x="1286299" y="199040"/>
                  </a:lnTo>
                  <a:lnTo>
                    <a:pt x="1289156" y="170470"/>
                  </a:lnTo>
                  <a:lnTo>
                    <a:pt x="1291060" y="143804"/>
                  </a:lnTo>
                  <a:lnTo>
                    <a:pt x="1291695" y="118408"/>
                  </a:lnTo>
                  <a:lnTo>
                    <a:pt x="1292329" y="94917"/>
                  </a:lnTo>
                  <a:lnTo>
                    <a:pt x="1291695" y="73331"/>
                  </a:lnTo>
                  <a:lnTo>
                    <a:pt x="1291060" y="54284"/>
                  </a:lnTo>
                  <a:lnTo>
                    <a:pt x="1289790" y="36824"/>
                  </a:lnTo>
                  <a:lnTo>
                    <a:pt x="1288521" y="22221"/>
                  </a:lnTo>
                  <a:lnTo>
                    <a:pt x="1286299" y="0"/>
                  </a:lnTo>
                  <a:close/>
                  <a:moveTo>
                    <a:pt x="463603" y="0"/>
                  </a:moveTo>
                  <a:lnTo>
                    <a:pt x="1082623" y="0"/>
                  </a:lnTo>
                  <a:lnTo>
                    <a:pt x="1088978" y="637"/>
                  </a:lnTo>
                  <a:lnTo>
                    <a:pt x="1095016" y="1273"/>
                  </a:lnTo>
                  <a:lnTo>
                    <a:pt x="1101054" y="2865"/>
                  </a:lnTo>
                  <a:lnTo>
                    <a:pt x="1106773" y="5093"/>
                  </a:lnTo>
                  <a:lnTo>
                    <a:pt x="1112176" y="7639"/>
                  </a:lnTo>
                  <a:lnTo>
                    <a:pt x="1117260" y="10823"/>
                  </a:lnTo>
                  <a:lnTo>
                    <a:pt x="1122026" y="14324"/>
                  </a:lnTo>
                  <a:lnTo>
                    <a:pt x="1126157" y="18144"/>
                  </a:lnTo>
                  <a:lnTo>
                    <a:pt x="1130606" y="22919"/>
                  </a:lnTo>
                  <a:lnTo>
                    <a:pt x="1134102" y="27693"/>
                  </a:lnTo>
                  <a:lnTo>
                    <a:pt x="1137279" y="32786"/>
                  </a:lnTo>
                  <a:lnTo>
                    <a:pt x="1139504" y="37880"/>
                  </a:lnTo>
                  <a:lnTo>
                    <a:pt x="1141411" y="43609"/>
                  </a:lnTo>
                  <a:lnTo>
                    <a:pt x="1142999" y="49657"/>
                  </a:lnTo>
                  <a:lnTo>
                    <a:pt x="1144270" y="56024"/>
                  </a:lnTo>
                  <a:lnTo>
                    <a:pt x="1144588" y="62072"/>
                  </a:lnTo>
                  <a:lnTo>
                    <a:pt x="1144270" y="68438"/>
                  </a:lnTo>
                  <a:lnTo>
                    <a:pt x="1142999" y="74804"/>
                  </a:lnTo>
                  <a:lnTo>
                    <a:pt x="1141411" y="80534"/>
                  </a:lnTo>
                  <a:lnTo>
                    <a:pt x="1139504" y="86264"/>
                  </a:lnTo>
                  <a:lnTo>
                    <a:pt x="1137279" y="91675"/>
                  </a:lnTo>
                  <a:lnTo>
                    <a:pt x="1134102" y="96768"/>
                  </a:lnTo>
                  <a:lnTo>
                    <a:pt x="1130606" y="101543"/>
                  </a:lnTo>
                  <a:lnTo>
                    <a:pt x="1126157" y="105681"/>
                  </a:lnTo>
                  <a:lnTo>
                    <a:pt x="1122026" y="110137"/>
                  </a:lnTo>
                  <a:lnTo>
                    <a:pt x="1117260" y="113639"/>
                  </a:lnTo>
                  <a:lnTo>
                    <a:pt x="1112176" y="116504"/>
                  </a:lnTo>
                  <a:lnTo>
                    <a:pt x="1106773" y="119050"/>
                  </a:lnTo>
                  <a:lnTo>
                    <a:pt x="1101054" y="121278"/>
                  </a:lnTo>
                  <a:lnTo>
                    <a:pt x="1095016" y="122552"/>
                  </a:lnTo>
                  <a:lnTo>
                    <a:pt x="1088978" y="123825"/>
                  </a:lnTo>
                  <a:lnTo>
                    <a:pt x="1082623" y="123825"/>
                  </a:lnTo>
                  <a:lnTo>
                    <a:pt x="463603" y="123825"/>
                  </a:lnTo>
                  <a:lnTo>
                    <a:pt x="457248" y="123825"/>
                  </a:lnTo>
                  <a:lnTo>
                    <a:pt x="450892" y="122552"/>
                  </a:lnTo>
                  <a:lnTo>
                    <a:pt x="445172" y="121278"/>
                  </a:lnTo>
                  <a:lnTo>
                    <a:pt x="439135" y="119050"/>
                  </a:lnTo>
                  <a:lnTo>
                    <a:pt x="433733" y="116504"/>
                  </a:lnTo>
                  <a:lnTo>
                    <a:pt x="428648" y="113639"/>
                  </a:lnTo>
                  <a:lnTo>
                    <a:pt x="423882" y="110137"/>
                  </a:lnTo>
                  <a:lnTo>
                    <a:pt x="419433" y="105681"/>
                  </a:lnTo>
                  <a:lnTo>
                    <a:pt x="415620" y="101543"/>
                  </a:lnTo>
                  <a:lnTo>
                    <a:pt x="412124" y="96768"/>
                  </a:lnTo>
                  <a:lnTo>
                    <a:pt x="408946" y="91675"/>
                  </a:lnTo>
                  <a:lnTo>
                    <a:pt x="406087" y="86264"/>
                  </a:lnTo>
                  <a:lnTo>
                    <a:pt x="404180" y="80534"/>
                  </a:lnTo>
                  <a:lnTo>
                    <a:pt x="402591" y="74804"/>
                  </a:lnTo>
                  <a:lnTo>
                    <a:pt x="401956" y="68438"/>
                  </a:lnTo>
                  <a:lnTo>
                    <a:pt x="401638" y="62072"/>
                  </a:lnTo>
                  <a:lnTo>
                    <a:pt x="401956" y="56024"/>
                  </a:lnTo>
                  <a:lnTo>
                    <a:pt x="402591" y="49657"/>
                  </a:lnTo>
                  <a:lnTo>
                    <a:pt x="404180" y="43609"/>
                  </a:lnTo>
                  <a:lnTo>
                    <a:pt x="406087" y="37880"/>
                  </a:lnTo>
                  <a:lnTo>
                    <a:pt x="408946" y="32786"/>
                  </a:lnTo>
                  <a:lnTo>
                    <a:pt x="412124" y="27693"/>
                  </a:lnTo>
                  <a:lnTo>
                    <a:pt x="415620" y="22919"/>
                  </a:lnTo>
                  <a:lnTo>
                    <a:pt x="419433" y="18144"/>
                  </a:lnTo>
                  <a:lnTo>
                    <a:pt x="423882" y="14324"/>
                  </a:lnTo>
                  <a:lnTo>
                    <a:pt x="428648" y="10823"/>
                  </a:lnTo>
                  <a:lnTo>
                    <a:pt x="433733" y="7639"/>
                  </a:lnTo>
                  <a:lnTo>
                    <a:pt x="439135" y="5093"/>
                  </a:lnTo>
                  <a:lnTo>
                    <a:pt x="445172" y="2865"/>
                  </a:lnTo>
                  <a:lnTo>
                    <a:pt x="450892" y="1273"/>
                  </a:lnTo>
                  <a:lnTo>
                    <a:pt x="457248" y="637"/>
                  </a:lnTo>
                  <a:lnTo>
                    <a:pt x="463603" y="0"/>
                  </a:lnTo>
                  <a:close/>
                  <a:moveTo>
                    <a:pt x="4121" y="0"/>
                  </a:moveTo>
                  <a:lnTo>
                    <a:pt x="259949" y="0"/>
                  </a:lnTo>
                  <a:lnTo>
                    <a:pt x="258047" y="19063"/>
                  </a:lnTo>
                  <a:lnTo>
                    <a:pt x="256779" y="31137"/>
                  </a:lnTo>
                  <a:lnTo>
                    <a:pt x="255511" y="45752"/>
                  </a:lnTo>
                  <a:lnTo>
                    <a:pt x="254877" y="61638"/>
                  </a:lnTo>
                  <a:lnTo>
                    <a:pt x="254243" y="79430"/>
                  </a:lnTo>
                  <a:lnTo>
                    <a:pt x="254243" y="98493"/>
                  </a:lnTo>
                  <a:lnTo>
                    <a:pt x="254243" y="119463"/>
                  </a:lnTo>
                  <a:lnTo>
                    <a:pt x="255194" y="141386"/>
                  </a:lnTo>
                  <a:lnTo>
                    <a:pt x="256779" y="164897"/>
                  </a:lnTo>
                  <a:lnTo>
                    <a:pt x="258681" y="189362"/>
                  </a:lnTo>
                  <a:lnTo>
                    <a:pt x="261851" y="215097"/>
                  </a:lnTo>
                  <a:lnTo>
                    <a:pt x="265338" y="241786"/>
                  </a:lnTo>
                  <a:lnTo>
                    <a:pt x="270093" y="268792"/>
                  </a:lnTo>
                  <a:lnTo>
                    <a:pt x="272629" y="282772"/>
                  </a:lnTo>
                  <a:lnTo>
                    <a:pt x="275800" y="297069"/>
                  </a:lnTo>
                  <a:lnTo>
                    <a:pt x="279287" y="311049"/>
                  </a:lnTo>
                  <a:lnTo>
                    <a:pt x="282774" y="325664"/>
                  </a:lnTo>
                  <a:lnTo>
                    <a:pt x="286895" y="339962"/>
                  </a:lnTo>
                  <a:lnTo>
                    <a:pt x="290699" y="354577"/>
                  </a:lnTo>
                  <a:lnTo>
                    <a:pt x="295454" y="369510"/>
                  </a:lnTo>
                  <a:lnTo>
                    <a:pt x="300526" y="384443"/>
                  </a:lnTo>
                  <a:lnTo>
                    <a:pt x="305599" y="399375"/>
                  </a:lnTo>
                  <a:lnTo>
                    <a:pt x="310988" y="414308"/>
                  </a:lnTo>
                  <a:lnTo>
                    <a:pt x="317011" y="428923"/>
                  </a:lnTo>
                  <a:lnTo>
                    <a:pt x="323668" y="444492"/>
                  </a:lnTo>
                  <a:lnTo>
                    <a:pt x="330326" y="459107"/>
                  </a:lnTo>
                  <a:lnTo>
                    <a:pt x="337300" y="474040"/>
                  </a:lnTo>
                  <a:lnTo>
                    <a:pt x="344591" y="489291"/>
                  </a:lnTo>
                  <a:lnTo>
                    <a:pt x="352516" y="504223"/>
                  </a:lnTo>
                  <a:lnTo>
                    <a:pt x="361076" y="519156"/>
                  </a:lnTo>
                  <a:lnTo>
                    <a:pt x="370269" y="534089"/>
                  </a:lnTo>
                  <a:lnTo>
                    <a:pt x="379145" y="549022"/>
                  </a:lnTo>
                  <a:lnTo>
                    <a:pt x="388973" y="563955"/>
                  </a:lnTo>
                  <a:lnTo>
                    <a:pt x="399117" y="578888"/>
                  </a:lnTo>
                  <a:lnTo>
                    <a:pt x="410212" y="593503"/>
                  </a:lnTo>
                  <a:lnTo>
                    <a:pt x="420991" y="607800"/>
                  </a:lnTo>
                  <a:lnTo>
                    <a:pt x="432720" y="622416"/>
                  </a:lnTo>
                  <a:lnTo>
                    <a:pt x="445401" y="636395"/>
                  </a:lnTo>
                  <a:lnTo>
                    <a:pt x="457764" y="650693"/>
                  </a:lnTo>
                  <a:lnTo>
                    <a:pt x="471079" y="664355"/>
                  </a:lnTo>
                  <a:lnTo>
                    <a:pt x="485344" y="678017"/>
                  </a:lnTo>
                  <a:lnTo>
                    <a:pt x="499610" y="691679"/>
                  </a:lnTo>
                  <a:lnTo>
                    <a:pt x="514509" y="705023"/>
                  </a:lnTo>
                  <a:lnTo>
                    <a:pt x="530043" y="718050"/>
                  </a:lnTo>
                  <a:lnTo>
                    <a:pt x="546527" y="731076"/>
                  </a:lnTo>
                  <a:lnTo>
                    <a:pt x="563012" y="743467"/>
                  </a:lnTo>
                  <a:lnTo>
                    <a:pt x="580764" y="756176"/>
                  </a:lnTo>
                  <a:lnTo>
                    <a:pt x="598517" y="767932"/>
                  </a:lnTo>
                  <a:lnTo>
                    <a:pt x="617538" y="779688"/>
                  </a:lnTo>
                  <a:lnTo>
                    <a:pt x="599468" y="786995"/>
                  </a:lnTo>
                  <a:lnTo>
                    <a:pt x="581716" y="794621"/>
                  </a:lnTo>
                  <a:lnTo>
                    <a:pt x="564597" y="801928"/>
                  </a:lnTo>
                  <a:lnTo>
                    <a:pt x="547478" y="809871"/>
                  </a:lnTo>
                  <a:lnTo>
                    <a:pt x="530677" y="817496"/>
                  </a:lnTo>
                  <a:lnTo>
                    <a:pt x="514192" y="825440"/>
                  </a:lnTo>
                  <a:lnTo>
                    <a:pt x="498025" y="833700"/>
                  </a:lnTo>
                  <a:lnTo>
                    <a:pt x="482174" y="841961"/>
                  </a:lnTo>
                  <a:lnTo>
                    <a:pt x="466323" y="850539"/>
                  </a:lnTo>
                  <a:lnTo>
                    <a:pt x="451107" y="858800"/>
                  </a:lnTo>
                  <a:lnTo>
                    <a:pt x="435890" y="867696"/>
                  </a:lnTo>
                  <a:lnTo>
                    <a:pt x="420991" y="876275"/>
                  </a:lnTo>
                  <a:lnTo>
                    <a:pt x="406408" y="885489"/>
                  </a:lnTo>
                  <a:lnTo>
                    <a:pt x="392143" y="894385"/>
                  </a:lnTo>
                  <a:lnTo>
                    <a:pt x="377877" y="903917"/>
                  </a:lnTo>
                  <a:lnTo>
                    <a:pt x="364246" y="912813"/>
                  </a:lnTo>
                  <a:lnTo>
                    <a:pt x="347444" y="898833"/>
                  </a:lnTo>
                  <a:lnTo>
                    <a:pt x="330643" y="884218"/>
                  </a:lnTo>
                  <a:lnTo>
                    <a:pt x="314475" y="869285"/>
                  </a:lnTo>
                  <a:lnTo>
                    <a:pt x="299258" y="854352"/>
                  </a:lnTo>
                  <a:lnTo>
                    <a:pt x="284359" y="839102"/>
                  </a:lnTo>
                  <a:lnTo>
                    <a:pt x="270093" y="824169"/>
                  </a:lnTo>
                  <a:lnTo>
                    <a:pt x="255828" y="808600"/>
                  </a:lnTo>
                  <a:lnTo>
                    <a:pt x="242513" y="793350"/>
                  </a:lnTo>
                  <a:lnTo>
                    <a:pt x="229833" y="777781"/>
                  </a:lnTo>
                  <a:lnTo>
                    <a:pt x="217152" y="761895"/>
                  </a:lnTo>
                  <a:lnTo>
                    <a:pt x="205106" y="746327"/>
                  </a:lnTo>
                  <a:lnTo>
                    <a:pt x="193377" y="730441"/>
                  </a:lnTo>
                  <a:lnTo>
                    <a:pt x="182281" y="714555"/>
                  </a:lnTo>
                  <a:lnTo>
                    <a:pt x="171820" y="698669"/>
                  </a:lnTo>
                  <a:lnTo>
                    <a:pt x="161676" y="682783"/>
                  </a:lnTo>
                  <a:lnTo>
                    <a:pt x="151848" y="666579"/>
                  </a:lnTo>
                  <a:lnTo>
                    <a:pt x="142021" y="651011"/>
                  </a:lnTo>
                  <a:lnTo>
                    <a:pt x="133145" y="634807"/>
                  </a:lnTo>
                  <a:lnTo>
                    <a:pt x="124585" y="618921"/>
                  </a:lnTo>
                  <a:lnTo>
                    <a:pt x="116660" y="603035"/>
                  </a:lnTo>
                  <a:lnTo>
                    <a:pt x="108418" y="587149"/>
                  </a:lnTo>
                  <a:lnTo>
                    <a:pt x="101126" y="571263"/>
                  </a:lnTo>
                  <a:lnTo>
                    <a:pt x="93835" y="555694"/>
                  </a:lnTo>
                  <a:lnTo>
                    <a:pt x="87178" y="540126"/>
                  </a:lnTo>
                  <a:lnTo>
                    <a:pt x="81155" y="524240"/>
                  </a:lnTo>
                  <a:lnTo>
                    <a:pt x="74814" y="508989"/>
                  </a:lnTo>
                  <a:lnTo>
                    <a:pt x="68791" y="493739"/>
                  </a:lnTo>
                  <a:lnTo>
                    <a:pt x="63719" y="478488"/>
                  </a:lnTo>
                  <a:lnTo>
                    <a:pt x="58330" y="463555"/>
                  </a:lnTo>
                  <a:lnTo>
                    <a:pt x="53575" y="448622"/>
                  </a:lnTo>
                  <a:lnTo>
                    <a:pt x="45015" y="419392"/>
                  </a:lnTo>
                  <a:lnTo>
                    <a:pt x="40260" y="402870"/>
                  </a:lnTo>
                  <a:lnTo>
                    <a:pt x="36139" y="386031"/>
                  </a:lnTo>
                  <a:lnTo>
                    <a:pt x="31701" y="369510"/>
                  </a:lnTo>
                  <a:lnTo>
                    <a:pt x="28214" y="353306"/>
                  </a:lnTo>
                  <a:lnTo>
                    <a:pt x="24727" y="336784"/>
                  </a:lnTo>
                  <a:lnTo>
                    <a:pt x="21557" y="321216"/>
                  </a:lnTo>
                  <a:lnTo>
                    <a:pt x="16167" y="289444"/>
                  </a:lnTo>
                  <a:lnTo>
                    <a:pt x="11412" y="258943"/>
                  </a:lnTo>
                  <a:lnTo>
                    <a:pt x="7925" y="229077"/>
                  </a:lnTo>
                  <a:lnTo>
                    <a:pt x="4755" y="200164"/>
                  </a:lnTo>
                  <a:lnTo>
                    <a:pt x="2853" y="172205"/>
                  </a:lnTo>
                  <a:lnTo>
                    <a:pt x="1268" y="145834"/>
                  </a:lnTo>
                  <a:lnTo>
                    <a:pt x="317" y="120416"/>
                  </a:lnTo>
                  <a:lnTo>
                    <a:pt x="0" y="96587"/>
                  </a:lnTo>
                  <a:lnTo>
                    <a:pt x="317" y="73711"/>
                  </a:lnTo>
                  <a:lnTo>
                    <a:pt x="951" y="53059"/>
                  </a:lnTo>
                  <a:lnTo>
                    <a:pt x="1585" y="33361"/>
                  </a:lnTo>
                  <a:lnTo>
                    <a:pt x="2853" y="15886"/>
                  </a:lnTo>
                  <a:lnTo>
                    <a:pt x="4121" y="0"/>
                  </a:lnTo>
                  <a:close/>
                </a:path>
              </a:pathLst>
            </a:custGeom>
            <a:solidFill>
              <a:schemeClr val="bg1">
                <a:lumMod val="95000"/>
              </a:schemeClr>
            </a:solidFill>
            <a:ln>
              <a:noFill/>
            </a:ln>
            <a:extLst/>
          </p:spPr>
          <p:txBody>
            <a:bodyPr lIns="83066" tIns="41533" rIns="83066" bIns="41533" anchor="ctr">
              <a:scene3d>
                <a:camera prst="orthographicFront"/>
                <a:lightRig rig="threePt" dir="t"/>
              </a:scene3d>
              <a:sp3d contourW="12700">
                <a:contourClr>
                  <a:srgbClr val="FFFFFF"/>
                </a:contourClr>
              </a:sp3d>
            </a:bodyPr>
            <a:lstStyle/>
            <a:p>
              <a:pPr algn="ctr">
                <a:defRPr/>
              </a:pPr>
              <a:endParaRPr lang="zh-CN" altLang="en-US" sz="1351">
                <a:solidFill>
                  <a:schemeClr val="bg1"/>
                </a:solidFill>
                <a:ea typeface="宋体" panose="02010600030101010101" pitchFamily="2" charset="-122"/>
              </a:endParaRPr>
            </a:p>
          </p:txBody>
        </p:sp>
      </p:grpSp>
      <p:grpSp>
        <p:nvGrpSpPr>
          <p:cNvPr id="47" name="组合 46"/>
          <p:cNvGrpSpPr/>
          <p:nvPr/>
        </p:nvGrpSpPr>
        <p:grpSpPr>
          <a:xfrm>
            <a:off x="3637822" y="2017124"/>
            <a:ext cx="4514134" cy="405765"/>
            <a:chOff x="4597712" y="1584494"/>
            <a:chExt cx="5699829" cy="511214"/>
          </a:xfrm>
        </p:grpSpPr>
        <p:sp>
          <p:nvSpPr>
            <p:cNvPr id="48" name="Freeform 5"/>
            <p:cNvSpPr>
              <a:spLocks/>
            </p:cNvSpPr>
            <p:nvPr/>
          </p:nvSpPr>
          <p:spPr bwMode="auto">
            <a:xfrm>
              <a:off x="4597712" y="1584494"/>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tx1">
                <a:lumMod val="75000"/>
                <a:lumOff val="25000"/>
              </a:schemeClr>
            </a:solidFill>
            <a:ln w="12700" cap="flat">
              <a:noFill/>
              <a:prstDash val="solid"/>
              <a:miter lim="800000"/>
              <a:headEnd/>
              <a:tailEnd/>
            </a:ln>
            <a:extLst/>
          </p:spPr>
          <p:txBody>
            <a:bodyPr vert="horz" wrap="square" lIns="83066" tIns="41533" rIns="83066" bIns="41533" numCol="1" anchor="t" anchorCtr="0" compatLnSpc="1">
              <a:prstTxWarp prst="textNoShape">
                <a:avLst/>
              </a:prstTxWarp>
            </a:bodyPr>
            <a:lstStyle/>
            <a:p>
              <a:endParaRPr lang="zh-CN" altLang="en-US" sz="1351">
                <a:solidFill>
                  <a:schemeClr val="bg1"/>
                </a:solidFill>
              </a:endParaRPr>
            </a:p>
          </p:txBody>
        </p:sp>
        <p:sp>
          <p:nvSpPr>
            <p:cNvPr id="49" name="TextBox 48"/>
            <p:cNvSpPr txBox="1"/>
            <p:nvPr/>
          </p:nvSpPr>
          <p:spPr>
            <a:xfrm>
              <a:off x="5533484" y="1665607"/>
              <a:ext cx="3164443" cy="36352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1875" b="1" dirty="0">
                  <a:solidFill>
                    <a:schemeClr val="bg1">
                      <a:lumMod val="95000"/>
                    </a:schemeClr>
                  </a:solidFill>
                </a:rPr>
                <a:t>年度工作概述</a:t>
              </a:r>
            </a:p>
          </p:txBody>
        </p:sp>
        <p:sp>
          <p:nvSpPr>
            <p:cNvPr id="50" name="Freeform 6"/>
            <p:cNvSpPr>
              <a:spLocks/>
            </p:cNvSpPr>
            <p:nvPr/>
          </p:nvSpPr>
          <p:spPr bwMode="auto">
            <a:xfrm>
              <a:off x="4645597" y="1629495"/>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83066" tIns="41533" rIns="83066" bIns="41533" numCol="1" anchor="t" anchorCtr="0" compatLnSpc="1">
              <a:prstTxWarp prst="textNoShape">
                <a:avLst/>
              </a:prstTxWarp>
            </a:bodyPr>
            <a:lstStyle/>
            <a:p>
              <a:endParaRPr lang="zh-CN" altLang="en-US" sz="1351" dirty="0">
                <a:solidFill>
                  <a:schemeClr val="bg1"/>
                </a:solidFill>
              </a:endParaRPr>
            </a:p>
          </p:txBody>
        </p:sp>
        <p:sp>
          <p:nvSpPr>
            <p:cNvPr id="51" name="TextBox 50"/>
            <p:cNvSpPr txBox="1"/>
            <p:nvPr/>
          </p:nvSpPr>
          <p:spPr>
            <a:xfrm>
              <a:off x="4793852" y="1700506"/>
              <a:ext cx="149780" cy="290820"/>
            </a:xfrm>
            <a:prstGeom prst="rect">
              <a:avLst/>
            </a:prstGeom>
            <a:noFill/>
          </p:spPr>
          <p:txBody>
            <a:bodyPr wrap="none" lIns="0" tIns="0" rIns="0" bIns="0" rtlCol="0">
              <a:spAutoFit/>
            </a:bodyPr>
            <a:lstStyle/>
            <a:p>
              <a:r>
                <a:rPr lang="en-US" altLang="zh-CN" sz="1500" b="1" dirty="0">
                  <a:solidFill>
                    <a:schemeClr val="tx1">
                      <a:lumMod val="75000"/>
                      <a:lumOff val="25000"/>
                    </a:schemeClr>
                  </a:solidFill>
                  <a:latin typeface="微软雅黑" pitchFamily="34" charset="-122"/>
                  <a:ea typeface="微软雅黑" pitchFamily="34" charset="-122"/>
                </a:rPr>
                <a:t>2</a:t>
              </a:r>
              <a:endParaRPr lang="zh-CN" altLang="en-US" sz="1500" b="1" dirty="0">
                <a:solidFill>
                  <a:schemeClr val="tx1">
                    <a:lumMod val="75000"/>
                    <a:lumOff val="25000"/>
                  </a:schemeClr>
                </a:solidFill>
                <a:latin typeface="微软雅黑" pitchFamily="34" charset="-122"/>
                <a:ea typeface="微软雅黑" pitchFamily="34" charset="-122"/>
              </a:endParaRPr>
            </a:p>
          </p:txBody>
        </p:sp>
        <p:sp>
          <p:nvSpPr>
            <p:cNvPr id="54" name="KSO_Shape"/>
            <p:cNvSpPr>
              <a:spLocks/>
            </p:cNvSpPr>
            <p:nvPr/>
          </p:nvSpPr>
          <p:spPr bwMode="auto">
            <a:xfrm>
              <a:off x="9331114" y="1670049"/>
              <a:ext cx="286351" cy="360384"/>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chemeClr val="bg1">
                <a:lumMod val="95000"/>
              </a:schemeClr>
            </a:solidFill>
            <a:ln>
              <a:noFill/>
            </a:ln>
            <a:extLst/>
          </p:spPr>
          <p:txBody>
            <a:bodyPr lIns="83066" tIns="41533" rIns="83066" bIns="41533" anchor="ctr">
              <a:scene3d>
                <a:camera prst="orthographicFront"/>
                <a:lightRig rig="threePt" dir="t"/>
              </a:scene3d>
              <a:sp3d contourW="12700">
                <a:contourClr>
                  <a:srgbClr val="FFFFFF"/>
                </a:contourClr>
              </a:sp3d>
            </a:bodyPr>
            <a:lstStyle/>
            <a:p>
              <a:pPr algn="ctr">
                <a:defRPr/>
              </a:pPr>
              <a:endParaRPr lang="zh-CN" altLang="en-US" sz="1351">
                <a:solidFill>
                  <a:schemeClr val="bg1"/>
                </a:solidFill>
                <a:ea typeface="宋体" panose="02010600030101010101" pitchFamily="2" charset="-122"/>
              </a:endParaRPr>
            </a:p>
          </p:txBody>
        </p:sp>
      </p:grpSp>
      <p:sp>
        <p:nvSpPr>
          <p:cNvPr id="4" name="椭圆 3"/>
          <p:cNvSpPr/>
          <p:nvPr/>
        </p:nvSpPr>
        <p:spPr>
          <a:xfrm>
            <a:off x="1368926" y="1803658"/>
            <a:ext cx="1449582" cy="1449582"/>
          </a:xfrm>
          <a:prstGeom prst="ellipse">
            <a:avLst/>
          </a:prstGeom>
          <a:solidFill>
            <a:schemeClr val="bg1">
              <a:lumMod val="9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71" name="矩形 70"/>
          <p:cNvSpPr/>
          <p:nvPr/>
        </p:nvSpPr>
        <p:spPr>
          <a:xfrm>
            <a:off x="1573211" y="2199023"/>
            <a:ext cx="1301092" cy="588351"/>
          </a:xfrm>
          <a:prstGeom prst="rect">
            <a:avLst/>
          </a:prstGeom>
          <a:effectLst>
            <a:outerShdw blurRad="50800" dist="38100" dir="5400000" algn="t" rotWithShape="0">
              <a:prstClr val="black">
                <a:alpha val="23000"/>
              </a:prstClr>
            </a:outerShdw>
          </a:effectLst>
        </p:spPr>
        <p:txBody>
          <a:bodyPr wrap="square" lIns="91297" tIns="45649" rIns="91297" bIns="45649">
            <a:spAutoFit/>
          </a:bodyPr>
          <a:lstStyle/>
          <a:p>
            <a:pPr defTabSz="932526"/>
            <a:r>
              <a:rPr lang="zh-CN" altLang="en-US" sz="3224" b="1" dirty="0">
                <a:solidFill>
                  <a:srgbClr val="9A222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目</a:t>
            </a:r>
            <a:r>
              <a:rPr lang="zh-CN" altLang="en-US" sz="3224" b="1" dirty="0">
                <a:solidFill>
                  <a:srgbClr val="FF33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sz="3224" b="1" dirty="0">
                <a:solidFill>
                  <a:schemeClr val="tx1">
                    <a:lumMod val="75000"/>
                    <a:lumOff val="2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录</a:t>
            </a:r>
          </a:p>
        </p:txBody>
      </p:sp>
      <p:pic>
        <p:nvPicPr>
          <p:cNvPr id="72"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611578">
            <a:off x="-1708141" y="2022613"/>
            <a:ext cx="3459629" cy="2819295"/>
          </a:xfrm>
          <a:prstGeom prst="rect">
            <a:avLst/>
          </a:prstGeom>
        </p:spPr>
      </p:pic>
    </p:spTree>
    <p:extLst>
      <p:ext uri="{BB962C8B-B14F-4D97-AF65-F5344CB8AC3E}">
        <p14:creationId xmlns:p14="http://schemas.microsoft.com/office/powerpoint/2010/main" val="3752113345"/>
      </p:ext>
    </p:extLst>
  </p:cSld>
  <p:clrMapOvr>
    <a:masterClrMapping/>
  </p:clrMapOvr>
  <p:transition spd="slow" advTm="6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250"/>
                                        <p:tgtEl>
                                          <p:spTgt spid="25"/>
                                        </p:tgtEl>
                                      </p:cBhvr>
                                    </p:animEffect>
                                  </p:childTnLst>
                                </p:cTn>
                              </p:par>
                            </p:childTnLst>
                          </p:cTn>
                        </p:par>
                        <p:par>
                          <p:cTn id="8" fill="hold">
                            <p:stCondLst>
                              <p:cond delay="25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additive="base">
                                        <p:cTn id="18" dur="500" fill="hold"/>
                                        <p:tgtEl>
                                          <p:spTgt spid="72"/>
                                        </p:tgtEl>
                                        <p:attrNameLst>
                                          <p:attrName>ppt_x</p:attrName>
                                        </p:attrNameLst>
                                      </p:cBhvr>
                                      <p:tavLst>
                                        <p:tav tm="0">
                                          <p:val>
                                            <p:strVal val="0-#ppt_w/2"/>
                                          </p:val>
                                        </p:tav>
                                        <p:tav tm="100000">
                                          <p:val>
                                            <p:strVal val="#ppt_x"/>
                                          </p:val>
                                        </p:tav>
                                      </p:tavLst>
                                    </p:anim>
                                    <p:anim calcmode="lin" valueType="num">
                                      <p:cBhvr additive="base">
                                        <p:cTn id="19" dur="500" fill="hold"/>
                                        <p:tgtEl>
                                          <p:spTgt spid="72"/>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42" presetClass="entr" presetSubtype="0" fill="hold" nodeType="withEffect">
                                  <p:stCondLst>
                                    <p:cond delay="75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anim calcmode="lin" valueType="num">
                                      <p:cBhvr>
                                        <p:cTn id="31" dur="500" fill="hold"/>
                                        <p:tgtEl>
                                          <p:spTgt spid="2"/>
                                        </p:tgtEl>
                                        <p:attrNameLst>
                                          <p:attrName>ppt_x</p:attrName>
                                        </p:attrNameLst>
                                      </p:cBhvr>
                                      <p:tavLst>
                                        <p:tav tm="0">
                                          <p:val>
                                            <p:strVal val="#ppt_x"/>
                                          </p:val>
                                        </p:tav>
                                        <p:tav tm="100000">
                                          <p:val>
                                            <p:strVal val="#ppt_x"/>
                                          </p:val>
                                        </p:tav>
                                      </p:tavLst>
                                    </p:anim>
                                    <p:anim calcmode="lin" valueType="num">
                                      <p:cBhvr>
                                        <p:cTn id="32" dur="500" fill="hold"/>
                                        <p:tgtEl>
                                          <p:spTgt spid="2"/>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125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anim calcmode="lin" valueType="num">
                                      <p:cBhvr>
                                        <p:cTn id="36" dur="500" fill="hold"/>
                                        <p:tgtEl>
                                          <p:spTgt spid="47"/>
                                        </p:tgtEl>
                                        <p:attrNameLst>
                                          <p:attrName>ppt_x</p:attrName>
                                        </p:attrNameLst>
                                      </p:cBhvr>
                                      <p:tavLst>
                                        <p:tav tm="0">
                                          <p:val>
                                            <p:strVal val="#ppt_x"/>
                                          </p:val>
                                        </p:tav>
                                        <p:tav tm="100000">
                                          <p:val>
                                            <p:strVal val="#ppt_x"/>
                                          </p:val>
                                        </p:tav>
                                      </p:tavLst>
                                    </p:anim>
                                    <p:anim calcmode="lin" valueType="num">
                                      <p:cBhvr>
                                        <p:cTn id="37" dur="500" fill="hold"/>
                                        <p:tgtEl>
                                          <p:spTgt spid="4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175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anim calcmode="lin" valueType="num">
                                      <p:cBhvr>
                                        <p:cTn id="41" dur="500" fill="hold"/>
                                        <p:tgtEl>
                                          <p:spTgt spid="29"/>
                                        </p:tgtEl>
                                        <p:attrNameLst>
                                          <p:attrName>ppt_x</p:attrName>
                                        </p:attrNameLst>
                                      </p:cBhvr>
                                      <p:tavLst>
                                        <p:tav tm="0">
                                          <p:val>
                                            <p:strVal val="#ppt_x"/>
                                          </p:val>
                                        </p:tav>
                                        <p:tav tm="100000">
                                          <p:val>
                                            <p:strVal val="#ppt_x"/>
                                          </p:val>
                                        </p:tav>
                                      </p:tavLst>
                                    </p:anim>
                                    <p:anim calcmode="lin" valueType="num">
                                      <p:cBhvr>
                                        <p:cTn id="42" dur="500" fill="hold"/>
                                        <p:tgtEl>
                                          <p:spTgt spid="29"/>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225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anim calcmode="lin" valueType="num">
                                      <p:cBhvr>
                                        <p:cTn id="46" dur="500" fill="hold"/>
                                        <p:tgtEl>
                                          <p:spTgt spid="30"/>
                                        </p:tgtEl>
                                        <p:attrNameLst>
                                          <p:attrName>ppt_x</p:attrName>
                                        </p:attrNameLst>
                                      </p:cBhvr>
                                      <p:tavLst>
                                        <p:tav tm="0">
                                          <p:val>
                                            <p:strVal val="#ppt_x"/>
                                          </p:val>
                                        </p:tav>
                                        <p:tav tm="100000">
                                          <p:val>
                                            <p:strVal val="#ppt_x"/>
                                          </p:val>
                                        </p:tav>
                                      </p:tavLst>
                                    </p:anim>
                                    <p:anim calcmode="lin" valueType="num">
                                      <p:cBhvr>
                                        <p:cTn id="47"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 grpId="0"/>
      <p:bldP spid="4" grpId="0" animBg="1"/>
      <p:bldP spid="7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31" y="0"/>
            <a:ext cx="9134323" cy="5143500"/>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3191473" y="3417498"/>
            <a:ext cx="2819779" cy="5883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91297" tIns="45649" rIns="91297" bIns="45649" rtlCol="0" anchor="ctr">
            <a:spAutoFit/>
          </a:bodyPr>
          <a:lstStyle/>
          <a:p>
            <a:pPr algn="ctr" defTabSz="932526"/>
            <a:endParaRPr lang="zh-CN" altLang="en-US" sz="3224"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790776" y="2876255"/>
            <a:ext cx="7557087" cy="55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3224"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团队成员情况</a:t>
            </a:r>
            <a:endParaRPr lang="en-US" altLang="zh-CN" sz="3224"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273132" y="3369281"/>
            <a:ext cx="6857175" cy="32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975"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975"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975"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17272" y="2899217"/>
            <a:ext cx="2279298" cy="2804157"/>
          </a:xfrm>
          <a:prstGeom prst="rect">
            <a:avLst/>
          </a:prstGeom>
        </p:spPr>
      </p:pic>
      <p:sp>
        <p:nvSpPr>
          <p:cNvPr id="18" name="椭圆 17"/>
          <p:cNvSpPr/>
          <p:nvPr/>
        </p:nvSpPr>
        <p:spPr>
          <a:xfrm>
            <a:off x="4028494" y="1668687"/>
            <a:ext cx="1016312" cy="1016311"/>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algn="ctr" defTabSz="685617">
              <a:defRPr/>
            </a:pPr>
            <a:endParaRPr lang="zh-CN" altLang="en-US" sz="1350" kern="0">
              <a:solidFill>
                <a:sysClr val="window" lastClr="FFFFFF"/>
              </a:solidFill>
              <a:latin typeface="Calibri"/>
              <a:ea typeface="宋体"/>
            </a:endParaRPr>
          </a:p>
        </p:txBody>
      </p:sp>
      <p:sp>
        <p:nvSpPr>
          <p:cNvPr id="19" name="Freeform 6"/>
          <p:cNvSpPr>
            <a:spLocks noEditPoints="1" noChangeArrowheads="1"/>
          </p:cNvSpPr>
          <p:nvPr/>
        </p:nvSpPr>
        <p:spPr bwMode="auto">
          <a:xfrm>
            <a:off x="4216383" y="1781603"/>
            <a:ext cx="640539" cy="682161"/>
          </a:xfrm>
          <a:custGeom>
            <a:avLst/>
            <a:gdLst>
              <a:gd name="T0" fmla="*/ 1460524 w 957"/>
              <a:gd name="T1" fmla="*/ 614776 h 1020"/>
              <a:gd name="T2" fmla="*/ 1486079 w 957"/>
              <a:gd name="T3" fmla="*/ 840653 h 1020"/>
              <a:gd name="T4" fmla="*/ 1383862 w 957"/>
              <a:gd name="T5" fmla="*/ 1007605 h 1020"/>
              <a:gd name="T6" fmla="*/ 1423176 w 957"/>
              <a:gd name="T7" fmla="*/ 669772 h 1020"/>
              <a:gd name="T8" fmla="*/ 1383862 w 957"/>
              <a:gd name="T9" fmla="*/ 298550 h 1020"/>
              <a:gd name="T10" fmla="*/ 1873324 w 957"/>
              <a:gd name="T11" fmla="*/ 1816831 h 1020"/>
              <a:gd name="T12" fmla="*/ 1383862 w 957"/>
              <a:gd name="T13" fmla="*/ 2003425 h 1020"/>
              <a:gd name="T14" fmla="*/ 939611 w 957"/>
              <a:gd name="T15" fmla="*/ 31426 h 1020"/>
              <a:gd name="T16" fmla="*/ 1383862 w 957"/>
              <a:gd name="T17" fmla="*/ 604956 h 1020"/>
              <a:gd name="T18" fmla="*/ 1334719 w 957"/>
              <a:gd name="T19" fmla="*/ 970286 h 1020"/>
              <a:gd name="T20" fmla="*/ 1383862 w 957"/>
              <a:gd name="T21" fmla="*/ 1007605 h 1020"/>
              <a:gd name="T22" fmla="*/ 1307199 w 957"/>
              <a:gd name="T23" fmla="*/ 1111704 h 1020"/>
              <a:gd name="T24" fmla="*/ 1344547 w 957"/>
              <a:gd name="T25" fmla="*/ 1420075 h 1020"/>
              <a:gd name="T26" fmla="*/ 1383862 w 957"/>
              <a:gd name="T27" fmla="*/ 2003425 h 1020"/>
              <a:gd name="T28" fmla="*/ 939611 w 957"/>
              <a:gd name="T29" fmla="*/ 1932716 h 1020"/>
              <a:gd name="T30" fmla="*/ 969096 w 957"/>
              <a:gd name="T31" fmla="*/ 1903254 h 1020"/>
              <a:gd name="T32" fmla="*/ 939611 w 957"/>
              <a:gd name="T33" fmla="*/ 1875756 h 1020"/>
              <a:gd name="T34" fmla="*/ 943542 w 957"/>
              <a:gd name="T35" fmla="*/ 1856114 h 1020"/>
              <a:gd name="T36" fmla="*/ 943542 w 957"/>
              <a:gd name="T37" fmla="*/ 1799154 h 1020"/>
              <a:gd name="T38" fmla="*/ 939611 w 957"/>
              <a:gd name="T39" fmla="*/ 1769692 h 1020"/>
              <a:gd name="T40" fmla="*/ 1157805 w 957"/>
              <a:gd name="T41" fmla="*/ 1302226 h 1020"/>
              <a:gd name="T42" fmla="*/ 941576 w 957"/>
              <a:gd name="T43" fmla="*/ 1392577 h 1020"/>
              <a:gd name="T44" fmla="*/ 939611 w 957"/>
              <a:gd name="T45" fmla="*/ 1204019 h 1020"/>
              <a:gd name="T46" fmla="*/ 1020205 w 957"/>
              <a:gd name="T47" fmla="*/ 1233481 h 1020"/>
              <a:gd name="T48" fmla="*/ 939611 w 957"/>
              <a:gd name="T49" fmla="*/ 1005641 h 1020"/>
              <a:gd name="T50" fmla="*/ 1153873 w 957"/>
              <a:gd name="T51" fmla="*/ 985999 h 1020"/>
              <a:gd name="T52" fmla="*/ 1305233 w 957"/>
              <a:gd name="T53" fmla="*/ 626561 h 1020"/>
              <a:gd name="T54" fmla="*/ 939611 w 957"/>
              <a:gd name="T55" fmla="*/ 31426 h 1020"/>
              <a:gd name="T56" fmla="*/ 776456 w 957"/>
              <a:gd name="T57" fmla="*/ 68745 h 1020"/>
              <a:gd name="T58" fmla="*/ 939611 w 957"/>
              <a:gd name="T59" fmla="*/ 31426 h 1020"/>
              <a:gd name="T60" fmla="*/ 835428 w 957"/>
              <a:gd name="T61" fmla="*/ 400685 h 1020"/>
              <a:gd name="T62" fmla="*/ 577920 w 957"/>
              <a:gd name="T63" fmla="*/ 557816 h 1020"/>
              <a:gd name="T64" fmla="*/ 711588 w 957"/>
              <a:gd name="T65" fmla="*/ 993856 h 1020"/>
              <a:gd name="T66" fmla="*/ 937645 w 957"/>
              <a:gd name="T67" fmla="*/ 938860 h 1020"/>
              <a:gd name="T68" fmla="*/ 939611 w 957"/>
              <a:gd name="T69" fmla="*/ 1005641 h 1020"/>
              <a:gd name="T70" fmla="*/ 860982 w 957"/>
              <a:gd name="T71" fmla="*/ 1233481 h 1020"/>
              <a:gd name="T72" fmla="*/ 939611 w 957"/>
              <a:gd name="T73" fmla="*/ 1392577 h 1020"/>
              <a:gd name="T74" fmla="*/ 727314 w 957"/>
              <a:gd name="T75" fmla="*/ 1306155 h 1020"/>
              <a:gd name="T76" fmla="*/ 939611 w 957"/>
              <a:gd name="T77" fmla="*/ 1769692 h 1020"/>
              <a:gd name="T78" fmla="*/ 939611 w 957"/>
              <a:gd name="T79" fmla="*/ 1799154 h 1020"/>
              <a:gd name="T80" fmla="*/ 939611 w 957"/>
              <a:gd name="T81" fmla="*/ 1856114 h 1020"/>
              <a:gd name="T82" fmla="*/ 916022 w 957"/>
              <a:gd name="T83" fmla="*/ 1903254 h 1020"/>
              <a:gd name="T84" fmla="*/ 939611 w 957"/>
              <a:gd name="T85" fmla="*/ 2003425 h 1020"/>
              <a:gd name="T86" fmla="*/ 497325 w 957"/>
              <a:gd name="T87" fmla="*/ 1433824 h 1020"/>
              <a:gd name="T88" fmla="*/ 672274 w 957"/>
              <a:gd name="T89" fmla="*/ 1257051 h 1020"/>
              <a:gd name="T90" fmla="*/ 520914 w 957"/>
              <a:gd name="T91" fmla="*/ 1019390 h 1020"/>
              <a:gd name="T92" fmla="*/ 497325 w 957"/>
              <a:gd name="T93" fmla="*/ 936896 h 1020"/>
              <a:gd name="T94" fmla="*/ 542537 w 957"/>
              <a:gd name="T95" fmla="*/ 669772 h 1020"/>
              <a:gd name="T96" fmla="*/ 497325 w 957"/>
              <a:gd name="T97" fmla="*/ 280872 h 1020"/>
              <a:gd name="T98" fmla="*/ 420663 w 957"/>
              <a:gd name="T99" fmla="*/ 614776 h 1020"/>
              <a:gd name="T100" fmla="*/ 497325 w 957"/>
              <a:gd name="T101" fmla="*/ 608884 h 1020"/>
              <a:gd name="T102" fmla="*/ 497325 w 957"/>
              <a:gd name="T103" fmla="*/ 936896 h 1020"/>
              <a:gd name="T104" fmla="*/ 446217 w 957"/>
              <a:gd name="T105" fmla="*/ 962430 h 1020"/>
              <a:gd name="T106" fmla="*/ 391177 w 957"/>
              <a:gd name="T107" fmla="*/ 705127 h 1020"/>
              <a:gd name="T108" fmla="*/ 497325 w 957"/>
              <a:gd name="T109" fmla="*/ 2003425 h 1020"/>
              <a:gd name="T110" fmla="*/ 5897 w 957"/>
              <a:gd name="T111" fmla="*/ 1816831 h 1020"/>
              <a:gd name="T112" fmla="*/ 497325 w 957"/>
              <a:gd name="T113" fmla="*/ 2003425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3E0000"/>
          </a:solidFill>
          <a:ln>
            <a:noFill/>
          </a:ln>
          <a:effectLst>
            <a:outerShdw blurRad="63500" sx="102000" sy="102000" algn="ctr" rotWithShape="0">
              <a:prstClr val="black">
                <a:alpha val="40000"/>
              </a:prstClr>
            </a:outerShdw>
          </a:effectLst>
          <a:extLst/>
        </p:spPr>
        <p:txBody>
          <a:bodyPr lIns="68564" tIns="34282" rIns="68564" bIns="34282"/>
          <a:lstStyle/>
          <a:p>
            <a:endParaRPr lang="zh-CN" altLang="en-US" sz="1351"/>
          </a:p>
        </p:txBody>
      </p:sp>
    </p:spTree>
    <p:extLst>
      <p:ext uri="{BB962C8B-B14F-4D97-AF65-F5344CB8AC3E}">
        <p14:creationId xmlns:p14="http://schemas.microsoft.com/office/powerpoint/2010/main" val="3017491082"/>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down)">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P spid="19" grpId="0" animBg="1"/>
    </p:bld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9395" y="2517760"/>
            <a:ext cx="9152057" cy="2481452"/>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861E1E"/>
          </a:solidFill>
          <a:ln w="28575">
            <a:solidFill>
              <a:srgbClr val="861E1E"/>
            </a:solidFill>
            <a:prstDash val="solid"/>
            <a:round/>
            <a:headEnd/>
            <a:tailEnd/>
          </a:ln>
        </p:spPr>
        <p:txBody>
          <a:bodyPr vert="horz" wrap="square" lIns="98030" tIns="49015" rIns="98030" bIns="49015" numCol="1" anchor="t" anchorCtr="0" compatLnSpc="1">
            <a:prstTxWarp prst="textNoShape">
              <a:avLst/>
            </a:prstTxWarp>
          </a:bodyPr>
          <a:lstStyle/>
          <a:p>
            <a:pPr algn="ctr" fontAlgn="base">
              <a:spcBef>
                <a:spcPct val="0"/>
              </a:spcBef>
              <a:spcAft>
                <a:spcPct val="0"/>
              </a:spcAft>
              <a:defRPr/>
            </a:pPr>
            <a:endParaRPr lang="en-US" sz="2174" kern="0">
              <a:solidFill>
                <a:srgbClr val="000000"/>
              </a:solidFill>
              <a:latin typeface="微软雅黑"/>
              <a:ea typeface="微软雅黑"/>
              <a:sym typeface="Gill Sans" charset="0"/>
            </a:endParaRPr>
          </a:p>
        </p:txBody>
      </p:sp>
      <p:sp>
        <p:nvSpPr>
          <p:cNvPr id="38" name="Oval Callout 10"/>
          <p:cNvSpPr/>
          <p:nvPr/>
        </p:nvSpPr>
        <p:spPr bwMode="auto">
          <a:xfrm rot="19660752">
            <a:off x="194069" y="2573502"/>
            <a:ext cx="1195447" cy="1160692"/>
          </a:xfrm>
          <a:prstGeom prst="wedgeEllipseCallout">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39" name="Oval 9"/>
          <p:cNvSpPr/>
          <p:nvPr/>
        </p:nvSpPr>
        <p:spPr bwMode="auto">
          <a:xfrm>
            <a:off x="894985" y="4016755"/>
            <a:ext cx="272426" cy="269643"/>
          </a:xfrm>
          <a:prstGeom prst="ellipse">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43" name="Rectangle 17"/>
          <p:cNvSpPr>
            <a:spLocks/>
          </p:cNvSpPr>
          <p:nvPr/>
        </p:nvSpPr>
        <p:spPr bwMode="auto">
          <a:xfrm>
            <a:off x="1037737" y="4343550"/>
            <a:ext cx="1196089" cy="552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75"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975" dirty="0">
              <a:solidFill>
                <a:srgbClr val="000000"/>
              </a:solidFill>
              <a:latin typeface="微软雅黑"/>
              <a:ea typeface="微软雅黑"/>
              <a:cs typeface="Lato Light" charset="0"/>
              <a:sym typeface="Lato Light" charset="0"/>
            </a:endParaRPr>
          </a:p>
        </p:txBody>
      </p:sp>
      <p:sp>
        <p:nvSpPr>
          <p:cNvPr id="45" name="Oval Callout 85"/>
          <p:cNvSpPr/>
          <p:nvPr/>
        </p:nvSpPr>
        <p:spPr bwMode="auto">
          <a:xfrm rot="8037643">
            <a:off x="2369028" y="3552150"/>
            <a:ext cx="1183233" cy="1172671"/>
          </a:xfrm>
          <a:prstGeom prst="wedgeEllipseCallout">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46" name="Oval 86"/>
          <p:cNvSpPr/>
          <p:nvPr/>
        </p:nvSpPr>
        <p:spPr bwMode="auto">
          <a:xfrm rot="8637565">
            <a:off x="2362803" y="3140662"/>
            <a:ext cx="272426" cy="269643"/>
          </a:xfrm>
          <a:prstGeom prst="ellipse">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48" name="Oval 94"/>
          <p:cNvSpPr/>
          <p:nvPr/>
        </p:nvSpPr>
        <p:spPr bwMode="auto">
          <a:xfrm rot="9824873">
            <a:off x="5254067" y="2398546"/>
            <a:ext cx="272426" cy="269643"/>
          </a:xfrm>
          <a:prstGeom prst="ellipse">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50" name="Oval 99"/>
          <p:cNvSpPr/>
          <p:nvPr/>
        </p:nvSpPr>
        <p:spPr bwMode="auto">
          <a:xfrm>
            <a:off x="3762458" y="2686064"/>
            <a:ext cx="272426" cy="269643"/>
          </a:xfrm>
          <a:prstGeom prst="ellipse">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52" name="Rectangle 17"/>
          <p:cNvSpPr>
            <a:spLocks/>
          </p:cNvSpPr>
          <p:nvPr/>
        </p:nvSpPr>
        <p:spPr bwMode="auto">
          <a:xfrm>
            <a:off x="3549765" y="3086145"/>
            <a:ext cx="1136293" cy="552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75"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975" dirty="0">
              <a:solidFill>
                <a:srgbClr val="000000"/>
              </a:solidFill>
              <a:latin typeface="微软雅黑"/>
              <a:ea typeface="微软雅黑"/>
              <a:cs typeface="Lato Light" charset="0"/>
              <a:sym typeface="Lato Light" charset="0"/>
            </a:endParaRPr>
          </a:p>
        </p:txBody>
      </p:sp>
      <p:sp>
        <p:nvSpPr>
          <p:cNvPr id="55" name="Rectangle 17"/>
          <p:cNvSpPr>
            <a:spLocks/>
          </p:cNvSpPr>
          <p:nvPr/>
        </p:nvSpPr>
        <p:spPr bwMode="auto">
          <a:xfrm>
            <a:off x="4857145" y="1699985"/>
            <a:ext cx="1102414" cy="52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75"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975" dirty="0">
              <a:solidFill>
                <a:srgbClr val="000000"/>
              </a:solidFill>
              <a:latin typeface="微软雅黑"/>
              <a:ea typeface="微软雅黑"/>
              <a:cs typeface="Lato Light" charset="0"/>
              <a:sym typeface="Lato Light" charset="0"/>
            </a:endParaRPr>
          </a:p>
        </p:txBody>
      </p:sp>
      <p:sp>
        <p:nvSpPr>
          <p:cNvPr id="58" name="Rectangle 17"/>
          <p:cNvSpPr>
            <a:spLocks/>
          </p:cNvSpPr>
          <p:nvPr/>
        </p:nvSpPr>
        <p:spPr bwMode="auto">
          <a:xfrm>
            <a:off x="1644669" y="2419393"/>
            <a:ext cx="1102414" cy="60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75"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975" dirty="0">
              <a:solidFill>
                <a:srgbClr val="000000"/>
              </a:solidFill>
              <a:latin typeface="微软雅黑"/>
              <a:ea typeface="微软雅黑"/>
              <a:cs typeface="Lato Light" charset="0"/>
              <a:sym typeface="Lato Light" charset="0"/>
            </a:endParaRPr>
          </a:p>
        </p:txBody>
      </p:sp>
      <p:sp>
        <p:nvSpPr>
          <p:cNvPr id="72" name="Oval Callout 10"/>
          <p:cNvSpPr/>
          <p:nvPr/>
        </p:nvSpPr>
        <p:spPr bwMode="auto">
          <a:xfrm rot="19660752">
            <a:off x="3139446" y="1186904"/>
            <a:ext cx="1195447" cy="1160692"/>
          </a:xfrm>
          <a:prstGeom prst="wedgeEllipseCallout">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73" name="Oval 99"/>
          <p:cNvSpPr/>
          <p:nvPr/>
        </p:nvSpPr>
        <p:spPr bwMode="auto">
          <a:xfrm>
            <a:off x="6610031" y="2410097"/>
            <a:ext cx="272426" cy="269643"/>
          </a:xfrm>
          <a:prstGeom prst="ellipse">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74" name="Oval 99"/>
          <p:cNvSpPr/>
          <p:nvPr/>
        </p:nvSpPr>
        <p:spPr bwMode="auto">
          <a:xfrm>
            <a:off x="8045364" y="2514599"/>
            <a:ext cx="272426" cy="269643"/>
          </a:xfrm>
          <a:prstGeom prst="ellipse">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75" name="Oval Callout 85"/>
          <p:cNvSpPr/>
          <p:nvPr/>
        </p:nvSpPr>
        <p:spPr bwMode="auto">
          <a:xfrm rot="9305715">
            <a:off x="4910221" y="2937706"/>
            <a:ext cx="1180622" cy="1175264"/>
          </a:xfrm>
          <a:prstGeom prst="wedgeEllipseCallout">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76" name="Oval Callout 10"/>
          <p:cNvSpPr/>
          <p:nvPr/>
        </p:nvSpPr>
        <p:spPr bwMode="auto">
          <a:xfrm rot="20704326">
            <a:off x="6213051" y="877526"/>
            <a:ext cx="1195447" cy="1160692"/>
          </a:xfrm>
          <a:prstGeom prst="wedgeEllipseCallout">
            <a:avLst/>
          </a:prstGeom>
          <a:solidFill>
            <a:srgbClr val="7B1B1B"/>
          </a:solidFill>
          <a:ln w="25400" cap="flat" cmpd="sng" algn="ctr">
            <a:noFill/>
            <a:prstDash val="solid"/>
            <a:round/>
            <a:headEnd type="none" w="med" len="med"/>
            <a:tailEnd type="none" w="med" len="med"/>
          </a:ln>
          <a:effectLst>
            <a:outerShdw blurRad="50800" dist="38100" dir="16200000"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77" name="Oval Callout 85"/>
          <p:cNvSpPr/>
          <p:nvPr/>
        </p:nvSpPr>
        <p:spPr bwMode="auto">
          <a:xfrm rot="9900337">
            <a:off x="7536930" y="3069238"/>
            <a:ext cx="1180622" cy="1175264"/>
          </a:xfrm>
          <a:prstGeom prst="wedgeEllipseCallout">
            <a:avLst/>
          </a:prstGeom>
          <a:solidFill>
            <a:schemeClr val="tx1">
              <a:lumMod val="75000"/>
              <a:lumOff val="25000"/>
            </a:schemeClr>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a:solidFill>
                <a:srgbClr val="000000"/>
              </a:solidFill>
              <a:latin typeface="微软雅黑"/>
              <a:ea typeface="微软雅黑"/>
              <a:sym typeface="Gill Sans" charset="0"/>
            </a:endParaRPr>
          </a:p>
        </p:txBody>
      </p:sp>
      <p:sp>
        <p:nvSpPr>
          <p:cNvPr id="78" name="Rectangle 17"/>
          <p:cNvSpPr>
            <a:spLocks/>
          </p:cNvSpPr>
          <p:nvPr/>
        </p:nvSpPr>
        <p:spPr bwMode="auto">
          <a:xfrm>
            <a:off x="6255139" y="2800370"/>
            <a:ext cx="1102414" cy="52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75"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975" dirty="0">
              <a:solidFill>
                <a:srgbClr val="000000"/>
              </a:solidFill>
              <a:latin typeface="微软雅黑"/>
              <a:ea typeface="微软雅黑"/>
              <a:cs typeface="Lato Light" charset="0"/>
              <a:sym typeface="Lato Light" charset="0"/>
            </a:endParaRPr>
          </a:p>
        </p:txBody>
      </p:sp>
      <p:sp>
        <p:nvSpPr>
          <p:cNvPr id="79" name="Rectangle 17"/>
          <p:cNvSpPr>
            <a:spLocks/>
          </p:cNvSpPr>
          <p:nvPr/>
        </p:nvSpPr>
        <p:spPr bwMode="auto">
          <a:xfrm>
            <a:off x="7690474" y="1828740"/>
            <a:ext cx="1102414" cy="52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75"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975" dirty="0">
              <a:solidFill>
                <a:srgbClr val="000000"/>
              </a:solidFill>
              <a:latin typeface="微软雅黑"/>
              <a:ea typeface="微软雅黑"/>
              <a:cs typeface="Lato Light" charset="0"/>
              <a:sym typeface="Lato Light" charset="0"/>
            </a:endParaRPr>
          </a:p>
        </p:txBody>
      </p:sp>
      <p:sp>
        <p:nvSpPr>
          <p:cNvPr id="80" name="TextBox 79"/>
          <p:cNvSpPr txBox="1"/>
          <p:nvPr/>
        </p:nvSpPr>
        <p:spPr>
          <a:xfrm>
            <a:off x="444444" y="3017696"/>
            <a:ext cx="550282" cy="281039"/>
          </a:xfrm>
          <a:prstGeom prst="rect">
            <a:avLst/>
          </a:prstGeom>
          <a:noFill/>
        </p:spPr>
        <p:txBody>
          <a:bodyPr wrap="none" lIns="72455" tIns="36227" rIns="72455" bIns="36227" rtlCol="0">
            <a:spAutoFit/>
          </a:bodyPr>
          <a:lstStyle/>
          <a:p>
            <a:pPr defTabSz="932526"/>
            <a:r>
              <a:rPr lang="en-US" altLang="zh-CN" sz="1351" dirty="0">
                <a:solidFill>
                  <a:schemeClr val="bg1">
                    <a:lumMod val="95000"/>
                  </a:schemeClr>
                </a:solidFill>
                <a:latin typeface="微软雅黑" panose="020B0503020204020204" pitchFamily="34" charset="-122"/>
                <a:ea typeface="微软雅黑" panose="020B0503020204020204" pitchFamily="34" charset="-122"/>
              </a:rPr>
              <a:t>2011</a:t>
            </a:r>
            <a:endParaRPr lang="zh-CN" altLang="en-US" sz="135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1" name="TextBox 80"/>
          <p:cNvSpPr txBox="1"/>
          <p:nvPr/>
        </p:nvSpPr>
        <p:spPr>
          <a:xfrm>
            <a:off x="2613296" y="4000621"/>
            <a:ext cx="550282" cy="281039"/>
          </a:xfrm>
          <a:prstGeom prst="rect">
            <a:avLst/>
          </a:prstGeom>
          <a:noFill/>
        </p:spPr>
        <p:txBody>
          <a:bodyPr wrap="none" lIns="72455" tIns="36227" rIns="72455" bIns="36227" rtlCol="0">
            <a:spAutoFit/>
          </a:bodyPr>
          <a:lstStyle/>
          <a:p>
            <a:pPr defTabSz="932526"/>
            <a:r>
              <a:rPr lang="en-US" altLang="zh-CN" sz="1351" dirty="0">
                <a:solidFill>
                  <a:schemeClr val="bg1">
                    <a:lumMod val="95000"/>
                  </a:schemeClr>
                </a:solidFill>
                <a:latin typeface="微软雅黑" panose="020B0503020204020204" pitchFamily="34" charset="-122"/>
                <a:ea typeface="微软雅黑" panose="020B0503020204020204" pitchFamily="34" charset="-122"/>
              </a:rPr>
              <a:t>2012</a:t>
            </a:r>
            <a:endParaRPr lang="zh-CN" altLang="en-US" sz="135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3389821" y="1590139"/>
            <a:ext cx="550282" cy="281039"/>
          </a:xfrm>
          <a:prstGeom prst="rect">
            <a:avLst/>
          </a:prstGeom>
          <a:noFill/>
        </p:spPr>
        <p:txBody>
          <a:bodyPr wrap="none" lIns="72455" tIns="36227" rIns="72455" bIns="36227" rtlCol="0">
            <a:spAutoFit/>
          </a:bodyPr>
          <a:lstStyle/>
          <a:p>
            <a:pPr defTabSz="932526"/>
            <a:r>
              <a:rPr lang="en-US" altLang="zh-CN" sz="1351" dirty="0">
                <a:solidFill>
                  <a:schemeClr val="bg1">
                    <a:lumMod val="95000"/>
                  </a:schemeClr>
                </a:solidFill>
                <a:latin typeface="微软雅黑" panose="020B0503020204020204" pitchFamily="34" charset="-122"/>
                <a:ea typeface="微软雅黑" panose="020B0503020204020204" pitchFamily="34" charset="-122"/>
              </a:rPr>
              <a:t>2013</a:t>
            </a:r>
            <a:endParaRPr lang="zh-CN" altLang="en-US" sz="135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TextBox 82"/>
          <p:cNvSpPr txBox="1"/>
          <p:nvPr/>
        </p:nvSpPr>
        <p:spPr>
          <a:xfrm>
            <a:off x="5153184" y="3371920"/>
            <a:ext cx="550282" cy="281039"/>
          </a:xfrm>
          <a:prstGeom prst="rect">
            <a:avLst/>
          </a:prstGeom>
          <a:noFill/>
        </p:spPr>
        <p:txBody>
          <a:bodyPr wrap="none" lIns="72455" tIns="36227" rIns="72455" bIns="36227" rtlCol="0">
            <a:spAutoFit/>
          </a:bodyPr>
          <a:lstStyle/>
          <a:p>
            <a:pPr defTabSz="932526"/>
            <a:r>
              <a:rPr lang="en-US" altLang="zh-CN" sz="1351" dirty="0">
                <a:solidFill>
                  <a:schemeClr val="bg1">
                    <a:lumMod val="95000"/>
                  </a:schemeClr>
                </a:solidFill>
                <a:latin typeface="微软雅黑" panose="020B0503020204020204" pitchFamily="34" charset="-122"/>
                <a:ea typeface="微软雅黑" panose="020B0503020204020204" pitchFamily="34" charset="-122"/>
              </a:rPr>
              <a:t>2014</a:t>
            </a:r>
            <a:endParaRPr lang="zh-CN" altLang="en-US" sz="135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6463426" y="1314346"/>
            <a:ext cx="550282" cy="281039"/>
          </a:xfrm>
          <a:prstGeom prst="rect">
            <a:avLst/>
          </a:prstGeom>
          <a:noFill/>
        </p:spPr>
        <p:txBody>
          <a:bodyPr wrap="none" lIns="72455" tIns="36227" rIns="72455" bIns="36227" rtlCol="0">
            <a:spAutoFit/>
          </a:bodyPr>
          <a:lstStyle/>
          <a:p>
            <a:pPr defTabSz="932526"/>
            <a:r>
              <a:rPr lang="en-US" altLang="zh-CN" sz="1351" dirty="0">
                <a:solidFill>
                  <a:schemeClr val="bg1">
                    <a:lumMod val="95000"/>
                  </a:schemeClr>
                </a:solidFill>
                <a:latin typeface="微软雅黑" panose="020B0503020204020204" pitchFamily="34" charset="-122"/>
                <a:ea typeface="微软雅黑" panose="020B0503020204020204" pitchFamily="34" charset="-122"/>
              </a:rPr>
              <a:t>2015</a:t>
            </a:r>
            <a:endParaRPr lang="zh-CN" altLang="en-US" sz="135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7805706" y="3479758"/>
            <a:ext cx="550282" cy="281039"/>
          </a:xfrm>
          <a:prstGeom prst="rect">
            <a:avLst/>
          </a:prstGeom>
          <a:noFill/>
        </p:spPr>
        <p:txBody>
          <a:bodyPr wrap="none" lIns="72455" tIns="36227" rIns="72455" bIns="36227" rtlCol="0">
            <a:spAutoFit/>
          </a:bodyPr>
          <a:lstStyle/>
          <a:p>
            <a:pPr defTabSz="932526"/>
            <a:r>
              <a:rPr lang="en-US" altLang="zh-CN" sz="1351" dirty="0">
                <a:solidFill>
                  <a:schemeClr val="bg1">
                    <a:lumMod val="95000"/>
                  </a:schemeClr>
                </a:solidFill>
                <a:latin typeface="微软雅黑" panose="020B0503020204020204" pitchFamily="34" charset="-122"/>
                <a:ea typeface="微软雅黑" panose="020B0503020204020204" pitchFamily="34" charset="-122"/>
              </a:rPr>
              <a:t>2016</a:t>
            </a:r>
            <a:endParaRPr lang="zh-CN" altLang="en-US" sz="135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团队发展历程</a:t>
            </a:r>
          </a:p>
        </p:txBody>
      </p:sp>
    </p:spTree>
    <p:extLst>
      <p:ext uri="{BB962C8B-B14F-4D97-AF65-F5344CB8AC3E}">
        <p14:creationId xmlns:p14="http://schemas.microsoft.com/office/powerpoint/2010/main" val="3651758376"/>
      </p:ext>
    </p:extLst>
  </p:cSld>
  <p:clrMapOvr>
    <a:masterClrMapping/>
  </p:clrMapOvr>
  <p:transition spd="slow" advTm="8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30"/>
                                        </p:tgtEl>
                                        <p:attrNameLst>
                                          <p:attrName>style.visibility</p:attrName>
                                        </p:attrNameLst>
                                      </p:cBhvr>
                                      <p:to>
                                        <p:strVal val="visible"/>
                                      </p:to>
                                    </p:set>
                                    <p:anim by="(-#ppt_w*2)" calcmode="lin" valueType="num">
                                      <p:cBhvr rctx="PPT">
                                        <p:cTn id="7" dur="250" autoRev="1" fill="hold">
                                          <p:stCondLst>
                                            <p:cond delay="0"/>
                                          </p:stCondLst>
                                        </p:cTn>
                                        <p:tgtEl>
                                          <p:spTgt spid="30"/>
                                        </p:tgtEl>
                                        <p:attrNameLst>
                                          <p:attrName>ppt_w</p:attrName>
                                        </p:attrNameLst>
                                      </p:cBhvr>
                                    </p:anim>
                                    <p:anim by="(#ppt_w*0.50)" calcmode="lin" valueType="num">
                                      <p:cBhvr>
                                        <p:cTn id="8" dur="250" decel="50000" autoRev="1" fill="hold">
                                          <p:stCondLst>
                                            <p:cond delay="0"/>
                                          </p:stCondLst>
                                        </p:cTn>
                                        <p:tgtEl>
                                          <p:spTgt spid="30"/>
                                        </p:tgtEl>
                                        <p:attrNameLst>
                                          <p:attrName>ppt_x</p:attrName>
                                        </p:attrNameLst>
                                      </p:cBhvr>
                                    </p:anim>
                                    <p:anim from="(-#ppt_h/2)" to="(#ppt_y)" calcmode="lin" valueType="num">
                                      <p:cBhvr>
                                        <p:cTn id="9" dur="500" fill="hold">
                                          <p:stCondLst>
                                            <p:cond delay="0"/>
                                          </p:stCondLst>
                                        </p:cTn>
                                        <p:tgtEl>
                                          <p:spTgt spid="30"/>
                                        </p:tgtEl>
                                        <p:attrNameLst>
                                          <p:attrName>ppt_y</p:attrName>
                                        </p:attrNameLst>
                                      </p:cBhvr>
                                    </p:anim>
                                    <p:animRot by="21600000">
                                      <p:cBhvr>
                                        <p:cTn id="10" dur="500" fill="hold">
                                          <p:stCondLst>
                                            <p:cond delay="0"/>
                                          </p:stCondLst>
                                        </p:cTn>
                                        <p:tgtEl>
                                          <p:spTgt spid="30"/>
                                        </p:tgtEl>
                                        <p:attrNameLst>
                                          <p:attrName>r</p:attrName>
                                        </p:attrNameLst>
                                      </p:cBhvr>
                                    </p:animRot>
                                  </p:childTnLst>
                                </p:cTn>
                              </p:par>
                            </p:childTnLst>
                          </p:cTn>
                        </p:par>
                        <p:par>
                          <p:cTn id="11" fill="hold">
                            <p:stCondLst>
                              <p:cond delay="1250"/>
                            </p:stCondLst>
                            <p:childTnLst>
                              <p:par>
                                <p:cTn id="12" presetID="22" presetClass="entr" presetSubtype="4"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down)">
                                      <p:cBhvr>
                                        <p:cTn id="14" dur="500"/>
                                        <p:tgtEl>
                                          <p:spTgt spid="37"/>
                                        </p:tgtEl>
                                      </p:cBhvr>
                                    </p:animEffect>
                                  </p:childTnLst>
                                </p:cTn>
                              </p:par>
                              <p:par>
                                <p:cTn id="15" presetID="53" presetClass="entr" presetSubtype="16" fill="hold" grpId="0" nodeType="withEffect">
                                  <p:stCondLst>
                                    <p:cond delay="1000"/>
                                  </p:stCondLst>
                                  <p:childTnLst>
                                    <p:set>
                                      <p:cBhvr>
                                        <p:cTn id="16" dur="1" fill="hold">
                                          <p:stCondLst>
                                            <p:cond delay="0"/>
                                          </p:stCondLst>
                                        </p:cTn>
                                        <p:tgtEl>
                                          <p:spTgt spid="39"/>
                                        </p:tgtEl>
                                        <p:attrNameLst>
                                          <p:attrName>style.visibility</p:attrName>
                                        </p:attrNameLst>
                                      </p:cBhvr>
                                      <p:to>
                                        <p:strVal val="visible"/>
                                      </p:to>
                                    </p:set>
                                    <p:anim calcmode="lin" valueType="num">
                                      <p:cBhvr>
                                        <p:cTn id="17" dur="250" fill="hold"/>
                                        <p:tgtEl>
                                          <p:spTgt spid="39"/>
                                        </p:tgtEl>
                                        <p:attrNameLst>
                                          <p:attrName>ppt_w</p:attrName>
                                        </p:attrNameLst>
                                      </p:cBhvr>
                                      <p:tavLst>
                                        <p:tav tm="0">
                                          <p:val>
                                            <p:fltVal val="0"/>
                                          </p:val>
                                        </p:tav>
                                        <p:tav tm="100000">
                                          <p:val>
                                            <p:strVal val="#ppt_w"/>
                                          </p:val>
                                        </p:tav>
                                      </p:tavLst>
                                    </p:anim>
                                    <p:anim calcmode="lin" valueType="num">
                                      <p:cBhvr>
                                        <p:cTn id="18" dur="250" fill="hold"/>
                                        <p:tgtEl>
                                          <p:spTgt spid="39"/>
                                        </p:tgtEl>
                                        <p:attrNameLst>
                                          <p:attrName>ppt_h</p:attrName>
                                        </p:attrNameLst>
                                      </p:cBhvr>
                                      <p:tavLst>
                                        <p:tav tm="0">
                                          <p:val>
                                            <p:fltVal val="0"/>
                                          </p:val>
                                        </p:tav>
                                        <p:tav tm="100000">
                                          <p:val>
                                            <p:strVal val="#ppt_h"/>
                                          </p:val>
                                        </p:tav>
                                      </p:tavLst>
                                    </p:anim>
                                    <p:animEffect transition="in" filter="fade">
                                      <p:cBhvr>
                                        <p:cTn id="19" dur="250"/>
                                        <p:tgtEl>
                                          <p:spTgt spid="39"/>
                                        </p:tgtEl>
                                      </p:cBhvr>
                                    </p:animEffect>
                                  </p:childTnLst>
                                </p:cTn>
                              </p:par>
                              <p:par>
                                <p:cTn id="20" presetID="2" presetClass="entr" presetSubtype="1" fill="hold" grpId="0" nodeType="withEffect">
                                  <p:stCondLst>
                                    <p:cond delay="150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250" fill="hold"/>
                                        <p:tgtEl>
                                          <p:spTgt spid="38"/>
                                        </p:tgtEl>
                                        <p:attrNameLst>
                                          <p:attrName>ppt_x</p:attrName>
                                        </p:attrNameLst>
                                      </p:cBhvr>
                                      <p:tavLst>
                                        <p:tav tm="0">
                                          <p:val>
                                            <p:strVal val="#ppt_x"/>
                                          </p:val>
                                        </p:tav>
                                        <p:tav tm="100000">
                                          <p:val>
                                            <p:strVal val="#ppt_x"/>
                                          </p:val>
                                        </p:tav>
                                      </p:tavLst>
                                    </p:anim>
                                    <p:anim calcmode="lin" valueType="num">
                                      <p:cBhvr additive="base">
                                        <p:cTn id="23" dur="250" fill="hold"/>
                                        <p:tgtEl>
                                          <p:spTgt spid="38"/>
                                        </p:tgtEl>
                                        <p:attrNameLst>
                                          <p:attrName>ppt_y</p:attrName>
                                        </p:attrNameLst>
                                      </p:cBhvr>
                                      <p:tavLst>
                                        <p:tav tm="0">
                                          <p:val>
                                            <p:strVal val="0-#ppt_h/2"/>
                                          </p:val>
                                        </p:tav>
                                        <p:tav tm="100000">
                                          <p:val>
                                            <p:strVal val="#ppt_y"/>
                                          </p:val>
                                        </p:tav>
                                      </p:tavLst>
                                    </p:anim>
                                  </p:childTnLst>
                                </p:cTn>
                              </p:par>
                              <p:par>
                                <p:cTn id="24" presetID="10" presetClass="entr" presetSubtype="0" fill="hold" grpId="0" nodeType="withEffect">
                                  <p:stCondLst>
                                    <p:cond delay="150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500"/>
                                        <p:tgtEl>
                                          <p:spTgt spid="80"/>
                                        </p:tgtEl>
                                      </p:cBhvr>
                                    </p:animEffect>
                                  </p:childTnLst>
                                </p:cTn>
                              </p:par>
                              <p:par>
                                <p:cTn id="27" presetID="22" presetClass="entr" presetSubtype="8" fill="hold" grpId="0" nodeType="withEffect">
                                  <p:stCondLst>
                                    <p:cond delay="150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par>
                                <p:cTn id="30" presetID="53" presetClass="entr" presetSubtype="16" fill="hold" grpId="0" nodeType="withEffect">
                                  <p:stCondLst>
                                    <p:cond delay="2000"/>
                                  </p:stCondLst>
                                  <p:childTnLst>
                                    <p:set>
                                      <p:cBhvr>
                                        <p:cTn id="31" dur="1" fill="hold">
                                          <p:stCondLst>
                                            <p:cond delay="0"/>
                                          </p:stCondLst>
                                        </p:cTn>
                                        <p:tgtEl>
                                          <p:spTgt spid="46"/>
                                        </p:tgtEl>
                                        <p:attrNameLst>
                                          <p:attrName>style.visibility</p:attrName>
                                        </p:attrNameLst>
                                      </p:cBhvr>
                                      <p:to>
                                        <p:strVal val="visible"/>
                                      </p:to>
                                    </p:set>
                                    <p:anim calcmode="lin" valueType="num">
                                      <p:cBhvr>
                                        <p:cTn id="32" dur="250" fill="hold"/>
                                        <p:tgtEl>
                                          <p:spTgt spid="46"/>
                                        </p:tgtEl>
                                        <p:attrNameLst>
                                          <p:attrName>ppt_w</p:attrName>
                                        </p:attrNameLst>
                                      </p:cBhvr>
                                      <p:tavLst>
                                        <p:tav tm="0">
                                          <p:val>
                                            <p:fltVal val="0"/>
                                          </p:val>
                                        </p:tav>
                                        <p:tav tm="100000">
                                          <p:val>
                                            <p:strVal val="#ppt_w"/>
                                          </p:val>
                                        </p:tav>
                                      </p:tavLst>
                                    </p:anim>
                                    <p:anim calcmode="lin" valueType="num">
                                      <p:cBhvr>
                                        <p:cTn id="33" dur="250" fill="hold"/>
                                        <p:tgtEl>
                                          <p:spTgt spid="46"/>
                                        </p:tgtEl>
                                        <p:attrNameLst>
                                          <p:attrName>ppt_h</p:attrName>
                                        </p:attrNameLst>
                                      </p:cBhvr>
                                      <p:tavLst>
                                        <p:tav tm="0">
                                          <p:val>
                                            <p:fltVal val="0"/>
                                          </p:val>
                                        </p:tav>
                                        <p:tav tm="100000">
                                          <p:val>
                                            <p:strVal val="#ppt_h"/>
                                          </p:val>
                                        </p:tav>
                                      </p:tavLst>
                                    </p:anim>
                                    <p:animEffect transition="in" filter="fade">
                                      <p:cBhvr>
                                        <p:cTn id="34" dur="250"/>
                                        <p:tgtEl>
                                          <p:spTgt spid="46"/>
                                        </p:tgtEl>
                                      </p:cBhvr>
                                    </p:animEffect>
                                  </p:childTnLst>
                                </p:cTn>
                              </p:par>
                              <p:par>
                                <p:cTn id="35" presetID="2" presetClass="entr" presetSubtype="4" fill="hold" grpId="0" nodeType="withEffect">
                                  <p:stCondLst>
                                    <p:cond delay="250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250" fill="hold"/>
                                        <p:tgtEl>
                                          <p:spTgt spid="45"/>
                                        </p:tgtEl>
                                        <p:attrNameLst>
                                          <p:attrName>ppt_x</p:attrName>
                                        </p:attrNameLst>
                                      </p:cBhvr>
                                      <p:tavLst>
                                        <p:tav tm="0">
                                          <p:val>
                                            <p:strVal val="#ppt_x"/>
                                          </p:val>
                                        </p:tav>
                                        <p:tav tm="100000">
                                          <p:val>
                                            <p:strVal val="#ppt_x"/>
                                          </p:val>
                                        </p:tav>
                                      </p:tavLst>
                                    </p:anim>
                                    <p:anim calcmode="lin" valueType="num">
                                      <p:cBhvr additive="base">
                                        <p:cTn id="38" dur="250" fill="hold"/>
                                        <p:tgtEl>
                                          <p:spTgt spid="45"/>
                                        </p:tgtEl>
                                        <p:attrNameLst>
                                          <p:attrName>ppt_y</p:attrName>
                                        </p:attrNameLst>
                                      </p:cBhvr>
                                      <p:tavLst>
                                        <p:tav tm="0">
                                          <p:val>
                                            <p:strVal val="1+#ppt_h/2"/>
                                          </p:val>
                                        </p:tav>
                                        <p:tav tm="100000">
                                          <p:val>
                                            <p:strVal val="#ppt_y"/>
                                          </p:val>
                                        </p:tav>
                                      </p:tavLst>
                                    </p:anim>
                                  </p:childTnLst>
                                </p:cTn>
                              </p:par>
                              <p:par>
                                <p:cTn id="39" presetID="10" presetClass="entr" presetSubtype="0" fill="hold" grpId="0" nodeType="withEffect">
                                  <p:stCondLst>
                                    <p:cond delay="2500"/>
                                  </p:stCondLst>
                                  <p:childTnLst>
                                    <p:set>
                                      <p:cBhvr>
                                        <p:cTn id="40" dur="1" fill="hold">
                                          <p:stCondLst>
                                            <p:cond delay="0"/>
                                          </p:stCondLst>
                                        </p:cTn>
                                        <p:tgtEl>
                                          <p:spTgt spid="81"/>
                                        </p:tgtEl>
                                        <p:attrNameLst>
                                          <p:attrName>style.visibility</p:attrName>
                                        </p:attrNameLst>
                                      </p:cBhvr>
                                      <p:to>
                                        <p:strVal val="visible"/>
                                      </p:to>
                                    </p:set>
                                    <p:animEffect transition="in" filter="fade">
                                      <p:cBhvr>
                                        <p:cTn id="41" dur="500"/>
                                        <p:tgtEl>
                                          <p:spTgt spid="81"/>
                                        </p:tgtEl>
                                      </p:cBhvr>
                                    </p:animEffect>
                                  </p:childTnLst>
                                </p:cTn>
                              </p:par>
                              <p:par>
                                <p:cTn id="42" presetID="22" presetClass="entr" presetSubtype="8" fill="hold" grpId="0" nodeType="withEffect">
                                  <p:stCondLst>
                                    <p:cond delay="2500"/>
                                  </p:stCondLst>
                                  <p:childTnLst>
                                    <p:set>
                                      <p:cBhvr>
                                        <p:cTn id="43" dur="1" fill="hold">
                                          <p:stCondLst>
                                            <p:cond delay="0"/>
                                          </p:stCondLst>
                                        </p:cTn>
                                        <p:tgtEl>
                                          <p:spTgt spid="58"/>
                                        </p:tgtEl>
                                        <p:attrNameLst>
                                          <p:attrName>style.visibility</p:attrName>
                                        </p:attrNameLst>
                                      </p:cBhvr>
                                      <p:to>
                                        <p:strVal val="visible"/>
                                      </p:to>
                                    </p:set>
                                    <p:animEffect transition="in" filter="wipe(left)">
                                      <p:cBhvr>
                                        <p:cTn id="44" dur="500"/>
                                        <p:tgtEl>
                                          <p:spTgt spid="58"/>
                                        </p:tgtEl>
                                      </p:cBhvr>
                                    </p:animEffect>
                                  </p:childTnLst>
                                </p:cTn>
                              </p:par>
                              <p:par>
                                <p:cTn id="45" presetID="53" presetClass="entr" presetSubtype="16" fill="hold" grpId="0" nodeType="withEffect">
                                  <p:stCondLst>
                                    <p:cond delay="3000"/>
                                  </p:stCondLst>
                                  <p:childTnLst>
                                    <p:set>
                                      <p:cBhvr>
                                        <p:cTn id="46" dur="1" fill="hold">
                                          <p:stCondLst>
                                            <p:cond delay="0"/>
                                          </p:stCondLst>
                                        </p:cTn>
                                        <p:tgtEl>
                                          <p:spTgt spid="50"/>
                                        </p:tgtEl>
                                        <p:attrNameLst>
                                          <p:attrName>style.visibility</p:attrName>
                                        </p:attrNameLst>
                                      </p:cBhvr>
                                      <p:to>
                                        <p:strVal val="visible"/>
                                      </p:to>
                                    </p:set>
                                    <p:anim calcmode="lin" valueType="num">
                                      <p:cBhvr>
                                        <p:cTn id="47" dur="250" fill="hold"/>
                                        <p:tgtEl>
                                          <p:spTgt spid="50"/>
                                        </p:tgtEl>
                                        <p:attrNameLst>
                                          <p:attrName>ppt_w</p:attrName>
                                        </p:attrNameLst>
                                      </p:cBhvr>
                                      <p:tavLst>
                                        <p:tav tm="0">
                                          <p:val>
                                            <p:fltVal val="0"/>
                                          </p:val>
                                        </p:tav>
                                        <p:tav tm="100000">
                                          <p:val>
                                            <p:strVal val="#ppt_w"/>
                                          </p:val>
                                        </p:tav>
                                      </p:tavLst>
                                    </p:anim>
                                    <p:anim calcmode="lin" valueType="num">
                                      <p:cBhvr>
                                        <p:cTn id="48" dur="250" fill="hold"/>
                                        <p:tgtEl>
                                          <p:spTgt spid="50"/>
                                        </p:tgtEl>
                                        <p:attrNameLst>
                                          <p:attrName>ppt_h</p:attrName>
                                        </p:attrNameLst>
                                      </p:cBhvr>
                                      <p:tavLst>
                                        <p:tav tm="0">
                                          <p:val>
                                            <p:fltVal val="0"/>
                                          </p:val>
                                        </p:tav>
                                        <p:tav tm="100000">
                                          <p:val>
                                            <p:strVal val="#ppt_h"/>
                                          </p:val>
                                        </p:tav>
                                      </p:tavLst>
                                    </p:anim>
                                    <p:animEffect transition="in" filter="fade">
                                      <p:cBhvr>
                                        <p:cTn id="49" dur="250"/>
                                        <p:tgtEl>
                                          <p:spTgt spid="50"/>
                                        </p:tgtEl>
                                      </p:cBhvr>
                                    </p:animEffect>
                                  </p:childTnLst>
                                </p:cTn>
                              </p:par>
                              <p:par>
                                <p:cTn id="50" presetID="2" presetClass="entr" presetSubtype="1" fill="hold" grpId="0" nodeType="withEffect">
                                  <p:stCondLst>
                                    <p:cond delay="3500"/>
                                  </p:stCondLst>
                                  <p:childTnLst>
                                    <p:set>
                                      <p:cBhvr>
                                        <p:cTn id="51" dur="1" fill="hold">
                                          <p:stCondLst>
                                            <p:cond delay="0"/>
                                          </p:stCondLst>
                                        </p:cTn>
                                        <p:tgtEl>
                                          <p:spTgt spid="72"/>
                                        </p:tgtEl>
                                        <p:attrNameLst>
                                          <p:attrName>style.visibility</p:attrName>
                                        </p:attrNameLst>
                                      </p:cBhvr>
                                      <p:to>
                                        <p:strVal val="visible"/>
                                      </p:to>
                                    </p:set>
                                    <p:anim calcmode="lin" valueType="num">
                                      <p:cBhvr additive="base">
                                        <p:cTn id="52" dur="250" fill="hold"/>
                                        <p:tgtEl>
                                          <p:spTgt spid="72"/>
                                        </p:tgtEl>
                                        <p:attrNameLst>
                                          <p:attrName>ppt_x</p:attrName>
                                        </p:attrNameLst>
                                      </p:cBhvr>
                                      <p:tavLst>
                                        <p:tav tm="0">
                                          <p:val>
                                            <p:strVal val="#ppt_x"/>
                                          </p:val>
                                        </p:tav>
                                        <p:tav tm="100000">
                                          <p:val>
                                            <p:strVal val="#ppt_x"/>
                                          </p:val>
                                        </p:tav>
                                      </p:tavLst>
                                    </p:anim>
                                    <p:anim calcmode="lin" valueType="num">
                                      <p:cBhvr additive="base">
                                        <p:cTn id="53" dur="250" fill="hold"/>
                                        <p:tgtEl>
                                          <p:spTgt spid="72"/>
                                        </p:tgtEl>
                                        <p:attrNameLst>
                                          <p:attrName>ppt_y</p:attrName>
                                        </p:attrNameLst>
                                      </p:cBhvr>
                                      <p:tavLst>
                                        <p:tav tm="0">
                                          <p:val>
                                            <p:strVal val="0-#ppt_h/2"/>
                                          </p:val>
                                        </p:tav>
                                        <p:tav tm="100000">
                                          <p:val>
                                            <p:strVal val="#ppt_y"/>
                                          </p:val>
                                        </p:tav>
                                      </p:tavLst>
                                    </p:anim>
                                  </p:childTnLst>
                                </p:cTn>
                              </p:par>
                              <p:par>
                                <p:cTn id="54" presetID="10" presetClass="entr" presetSubtype="0" fill="hold" grpId="0" nodeType="withEffect">
                                  <p:stCondLst>
                                    <p:cond delay="3500"/>
                                  </p:stCondLst>
                                  <p:childTnLst>
                                    <p:set>
                                      <p:cBhvr>
                                        <p:cTn id="55" dur="1" fill="hold">
                                          <p:stCondLst>
                                            <p:cond delay="0"/>
                                          </p:stCondLst>
                                        </p:cTn>
                                        <p:tgtEl>
                                          <p:spTgt spid="82"/>
                                        </p:tgtEl>
                                        <p:attrNameLst>
                                          <p:attrName>style.visibility</p:attrName>
                                        </p:attrNameLst>
                                      </p:cBhvr>
                                      <p:to>
                                        <p:strVal val="visible"/>
                                      </p:to>
                                    </p:set>
                                    <p:animEffect transition="in" filter="fade">
                                      <p:cBhvr>
                                        <p:cTn id="56" dur="500"/>
                                        <p:tgtEl>
                                          <p:spTgt spid="82"/>
                                        </p:tgtEl>
                                      </p:cBhvr>
                                    </p:animEffect>
                                  </p:childTnLst>
                                </p:cTn>
                              </p:par>
                              <p:par>
                                <p:cTn id="57" presetID="22" presetClass="entr" presetSubtype="8" fill="hold" grpId="0" nodeType="withEffect">
                                  <p:stCondLst>
                                    <p:cond delay="350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par>
                                <p:cTn id="60" presetID="53" presetClass="entr" presetSubtype="16" fill="hold" grpId="0" nodeType="withEffect">
                                  <p:stCondLst>
                                    <p:cond delay="4000"/>
                                  </p:stCondLst>
                                  <p:childTnLst>
                                    <p:set>
                                      <p:cBhvr>
                                        <p:cTn id="61" dur="1" fill="hold">
                                          <p:stCondLst>
                                            <p:cond delay="0"/>
                                          </p:stCondLst>
                                        </p:cTn>
                                        <p:tgtEl>
                                          <p:spTgt spid="48"/>
                                        </p:tgtEl>
                                        <p:attrNameLst>
                                          <p:attrName>style.visibility</p:attrName>
                                        </p:attrNameLst>
                                      </p:cBhvr>
                                      <p:to>
                                        <p:strVal val="visible"/>
                                      </p:to>
                                    </p:set>
                                    <p:anim calcmode="lin" valueType="num">
                                      <p:cBhvr>
                                        <p:cTn id="62" dur="250" fill="hold"/>
                                        <p:tgtEl>
                                          <p:spTgt spid="48"/>
                                        </p:tgtEl>
                                        <p:attrNameLst>
                                          <p:attrName>ppt_w</p:attrName>
                                        </p:attrNameLst>
                                      </p:cBhvr>
                                      <p:tavLst>
                                        <p:tav tm="0">
                                          <p:val>
                                            <p:fltVal val="0"/>
                                          </p:val>
                                        </p:tav>
                                        <p:tav tm="100000">
                                          <p:val>
                                            <p:strVal val="#ppt_w"/>
                                          </p:val>
                                        </p:tav>
                                      </p:tavLst>
                                    </p:anim>
                                    <p:anim calcmode="lin" valueType="num">
                                      <p:cBhvr>
                                        <p:cTn id="63" dur="250" fill="hold"/>
                                        <p:tgtEl>
                                          <p:spTgt spid="48"/>
                                        </p:tgtEl>
                                        <p:attrNameLst>
                                          <p:attrName>ppt_h</p:attrName>
                                        </p:attrNameLst>
                                      </p:cBhvr>
                                      <p:tavLst>
                                        <p:tav tm="0">
                                          <p:val>
                                            <p:fltVal val="0"/>
                                          </p:val>
                                        </p:tav>
                                        <p:tav tm="100000">
                                          <p:val>
                                            <p:strVal val="#ppt_h"/>
                                          </p:val>
                                        </p:tav>
                                      </p:tavLst>
                                    </p:anim>
                                    <p:animEffect transition="in" filter="fade">
                                      <p:cBhvr>
                                        <p:cTn id="64" dur="250"/>
                                        <p:tgtEl>
                                          <p:spTgt spid="48"/>
                                        </p:tgtEl>
                                      </p:cBhvr>
                                    </p:animEffect>
                                  </p:childTnLst>
                                </p:cTn>
                              </p:par>
                              <p:par>
                                <p:cTn id="65" presetID="2" presetClass="entr" presetSubtype="4" fill="hold" grpId="0" nodeType="withEffect">
                                  <p:stCondLst>
                                    <p:cond delay="4500"/>
                                  </p:stCondLst>
                                  <p:childTnLst>
                                    <p:set>
                                      <p:cBhvr>
                                        <p:cTn id="66" dur="1" fill="hold">
                                          <p:stCondLst>
                                            <p:cond delay="0"/>
                                          </p:stCondLst>
                                        </p:cTn>
                                        <p:tgtEl>
                                          <p:spTgt spid="75"/>
                                        </p:tgtEl>
                                        <p:attrNameLst>
                                          <p:attrName>style.visibility</p:attrName>
                                        </p:attrNameLst>
                                      </p:cBhvr>
                                      <p:to>
                                        <p:strVal val="visible"/>
                                      </p:to>
                                    </p:set>
                                    <p:anim calcmode="lin" valueType="num">
                                      <p:cBhvr additive="base">
                                        <p:cTn id="67" dur="250" fill="hold"/>
                                        <p:tgtEl>
                                          <p:spTgt spid="75"/>
                                        </p:tgtEl>
                                        <p:attrNameLst>
                                          <p:attrName>ppt_x</p:attrName>
                                        </p:attrNameLst>
                                      </p:cBhvr>
                                      <p:tavLst>
                                        <p:tav tm="0">
                                          <p:val>
                                            <p:strVal val="#ppt_x"/>
                                          </p:val>
                                        </p:tav>
                                        <p:tav tm="100000">
                                          <p:val>
                                            <p:strVal val="#ppt_x"/>
                                          </p:val>
                                        </p:tav>
                                      </p:tavLst>
                                    </p:anim>
                                    <p:anim calcmode="lin" valueType="num">
                                      <p:cBhvr additive="base">
                                        <p:cTn id="68" dur="250" fill="hold"/>
                                        <p:tgtEl>
                                          <p:spTgt spid="75"/>
                                        </p:tgtEl>
                                        <p:attrNameLst>
                                          <p:attrName>ppt_y</p:attrName>
                                        </p:attrNameLst>
                                      </p:cBhvr>
                                      <p:tavLst>
                                        <p:tav tm="0">
                                          <p:val>
                                            <p:strVal val="1+#ppt_h/2"/>
                                          </p:val>
                                        </p:tav>
                                        <p:tav tm="100000">
                                          <p:val>
                                            <p:strVal val="#ppt_y"/>
                                          </p:val>
                                        </p:tav>
                                      </p:tavLst>
                                    </p:anim>
                                  </p:childTnLst>
                                </p:cTn>
                              </p:par>
                              <p:par>
                                <p:cTn id="69" presetID="10" presetClass="entr" presetSubtype="0" fill="hold" grpId="0" nodeType="withEffect">
                                  <p:stCondLst>
                                    <p:cond delay="4500"/>
                                  </p:stCondLst>
                                  <p:childTnLst>
                                    <p:set>
                                      <p:cBhvr>
                                        <p:cTn id="70" dur="1" fill="hold">
                                          <p:stCondLst>
                                            <p:cond delay="0"/>
                                          </p:stCondLst>
                                        </p:cTn>
                                        <p:tgtEl>
                                          <p:spTgt spid="83"/>
                                        </p:tgtEl>
                                        <p:attrNameLst>
                                          <p:attrName>style.visibility</p:attrName>
                                        </p:attrNameLst>
                                      </p:cBhvr>
                                      <p:to>
                                        <p:strVal val="visible"/>
                                      </p:to>
                                    </p:set>
                                    <p:animEffect transition="in" filter="fade">
                                      <p:cBhvr>
                                        <p:cTn id="71" dur="500"/>
                                        <p:tgtEl>
                                          <p:spTgt spid="83"/>
                                        </p:tgtEl>
                                      </p:cBhvr>
                                    </p:animEffect>
                                  </p:childTnLst>
                                </p:cTn>
                              </p:par>
                              <p:par>
                                <p:cTn id="72" presetID="22" presetClass="entr" presetSubtype="8" fill="hold" grpId="0" nodeType="withEffect">
                                  <p:stCondLst>
                                    <p:cond delay="4500"/>
                                  </p:stCondLst>
                                  <p:childTnLst>
                                    <p:set>
                                      <p:cBhvr>
                                        <p:cTn id="73" dur="1" fill="hold">
                                          <p:stCondLst>
                                            <p:cond delay="0"/>
                                          </p:stCondLst>
                                        </p:cTn>
                                        <p:tgtEl>
                                          <p:spTgt spid="55"/>
                                        </p:tgtEl>
                                        <p:attrNameLst>
                                          <p:attrName>style.visibility</p:attrName>
                                        </p:attrNameLst>
                                      </p:cBhvr>
                                      <p:to>
                                        <p:strVal val="visible"/>
                                      </p:to>
                                    </p:set>
                                    <p:animEffect transition="in" filter="wipe(left)">
                                      <p:cBhvr>
                                        <p:cTn id="74" dur="500"/>
                                        <p:tgtEl>
                                          <p:spTgt spid="55"/>
                                        </p:tgtEl>
                                      </p:cBhvr>
                                    </p:animEffect>
                                  </p:childTnLst>
                                </p:cTn>
                              </p:par>
                              <p:par>
                                <p:cTn id="75" presetID="53" presetClass="entr" presetSubtype="16" fill="hold" grpId="0" nodeType="withEffect">
                                  <p:stCondLst>
                                    <p:cond delay="5000"/>
                                  </p:stCondLst>
                                  <p:childTnLst>
                                    <p:set>
                                      <p:cBhvr>
                                        <p:cTn id="76" dur="1" fill="hold">
                                          <p:stCondLst>
                                            <p:cond delay="0"/>
                                          </p:stCondLst>
                                        </p:cTn>
                                        <p:tgtEl>
                                          <p:spTgt spid="73"/>
                                        </p:tgtEl>
                                        <p:attrNameLst>
                                          <p:attrName>style.visibility</p:attrName>
                                        </p:attrNameLst>
                                      </p:cBhvr>
                                      <p:to>
                                        <p:strVal val="visible"/>
                                      </p:to>
                                    </p:set>
                                    <p:anim calcmode="lin" valueType="num">
                                      <p:cBhvr>
                                        <p:cTn id="77" dur="250" fill="hold"/>
                                        <p:tgtEl>
                                          <p:spTgt spid="73"/>
                                        </p:tgtEl>
                                        <p:attrNameLst>
                                          <p:attrName>ppt_w</p:attrName>
                                        </p:attrNameLst>
                                      </p:cBhvr>
                                      <p:tavLst>
                                        <p:tav tm="0">
                                          <p:val>
                                            <p:fltVal val="0"/>
                                          </p:val>
                                        </p:tav>
                                        <p:tav tm="100000">
                                          <p:val>
                                            <p:strVal val="#ppt_w"/>
                                          </p:val>
                                        </p:tav>
                                      </p:tavLst>
                                    </p:anim>
                                    <p:anim calcmode="lin" valueType="num">
                                      <p:cBhvr>
                                        <p:cTn id="78" dur="250" fill="hold"/>
                                        <p:tgtEl>
                                          <p:spTgt spid="73"/>
                                        </p:tgtEl>
                                        <p:attrNameLst>
                                          <p:attrName>ppt_h</p:attrName>
                                        </p:attrNameLst>
                                      </p:cBhvr>
                                      <p:tavLst>
                                        <p:tav tm="0">
                                          <p:val>
                                            <p:fltVal val="0"/>
                                          </p:val>
                                        </p:tav>
                                        <p:tav tm="100000">
                                          <p:val>
                                            <p:strVal val="#ppt_h"/>
                                          </p:val>
                                        </p:tav>
                                      </p:tavLst>
                                    </p:anim>
                                    <p:animEffect transition="in" filter="fade">
                                      <p:cBhvr>
                                        <p:cTn id="79" dur="250"/>
                                        <p:tgtEl>
                                          <p:spTgt spid="73"/>
                                        </p:tgtEl>
                                      </p:cBhvr>
                                    </p:animEffect>
                                  </p:childTnLst>
                                </p:cTn>
                              </p:par>
                              <p:par>
                                <p:cTn id="80" presetID="2" presetClass="entr" presetSubtype="1" fill="hold" grpId="0" nodeType="withEffect">
                                  <p:stCondLst>
                                    <p:cond delay="5500"/>
                                  </p:stCondLst>
                                  <p:childTnLst>
                                    <p:set>
                                      <p:cBhvr>
                                        <p:cTn id="81" dur="1" fill="hold">
                                          <p:stCondLst>
                                            <p:cond delay="0"/>
                                          </p:stCondLst>
                                        </p:cTn>
                                        <p:tgtEl>
                                          <p:spTgt spid="76"/>
                                        </p:tgtEl>
                                        <p:attrNameLst>
                                          <p:attrName>style.visibility</p:attrName>
                                        </p:attrNameLst>
                                      </p:cBhvr>
                                      <p:to>
                                        <p:strVal val="visible"/>
                                      </p:to>
                                    </p:set>
                                    <p:anim calcmode="lin" valueType="num">
                                      <p:cBhvr additive="base">
                                        <p:cTn id="82" dur="250" fill="hold"/>
                                        <p:tgtEl>
                                          <p:spTgt spid="76"/>
                                        </p:tgtEl>
                                        <p:attrNameLst>
                                          <p:attrName>ppt_x</p:attrName>
                                        </p:attrNameLst>
                                      </p:cBhvr>
                                      <p:tavLst>
                                        <p:tav tm="0">
                                          <p:val>
                                            <p:strVal val="#ppt_x"/>
                                          </p:val>
                                        </p:tav>
                                        <p:tav tm="100000">
                                          <p:val>
                                            <p:strVal val="#ppt_x"/>
                                          </p:val>
                                        </p:tav>
                                      </p:tavLst>
                                    </p:anim>
                                    <p:anim calcmode="lin" valueType="num">
                                      <p:cBhvr additive="base">
                                        <p:cTn id="83" dur="250" fill="hold"/>
                                        <p:tgtEl>
                                          <p:spTgt spid="76"/>
                                        </p:tgtEl>
                                        <p:attrNameLst>
                                          <p:attrName>ppt_y</p:attrName>
                                        </p:attrNameLst>
                                      </p:cBhvr>
                                      <p:tavLst>
                                        <p:tav tm="0">
                                          <p:val>
                                            <p:strVal val="0-#ppt_h/2"/>
                                          </p:val>
                                        </p:tav>
                                        <p:tav tm="100000">
                                          <p:val>
                                            <p:strVal val="#ppt_y"/>
                                          </p:val>
                                        </p:tav>
                                      </p:tavLst>
                                    </p:anim>
                                  </p:childTnLst>
                                </p:cTn>
                              </p:par>
                              <p:par>
                                <p:cTn id="84" presetID="10" presetClass="entr" presetSubtype="0" fill="hold" grpId="0" nodeType="withEffect">
                                  <p:stCondLst>
                                    <p:cond delay="5500"/>
                                  </p:stCondLst>
                                  <p:childTnLst>
                                    <p:set>
                                      <p:cBhvr>
                                        <p:cTn id="85" dur="1" fill="hold">
                                          <p:stCondLst>
                                            <p:cond delay="0"/>
                                          </p:stCondLst>
                                        </p:cTn>
                                        <p:tgtEl>
                                          <p:spTgt spid="84"/>
                                        </p:tgtEl>
                                        <p:attrNameLst>
                                          <p:attrName>style.visibility</p:attrName>
                                        </p:attrNameLst>
                                      </p:cBhvr>
                                      <p:to>
                                        <p:strVal val="visible"/>
                                      </p:to>
                                    </p:set>
                                    <p:animEffect transition="in" filter="fade">
                                      <p:cBhvr>
                                        <p:cTn id="86" dur="500"/>
                                        <p:tgtEl>
                                          <p:spTgt spid="84"/>
                                        </p:tgtEl>
                                      </p:cBhvr>
                                    </p:animEffect>
                                  </p:childTnLst>
                                </p:cTn>
                              </p:par>
                              <p:par>
                                <p:cTn id="87" presetID="22" presetClass="entr" presetSubtype="8" fill="hold" grpId="0" nodeType="withEffect">
                                  <p:stCondLst>
                                    <p:cond delay="5500"/>
                                  </p:stCondLst>
                                  <p:childTnLst>
                                    <p:set>
                                      <p:cBhvr>
                                        <p:cTn id="88" dur="1" fill="hold">
                                          <p:stCondLst>
                                            <p:cond delay="0"/>
                                          </p:stCondLst>
                                        </p:cTn>
                                        <p:tgtEl>
                                          <p:spTgt spid="78"/>
                                        </p:tgtEl>
                                        <p:attrNameLst>
                                          <p:attrName>style.visibility</p:attrName>
                                        </p:attrNameLst>
                                      </p:cBhvr>
                                      <p:to>
                                        <p:strVal val="visible"/>
                                      </p:to>
                                    </p:set>
                                    <p:animEffect transition="in" filter="wipe(left)">
                                      <p:cBhvr>
                                        <p:cTn id="89" dur="500"/>
                                        <p:tgtEl>
                                          <p:spTgt spid="78"/>
                                        </p:tgtEl>
                                      </p:cBhvr>
                                    </p:animEffect>
                                  </p:childTnLst>
                                </p:cTn>
                              </p:par>
                              <p:par>
                                <p:cTn id="90" presetID="53" presetClass="entr" presetSubtype="16" fill="hold" grpId="0" nodeType="withEffect">
                                  <p:stCondLst>
                                    <p:cond delay="6000"/>
                                  </p:stCondLst>
                                  <p:childTnLst>
                                    <p:set>
                                      <p:cBhvr>
                                        <p:cTn id="91" dur="1" fill="hold">
                                          <p:stCondLst>
                                            <p:cond delay="0"/>
                                          </p:stCondLst>
                                        </p:cTn>
                                        <p:tgtEl>
                                          <p:spTgt spid="74"/>
                                        </p:tgtEl>
                                        <p:attrNameLst>
                                          <p:attrName>style.visibility</p:attrName>
                                        </p:attrNameLst>
                                      </p:cBhvr>
                                      <p:to>
                                        <p:strVal val="visible"/>
                                      </p:to>
                                    </p:set>
                                    <p:anim calcmode="lin" valueType="num">
                                      <p:cBhvr>
                                        <p:cTn id="92" dur="250" fill="hold"/>
                                        <p:tgtEl>
                                          <p:spTgt spid="74"/>
                                        </p:tgtEl>
                                        <p:attrNameLst>
                                          <p:attrName>ppt_w</p:attrName>
                                        </p:attrNameLst>
                                      </p:cBhvr>
                                      <p:tavLst>
                                        <p:tav tm="0">
                                          <p:val>
                                            <p:fltVal val="0"/>
                                          </p:val>
                                        </p:tav>
                                        <p:tav tm="100000">
                                          <p:val>
                                            <p:strVal val="#ppt_w"/>
                                          </p:val>
                                        </p:tav>
                                      </p:tavLst>
                                    </p:anim>
                                    <p:anim calcmode="lin" valueType="num">
                                      <p:cBhvr>
                                        <p:cTn id="93" dur="250" fill="hold"/>
                                        <p:tgtEl>
                                          <p:spTgt spid="74"/>
                                        </p:tgtEl>
                                        <p:attrNameLst>
                                          <p:attrName>ppt_h</p:attrName>
                                        </p:attrNameLst>
                                      </p:cBhvr>
                                      <p:tavLst>
                                        <p:tav tm="0">
                                          <p:val>
                                            <p:fltVal val="0"/>
                                          </p:val>
                                        </p:tav>
                                        <p:tav tm="100000">
                                          <p:val>
                                            <p:strVal val="#ppt_h"/>
                                          </p:val>
                                        </p:tav>
                                      </p:tavLst>
                                    </p:anim>
                                    <p:animEffect transition="in" filter="fade">
                                      <p:cBhvr>
                                        <p:cTn id="94" dur="250"/>
                                        <p:tgtEl>
                                          <p:spTgt spid="74"/>
                                        </p:tgtEl>
                                      </p:cBhvr>
                                    </p:animEffect>
                                  </p:childTnLst>
                                </p:cTn>
                              </p:par>
                              <p:par>
                                <p:cTn id="95" presetID="2" presetClass="entr" presetSubtype="4" fill="hold" grpId="0" nodeType="withEffect">
                                  <p:stCondLst>
                                    <p:cond delay="6500"/>
                                  </p:stCondLst>
                                  <p:childTnLst>
                                    <p:set>
                                      <p:cBhvr>
                                        <p:cTn id="96" dur="1" fill="hold">
                                          <p:stCondLst>
                                            <p:cond delay="0"/>
                                          </p:stCondLst>
                                        </p:cTn>
                                        <p:tgtEl>
                                          <p:spTgt spid="77"/>
                                        </p:tgtEl>
                                        <p:attrNameLst>
                                          <p:attrName>style.visibility</p:attrName>
                                        </p:attrNameLst>
                                      </p:cBhvr>
                                      <p:to>
                                        <p:strVal val="visible"/>
                                      </p:to>
                                    </p:set>
                                    <p:anim calcmode="lin" valueType="num">
                                      <p:cBhvr additive="base">
                                        <p:cTn id="97" dur="250" fill="hold"/>
                                        <p:tgtEl>
                                          <p:spTgt spid="77"/>
                                        </p:tgtEl>
                                        <p:attrNameLst>
                                          <p:attrName>ppt_x</p:attrName>
                                        </p:attrNameLst>
                                      </p:cBhvr>
                                      <p:tavLst>
                                        <p:tav tm="0">
                                          <p:val>
                                            <p:strVal val="#ppt_x"/>
                                          </p:val>
                                        </p:tav>
                                        <p:tav tm="100000">
                                          <p:val>
                                            <p:strVal val="#ppt_x"/>
                                          </p:val>
                                        </p:tav>
                                      </p:tavLst>
                                    </p:anim>
                                    <p:anim calcmode="lin" valueType="num">
                                      <p:cBhvr additive="base">
                                        <p:cTn id="98" dur="250" fill="hold"/>
                                        <p:tgtEl>
                                          <p:spTgt spid="77"/>
                                        </p:tgtEl>
                                        <p:attrNameLst>
                                          <p:attrName>ppt_y</p:attrName>
                                        </p:attrNameLst>
                                      </p:cBhvr>
                                      <p:tavLst>
                                        <p:tav tm="0">
                                          <p:val>
                                            <p:strVal val="1+#ppt_h/2"/>
                                          </p:val>
                                        </p:tav>
                                        <p:tav tm="100000">
                                          <p:val>
                                            <p:strVal val="#ppt_y"/>
                                          </p:val>
                                        </p:tav>
                                      </p:tavLst>
                                    </p:anim>
                                  </p:childTnLst>
                                </p:cTn>
                              </p:par>
                              <p:par>
                                <p:cTn id="99" presetID="10" presetClass="entr" presetSubtype="0" fill="hold" grpId="0" nodeType="withEffect">
                                  <p:stCondLst>
                                    <p:cond delay="6500"/>
                                  </p:stCondLst>
                                  <p:childTnLst>
                                    <p:set>
                                      <p:cBhvr>
                                        <p:cTn id="100" dur="1" fill="hold">
                                          <p:stCondLst>
                                            <p:cond delay="0"/>
                                          </p:stCondLst>
                                        </p:cTn>
                                        <p:tgtEl>
                                          <p:spTgt spid="85"/>
                                        </p:tgtEl>
                                        <p:attrNameLst>
                                          <p:attrName>style.visibility</p:attrName>
                                        </p:attrNameLst>
                                      </p:cBhvr>
                                      <p:to>
                                        <p:strVal val="visible"/>
                                      </p:to>
                                    </p:set>
                                    <p:animEffect transition="in" filter="fade">
                                      <p:cBhvr>
                                        <p:cTn id="101" dur="500"/>
                                        <p:tgtEl>
                                          <p:spTgt spid="85"/>
                                        </p:tgtEl>
                                      </p:cBhvr>
                                    </p:animEffect>
                                  </p:childTnLst>
                                </p:cTn>
                              </p:par>
                              <p:par>
                                <p:cTn id="102" presetID="22" presetClass="entr" presetSubtype="8" fill="hold" grpId="0" nodeType="withEffect">
                                  <p:stCondLst>
                                    <p:cond delay="6500"/>
                                  </p:stCondLst>
                                  <p:childTnLst>
                                    <p:set>
                                      <p:cBhvr>
                                        <p:cTn id="103" dur="1" fill="hold">
                                          <p:stCondLst>
                                            <p:cond delay="0"/>
                                          </p:stCondLst>
                                        </p:cTn>
                                        <p:tgtEl>
                                          <p:spTgt spid="79"/>
                                        </p:tgtEl>
                                        <p:attrNameLst>
                                          <p:attrName>style.visibility</p:attrName>
                                        </p:attrNameLst>
                                      </p:cBhvr>
                                      <p:to>
                                        <p:strVal val="visible"/>
                                      </p:to>
                                    </p:set>
                                    <p:animEffect transition="in" filter="wipe(left)">
                                      <p:cBhvr>
                                        <p:cTn id="104"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3" grpId="0"/>
      <p:bldP spid="45" grpId="0" animBg="1"/>
      <p:bldP spid="46" grpId="0" animBg="1"/>
      <p:bldP spid="48" grpId="0" animBg="1"/>
      <p:bldP spid="50" grpId="0" animBg="1"/>
      <p:bldP spid="52" grpId="0"/>
      <p:bldP spid="55" grpId="0"/>
      <p:bldP spid="58" grpId="0"/>
      <p:bldP spid="72" grpId="0" animBg="1"/>
      <p:bldP spid="73" grpId="0" animBg="1"/>
      <p:bldP spid="74" grpId="0" animBg="1"/>
      <p:bldP spid="75" grpId="0" animBg="1"/>
      <p:bldP spid="76" grpId="0" animBg="1"/>
      <p:bldP spid="77" grpId="0" animBg="1"/>
      <p:bldP spid="78" grpId="0"/>
      <p:bldP spid="79" grpId="0"/>
      <p:bldP spid="80" grpId="0"/>
      <p:bldP spid="81" grpId="0"/>
      <p:bldP spid="82" grpId="0"/>
      <p:bldP spid="83" grpId="0"/>
      <p:bldP spid="84" grpId="0"/>
      <p:bldP spid="85" grpId="0"/>
      <p:bldP spid="30" grpId="0"/>
    </p:bld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screen">
            <a:extLst>
              <a:ext uri="{BEBA8EAE-BF5A-486C-A8C5-ECC9F3942E4B}">
                <a14:imgProps xmlns:a14="http://schemas.microsoft.com/office/drawing/2010/main">
                  <a14:imgLayer r:embed="rId4">
                    <a14:imgEffect>
                      <a14:backgroundRemoval t="0" b="99889" l="1500" r="100000"/>
                    </a14:imgEffect>
                  </a14:imgLayer>
                </a14:imgProps>
              </a:ext>
              <a:ext uri="{28A0092B-C50C-407E-A947-70E740481C1C}">
                <a14:useLocalDpi xmlns:a14="http://schemas.microsoft.com/office/drawing/2010/main"/>
              </a:ext>
            </a:extLst>
          </a:blip>
          <a:srcRect/>
          <a:stretch>
            <a:fillRect/>
          </a:stretch>
        </p:blipFill>
        <p:spPr bwMode="auto">
          <a:xfrm flipH="1">
            <a:off x="9704" y="1418975"/>
            <a:ext cx="3412537" cy="3724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 name="Rectangle 17"/>
          <p:cNvSpPr/>
          <p:nvPr/>
        </p:nvSpPr>
        <p:spPr bwMode="auto">
          <a:xfrm>
            <a:off x="9707" y="3336392"/>
            <a:ext cx="9181659" cy="1458237"/>
          </a:xfrm>
          <a:prstGeom prst="rect">
            <a:avLst/>
          </a:prstGeom>
          <a:solidFill>
            <a:srgbClr val="7B1B1B">
              <a:alpha val="86000"/>
            </a:srgbClr>
          </a:solidFill>
          <a:ln w="25400" cap="flat" cmpd="sng" algn="ctr">
            <a:noFill/>
            <a:prstDash val="solid"/>
            <a:round/>
            <a:headEnd type="none" w="med" len="med"/>
            <a:tailEnd type="none" w="med" len="med"/>
          </a:ln>
          <a:effectLst/>
          <a:extLst/>
        </p:spPr>
        <p:txBody>
          <a:bodyPr vert="horz" wrap="square" lIns="98030" tIns="49015" rIns="98030" bIns="49015" numCol="1" rtlCol="0" anchor="t" anchorCtr="0" compatLnSpc="1">
            <a:prstTxWarp prst="textNoShape">
              <a:avLst/>
            </a:prstTxWarp>
          </a:bodyPr>
          <a:lstStyle/>
          <a:p>
            <a:pPr algn="ctr" defTabSz="980271" fontAlgn="base">
              <a:spcBef>
                <a:spcPct val="0"/>
              </a:spcBef>
              <a:spcAft>
                <a:spcPct val="0"/>
              </a:spcAft>
              <a:defRPr/>
            </a:pPr>
            <a:endParaRPr lang="en-US" sz="5998" kern="0" dirty="0">
              <a:solidFill>
                <a:srgbClr val="000000"/>
              </a:solidFill>
              <a:latin typeface="微软雅黑"/>
              <a:ea typeface="微软雅黑"/>
              <a:sym typeface="Gill Sans" charset="0"/>
            </a:endParaRPr>
          </a:p>
        </p:txBody>
      </p:sp>
      <p:sp>
        <p:nvSpPr>
          <p:cNvPr id="71" name="Rectangle 5"/>
          <p:cNvSpPr>
            <a:spLocks/>
          </p:cNvSpPr>
          <p:nvPr/>
        </p:nvSpPr>
        <p:spPr bwMode="auto">
          <a:xfrm>
            <a:off x="3835183" y="1600119"/>
            <a:ext cx="5013968" cy="908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spcBef>
                <a:spcPct val="0"/>
              </a:spcBef>
              <a:spcAft>
                <a:spcPct val="0"/>
              </a:spcAft>
            </a:pPr>
            <a:r>
              <a:rPr lang="zh-CN" altLang="en-US" sz="1351"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grpSp>
        <p:nvGrpSpPr>
          <p:cNvPr id="199" name="组合 198"/>
          <p:cNvGrpSpPr/>
          <p:nvPr/>
        </p:nvGrpSpPr>
        <p:grpSpPr>
          <a:xfrm>
            <a:off x="5313372" y="3527341"/>
            <a:ext cx="2812414" cy="987672"/>
            <a:chOff x="6697141" y="4444014"/>
            <a:chExt cx="3551130" cy="1244345"/>
          </a:xfrm>
        </p:grpSpPr>
        <p:sp>
          <p:nvSpPr>
            <p:cNvPr id="78" name="Rectangle 12"/>
            <p:cNvSpPr>
              <a:spLocks/>
            </p:cNvSpPr>
            <p:nvPr/>
          </p:nvSpPr>
          <p:spPr bwMode="auto">
            <a:xfrm>
              <a:off x="6697141" y="4772539"/>
              <a:ext cx="3551130" cy="91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25000"/>
                </a:lnSpc>
                <a:spcBef>
                  <a:spcPct val="0"/>
                </a:spcBef>
                <a:spcAft>
                  <a:spcPct val="0"/>
                </a:spcAft>
                <a:defRPr/>
              </a:pPr>
              <a:r>
                <a:rPr lang="zh-CN" altLang="en-US" sz="975" kern="0" dirty="0">
                  <a:solidFill>
                    <a:schemeClr val="bg1">
                      <a:lumMod val="95000"/>
                    </a:schemeClr>
                  </a:solidFill>
                  <a:latin typeface="微软雅黑" panose="020B0503020204020204" pitchFamily="34" charset="-122"/>
                  <a:ea typeface="微软雅黑" panose="020B0503020204020204" pitchFamily="34" charset="-122"/>
                  <a:cs typeface="Lato Light" charset="0"/>
                  <a:sym typeface="Lato Light" charset="0"/>
                </a:rPr>
                <a:t>单击此处添加文字阐述，添加简短问题说明文字，具体说明文字在此处添加此处。单击此处添加文字阐述，添加简短问题说明文字，具体说明文字在此处添加此处。</a:t>
              </a:r>
            </a:p>
          </p:txBody>
        </p:sp>
        <p:sp>
          <p:nvSpPr>
            <p:cNvPr id="79" name="Rectangle 13"/>
            <p:cNvSpPr>
              <a:spLocks/>
            </p:cNvSpPr>
            <p:nvPr/>
          </p:nvSpPr>
          <p:spPr bwMode="auto">
            <a:xfrm>
              <a:off x="6856623" y="4444014"/>
              <a:ext cx="3390129" cy="3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fontAlgn="base">
                <a:spcBef>
                  <a:spcPct val="0"/>
                </a:spcBef>
                <a:spcAft>
                  <a:spcPct val="0"/>
                </a:spcAft>
                <a:defRPr/>
              </a:pPr>
              <a:r>
                <a:rPr lang="zh-CN" altLang="en-US" sz="1575" kern="0" dirty="0">
                  <a:solidFill>
                    <a:schemeClr val="bg1">
                      <a:lumMod val="95000"/>
                    </a:schemeClr>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575" kern="0" dirty="0">
                <a:solidFill>
                  <a:schemeClr val="bg1">
                    <a:lumMod val="95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134" name="矩形 133"/>
          <p:cNvSpPr/>
          <p:nvPr/>
        </p:nvSpPr>
        <p:spPr>
          <a:xfrm>
            <a:off x="4229829" y="857108"/>
            <a:ext cx="3959736" cy="569323"/>
          </a:xfrm>
          <a:prstGeom prst="rect">
            <a:avLst/>
          </a:prstGeom>
        </p:spPr>
        <p:txBody>
          <a:bodyPr wrap="square" lIns="72455" tIns="36227" rIns="72455" bIns="36227">
            <a:spAutoFit/>
          </a:bodyPr>
          <a:lstStyle/>
          <a:p>
            <a:pPr algn="ctr" defTabSz="932526"/>
            <a:r>
              <a:rPr lang="zh-CN" altLang="en-US" sz="3224" b="1" spc="79" dirty="0">
                <a:solidFill>
                  <a:srgbClr val="7B1B1B">
                    <a:alpha val="81000"/>
                  </a:srgbClr>
                </a:solidFill>
                <a:latin typeface="微软雅黑"/>
                <a:ea typeface="微软雅黑"/>
                <a:cs typeface="Bebas Neue" charset="0"/>
                <a:sym typeface="Bebas Neue" charset="0"/>
              </a:rPr>
              <a:t>关于我们 </a:t>
            </a:r>
            <a:r>
              <a:rPr lang="en-US" altLang="zh-CN" sz="3224" b="1" spc="79" dirty="0">
                <a:solidFill>
                  <a:srgbClr val="7B1B1B">
                    <a:alpha val="81000"/>
                  </a:srgbClr>
                </a:solidFill>
                <a:latin typeface="微软雅黑"/>
                <a:ea typeface="微软雅黑"/>
                <a:cs typeface="Bebas Neue" charset="0"/>
                <a:sym typeface="Bebas Neue" charset="0"/>
              </a:rPr>
              <a:t>· </a:t>
            </a:r>
            <a:r>
              <a:rPr lang="zh-CN" altLang="en-US" sz="3224" b="1" spc="79" dirty="0">
                <a:solidFill>
                  <a:srgbClr val="7B1B1B">
                    <a:alpha val="81000"/>
                  </a:srgbClr>
                </a:solidFill>
                <a:latin typeface="微软雅黑"/>
                <a:ea typeface="微软雅黑"/>
                <a:cs typeface="Bebas Neue" charset="0"/>
                <a:sym typeface="Bebas Neue" charset="0"/>
              </a:rPr>
              <a:t>核心思想</a:t>
            </a:r>
            <a:endParaRPr lang="en-US" altLang="zh-CN" sz="3224" b="1" spc="79" dirty="0">
              <a:solidFill>
                <a:srgbClr val="7B1B1B">
                  <a:alpha val="81000"/>
                </a:srgbClr>
              </a:solidFill>
              <a:latin typeface="微软雅黑" panose="020B0503020204020204" pitchFamily="34" charset="-122"/>
              <a:ea typeface="微软雅黑" panose="020B0503020204020204" pitchFamily="34" charset="-122"/>
              <a:cs typeface="Bebas Neue" charset="0"/>
              <a:sym typeface="Bebas Neue" charset="0"/>
            </a:endParaRPr>
          </a:p>
        </p:txBody>
      </p:sp>
      <p:grpSp>
        <p:nvGrpSpPr>
          <p:cNvPr id="198" name="组合 197"/>
          <p:cNvGrpSpPr/>
          <p:nvPr/>
        </p:nvGrpSpPr>
        <p:grpSpPr>
          <a:xfrm>
            <a:off x="1150279" y="3527341"/>
            <a:ext cx="2812414" cy="987672"/>
            <a:chOff x="1440557" y="4444014"/>
            <a:chExt cx="3551130" cy="1244345"/>
          </a:xfrm>
        </p:grpSpPr>
        <p:sp>
          <p:nvSpPr>
            <p:cNvPr id="196" name="Rectangle 12"/>
            <p:cNvSpPr>
              <a:spLocks/>
            </p:cNvSpPr>
            <p:nvPr/>
          </p:nvSpPr>
          <p:spPr bwMode="auto">
            <a:xfrm>
              <a:off x="1440557" y="4772539"/>
              <a:ext cx="3551130" cy="915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defRPr/>
              </a:pPr>
              <a:r>
                <a:rPr lang="zh-CN" altLang="en-US" sz="975" kern="0" dirty="0">
                  <a:solidFill>
                    <a:schemeClr val="bg1">
                      <a:lumMod val="95000"/>
                    </a:schemeClr>
                  </a:solidFill>
                  <a:latin typeface="微软雅黑" panose="020B0503020204020204" pitchFamily="34" charset="-122"/>
                  <a:ea typeface="微软雅黑" panose="020B0503020204020204" pitchFamily="34" charset="-122"/>
                  <a:cs typeface="Lato Light" charset="0"/>
                  <a:sym typeface="Lato Light" charset="0"/>
                </a:rPr>
                <a:t>单击此处添加文字阐述，添加简短问题说明文字，具体说明文字在此处添加此处。单击此处添加文字阐述，添加简短问题说明文字，具体说明文字在此处添加此处。</a:t>
              </a:r>
            </a:p>
          </p:txBody>
        </p:sp>
        <p:sp>
          <p:nvSpPr>
            <p:cNvPr id="197" name="Rectangle 13"/>
            <p:cNvSpPr>
              <a:spLocks/>
            </p:cNvSpPr>
            <p:nvPr/>
          </p:nvSpPr>
          <p:spPr bwMode="auto">
            <a:xfrm>
              <a:off x="1440557" y="4444014"/>
              <a:ext cx="3390129" cy="336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defRPr/>
              </a:pPr>
              <a:r>
                <a:rPr lang="zh-CN" altLang="en-US" sz="1575" kern="0" dirty="0">
                  <a:solidFill>
                    <a:schemeClr val="bg1">
                      <a:lumMod val="95000"/>
                    </a:schemeClr>
                  </a:solidFill>
                  <a:latin typeface="微软雅黑" panose="020B0503020204020204" pitchFamily="34" charset="-122"/>
                  <a:ea typeface="微软雅黑" panose="020B0503020204020204" pitchFamily="34" charset="-122"/>
                  <a:cs typeface="Bebas Neue" charset="0"/>
                  <a:sym typeface="Bebas Neue" charset="0"/>
                </a:rPr>
                <a:t>单击此处添加标题</a:t>
              </a:r>
              <a:endParaRPr lang="en-US" sz="1575" kern="0" dirty="0">
                <a:solidFill>
                  <a:schemeClr val="bg1">
                    <a:lumMod val="95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12" name="TextBox 11"/>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团队文化建设</a:t>
            </a:r>
          </a:p>
        </p:txBody>
      </p:sp>
    </p:spTree>
    <p:extLst>
      <p:ext uri="{BB962C8B-B14F-4D97-AF65-F5344CB8AC3E}">
        <p14:creationId xmlns:p14="http://schemas.microsoft.com/office/powerpoint/2010/main" val="508731104"/>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250" autoRev="1" fill="hold">
                                          <p:stCondLst>
                                            <p:cond delay="0"/>
                                          </p:stCondLst>
                                        </p:cTn>
                                        <p:tgtEl>
                                          <p:spTgt spid="12"/>
                                        </p:tgtEl>
                                        <p:attrNameLst>
                                          <p:attrName>ppt_w</p:attrName>
                                        </p:attrNameLst>
                                      </p:cBhvr>
                                    </p:anim>
                                    <p:anim by="(#ppt_w*0.50)" calcmode="lin" valueType="num">
                                      <p:cBhvr>
                                        <p:cTn id="8" dur="250" decel="50000" autoRev="1" fill="hold">
                                          <p:stCondLst>
                                            <p:cond delay="0"/>
                                          </p:stCondLst>
                                        </p:cTn>
                                        <p:tgtEl>
                                          <p:spTgt spid="12"/>
                                        </p:tgtEl>
                                        <p:attrNameLst>
                                          <p:attrName>ppt_x</p:attrName>
                                        </p:attrNameLst>
                                      </p:cBhvr>
                                    </p:anim>
                                    <p:anim from="(-#ppt_h/2)" to="(#ppt_y)" calcmode="lin" valueType="num">
                                      <p:cBhvr>
                                        <p:cTn id="9" dur="500" fill="hold">
                                          <p:stCondLst>
                                            <p:cond delay="0"/>
                                          </p:stCondLst>
                                        </p:cTn>
                                        <p:tgtEl>
                                          <p:spTgt spid="12"/>
                                        </p:tgtEl>
                                        <p:attrNameLst>
                                          <p:attrName>ppt_y</p:attrName>
                                        </p:attrNameLst>
                                      </p:cBhvr>
                                    </p:anim>
                                    <p:animRot by="21600000">
                                      <p:cBhvr>
                                        <p:cTn id="10" dur="500" fill="hold">
                                          <p:stCondLst>
                                            <p:cond delay="0"/>
                                          </p:stCondLst>
                                        </p:cTn>
                                        <p:tgtEl>
                                          <p:spTgt spid="12"/>
                                        </p:tgtEl>
                                        <p:attrNameLst>
                                          <p:attrName>r</p:attrName>
                                        </p:attrNameLst>
                                      </p:cBhvr>
                                    </p:animRot>
                                  </p:childTnLst>
                                </p:cTn>
                              </p:par>
                            </p:childTnLst>
                          </p:cTn>
                        </p:par>
                        <p:par>
                          <p:cTn id="11" fill="hold">
                            <p:stCondLst>
                              <p:cond delay="1250"/>
                            </p:stCondLst>
                            <p:childTnLst>
                              <p:par>
                                <p:cTn id="12" presetID="2" presetClass="entr" presetSubtype="8" fill="hold" nodeType="afterEffect">
                                  <p:stCondLst>
                                    <p:cond delay="0"/>
                                  </p:stCondLst>
                                  <p:childTnLst>
                                    <p:set>
                                      <p:cBhvr>
                                        <p:cTn id="13" dur="1" fill="hold">
                                          <p:stCondLst>
                                            <p:cond delay="0"/>
                                          </p:stCondLst>
                                        </p:cTn>
                                        <p:tgtEl>
                                          <p:spTgt spid="2051"/>
                                        </p:tgtEl>
                                        <p:attrNameLst>
                                          <p:attrName>style.visibility</p:attrName>
                                        </p:attrNameLst>
                                      </p:cBhvr>
                                      <p:to>
                                        <p:strVal val="visible"/>
                                      </p:to>
                                    </p:set>
                                    <p:anim calcmode="lin" valueType="num">
                                      <p:cBhvr additive="base">
                                        <p:cTn id="14" dur="500" fill="hold"/>
                                        <p:tgtEl>
                                          <p:spTgt spid="2051"/>
                                        </p:tgtEl>
                                        <p:attrNameLst>
                                          <p:attrName>ppt_x</p:attrName>
                                        </p:attrNameLst>
                                      </p:cBhvr>
                                      <p:tavLst>
                                        <p:tav tm="0">
                                          <p:val>
                                            <p:strVal val="0-#ppt_w/2"/>
                                          </p:val>
                                        </p:tav>
                                        <p:tav tm="100000">
                                          <p:val>
                                            <p:strVal val="#ppt_x"/>
                                          </p:val>
                                        </p:tav>
                                      </p:tavLst>
                                    </p:anim>
                                    <p:anim calcmode="lin" valueType="num">
                                      <p:cBhvr additive="base">
                                        <p:cTn id="15" dur="500" fill="hold"/>
                                        <p:tgtEl>
                                          <p:spTgt spid="2051"/>
                                        </p:tgtEl>
                                        <p:attrNameLst>
                                          <p:attrName>ppt_y</p:attrName>
                                        </p:attrNameLst>
                                      </p:cBhvr>
                                      <p:tavLst>
                                        <p:tav tm="0">
                                          <p:val>
                                            <p:strVal val="#ppt_y"/>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34"/>
                                        </p:tgtEl>
                                        <p:attrNameLst>
                                          <p:attrName>style.visibility</p:attrName>
                                        </p:attrNameLst>
                                      </p:cBhvr>
                                      <p:to>
                                        <p:strVal val="visible"/>
                                      </p:to>
                                    </p:set>
                                    <p:animEffect transition="in" filter="wipe(left)">
                                      <p:cBhvr>
                                        <p:cTn id="19" dur="500"/>
                                        <p:tgtEl>
                                          <p:spTgt spid="134"/>
                                        </p:tgtEl>
                                      </p:cBhvr>
                                    </p:animEffect>
                                  </p:childTnLst>
                                </p:cTn>
                              </p:par>
                              <p:par>
                                <p:cTn id="20" presetID="22" presetClass="entr" presetSubtype="8" fill="hold" grpId="0" nodeType="withEffect">
                                  <p:stCondLst>
                                    <p:cond delay="50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500"/>
                                        <p:tgtEl>
                                          <p:spTgt spid="71"/>
                                        </p:tgtEl>
                                      </p:cBhvr>
                                    </p:animEffect>
                                  </p:childTnLst>
                                </p:cTn>
                              </p:par>
                            </p:childTnLst>
                          </p:cTn>
                        </p:par>
                        <p:par>
                          <p:cTn id="23" fill="hold">
                            <p:stCondLst>
                              <p:cond delay="2750"/>
                            </p:stCondLst>
                            <p:childTnLst>
                              <p:par>
                                <p:cTn id="24" presetID="22" presetClass="entr" presetSubtype="2" fill="hold" grpId="0"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ipe(right)">
                                      <p:cBhvr>
                                        <p:cTn id="26" dur="500"/>
                                        <p:tgtEl>
                                          <p:spTgt spid="69"/>
                                        </p:tgtEl>
                                      </p:cBhvr>
                                    </p:animEffect>
                                  </p:childTnLst>
                                </p:cTn>
                              </p:par>
                            </p:childTnLst>
                          </p:cTn>
                        </p:par>
                        <p:par>
                          <p:cTn id="27" fill="hold">
                            <p:stCondLst>
                              <p:cond delay="3250"/>
                            </p:stCondLst>
                            <p:childTnLst>
                              <p:par>
                                <p:cTn id="28" presetID="22" presetClass="entr" presetSubtype="8" fill="hold" nodeType="afterEffect">
                                  <p:stCondLst>
                                    <p:cond delay="0"/>
                                  </p:stCondLst>
                                  <p:childTnLst>
                                    <p:set>
                                      <p:cBhvr>
                                        <p:cTn id="29" dur="1" fill="hold">
                                          <p:stCondLst>
                                            <p:cond delay="0"/>
                                          </p:stCondLst>
                                        </p:cTn>
                                        <p:tgtEl>
                                          <p:spTgt spid="198"/>
                                        </p:tgtEl>
                                        <p:attrNameLst>
                                          <p:attrName>style.visibility</p:attrName>
                                        </p:attrNameLst>
                                      </p:cBhvr>
                                      <p:to>
                                        <p:strVal val="visible"/>
                                      </p:to>
                                    </p:set>
                                    <p:animEffect transition="in" filter="wipe(left)">
                                      <p:cBhvr>
                                        <p:cTn id="30" dur="500"/>
                                        <p:tgtEl>
                                          <p:spTgt spid="198"/>
                                        </p:tgtEl>
                                      </p:cBhvr>
                                    </p:animEffect>
                                  </p:childTnLst>
                                </p:cTn>
                              </p:par>
                            </p:childTnLst>
                          </p:cTn>
                        </p:par>
                        <p:par>
                          <p:cTn id="31" fill="hold">
                            <p:stCondLst>
                              <p:cond delay="3750"/>
                            </p:stCondLst>
                            <p:childTnLst>
                              <p:par>
                                <p:cTn id="32" presetID="22" presetClass="entr" presetSubtype="2" fill="hold" nodeType="afterEffect">
                                  <p:stCondLst>
                                    <p:cond delay="0"/>
                                  </p:stCondLst>
                                  <p:childTnLst>
                                    <p:set>
                                      <p:cBhvr>
                                        <p:cTn id="33" dur="1" fill="hold">
                                          <p:stCondLst>
                                            <p:cond delay="0"/>
                                          </p:stCondLst>
                                        </p:cTn>
                                        <p:tgtEl>
                                          <p:spTgt spid="199"/>
                                        </p:tgtEl>
                                        <p:attrNameLst>
                                          <p:attrName>style.visibility</p:attrName>
                                        </p:attrNameLst>
                                      </p:cBhvr>
                                      <p:to>
                                        <p:strVal val="visible"/>
                                      </p:to>
                                    </p:set>
                                    <p:animEffect transition="in" filter="wipe(right)">
                                      <p:cBhvr>
                                        <p:cTn id="34" dur="5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p:bldP spid="134" grpId="0"/>
      <p:bldP spid="12" grpId="0"/>
    </p:bld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45"/>
          <p:cNvSpPr>
            <a:spLocks noChangeArrowheads="1"/>
          </p:cNvSpPr>
          <p:nvPr/>
        </p:nvSpPr>
        <p:spPr bwMode="auto">
          <a:xfrm>
            <a:off x="9393" y="2571750"/>
            <a:ext cx="9125219" cy="2571750"/>
          </a:xfrm>
          <a:custGeom>
            <a:avLst/>
            <a:gdLst>
              <a:gd name="T0" fmla="*/ 0 w 12192000"/>
              <a:gd name="T1" fmla="*/ 0 h 3429000"/>
              <a:gd name="T2" fmla="*/ 1082370 w 12192000"/>
              <a:gd name="T3" fmla="*/ 0 h 3429000"/>
              <a:gd name="T4" fmla="*/ 1128200 w 12192000"/>
              <a:gd name="T5" fmla="*/ 50476 h 3429000"/>
              <a:gd name="T6" fmla="*/ 1874309 w 12192000"/>
              <a:gd name="T7" fmla="*/ 359835 h 3429000"/>
              <a:gd name="T8" fmla="*/ 2620419 w 12192000"/>
              <a:gd name="T9" fmla="*/ 50476 h 3429000"/>
              <a:gd name="T10" fmla="*/ 2666248 w 12192000"/>
              <a:gd name="T11" fmla="*/ 0 h 3429000"/>
              <a:gd name="T12" fmla="*/ 3868167 w 12192000"/>
              <a:gd name="T13" fmla="*/ 0 h 3429000"/>
              <a:gd name="T14" fmla="*/ 3914043 w 12192000"/>
              <a:gd name="T15" fmla="*/ 50476 h 3429000"/>
              <a:gd name="T16" fmla="*/ 4660901 w 12192000"/>
              <a:gd name="T17" fmla="*/ 359835 h 3429000"/>
              <a:gd name="T18" fmla="*/ 5407759 w 12192000"/>
              <a:gd name="T19" fmla="*/ 50476 h 3429000"/>
              <a:gd name="T20" fmla="*/ 5453636 w 12192000"/>
              <a:gd name="T21" fmla="*/ 0 h 3429000"/>
              <a:gd name="T22" fmla="*/ 6655553 w 12192000"/>
              <a:gd name="T23" fmla="*/ 0 h 3429000"/>
              <a:gd name="T24" fmla="*/ 6701383 w 12192000"/>
              <a:gd name="T25" fmla="*/ 50476 h 3429000"/>
              <a:gd name="T26" fmla="*/ 7447492 w 12192000"/>
              <a:gd name="T27" fmla="*/ 359835 h 3429000"/>
              <a:gd name="T28" fmla="*/ 8193602 w 12192000"/>
              <a:gd name="T29" fmla="*/ 50476 h 3429000"/>
              <a:gd name="T30" fmla="*/ 8239431 w 12192000"/>
              <a:gd name="T31" fmla="*/ 0 h 3429000"/>
              <a:gd name="T32" fmla="*/ 9441351 w 12192000"/>
              <a:gd name="T33" fmla="*/ 0 h 3429000"/>
              <a:gd name="T34" fmla="*/ 9487227 w 12192000"/>
              <a:gd name="T35" fmla="*/ 50476 h 3429000"/>
              <a:gd name="T36" fmla="*/ 10234085 w 12192000"/>
              <a:gd name="T37" fmla="*/ 359835 h 3429000"/>
              <a:gd name="T38" fmla="*/ 10980943 w 12192000"/>
              <a:gd name="T39" fmla="*/ 50476 h 3429000"/>
              <a:gd name="T40" fmla="*/ 11026819 w 12192000"/>
              <a:gd name="T41" fmla="*/ 0 h 3429000"/>
              <a:gd name="T42" fmla="*/ 12192000 w 12192000"/>
              <a:gd name="T43" fmla="*/ 0 h 3429000"/>
              <a:gd name="T44" fmla="*/ 12192000 w 12192000"/>
              <a:gd name="T45" fmla="*/ 3429000 h 3429000"/>
              <a:gd name="T46" fmla="*/ 0 w 12192000"/>
              <a:gd name="T47" fmla="*/ 3429000 h 3429000"/>
              <a:gd name="T48" fmla="*/ 0 w 12192000"/>
              <a:gd name="T49" fmla="*/ 0 h 34290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192000"/>
              <a:gd name="T76" fmla="*/ 0 h 3429000"/>
              <a:gd name="T77" fmla="*/ 12192000 w 12192000"/>
              <a:gd name="T78" fmla="*/ 3429000 h 34290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192000" h="3429000">
                <a:moveTo>
                  <a:pt x="0" y="0"/>
                </a:moveTo>
                <a:lnTo>
                  <a:pt x="1082370" y="0"/>
                </a:lnTo>
                <a:lnTo>
                  <a:pt x="1128200" y="50476"/>
                </a:lnTo>
                <a:cubicBezTo>
                  <a:pt x="1319146" y="241614"/>
                  <a:pt x="1582935" y="359835"/>
                  <a:pt x="1874309" y="359835"/>
                </a:cubicBezTo>
                <a:cubicBezTo>
                  <a:pt x="2165683" y="359835"/>
                  <a:pt x="2429473" y="241614"/>
                  <a:pt x="2620419" y="50476"/>
                </a:cubicBezTo>
                <a:lnTo>
                  <a:pt x="2666248" y="0"/>
                </a:lnTo>
                <a:lnTo>
                  <a:pt x="3868167" y="0"/>
                </a:lnTo>
                <a:lnTo>
                  <a:pt x="3914043" y="50476"/>
                </a:lnTo>
                <a:cubicBezTo>
                  <a:pt x="4105180" y="241614"/>
                  <a:pt x="4369235" y="359835"/>
                  <a:pt x="4660901" y="359835"/>
                </a:cubicBezTo>
                <a:cubicBezTo>
                  <a:pt x="4952568" y="359835"/>
                  <a:pt x="5216622" y="241614"/>
                  <a:pt x="5407759" y="50476"/>
                </a:cubicBezTo>
                <a:lnTo>
                  <a:pt x="5453636" y="0"/>
                </a:lnTo>
                <a:lnTo>
                  <a:pt x="6655553" y="0"/>
                </a:lnTo>
                <a:lnTo>
                  <a:pt x="6701383" y="50476"/>
                </a:lnTo>
                <a:cubicBezTo>
                  <a:pt x="6892329" y="241614"/>
                  <a:pt x="7156118" y="359835"/>
                  <a:pt x="7447492" y="359835"/>
                </a:cubicBezTo>
                <a:cubicBezTo>
                  <a:pt x="7738866" y="359835"/>
                  <a:pt x="8002656" y="241614"/>
                  <a:pt x="8193602" y="50476"/>
                </a:cubicBezTo>
                <a:lnTo>
                  <a:pt x="8239431" y="0"/>
                </a:lnTo>
                <a:lnTo>
                  <a:pt x="9441351" y="0"/>
                </a:lnTo>
                <a:lnTo>
                  <a:pt x="9487227" y="50476"/>
                </a:lnTo>
                <a:cubicBezTo>
                  <a:pt x="9678364" y="241614"/>
                  <a:pt x="9942418" y="359835"/>
                  <a:pt x="10234085" y="359835"/>
                </a:cubicBezTo>
                <a:cubicBezTo>
                  <a:pt x="10525752" y="359835"/>
                  <a:pt x="10789806" y="241614"/>
                  <a:pt x="10980943" y="50476"/>
                </a:cubicBezTo>
                <a:lnTo>
                  <a:pt x="11026819" y="0"/>
                </a:lnTo>
                <a:lnTo>
                  <a:pt x="12192000" y="0"/>
                </a:lnTo>
                <a:lnTo>
                  <a:pt x="12192000" y="3429000"/>
                </a:lnTo>
                <a:lnTo>
                  <a:pt x="0" y="3429000"/>
                </a:lnTo>
                <a:lnTo>
                  <a:pt x="0" y="0"/>
                </a:lnTo>
                <a:close/>
              </a:path>
            </a:pathLst>
          </a:custGeom>
          <a:solidFill>
            <a:srgbClr val="7B1B1B"/>
          </a:solidFill>
          <a:ln>
            <a:noFill/>
          </a:ln>
          <a:extLst/>
        </p:spPr>
        <p:txBody>
          <a:bodyPr lIns="68473" tIns="34236" rIns="68473" bIns="34236" anchor="ctr"/>
          <a:lstStyle/>
          <a:p>
            <a:endParaRPr lang="zh-CN" altLang="en-US" sz="1351">
              <a:solidFill>
                <a:schemeClr val="bg1">
                  <a:lumMod val="95000"/>
                </a:schemeClr>
              </a:solidFill>
              <a:latin typeface="微软雅黑" pitchFamily="34" charset="-122"/>
              <a:ea typeface="微软雅黑" pitchFamily="34" charset="-122"/>
            </a:endParaRPr>
          </a:p>
        </p:txBody>
      </p:sp>
      <p:grpSp>
        <p:nvGrpSpPr>
          <p:cNvPr id="86" name="组合 85"/>
          <p:cNvGrpSpPr/>
          <p:nvPr/>
        </p:nvGrpSpPr>
        <p:grpSpPr>
          <a:xfrm>
            <a:off x="659328" y="3003942"/>
            <a:ext cx="1506612" cy="645273"/>
            <a:chOff x="651272" y="3003948"/>
            <a:chExt cx="1509713" cy="645273"/>
          </a:xfrm>
        </p:grpSpPr>
        <p:sp>
          <p:nvSpPr>
            <p:cNvPr id="35" name="等腰三角形 15"/>
            <p:cNvSpPr>
              <a:spLocks noChangeArrowheads="1"/>
            </p:cNvSpPr>
            <p:nvPr/>
          </p:nvSpPr>
          <p:spPr bwMode="auto">
            <a:xfrm flipV="1">
              <a:off x="1297781" y="3003948"/>
              <a:ext cx="215504" cy="1440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sp>
          <p:nvSpPr>
            <p:cNvPr id="52" name="Rectangle 60"/>
            <p:cNvSpPr>
              <a:spLocks noChangeArrowheads="1"/>
            </p:cNvSpPr>
            <p:nvPr/>
          </p:nvSpPr>
          <p:spPr bwMode="auto">
            <a:xfrm>
              <a:off x="651272" y="3148013"/>
              <a:ext cx="1509713" cy="2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575" b="1" dirty="0">
                  <a:solidFill>
                    <a:schemeClr val="bg1">
                      <a:lumMod val="95000"/>
                    </a:schemeClr>
                  </a:solidFill>
                  <a:latin typeface="微软雅黑" pitchFamily="34" charset="-122"/>
                  <a:ea typeface="微软雅黑" pitchFamily="34" charset="-122"/>
                  <a:sym typeface="Calibri" pitchFamily="34" charset="0"/>
                </a:rPr>
                <a:t>张小三</a:t>
              </a:r>
              <a:endParaRPr lang="en-US" altLang="zh-CN" sz="1575" b="1" dirty="0">
                <a:solidFill>
                  <a:schemeClr val="bg1">
                    <a:lumMod val="95000"/>
                  </a:schemeClr>
                </a:solidFill>
                <a:latin typeface="微软雅黑" pitchFamily="34" charset="-122"/>
                <a:ea typeface="微软雅黑" pitchFamily="34" charset="-122"/>
                <a:sym typeface="Calibri" pitchFamily="34" charset="0"/>
              </a:endParaRPr>
            </a:p>
          </p:txBody>
        </p:sp>
        <p:sp>
          <p:nvSpPr>
            <p:cNvPr id="53" name="矩形 56"/>
            <p:cNvSpPr>
              <a:spLocks noChangeArrowheads="1"/>
            </p:cNvSpPr>
            <p:nvPr/>
          </p:nvSpPr>
          <p:spPr bwMode="auto">
            <a:xfrm>
              <a:off x="1103513" y="3447254"/>
              <a:ext cx="605230" cy="20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75" dirty="0">
                  <a:solidFill>
                    <a:schemeClr val="bg1">
                      <a:lumMod val="95000"/>
                    </a:schemeClr>
                  </a:solidFill>
                  <a:latin typeface="微软雅黑" pitchFamily="34" charset="-122"/>
                  <a:ea typeface="微软雅黑" pitchFamily="34" charset="-122"/>
                  <a:sym typeface="Calibri" pitchFamily="34" charset="0"/>
                </a:rPr>
                <a:t>公司职务</a:t>
              </a:r>
              <a:endParaRPr lang="en-US" altLang="zh-CN" sz="975" dirty="0">
                <a:solidFill>
                  <a:schemeClr val="bg1">
                    <a:lumMod val="95000"/>
                  </a:schemeClr>
                </a:solidFill>
                <a:latin typeface="微软雅黑" pitchFamily="34" charset="-122"/>
                <a:ea typeface="微软雅黑" pitchFamily="34" charset="-122"/>
                <a:sym typeface="Calibri" pitchFamily="34" charset="0"/>
              </a:endParaRPr>
            </a:p>
          </p:txBody>
        </p:sp>
      </p:grpSp>
      <p:grpSp>
        <p:nvGrpSpPr>
          <p:cNvPr id="88" name="组合 87"/>
          <p:cNvGrpSpPr/>
          <p:nvPr/>
        </p:nvGrpSpPr>
        <p:grpSpPr>
          <a:xfrm>
            <a:off x="2744583" y="3003943"/>
            <a:ext cx="1506612" cy="641530"/>
            <a:chOff x="2740818" y="3003948"/>
            <a:chExt cx="1509713" cy="641530"/>
          </a:xfrm>
        </p:grpSpPr>
        <p:sp>
          <p:nvSpPr>
            <p:cNvPr id="36" name="等腰三角形 26"/>
            <p:cNvSpPr>
              <a:spLocks noChangeArrowheads="1"/>
            </p:cNvSpPr>
            <p:nvPr/>
          </p:nvSpPr>
          <p:spPr bwMode="auto">
            <a:xfrm flipV="1">
              <a:off x="3387329" y="3003948"/>
              <a:ext cx="215503" cy="1440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sp>
          <p:nvSpPr>
            <p:cNvPr id="55" name="Rectangle 60"/>
            <p:cNvSpPr>
              <a:spLocks noChangeArrowheads="1"/>
            </p:cNvSpPr>
            <p:nvPr/>
          </p:nvSpPr>
          <p:spPr bwMode="auto">
            <a:xfrm>
              <a:off x="2740818" y="3148013"/>
              <a:ext cx="1509713" cy="2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575" b="1" dirty="0">
                  <a:solidFill>
                    <a:schemeClr val="bg1">
                      <a:lumMod val="95000"/>
                    </a:schemeClr>
                  </a:solidFill>
                  <a:latin typeface="微软雅黑" pitchFamily="34" charset="-122"/>
                  <a:ea typeface="微软雅黑" pitchFamily="34" charset="-122"/>
                  <a:sym typeface="Calibri" pitchFamily="34" charset="0"/>
                </a:rPr>
                <a:t>李小四</a:t>
              </a:r>
              <a:endParaRPr lang="en-US" altLang="zh-CN" sz="1575" b="1" dirty="0">
                <a:solidFill>
                  <a:schemeClr val="bg1">
                    <a:lumMod val="95000"/>
                  </a:schemeClr>
                </a:solidFill>
                <a:latin typeface="微软雅黑" pitchFamily="34" charset="-122"/>
                <a:ea typeface="微软雅黑" pitchFamily="34" charset="-122"/>
                <a:sym typeface="Calibri" pitchFamily="34" charset="0"/>
              </a:endParaRPr>
            </a:p>
          </p:txBody>
        </p:sp>
        <p:sp>
          <p:nvSpPr>
            <p:cNvPr id="56" name="矩形 64"/>
            <p:cNvSpPr>
              <a:spLocks noChangeArrowheads="1"/>
            </p:cNvSpPr>
            <p:nvPr/>
          </p:nvSpPr>
          <p:spPr bwMode="auto">
            <a:xfrm>
              <a:off x="3193059" y="3443511"/>
              <a:ext cx="605230" cy="20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75" dirty="0">
                  <a:solidFill>
                    <a:schemeClr val="bg1">
                      <a:lumMod val="95000"/>
                    </a:schemeClr>
                  </a:solidFill>
                  <a:latin typeface="微软雅黑" pitchFamily="34" charset="-122"/>
                  <a:ea typeface="微软雅黑" pitchFamily="34" charset="-122"/>
                  <a:sym typeface="Calibri" pitchFamily="34" charset="0"/>
                </a:rPr>
                <a:t>公司职务</a:t>
              </a:r>
              <a:endParaRPr lang="en-US" altLang="zh-CN" sz="975" dirty="0">
                <a:solidFill>
                  <a:schemeClr val="bg1">
                    <a:lumMod val="95000"/>
                  </a:schemeClr>
                </a:solidFill>
                <a:latin typeface="微软雅黑" pitchFamily="34" charset="-122"/>
                <a:ea typeface="微软雅黑" pitchFamily="34" charset="-122"/>
                <a:sym typeface="Calibri" pitchFamily="34" charset="0"/>
              </a:endParaRPr>
            </a:p>
          </p:txBody>
        </p:sp>
      </p:grpSp>
      <p:grpSp>
        <p:nvGrpSpPr>
          <p:cNvPr id="90" name="组合 89"/>
          <p:cNvGrpSpPr/>
          <p:nvPr/>
        </p:nvGrpSpPr>
        <p:grpSpPr>
          <a:xfrm>
            <a:off x="4829839" y="3003944"/>
            <a:ext cx="1506612" cy="633865"/>
            <a:chOff x="4830366" y="3003948"/>
            <a:chExt cx="1509713" cy="633865"/>
          </a:xfrm>
        </p:grpSpPr>
        <p:sp>
          <p:nvSpPr>
            <p:cNvPr id="37" name="等腰三角形 32"/>
            <p:cNvSpPr>
              <a:spLocks noChangeArrowheads="1"/>
            </p:cNvSpPr>
            <p:nvPr/>
          </p:nvSpPr>
          <p:spPr bwMode="auto">
            <a:xfrm flipV="1">
              <a:off x="5478066" y="3003948"/>
              <a:ext cx="215503" cy="1440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sp>
          <p:nvSpPr>
            <p:cNvPr id="58" name="Rectangle 60"/>
            <p:cNvSpPr>
              <a:spLocks noChangeArrowheads="1"/>
            </p:cNvSpPr>
            <p:nvPr/>
          </p:nvSpPr>
          <p:spPr bwMode="auto">
            <a:xfrm>
              <a:off x="4830366" y="3148013"/>
              <a:ext cx="1509713" cy="2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575" b="1" dirty="0">
                  <a:solidFill>
                    <a:schemeClr val="bg1">
                      <a:lumMod val="95000"/>
                    </a:schemeClr>
                  </a:solidFill>
                  <a:latin typeface="微软雅黑" pitchFamily="34" charset="-122"/>
                  <a:ea typeface="微软雅黑" pitchFamily="34" charset="-122"/>
                  <a:sym typeface="Calibri" pitchFamily="34" charset="0"/>
                </a:rPr>
                <a:t>王小五</a:t>
              </a:r>
              <a:endParaRPr lang="en-US" altLang="zh-CN" sz="1575" b="1" dirty="0">
                <a:solidFill>
                  <a:schemeClr val="bg1">
                    <a:lumMod val="95000"/>
                  </a:schemeClr>
                </a:solidFill>
                <a:latin typeface="微软雅黑" pitchFamily="34" charset="-122"/>
                <a:ea typeface="微软雅黑" pitchFamily="34" charset="-122"/>
                <a:sym typeface="Calibri" pitchFamily="34" charset="0"/>
              </a:endParaRPr>
            </a:p>
          </p:txBody>
        </p:sp>
        <p:sp>
          <p:nvSpPr>
            <p:cNvPr id="59" name="矩形 68"/>
            <p:cNvSpPr>
              <a:spLocks noChangeArrowheads="1"/>
            </p:cNvSpPr>
            <p:nvPr/>
          </p:nvSpPr>
          <p:spPr bwMode="auto">
            <a:xfrm>
              <a:off x="5282607" y="3435846"/>
              <a:ext cx="605230" cy="20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75" dirty="0">
                  <a:solidFill>
                    <a:schemeClr val="bg1">
                      <a:lumMod val="95000"/>
                    </a:schemeClr>
                  </a:solidFill>
                  <a:latin typeface="微软雅黑" pitchFamily="34" charset="-122"/>
                  <a:ea typeface="微软雅黑" pitchFamily="34" charset="-122"/>
                  <a:sym typeface="Calibri" pitchFamily="34" charset="0"/>
                </a:rPr>
                <a:t>公司职务</a:t>
              </a:r>
              <a:endParaRPr lang="en-US" altLang="zh-CN" sz="975" dirty="0">
                <a:solidFill>
                  <a:schemeClr val="bg1">
                    <a:lumMod val="95000"/>
                  </a:schemeClr>
                </a:solidFill>
                <a:latin typeface="微软雅黑" pitchFamily="34" charset="-122"/>
                <a:ea typeface="微软雅黑" pitchFamily="34" charset="-122"/>
                <a:sym typeface="Calibri" pitchFamily="34" charset="0"/>
              </a:endParaRPr>
            </a:p>
          </p:txBody>
        </p:sp>
      </p:grpSp>
      <p:grpSp>
        <p:nvGrpSpPr>
          <p:cNvPr id="92" name="组合 91"/>
          <p:cNvGrpSpPr/>
          <p:nvPr/>
        </p:nvGrpSpPr>
        <p:grpSpPr>
          <a:xfrm>
            <a:off x="6916282" y="3003944"/>
            <a:ext cx="1506612" cy="633865"/>
            <a:chOff x="6921103" y="3003948"/>
            <a:chExt cx="1509713" cy="633865"/>
          </a:xfrm>
        </p:grpSpPr>
        <p:sp>
          <p:nvSpPr>
            <p:cNvPr id="38" name="等腰三角形 38"/>
            <p:cNvSpPr>
              <a:spLocks noChangeArrowheads="1"/>
            </p:cNvSpPr>
            <p:nvPr/>
          </p:nvSpPr>
          <p:spPr bwMode="auto">
            <a:xfrm flipV="1">
              <a:off x="7567612" y="3003948"/>
              <a:ext cx="215504" cy="14406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51423" tIns="25712" rIns="51423" bIns="25712"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sp>
          <p:nvSpPr>
            <p:cNvPr id="61" name="Rectangle 60"/>
            <p:cNvSpPr>
              <a:spLocks noChangeArrowheads="1"/>
            </p:cNvSpPr>
            <p:nvPr/>
          </p:nvSpPr>
          <p:spPr bwMode="auto">
            <a:xfrm>
              <a:off x="6921103" y="3148013"/>
              <a:ext cx="1509713" cy="2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575" b="1" dirty="0">
                  <a:solidFill>
                    <a:schemeClr val="bg1">
                      <a:lumMod val="95000"/>
                    </a:schemeClr>
                  </a:solidFill>
                  <a:latin typeface="微软雅黑" pitchFamily="34" charset="-122"/>
                  <a:ea typeface="微软雅黑" pitchFamily="34" charset="-122"/>
                  <a:sym typeface="Calibri" pitchFamily="34" charset="0"/>
                </a:rPr>
                <a:t>赵小六</a:t>
              </a:r>
              <a:endParaRPr lang="en-US" altLang="zh-CN" sz="1575" b="1" dirty="0">
                <a:solidFill>
                  <a:schemeClr val="bg1">
                    <a:lumMod val="95000"/>
                  </a:schemeClr>
                </a:solidFill>
                <a:latin typeface="微软雅黑" pitchFamily="34" charset="-122"/>
                <a:ea typeface="微软雅黑" pitchFamily="34" charset="-122"/>
                <a:sym typeface="Calibri" pitchFamily="34" charset="0"/>
              </a:endParaRPr>
            </a:p>
          </p:txBody>
        </p:sp>
        <p:sp>
          <p:nvSpPr>
            <p:cNvPr id="62" name="矩形 72"/>
            <p:cNvSpPr>
              <a:spLocks noChangeArrowheads="1"/>
            </p:cNvSpPr>
            <p:nvPr/>
          </p:nvSpPr>
          <p:spPr bwMode="auto">
            <a:xfrm>
              <a:off x="7373344" y="3435846"/>
              <a:ext cx="605230" cy="201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23" tIns="25712" rIns="51423" bIns="2571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75">
                  <a:solidFill>
                    <a:schemeClr val="bg1">
                      <a:lumMod val="95000"/>
                    </a:schemeClr>
                  </a:solidFill>
                  <a:latin typeface="微软雅黑" pitchFamily="34" charset="-122"/>
                  <a:ea typeface="微软雅黑" pitchFamily="34" charset="-122"/>
                  <a:sym typeface="Calibri" pitchFamily="34" charset="0"/>
                </a:rPr>
                <a:t>公司职务</a:t>
              </a:r>
              <a:endParaRPr lang="en-US" altLang="zh-CN" sz="975">
                <a:solidFill>
                  <a:schemeClr val="bg1">
                    <a:lumMod val="95000"/>
                  </a:schemeClr>
                </a:solidFill>
                <a:latin typeface="微软雅黑" pitchFamily="34" charset="-122"/>
                <a:ea typeface="微软雅黑" pitchFamily="34" charset="-122"/>
                <a:sym typeface="Calibri" pitchFamily="34" charset="0"/>
              </a:endParaRPr>
            </a:p>
          </p:txBody>
        </p:sp>
      </p:grpSp>
      <p:grpSp>
        <p:nvGrpSpPr>
          <p:cNvPr id="65" name="组合 64"/>
          <p:cNvGrpSpPr/>
          <p:nvPr/>
        </p:nvGrpSpPr>
        <p:grpSpPr>
          <a:xfrm>
            <a:off x="659327" y="1257301"/>
            <a:ext cx="1579091" cy="1584722"/>
            <a:chOff x="-1116632" y="444642"/>
            <a:chExt cx="1582341" cy="1584722"/>
          </a:xfrm>
        </p:grpSpPr>
        <p:sp>
          <p:nvSpPr>
            <p:cNvPr id="40" name="椭圆 9"/>
            <p:cNvSpPr>
              <a:spLocks noChangeArrowheads="1"/>
            </p:cNvSpPr>
            <p:nvPr/>
          </p:nvSpPr>
          <p:spPr bwMode="auto">
            <a:xfrm>
              <a:off x="-1116632" y="444642"/>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pic>
          <p:nvPicPr>
            <p:cNvPr id="63" name="Picture 8" descr="C:\Users\Administrator\Desktop\图片5.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88045" y="592778"/>
              <a:ext cx="1402902" cy="13640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0" name="组合 69"/>
          <p:cNvGrpSpPr/>
          <p:nvPr/>
        </p:nvGrpSpPr>
        <p:grpSpPr>
          <a:xfrm>
            <a:off x="2714231" y="1275061"/>
            <a:ext cx="1579091" cy="1584722"/>
            <a:chOff x="-1188640" y="843558"/>
            <a:chExt cx="1582341" cy="1584722"/>
          </a:xfrm>
        </p:grpSpPr>
        <p:sp>
          <p:nvSpPr>
            <p:cNvPr id="67" name="椭圆 9"/>
            <p:cNvSpPr>
              <a:spLocks noChangeArrowheads="1"/>
            </p:cNvSpPr>
            <p:nvPr/>
          </p:nvSpPr>
          <p:spPr bwMode="auto">
            <a:xfrm>
              <a:off x="-1188640" y="843558"/>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pic>
          <p:nvPicPr>
            <p:cNvPr id="69" name="Picture 7" descr="C:\Users\Administrator\Desktop\图片5.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144426" y="915566"/>
              <a:ext cx="1395946" cy="136815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5" name="组合 74"/>
          <p:cNvGrpSpPr/>
          <p:nvPr/>
        </p:nvGrpSpPr>
        <p:grpSpPr>
          <a:xfrm>
            <a:off x="4787583" y="1275607"/>
            <a:ext cx="1579091" cy="1584722"/>
            <a:chOff x="-1116632" y="655131"/>
            <a:chExt cx="1582341" cy="1584722"/>
          </a:xfrm>
        </p:grpSpPr>
        <p:sp>
          <p:nvSpPr>
            <p:cNvPr id="72" name="椭圆 9"/>
            <p:cNvSpPr>
              <a:spLocks noChangeArrowheads="1"/>
            </p:cNvSpPr>
            <p:nvPr/>
          </p:nvSpPr>
          <p:spPr bwMode="auto">
            <a:xfrm>
              <a:off x="-1116632" y="655131"/>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pic>
          <p:nvPicPr>
            <p:cNvPr id="74" name="Picture 4" descr="C:\Users\Administrator\Desktop\图片5.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044624" y="788827"/>
              <a:ext cx="1368151" cy="136949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0" name="组合 79"/>
          <p:cNvGrpSpPr/>
          <p:nvPr/>
        </p:nvGrpSpPr>
        <p:grpSpPr>
          <a:xfrm>
            <a:off x="6873354" y="1275607"/>
            <a:ext cx="1579092" cy="1584722"/>
            <a:chOff x="-1582342" y="873256"/>
            <a:chExt cx="1582342" cy="1584722"/>
          </a:xfrm>
        </p:grpSpPr>
        <p:sp>
          <p:nvSpPr>
            <p:cNvPr id="77" name="椭圆 9"/>
            <p:cNvSpPr>
              <a:spLocks noChangeArrowheads="1"/>
            </p:cNvSpPr>
            <p:nvPr/>
          </p:nvSpPr>
          <p:spPr bwMode="auto">
            <a:xfrm>
              <a:off x="-1582341" y="873256"/>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lumMod val="95000"/>
                  </a:schemeClr>
                </a:solidFill>
                <a:latin typeface="微软雅黑" pitchFamily="34" charset="-122"/>
                <a:ea typeface="微软雅黑" pitchFamily="34" charset="-122"/>
                <a:sym typeface="方正兰亭黑_GBK" pitchFamily="2" charset="-122"/>
              </a:endParaRPr>
            </a:p>
          </p:txBody>
        </p:sp>
        <p:pic>
          <p:nvPicPr>
            <p:cNvPr id="79" name="Picture 2" descr="C:\Users\Administrator\Desktop\图片5.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582342" y="987574"/>
              <a:ext cx="1582341" cy="1381949"/>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87" name="组合 86"/>
          <p:cNvGrpSpPr/>
          <p:nvPr/>
        </p:nvGrpSpPr>
        <p:grpSpPr>
          <a:xfrm>
            <a:off x="457037" y="3796904"/>
            <a:ext cx="1887300" cy="1057501"/>
            <a:chOff x="448568" y="3796904"/>
            <a:chExt cx="1891184" cy="1057501"/>
          </a:xfrm>
        </p:grpSpPr>
        <p:sp>
          <p:nvSpPr>
            <p:cNvPr id="51" name="Rectangle 59"/>
            <p:cNvSpPr>
              <a:spLocks noChangeArrowheads="1"/>
            </p:cNvSpPr>
            <p:nvPr/>
          </p:nvSpPr>
          <p:spPr bwMode="auto">
            <a:xfrm>
              <a:off x="742950" y="3796904"/>
              <a:ext cx="1325166" cy="225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23" tIns="25712" rIns="51423" bIns="2571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125" b="1" dirty="0">
                  <a:solidFill>
                    <a:schemeClr val="bg1">
                      <a:lumMod val="95000"/>
                    </a:schemeClr>
                  </a:solidFill>
                  <a:latin typeface="微软雅黑" pitchFamily="34" charset="-122"/>
                  <a:ea typeface="微软雅黑" pitchFamily="34" charset="-122"/>
                  <a:sym typeface="方正兰亭黑_GBK" pitchFamily="2" charset="-122"/>
                </a:rPr>
                <a:t>主要职能及成绩</a:t>
              </a:r>
              <a:endParaRPr lang="en-US" altLang="zh-CN" sz="1125" b="1"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82" name="矩形 81"/>
            <p:cNvSpPr>
              <a:spLocks noChangeArrowheads="1"/>
            </p:cNvSpPr>
            <p:nvPr/>
          </p:nvSpPr>
          <p:spPr bwMode="auto">
            <a:xfrm>
              <a:off x="448568" y="4063821"/>
              <a:ext cx="1891184" cy="790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89" name="组合 88"/>
          <p:cNvGrpSpPr/>
          <p:nvPr/>
        </p:nvGrpSpPr>
        <p:grpSpPr>
          <a:xfrm>
            <a:off x="2488061" y="3796905"/>
            <a:ext cx="1868363" cy="1030421"/>
            <a:chOff x="2483768" y="3796904"/>
            <a:chExt cx="1872208" cy="1030421"/>
          </a:xfrm>
        </p:grpSpPr>
        <p:sp>
          <p:nvSpPr>
            <p:cNvPr id="54" name="Rectangle 59"/>
            <p:cNvSpPr>
              <a:spLocks noChangeArrowheads="1"/>
            </p:cNvSpPr>
            <p:nvPr/>
          </p:nvSpPr>
          <p:spPr bwMode="auto">
            <a:xfrm>
              <a:off x="2833687" y="3796904"/>
              <a:ext cx="1323975" cy="225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23" tIns="25712" rIns="51423" bIns="2571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125" b="1" dirty="0">
                  <a:solidFill>
                    <a:schemeClr val="bg1">
                      <a:lumMod val="95000"/>
                    </a:schemeClr>
                  </a:solidFill>
                  <a:latin typeface="微软雅黑" pitchFamily="34" charset="-122"/>
                  <a:ea typeface="微软雅黑" pitchFamily="34" charset="-122"/>
                  <a:sym typeface="方正兰亭黑_GBK" pitchFamily="2" charset="-122"/>
                </a:rPr>
                <a:t>主要职能及成绩</a:t>
              </a:r>
              <a:endParaRPr lang="en-US" altLang="zh-CN" sz="1125" b="1"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83" name="矩形 82"/>
            <p:cNvSpPr>
              <a:spLocks noChangeArrowheads="1"/>
            </p:cNvSpPr>
            <p:nvPr/>
          </p:nvSpPr>
          <p:spPr bwMode="auto">
            <a:xfrm>
              <a:off x="2483768" y="4036741"/>
              <a:ext cx="1872208" cy="790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91" name="组合 90"/>
          <p:cNvGrpSpPr/>
          <p:nvPr/>
        </p:nvGrpSpPr>
        <p:grpSpPr>
          <a:xfrm>
            <a:off x="4572002" y="3796906"/>
            <a:ext cx="1940222" cy="848004"/>
            <a:chOff x="4572001" y="3796904"/>
            <a:chExt cx="1944216" cy="848004"/>
          </a:xfrm>
        </p:grpSpPr>
        <p:sp>
          <p:nvSpPr>
            <p:cNvPr id="57" name="Rectangle 59"/>
            <p:cNvSpPr>
              <a:spLocks noChangeArrowheads="1"/>
            </p:cNvSpPr>
            <p:nvPr/>
          </p:nvSpPr>
          <p:spPr bwMode="auto">
            <a:xfrm>
              <a:off x="4923235" y="3796904"/>
              <a:ext cx="1325165" cy="225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23" tIns="25712" rIns="51423" bIns="2571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125" b="1" dirty="0">
                  <a:solidFill>
                    <a:schemeClr val="bg1">
                      <a:lumMod val="95000"/>
                    </a:schemeClr>
                  </a:solidFill>
                  <a:latin typeface="微软雅黑" pitchFamily="34" charset="-122"/>
                  <a:ea typeface="微软雅黑" pitchFamily="34" charset="-122"/>
                  <a:sym typeface="方正兰亭黑_GBK" pitchFamily="2" charset="-122"/>
                </a:rPr>
                <a:t>主要职能及成绩</a:t>
              </a:r>
              <a:endParaRPr lang="en-US" altLang="zh-CN" sz="1125" b="1"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84" name="矩形 83"/>
            <p:cNvSpPr>
              <a:spLocks noChangeArrowheads="1"/>
            </p:cNvSpPr>
            <p:nvPr/>
          </p:nvSpPr>
          <p:spPr bwMode="auto">
            <a:xfrm>
              <a:off x="4572001" y="4038990"/>
              <a:ext cx="1944216" cy="605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93" name="组合 92"/>
          <p:cNvGrpSpPr/>
          <p:nvPr/>
        </p:nvGrpSpPr>
        <p:grpSpPr>
          <a:xfrm>
            <a:off x="6708943" y="3796903"/>
            <a:ext cx="1887225" cy="1005590"/>
            <a:chOff x="6713339" y="3796904"/>
            <a:chExt cx="1891109" cy="1005590"/>
          </a:xfrm>
        </p:grpSpPr>
        <p:sp>
          <p:nvSpPr>
            <p:cNvPr id="60" name="Rectangle 59"/>
            <p:cNvSpPr>
              <a:spLocks noChangeArrowheads="1"/>
            </p:cNvSpPr>
            <p:nvPr/>
          </p:nvSpPr>
          <p:spPr bwMode="auto">
            <a:xfrm>
              <a:off x="7012781" y="3796904"/>
              <a:ext cx="1325166" cy="225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23" tIns="25712" rIns="51423" bIns="2571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125" b="1" dirty="0">
                  <a:solidFill>
                    <a:schemeClr val="bg1">
                      <a:lumMod val="95000"/>
                    </a:schemeClr>
                  </a:solidFill>
                  <a:latin typeface="微软雅黑" pitchFamily="34" charset="-122"/>
                  <a:ea typeface="微软雅黑" pitchFamily="34" charset="-122"/>
                  <a:sym typeface="方正兰亭黑_GBK" pitchFamily="2" charset="-122"/>
                </a:rPr>
                <a:t>主要职能及成绩</a:t>
              </a:r>
              <a:endParaRPr lang="en-US" altLang="zh-CN" sz="1125" b="1" dirty="0">
                <a:solidFill>
                  <a:schemeClr val="bg1">
                    <a:lumMod val="95000"/>
                  </a:schemeClr>
                </a:solidFill>
                <a:latin typeface="微软雅黑" pitchFamily="34" charset="-122"/>
                <a:ea typeface="微软雅黑" pitchFamily="34" charset="-122"/>
                <a:sym typeface="方正兰亭黑_GBK" pitchFamily="2" charset="-122"/>
              </a:endParaRPr>
            </a:p>
          </p:txBody>
        </p:sp>
        <p:sp>
          <p:nvSpPr>
            <p:cNvPr id="85" name="矩形 84"/>
            <p:cNvSpPr>
              <a:spLocks noChangeArrowheads="1"/>
            </p:cNvSpPr>
            <p:nvPr/>
          </p:nvSpPr>
          <p:spPr bwMode="auto">
            <a:xfrm>
              <a:off x="6713339" y="4011910"/>
              <a:ext cx="1891109" cy="790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200" dirty="0">
                  <a:solidFill>
                    <a:schemeClr val="bg1">
                      <a:lumMod val="9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sp>
        <p:nvSpPr>
          <p:cNvPr id="43" name="TextBox 42"/>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团队成员说明</a:t>
            </a:r>
          </a:p>
        </p:txBody>
      </p:sp>
    </p:spTree>
    <p:extLst>
      <p:ext uri="{BB962C8B-B14F-4D97-AF65-F5344CB8AC3E}">
        <p14:creationId xmlns:p14="http://schemas.microsoft.com/office/powerpoint/2010/main" val="1581041756"/>
      </p:ext>
    </p:extLst>
  </p:cSld>
  <p:clrMapOvr>
    <a:masterClrMapping/>
  </p:clrMapOvr>
  <mc:AlternateContent xmlns:mc="http://schemas.openxmlformats.org/markup-compatibility/2006" xmlns:p14="http://schemas.microsoft.com/office/powerpoint/2010/main">
    <mc:Choice Requires="p14">
      <p:transition spd="slow" p14:dur="1600" advTm="7000">
        <p:blinds dir="vert"/>
      </p:transition>
    </mc:Choice>
    <mc:Fallback xmlns="">
      <p:transition spd="slow" advTm="7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250"/>
                                  </p:stCondLst>
                                  <p:iterate type="lt">
                                    <p:tmPct val="10000"/>
                                  </p:iterate>
                                  <p:childTnLst>
                                    <p:set>
                                      <p:cBhvr>
                                        <p:cTn id="6" dur="1" fill="hold">
                                          <p:stCondLst>
                                            <p:cond delay="0"/>
                                          </p:stCondLst>
                                        </p:cTn>
                                        <p:tgtEl>
                                          <p:spTgt spid="43"/>
                                        </p:tgtEl>
                                        <p:attrNameLst>
                                          <p:attrName>style.visibility</p:attrName>
                                        </p:attrNameLst>
                                      </p:cBhvr>
                                      <p:to>
                                        <p:strVal val="visible"/>
                                      </p:to>
                                    </p:set>
                                    <p:anim by="(-#ppt_w*2)" calcmode="lin" valueType="num">
                                      <p:cBhvr rctx="PPT">
                                        <p:cTn id="7" dur="250" autoRev="1" fill="hold">
                                          <p:stCondLst>
                                            <p:cond delay="0"/>
                                          </p:stCondLst>
                                        </p:cTn>
                                        <p:tgtEl>
                                          <p:spTgt spid="43"/>
                                        </p:tgtEl>
                                        <p:attrNameLst>
                                          <p:attrName>ppt_w</p:attrName>
                                        </p:attrNameLst>
                                      </p:cBhvr>
                                    </p:anim>
                                    <p:anim by="(#ppt_w*0.50)" calcmode="lin" valueType="num">
                                      <p:cBhvr>
                                        <p:cTn id="8" dur="250" decel="50000" autoRev="1" fill="hold">
                                          <p:stCondLst>
                                            <p:cond delay="0"/>
                                          </p:stCondLst>
                                        </p:cTn>
                                        <p:tgtEl>
                                          <p:spTgt spid="43"/>
                                        </p:tgtEl>
                                        <p:attrNameLst>
                                          <p:attrName>ppt_x</p:attrName>
                                        </p:attrNameLst>
                                      </p:cBhvr>
                                    </p:anim>
                                    <p:anim from="(-#ppt_h/2)" to="(#ppt_y)" calcmode="lin" valueType="num">
                                      <p:cBhvr>
                                        <p:cTn id="9" dur="500" fill="hold">
                                          <p:stCondLst>
                                            <p:cond delay="0"/>
                                          </p:stCondLst>
                                        </p:cTn>
                                        <p:tgtEl>
                                          <p:spTgt spid="43"/>
                                        </p:tgtEl>
                                        <p:attrNameLst>
                                          <p:attrName>ppt_y</p:attrName>
                                        </p:attrNameLst>
                                      </p:cBhvr>
                                    </p:anim>
                                    <p:animRot by="21600000">
                                      <p:cBhvr>
                                        <p:cTn id="10" dur="500" fill="hold">
                                          <p:stCondLst>
                                            <p:cond delay="0"/>
                                          </p:stCondLst>
                                        </p:cTn>
                                        <p:tgtEl>
                                          <p:spTgt spid="43"/>
                                        </p:tgtEl>
                                        <p:attrNameLst>
                                          <p:attrName>r</p:attrName>
                                        </p:attrNameLst>
                                      </p:cBhvr>
                                    </p:animRo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500"/>
                                        <p:tgtEl>
                                          <p:spTgt spid="34"/>
                                        </p:tgtEl>
                                      </p:cBhvr>
                                    </p:animEffect>
                                    <p:anim calcmode="lin" valueType="num">
                                      <p:cBhvr>
                                        <p:cTn id="15" dur="500" fill="hold"/>
                                        <p:tgtEl>
                                          <p:spTgt spid="34"/>
                                        </p:tgtEl>
                                        <p:attrNameLst>
                                          <p:attrName>ppt_x</p:attrName>
                                        </p:attrNameLst>
                                      </p:cBhvr>
                                      <p:tavLst>
                                        <p:tav tm="0">
                                          <p:val>
                                            <p:strVal val="#ppt_x"/>
                                          </p:val>
                                        </p:tav>
                                        <p:tav tm="100000">
                                          <p:val>
                                            <p:strVal val="#ppt_x"/>
                                          </p:val>
                                        </p:tav>
                                      </p:tavLst>
                                    </p:anim>
                                    <p:anim calcmode="lin" valueType="num">
                                      <p:cBhvr>
                                        <p:cTn id="16" dur="500" fill="hold"/>
                                        <p:tgtEl>
                                          <p:spTgt spid="3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500"/>
                                        <p:tgtEl>
                                          <p:spTgt spid="65"/>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down)">
                                      <p:cBhvr>
                                        <p:cTn id="24" dur="500"/>
                                        <p:tgtEl>
                                          <p:spTgt spid="70"/>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wipe(down)">
                                      <p:cBhvr>
                                        <p:cTn id="28" dur="500"/>
                                        <p:tgtEl>
                                          <p:spTgt spid="75"/>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wipe(down)">
                                      <p:cBhvr>
                                        <p:cTn id="32" dur="500"/>
                                        <p:tgtEl>
                                          <p:spTgt spid="80"/>
                                        </p:tgtEl>
                                      </p:cBhvr>
                                    </p:animEffect>
                                  </p:childTnLst>
                                </p:cTn>
                              </p:par>
                            </p:childTnLst>
                          </p:cTn>
                        </p:par>
                        <p:par>
                          <p:cTn id="33" fill="hold">
                            <p:stCondLst>
                              <p:cond delay="3500"/>
                            </p:stCondLst>
                            <p:childTnLst>
                              <p:par>
                                <p:cTn id="34" presetID="16" presetClass="entr" presetSubtype="21"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barn(inVertical)">
                                      <p:cBhvr>
                                        <p:cTn id="36" dur="500"/>
                                        <p:tgtEl>
                                          <p:spTgt spid="86"/>
                                        </p:tgtEl>
                                      </p:cBhvr>
                                    </p:animEffect>
                                  </p:childTnLst>
                                </p:cTn>
                              </p:par>
                            </p:childTnLst>
                          </p:cTn>
                        </p:par>
                        <p:par>
                          <p:cTn id="37" fill="hold">
                            <p:stCondLst>
                              <p:cond delay="4000"/>
                            </p:stCondLst>
                            <p:childTnLst>
                              <p:par>
                                <p:cTn id="38" presetID="16" presetClass="entr" presetSubtype="21"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barn(inVertical)">
                                      <p:cBhvr>
                                        <p:cTn id="40" dur="500"/>
                                        <p:tgtEl>
                                          <p:spTgt spid="87"/>
                                        </p:tgtEl>
                                      </p:cBhvr>
                                    </p:animEffect>
                                  </p:childTnLst>
                                </p:cTn>
                              </p:par>
                            </p:childTnLst>
                          </p:cTn>
                        </p:par>
                        <p:par>
                          <p:cTn id="41" fill="hold">
                            <p:stCondLst>
                              <p:cond delay="4500"/>
                            </p:stCondLst>
                            <p:childTnLst>
                              <p:par>
                                <p:cTn id="42" presetID="16" presetClass="entr" presetSubtype="21" fill="hold" nodeType="afterEffect">
                                  <p:stCondLst>
                                    <p:cond delay="0"/>
                                  </p:stCondLst>
                                  <p:childTnLst>
                                    <p:set>
                                      <p:cBhvr>
                                        <p:cTn id="43" dur="1" fill="hold">
                                          <p:stCondLst>
                                            <p:cond delay="0"/>
                                          </p:stCondLst>
                                        </p:cTn>
                                        <p:tgtEl>
                                          <p:spTgt spid="88"/>
                                        </p:tgtEl>
                                        <p:attrNameLst>
                                          <p:attrName>style.visibility</p:attrName>
                                        </p:attrNameLst>
                                      </p:cBhvr>
                                      <p:to>
                                        <p:strVal val="visible"/>
                                      </p:to>
                                    </p:set>
                                    <p:animEffect transition="in" filter="barn(inVertical)">
                                      <p:cBhvr>
                                        <p:cTn id="44" dur="500"/>
                                        <p:tgtEl>
                                          <p:spTgt spid="88"/>
                                        </p:tgtEl>
                                      </p:cBhvr>
                                    </p:animEffect>
                                  </p:childTnLst>
                                </p:cTn>
                              </p:par>
                            </p:childTnLst>
                          </p:cTn>
                        </p:par>
                        <p:par>
                          <p:cTn id="45" fill="hold">
                            <p:stCondLst>
                              <p:cond delay="5000"/>
                            </p:stCondLst>
                            <p:childTnLst>
                              <p:par>
                                <p:cTn id="46" presetID="16" presetClass="entr" presetSubtype="21" fill="hold" nodeType="after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barn(inVertical)">
                                      <p:cBhvr>
                                        <p:cTn id="48" dur="500"/>
                                        <p:tgtEl>
                                          <p:spTgt spid="89"/>
                                        </p:tgtEl>
                                      </p:cBhvr>
                                    </p:animEffect>
                                  </p:childTnLst>
                                </p:cTn>
                              </p:par>
                            </p:childTnLst>
                          </p:cTn>
                        </p:par>
                        <p:par>
                          <p:cTn id="49" fill="hold">
                            <p:stCondLst>
                              <p:cond delay="5500"/>
                            </p:stCondLst>
                            <p:childTnLst>
                              <p:par>
                                <p:cTn id="50" presetID="16" presetClass="entr" presetSubtype="21" fill="hold" nodeType="afterEffect">
                                  <p:stCondLst>
                                    <p:cond delay="0"/>
                                  </p:stCondLst>
                                  <p:childTnLst>
                                    <p:set>
                                      <p:cBhvr>
                                        <p:cTn id="51" dur="1" fill="hold">
                                          <p:stCondLst>
                                            <p:cond delay="0"/>
                                          </p:stCondLst>
                                        </p:cTn>
                                        <p:tgtEl>
                                          <p:spTgt spid="90"/>
                                        </p:tgtEl>
                                        <p:attrNameLst>
                                          <p:attrName>style.visibility</p:attrName>
                                        </p:attrNameLst>
                                      </p:cBhvr>
                                      <p:to>
                                        <p:strVal val="visible"/>
                                      </p:to>
                                    </p:set>
                                    <p:animEffect transition="in" filter="barn(inVertical)">
                                      <p:cBhvr>
                                        <p:cTn id="52" dur="500"/>
                                        <p:tgtEl>
                                          <p:spTgt spid="90"/>
                                        </p:tgtEl>
                                      </p:cBhvr>
                                    </p:animEffect>
                                  </p:childTnLst>
                                </p:cTn>
                              </p:par>
                            </p:childTnLst>
                          </p:cTn>
                        </p:par>
                        <p:par>
                          <p:cTn id="53" fill="hold">
                            <p:stCondLst>
                              <p:cond delay="6000"/>
                            </p:stCondLst>
                            <p:childTnLst>
                              <p:par>
                                <p:cTn id="54" presetID="16" presetClass="entr" presetSubtype="21" fill="hold"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barn(inVertical)">
                                      <p:cBhvr>
                                        <p:cTn id="56" dur="500"/>
                                        <p:tgtEl>
                                          <p:spTgt spid="91"/>
                                        </p:tgtEl>
                                      </p:cBhvr>
                                    </p:animEffect>
                                  </p:childTnLst>
                                </p:cTn>
                              </p:par>
                            </p:childTnLst>
                          </p:cTn>
                        </p:par>
                        <p:par>
                          <p:cTn id="57" fill="hold">
                            <p:stCondLst>
                              <p:cond delay="6500"/>
                            </p:stCondLst>
                            <p:childTnLst>
                              <p:par>
                                <p:cTn id="58" presetID="16" presetClass="entr" presetSubtype="21" fill="hold" nodeType="afterEffect">
                                  <p:stCondLst>
                                    <p:cond delay="0"/>
                                  </p:stCondLst>
                                  <p:childTnLst>
                                    <p:set>
                                      <p:cBhvr>
                                        <p:cTn id="59" dur="1" fill="hold">
                                          <p:stCondLst>
                                            <p:cond delay="0"/>
                                          </p:stCondLst>
                                        </p:cTn>
                                        <p:tgtEl>
                                          <p:spTgt spid="92"/>
                                        </p:tgtEl>
                                        <p:attrNameLst>
                                          <p:attrName>style.visibility</p:attrName>
                                        </p:attrNameLst>
                                      </p:cBhvr>
                                      <p:to>
                                        <p:strVal val="visible"/>
                                      </p:to>
                                    </p:set>
                                    <p:animEffect transition="in" filter="barn(inVertical)">
                                      <p:cBhvr>
                                        <p:cTn id="60" dur="500"/>
                                        <p:tgtEl>
                                          <p:spTgt spid="92"/>
                                        </p:tgtEl>
                                      </p:cBhvr>
                                    </p:animEffect>
                                  </p:childTnLst>
                                </p:cTn>
                              </p:par>
                            </p:childTnLst>
                          </p:cTn>
                        </p:par>
                        <p:par>
                          <p:cTn id="61" fill="hold">
                            <p:stCondLst>
                              <p:cond delay="7000"/>
                            </p:stCondLst>
                            <p:childTnLst>
                              <p:par>
                                <p:cTn id="62" presetID="16" presetClass="entr" presetSubtype="21" fill="hold" nodeType="afterEffect">
                                  <p:stCondLst>
                                    <p:cond delay="0"/>
                                  </p:stCondLst>
                                  <p:childTnLst>
                                    <p:set>
                                      <p:cBhvr>
                                        <p:cTn id="63" dur="1" fill="hold">
                                          <p:stCondLst>
                                            <p:cond delay="0"/>
                                          </p:stCondLst>
                                        </p:cTn>
                                        <p:tgtEl>
                                          <p:spTgt spid="93"/>
                                        </p:tgtEl>
                                        <p:attrNameLst>
                                          <p:attrName>style.visibility</p:attrName>
                                        </p:attrNameLst>
                                      </p:cBhvr>
                                      <p:to>
                                        <p:strVal val="visible"/>
                                      </p:to>
                                    </p:set>
                                    <p:animEffect transition="in" filter="barn(inVertical)">
                                      <p:cBhvr>
                                        <p:cTn id="64"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9393" y="2815832"/>
            <a:ext cx="9125219" cy="766763"/>
          </a:xfrm>
          <a:prstGeom prst="rect">
            <a:avLst/>
          </a:prstGeom>
          <a:solidFill>
            <a:srgbClr val="7B1B1B">
              <a:alpha val="92000"/>
            </a:srgbClr>
          </a:solidFill>
          <a:ln>
            <a:noFill/>
          </a:ln>
          <a:extLst/>
        </p:spPr>
        <p:txBody>
          <a:bodyPr lIns="68473" tIns="34236" rIns="68473" bIns="3423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51">
              <a:latin typeface="微软雅黑" pitchFamily="34" charset="-122"/>
              <a:ea typeface="微软雅黑" pitchFamily="34" charset="-122"/>
              <a:sym typeface="方正兰亭黑_GBK" pitchFamily="2" charset="-122"/>
            </a:endParaRPr>
          </a:p>
        </p:txBody>
      </p:sp>
      <p:sp>
        <p:nvSpPr>
          <p:cNvPr id="9" name="Rectangle 60"/>
          <p:cNvSpPr>
            <a:spLocks noChangeArrowheads="1"/>
          </p:cNvSpPr>
          <p:nvPr/>
        </p:nvSpPr>
        <p:spPr bwMode="auto">
          <a:xfrm>
            <a:off x="3396894" y="1229917"/>
            <a:ext cx="1506612" cy="2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73" tIns="34236" rIns="68473" bIns="3423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351" b="1" dirty="0">
                <a:latin typeface="微软雅黑" pitchFamily="34" charset="-122"/>
                <a:ea typeface="微软雅黑" pitchFamily="34" charset="-122"/>
                <a:sym typeface="Calibri" pitchFamily="34" charset="0"/>
              </a:rPr>
              <a:t>张小三</a:t>
            </a:r>
            <a:endParaRPr lang="en-US" altLang="zh-CN" sz="1351" b="1" dirty="0">
              <a:latin typeface="微软雅黑" pitchFamily="34" charset="-122"/>
              <a:ea typeface="微软雅黑" pitchFamily="34" charset="-122"/>
              <a:sym typeface="Calibri" pitchFamily="34" charset="0"/>
            </a:endParaRPr>
          </a:p>
        </p:txBody>
      </p:sp>
      <p:sp>
        <p:nvSpPr>
          <p:cNvPr id="15" name="矩形 56"/>
          <p:cNvSpPr>
            <a:spLocks noChangeArrowheads="1"/>
          </p:cNvSpPr>
          <p:nvPr/>
        </p:nvSpPr>
        <p:spPr bwMode="auto">
          <a:xfrm>
            <a:off x="3396895" y="1613144"/>
            <a:ext cx="753836" cy="253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473" tIns="34236" rIns="68473" bIns="3423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200" b="1" dirty="0">
                <a:latin typeface="微软雅黑" pitchFamily="34" charset="-122"/>
                <a:ea typeface="微软雅黑" pitchFamily="34" charset="-122"/>
                <a:sym typeface="Calibri" pitchFamily="34" charset="0"/>
              </a:rPr>
              <a:t>公司职务</a:t>
            </a:r>
            <a:endParaRPr lang="en-US" altLang="zh-CN" sz="1200" b="1" dirty="0">
              <a:latin typeface="微软雅黑" pitchFamily="34" charset="-122"/>
              <a:ea typeface="微软雅黑" pitchFamily="34" charset="-122"/>
              <a:sym typeface="Calibri" pitchFamily="34" charset="0"/>
            </a:endParaRPr>
          </a:p>
        </p:txBody>
      </p:sp>
      <p:sp>
        <p:nvSpPr>
          <p:cNvPr id="16" name="矩形 47"/>
          <p:cNvSpPr>
            <a:spLocks noChangeArrowheads="1"/>
          </p:cNvSpPr>
          <p:nvPr/>
        </p:nvSpPr>
        <p:spPr bwMode="auto">
          <a:xfrm>
            <a:off x="3396893" y="1921083"/>
            <a:ext cx="5199275" cy="661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467" tIns="34233" rIns="68467" bIns="342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1425"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7" name="矩形 47"/>
          <p:cNvSpPr>
            <a:spLocks noChangeArrowheads="1"/>
          </p:cNvSpPr>
          <p:nvPr/>
        </p:nvSpPr>
        <p:spPr bwMode="auto">
          <a:xfrm>
            <a:off x="907136" y="2899518"/>
            <a:ext cx="7361662" cy="549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467" tIns="34233" rIns="68467" bIns="342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2399" b="1" dirty="0">
                <a:solidFill>
                  <a:schemeClr val="bg1">
                    <a:lumMod val="95000"/>
                  </a:schemeClr>
                </a:solidFill>
                <a:effectLst>
                  <a:outerShdw blurRad="38100" dist="38100" dir="2700000" algn="tl">
                    <a:srgbClr val="000000">
                      <a:alpha val="43137"/>
                    </a:srgbClr>
                  </a:outerShdw>
                </a:effectLst>
                <a:latin typeface="微软雅黑" pitchFamily="34" charset="-122"/>
                <a:ea typeface="微软雅黑" pitchFamily="34" charset="-122"/>
                <a:sym typeface="方正兰亭黑_GBK" pitchFamily="2" charset="-122"/>
              </a:rPr>
              <a:t>客户是效益、人才是财富、服务是生命、管理是未来</a:t>
            </a:r>
          </a:p>
        </p:txBody>
      </p:sp>
      <p:pic>
        <p:nvPicPr>
          <p:cNvPr id="18" name="图片 3"/>
          <p:cNvPicPr>
            <a:picLocks noChangeAspect="1" noChangeArrowheads="1"/>
          </p:cNvPicPr>
          <p:nvPr/>
        </p:nvPicPr>
        <p:blipFill>
          <a:blip r:embed="rId3" cstate="screen">
            <a:lum bright="70000" contrast="-70000"/>
            <a:extLst>
              <a:ext uri="{28A0092B-C50C-407E-A947-70E740481C1C}">
                <a14:useLocalDpi xmlns:a14="http://schemas.microsoft.com/office/drawing/2010/main"/>
              </a:ext>
            </a:extLst>
          </a:blip>
          <a:srcRect/>
          <a:stretch>
            <a:fillRect/>
          </a:stretch>
        </p:blipFill>
        <p:spPr bwMode="auto">
          <a:xfrm>
            <a:off x="447054" y="2799139"/>
            <a:ext cx="438439" cy="398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46"/>
          <p:cNvPicPr>
            <a:picLocks noChangeAspect="1" noChangeArrowheads="1"/>
          </p:cNvPicPr>
          <p:nvPr/>
        </p:nvPicPr>
        <p:blipFill>
          <a:blip r:embed="rId4" cstate="screen">
            <a:lum bright="70000" contrast="-70000"/>
            <a:extLst>
              <a:ext uri="{28A0092B-C50C-407E-A947-70E740481C1C}">
                <a14:useLocalDpi xmlns:a14="http://schemas.microsoft.com/office/drawing/2010/main"/>
              </a:ext>
            </a:extLst>
          </a:blip>
          <a:srcRect/>
          <a:stretch>
            <a:fillRect/>
          </a:stretch>
        </p:blipFill>
        <p:spPr bwMode="auto">
          <a:xfrm>
            <a:off x="8376354" y="3161259"/>
            <a:ext cx="439626"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 name="组合 29"/>
          <p:cNvGrpSpPr/>
          <p:nvPr/>
        </p:nvGrpSpPr>
        <p:grpSpPr>
          <a:xfrm>
            <a:off x="838855" y="3753066"/>
            <a:ext cx="2311009" cy="1064762"/>
            <a:chOff x="831169" y="3753064"/>
            <a:chExt cx="2315766" cy="1064762"/>
          </a:xfrm>
        </p:grpSpPr>
        <p:sp>
          <p:nvSpPr>
            <p:cNvPr id="20" name="矩形 47"/>
            <p:cNvSpPr>
              <a:spLocks noChangeArrowheads="1"/>
            </p:cNvSpPr>
            <p:nvPr/>
          </p:nvSpPr>
          <p:spPr bwMode="auto">
            <a:xfrm>
              <a:off x="1403648" y="3753064"/>
              <a:ext cx="1594590" cy="31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725" dirty="0">
                  <a:latin typeface="微软雅黑" pitchFamily="34" charset="-122"/>
                  <a:ea typeface="微软雅黑" pitchFamily="34" charset="-122"/>
                  <a:sym typeface="方正兰亭黑_GBK" pitchFamily="2" charset="-122"/>
                </a:rPr>
                <a:t>2001-2004</a:t>
              </a:r>
            </a:p>
          </p:txBody>
        </p:sp>
        <p:sp>
          <p:nvSpPr>
            <p:cNvPr id="21" name="矩形 47"/>
            <p:cNvSpPr>
              <a:spLocks noChangeArrowheads="1"/>
            </p:cNvSpPr>
            <p:nvPr/>
          </p:nvSpPr>
          <p:spPr bwMode="auto">
            <a:xfrm>
              <a:off x="831169" y="4090721"/>
              <a:ext cx="2315766" cy="727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125"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31" name="组合 30"/>
          <p:cNvGrpSpPr/>
          <p:nvPr/>
        </p:nvGrpSpPr>
        <p:grpSpPr>
          <a:xfrm>
            <a:off x="3308390" y="3753067"/>
            <a:ext cx="2311009" cy="1070031"/>
            <a:chOff x="3305786" y="3753064"/>
            <a:chExt cx="2315766" cy="1070030"/>
          </a:xfrm>
        </p:grpSpPr>
        <p:sp>
          <p:nvSpPr>
            <p:cNvPr id="22" name="矩形 60"/>
            <p:cNvSpPr>
              <a:spLocks noChangeArrowheads="1"/>
            </p:cNvSpPr>
            <p:nvPr/>
          </p:nvSpPr>
          <p:spPr bwMode="auto">
            <a:xfrm>
              <a:off x="3635896" y="3753064"/>
              <a:ext cx="1778794" cy="31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725" dirty="0">
                  <a:latin typeface="微软雅黑" pitchFamily="34" charset="-122"/>
                  <a:ea typeface="微软雅黑" pitchFamily="34" charset="-122"/>
                  <a:sym typeface="方正兰亭黑_GBK" pitchFamily="2" charset="-122"/>
                </a:rPr>
                <a:t>2005-2010</a:t>
              </a:r>
            </a:p>
          </p:txBody>
        </p:sp>
        <p:sp>
          <p:nvSpPr>
            <p:cNvPr id="23" name="矩形 47"/>
            <p:cNvSpPr>
              <a:spLocks noChangeArrowheads="1"/>
            </p:cNvSpPr>
            <p:nvPr/>
          </p:nvSpPr>
          <p:spPr bwMode="auto">
            <a:xfrm>
              <a:off x="3305786" y="4095990"/>
              <a:ext cx="2315766" cy="727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125"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26" name="组合 25"/>
          <p:cNvGrpSpPr/>
          <p:nvPr/>
        </p:nvGrpSpPr>
        <p:grpSpPr>
          <a:xfrm>
            <a:off x="1473131" y="987301"/>
            <a:ext cx="1579091" cy="1584722"/>
            <a:chOff x="-1116632" y="444642"/>
            <a:chExt cx="1582341" cy="1584722"/>
          </a:xfrm>
        </p:grpSpPr>
        <p:sp>
          <p:nvSpPr>
            <p:cNvPr id="27" name="椭圆 9"/>
            <p:cNvSpPr>
              <a:spLocks noChangeArrowheads="1"/>
            </p:cNvSpPr>
            <p:nvPr/>
          </p:nvSpPr>
          <p:spPr bwMode="auto">
            <a:xfrm>
              <a:off x="-1116632" y="444642"/>
              <a:ext cx="1582341" cy="1584722"/>
            </a:xfrm>
            <a:prstGeom prst="ellipse">
              <a:avLst/>
            </a:prstGeom>
            <a:solidFill>
              <a:schemeClr val="tx1">
                <a:lumMod val="75000"/>
                <a:lumOff val="25000"/>
              </a:schemeClr>
            </a:solidFill>
            <a:ln w="57150">
              <a:solidFill>
                <a:schemeClr val="bg1">
                  <a:lumMod val="85000"/>
                </a:schemeClr>
              </a:solidFill>
              <a:round/>
              <a:headEnd/>
              <a:tailEnd/>
            </a:ln>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微软雅黑" pitchFamily="34" charset="-122"/>
                <a:ea typeface="微软雅黑" pitchFamily="34" charset="-122"/>
                <a:sym typeface="方正兰亭黑_GBK" pitchFamily="2" charset="-122"/>
              </a:endParaRPr>
            </a:p>
          </p:txBody>
        </p:sp>
        <p:pic>
          <p:nvPicPr>
            <p:cNvPr id="28" name="Picture 8" descr="C:\Users\Administrator\Desktop\图片5.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988045" y="592778"/>
              <a:ext cx="1402902" cy="13640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2" name="组合 31"/>
          <p:cNvGrpSpPr/>
          <p:nvPr/>
        </p:nvGrpSpPr>
        <p:grpSpPr>
          <a:xfrm>
            <a:off x="5908705" y="3723881"/>
            <a:ext cx="2311009" cy="1093948"/>
            <a:chOff x="5911453" y="3723878"/>
            <a:chExt cx="2315766" cy="1093947"/>
          </a:xfrm>
        </p:grpSpPr>
        <p:sp>
          <p:nvSpPr>
            <p:cNvPr id="25" name="矩形 47"/>
            <p:cNvSpPr>
              <a:spLocks noChangeArrowheads="1"/>
            </p:cNvSpPr>
            <p:nvPr/>
          </p:nvSpPr>
          <p:spPr bwMode="auto">
            <a:xfrm>
              <a:off x="5911453" y="4090721"/>
              <a:ext cx="2315766" cy="727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18" tIns="25709" rIns="51418"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125"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sp>
          <p:nvSpPr>
            <p:cNvPr id="29" name="矩形 60"/>
            <p:cNvSpPr>
              <a:spLocks noChangeArrowheads="1"/>
            </p:cNvSpPr>
            <p:nvPr/>
          </p:nvSpPr>
          <p:spPr bwMode="auto">
            <a:xfrm>
              <a:off x="6393606" y="3723878"/>
              <a:ext cx="1778794" cy="317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8" tIns="25709" rIns="51418" bIns="2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725" dirty="0">
                  <a:latin typeface="微软雅黑" pitchFamily="34" charset="-122"/>
                  <a:ea typeface="微软雅黑" pitchFamily="34" charset="-122"/>
                  <a:sym typeface="方正兰亭黑_GBK" pitchFamily="2" charset="-122"/>
                </a:rPr>
                <a:t>2011-2015</a:t>
              </a:r>
            </a:p>
          </p:txBody>
        </p:sp>
      </p:grpSp>
      <p:sp>
        <p:nvSpPr>
          <p:cNvPr id="33" name="TextBox 32"/>
          <p:cNvSpPr txBox="1"/>
          <p:nvPr/>
        </p:nvSpPr>
        <p:spPr>
          <a:xfrm>
            <a:off x="954438" y="117695"/>
            <a:ext cx="2104368" cy="277101"/>
          </a:xfrm>
          <a:prstGeom prst="rect">
            <a:avLst/>
          </a:prstGeom>
          <a:noFill/>
        </p:spPr>
        <p:txBody>
          <a:bodyPr wrap="square" lIns="68552" tIns="34277" rIns="68552" bIns="34277" rtlCol="0">
            <a:spAutoFit/>
          </a:bodyPr>
          <a:lstStyle/>
          <a:p>
            <a:r>
              <a:rPr lang="zh-CN" altLang="en-US" sz="1351" b="1" dirty="0">
                <a:solidFill>
                  <a:srgbClr val="7B1B1B"/>
                </a:solidFill>
                <a:latin typeface="微软雅黑" pitchFamily="34" charset="-122"/>
                <a:ea typeface="微软雅黑" pitchFamily="34" charset="-122"/>
              </a:rPr>
              <a:t>核心成员介绍</a:t>
            </a:r>
          </a:p>
        </p:txBody>
      </p:sp>
    </p:spTree>
    <p:extLst>
      <p:ext uri="{BB962C8B-B14F-4D97-AF65-F5344CB8AC3E}">
        <p14:creationId xmlns:p14="http://schemas.microsoft.com/office/powerpoint/2010/main" val="1579404084"/>
      </p:ext>
    </p:extLst>
  </p:cSld>
  <p:clrMapOvr>
    <a:masterClrMapping/>
  </p:clrMapOvr>
  <mc:AlternateContent xmlns:mc="http://schemas.openxmlformats.org/markup-compatibility/2006" xmlns:p14="http://schemas.microsoft.com/office/powerpoint/2010/main">
    <mc:Choice Requires="p14">
      <p:transition spd="slow" p14:dur="1600" advTm="6000">
        <p:blinds dir="vert"/>
      </p:transition>
    </mc:Choice>
    <mc:Fallback xmlns="">
      <p:transition spd="slow"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50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par>
                          <p:cTn id="11" fill="hold">
                            <p:stCondLst>
                              <p:cond delay="1250"/>
                            </p:stCondLst>
                            <p:childTnLst>
                              <p:par>
                                <p:cTn id="12" presetID="42" presetClass="entr" presetSubtype="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anim calcmode="lin" valueType="num">
                                      <p:cBhvr>
                                        <p:cTn id="15" dur="500" fill="hold"/>
                                        <p:tgtEl>
                                          <p:spTgt spid="26"/>
                                        </p:tgtEl>
                                        <p:attrNameLst>
                                          <p:attrName>ppt_x</p:attrName>
                                        </p:attrNameLst>
                                      </p:cBhvr>
                                      <p:tavLst>
                                        <p:tav tm="0">
                                          <p:val>
                                            <p:strVal val="#ppt_x"/>
                                          </p:val>
                                        </p:tav>
                                        <p:tav tm="100000">
                                          <p:val>
                                            <p:strVal val="#ppt_x"/>
                                          </p:val>
                                        </p:tav>
                                      </p:tavLst>
                                    </p:anim>
                                    <p:anim calcmode="lin" valueType="num">
                                      <p:cBhvr>
                                        <p:cTn id="16" dur="500" fill="hold"/>
                                        <p:tgtEl>
                                          <p:spTgt spid="26"/>
                                        </p:tgtEl>
                                        <p:attrNameLst>
                                          <p:attrName>ppt_y</p:attrName>
                                        </p:attrNameLst>
                                      </p:cBhvr>
                                      <p:tavLst>
                                        <p:tav tm="0">
                                          <p:val>
                                            <p:strVal val="#ppt_y+.1"/>
                                          </p:val>
                                        </p:tav>
                                        <p:tav tm="100000">
                                          <p:val>
                                            <p:strVal val="#ppt_y"/>
                                          </p:val>
                                        </p:tav>
                                      </p:tavLst>
                                    </p:anim>
                                  </p:childTnLst>
                                </p:cTn>
                              </p:par>
                            </p:childTnLst>
                          </p:cTn>
                        </p:par>
                        <p:par>
                          <p:cTn id="17" fill="hold">
                            <p:stCondLst>
                              <p:cond delay="1750"/>
                            </p:stCondLst>
                            <p:childTnLst>
                              <p:par>
                                <p:cTn id="18" presetID="2" presetClass="entr" presetSubtype="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1+#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2"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par>
                          <p:cTn id="35" fill="hold">
                            <p:stCondLst>
                              <p:cond delay="3250"/>
                            </p:stCondLst>
                            <p:childTnLst>
                              <p:par>
                                <p:cTn id="36" presetID="2" presetClass="entr" presetSubtype="8"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0-#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3750"/>
                            </p:stCondLst>
                            <p:childTnLst>
                              <p:par>
                                <p:cTn id="45" presetID="16" presetClass="entr" presetSubtype="2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childTnLst>
                          </p:cTn>
                        </p:par>
                        <p:par>
                          <p:cTn id="48" fill="hold">
                            <p:stCondLst>
                              <p:cond delay="4250"/>
                            </p:stCondLst>
                            <p:childTnLst>
                              <p:par>
                                <p:cTn id="49" presetID="42" presetClass="entr" presetSubtype="0"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anim calcmode="lin" valueType="num">
                                      <p:cBhvr>
                                        <p:cTn id="52" dur="500" fill="hold"/>
                                        <p:tgtEl>
                                          <p:spTgt spid="30"/>
                                        </p:tgtEl>
                                        <p:attrNameLst>
                                          <p:attrName>ppt_x</p:attrName>
                                        </p:attrNameLst>
                                      </p:cBhvr>
                                      <p:tavLst>
                                        <p:tav tm="0">
                                          <p:val>
                                            <p:strVal val="#ppt_x"/>
                                          </p:val>
                                        </p:tav>
                                        <p:tav tm="100000">
                                          <p:val>
                                            <p:strVal val="#ppt_x"/>
                                          </p:val>
                                        </p:tav>
                                      </p:tavLst>
                                    </p:anim>
                                    <p:anim calcmode="lin" valueType="num">
                                      <p:cBhvr>
                                        <p:cTn id="53" dur="500" fill="hold"/>
                                        <p:tgtEl>
                                          <p:spTgt spid="30"/>
                                        </p:tgtEl>
                                        <p:attrNameLst>
                                          <p:attrName>ppt_y</p:attrName>
                                        </p:attrNameLst>
                                      </p:cBhvr>
                                      <p:tavLst>
                                        <p:tav tm="0">
                                          <p:val>
                                            <p:strVal val="#ppt_y+.1"/>
                                          </p:val>
                                        </p:tav>
                                        <p:tav tm="100000">
                                          <p:val>
                                            <p:strVal val="#ppt_y"/>
                                          </p:val>
                                        </p:tav>
                                      </p:tavLst>
                                    </p:anim>
                                  </p:childTnLst>
                                </p:cTn>
                              </p:par>
                            </p:childTnLst>
                          </p:cTn>
                        </p:par>
                        <p:par>
                          <p:cTn id="54" fill="hold">
                            <p:stCondLst>
                              <p:cond delay="4750"/>
                            </p:stCondLst>
                            <p:childTnLst>
                              <p:par>
                                <p:cTn id="55" presetID="42" presetClass="entr" presetSubtype="0" fill="hold"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anim calcmode="lin" valueType="num">
                                      <p:cBhvr>
                                        <p:cTn id="58" dur="500" fill="hold"/>
                                        <p:tgtEl>
                                          <p:spTgt spid="31"/>
                                        </p:tgtEl>
                                        <p:attrNameLst>
                                          <p:attrName>ppt_x</p:attrName>
                                        </p:attrNameLst>
                                      </p:cBhvr>
                                      <p:tavLst>
                                        <p:tav tm="0">
                                          <p:val>
                                            <p:strVal val="#ppt_x"/>
                                          </p:val>
                                        </p:tav>
                                        <p:tav tm="100000">
                                          <p:val>
                                            <p:strVal val="#ppt_x"/>
                                          </p:val>
                                        </p:tav>
                                      </p:tavLst>
                                    </p:anim>
                                    <p:anim calcmode="lin" valueType="num">
                                      <p:cBhvr>
                                        <p:cTn id="59" dur="500" fill="hold"/>
                                        <p:tgtEl>
                                          <p:spTgt spid="31"/>
                                        </p:tgtEl>
                                        <p:attrNameLst>
                                          <p:attrName>ppt_y</p:attrName>
                                        </p:attrNameLst>
                                      </p:cBhvr>
                                      <p:tavLst>
                                        <p:tav tm="0">
                                          <p:val>
                                            <p:strVal val="#ppt_y+.1"/>
                                          </p:val>
                                        </p:tav>
                                        <p:tav tm="100000">
                                          <p:val>
                                            <p:strVal val="#ppt_y"/>
                                          </p:val>
                                        </p:tav>
                                      </p:tavLst>
                                    </p:anim>
                                  </p:childTnLst>
                                </p:cTn>
                              </p:par>
                            </p:childTnLst>
                          </p:cTn>
                        </p:par>
                        <p:par>
                          <p:cTn id="60" fill="hold">
                            <p:stCondLst>
                              <p:cond delay="5250"/>
                            </p:stCondLst>
                            <p:childTnLst>
                              <p:par>
                                <p:cTn id="61" presetID="42" presetClass="entr" presetSubtype="0"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anim calcmode="lin" valueType="num">
                                      <p:cBhvr>
                                        <p:cTn id="64" dur="500" fill="hold"/>
                                        <p:tgtEl>
                                          <p:spTgt spid="32"/>
                                        </p:tgtEl>
                                        <p:attrNameLst>
                                          <p:attrName>ppt_x</p:attrName>
                                        </p:attrNameLst>
                                      </p:cBhvr>
                                      <p:tavLst>
                                        <p:tav tm="0">
                                          <p:val>
                                            <p:strVal val="#ppt_x"/>
                                          </p:val>
                                        </p:tav>
                                        <p:tav tm="100000">
                                          <p:val>
                                            <p:strVal val="#ppt_x"/>
                                          </p:val>
                                        </p:tav>
                                      </p:tavLst>
                                    </p:anim>
                                    <p:anim calcmode="lin" valueType="num">
                                      <p:cBhvr>
                                        <p:cTn id="65"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5" grpId="0"/>
      <p:bldP spid="16" grpId="0"/>
      <p:bldP spid="17"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黑色背景"/>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31" y="0"/>
            <a:ext cx="9134323" cy="5143500"/>
          </a:xfrm>
          <a:prstGeom prst="rect">
            <a:avLst/>
          </a:prstGeom>
          <a:noFill/>
          <a:extLst>
            <a:ext uri="{909E8E84-426E-40DD-AFC4-6F175D3DCCD1}">
              <a14:hiddenFill xmlns:a14="http://schemas.microsoft.com/office/drawing/2010/main">
                <a:solidFill>
                  <a:srgbClr val="FFFFFF"/>
                </a:solidFill>
              </a14:hiddenFill>
            </a:ext>
          </a:extLst>
        </p:spPr>
      </p:pic>
      <p:sp>
        <p:nvSpPr>
          <p:cNvPr id="16" name="五边形 1"/>
          <p:cNvSpPr/>
          <p:nvPr/>
        </p:nvSpPr>
        <p:spPr>
          <a:xfrm rot="16200000">
            <a:off x="3191473" y="3417498"/>
            <a:ext cx="2819779" cy="58835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91297" tIns="45649" rIns="91297" bIns="45649" rtlCol="0" anchor="ctr">
            <a:spAutoFit/>
          </a:bodyPr>
          <a:lstStyle/>
          <a:p>
            <a:pPr algn="ctr" defTabSz="932526"/>
            <a:endParaRPr lang="zh-CN" altLang="en-US" sz="3224" b="1" dirty="0">
              <a:solidFill>
                <a:srgbClr val="FF3300"/>
              </a:solidFill>
              <a:latin typeface="微软雅黑" panose="020B0503020204020204" pitchFamily="34" charset="-122"/>
              <a:ea typeface="微软雅黑" panose="020B0503020204020204" pitchFamily="34" charset="-122"/>
            </a:endParaRPr>
          </a:p>
        </p:txBody>
      </p:sp>
      <p:sp>
        <p:nvSpPr>
          <p:cNvPr id="7" name="Rectangle 3"/>
          <p:cNvSpPr>
            <a:spLocks/>
          </p:cNvSpPr>
          <p:nvPr/>
        </p:nvSpPr>
        <p:spPr bwMode="auto">
          <a:xfrm>
            <a:off x="790776" y="2876255"/>
            <a:ext cx="7557087" cy="55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3224"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年度工作概述</a:t>
            </a:r>
            <a:endParaRPr lang="en-US" altLang="zh-CN" sz="3224"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8" name="Rectangle 2"/>
          <p:cNvSpPr>
            <a:spLocks/>
          </p:cNvSpPr>
          <p:nvPr/>
        </p:nvSpPr>
        <p:spPr bwMode="auto">
          <a:xfrm>
            <a:off x="1273132" y="3369281"/>
            <a:ext cx="6857175" cy="329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975"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975"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975"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975"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13"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17272" y="2899217"/>
            <a:ext cx="2279298" cy="2804157"/>
          </a:xfrm>
          <a:prstGeom prst="rect">
            <a:avLst/>
          </a:prstGeom>
        </p:spPr>
      </p:pic>
      <p:sp>
        <p:nvSpPr>
          <p:cNvPr id="18" name="椭圆 17"/>
          <p:cNvSpPr/>
          <p:nvPr/>
        </p:nvSpPr>
        <p:spPr>
          <a:xfrm>
            <a:off x="4028494" y="1668687"/>
            <a:ext cx="1016312" cy="1016311"/>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algn="ctr" defTabSz="685617">
              <a:defRPr/>
            </a:pPr>
            <a:endParaRPr lang="zh-CN" altLang="en-US" sz="1350" kern="0">
              <a:solidFill>
                <a:sysClr val="window" lastClr="FFFFFF"/>
              </a:solidFill>
              <a:latin typeface="Calibri"/>
              <a:ea typeface="宋体"/>
            </a:endParaRPr>
          </a:p>
        </p:txBody>
      </p:sp>
      <p:grpSp>
        <p:nvGrpSpPr>
          <p:cNvPr id="9" name="Group 105"/>
          <p:cNvGrpSpPr>
            <a:grpSpLocks/>
          </p:cNvGrpSpPr>
          <p:nvPr/>
        </p:nvGrpSpPr>
        <p:grpSpPr bwMode="auto">
          <a:xfrm>
            <a:off x="4249656" y="1869137"/>
            <a:ext cx="592313" cy="594627"/>
            <a:chOff x="0" y="0"/>
            <a:chExt cx="492125" cy="490538"/>
          </a:xfrm>
          <a:solidFill>
            <a:srgbClr val="7B1B1B"/>
          </a:solidFill>
        </p:grpSpPr>
        <p:sp>
          <p:nvSpPr>
            <p:cNvPr id="10" name="Freeform 9"/>
            <p:cNvSpPr>
              <a:spLocks noEditPoints="1" noChangeArrowheads="1"/>
            </p:cNvSpPr>
            <p:nvPr/>
          </p:nvSpPr>
          <p:spPr bwMode="auto">
            <a:xfrm>
              <a:off x="0" y="0"/>
              <a:ext cx="492125" cy="490538"/>
            </a:xfrm>
            <a:custGeom>
              <a:avLst/>
              <a:gdLst>
                <a:gd name="T0" fmla="*/ 445988 w 128"/>
                <a:gd name="T1" fmla="*/ 0 h 128"/>
                <a:gd name="T2" fmla="*/ 107652 w 128"/>
                <a:gd name="T3" fmla="*/ 0 h 128"/>
                <a:gd name="T4" fmla="*/ 61516 w 128"/>
                <a:gd name="T5" fmla="*/ 45988 h 128"/>
                <a:gd name="T6" fmla="*/ 61516 w 128"/>
                <a:gd name="T7" fmla="*/ 76647 h 128"/>
                <a:gd name="T8" fmla="*/ 46137 w 128"/>
                <a:gd name="T9" fmla="*/ 76647 h 128"/>
                <a:gd name="T10" fmla="*/ 0 w 128"/>
                <a:gd name="T11" fmla="*/ 122635 h 128"/>
                <a:gd name="T12" fmla="*/ 0 w 128"/>
                <a:gd name="T13" fmla="*/ 429221 h 128"/>
                <a:gd name="T14" fmla="*/ 61516 w 128"/>
                <a:gd name="T15" fmla="*/ 490538 h 128"/>
                <a:gd name="T16" fmla="*/ 430609 w 128"/>
                <a:gd name="T17" fmla="*/ 490538 h 128"/>
                <a:gd name="T18" fmla="*/ 492125 w 128"/>
                <a:gd name="T19" fmla="*/ 429221 h 128"/>
                <a:gd name="T20" fmla="*/ 492125 w 128"/>
                <a:gd name="T21" fmla="*/ 45988 h 128"/>
                <a:gd name="T22" fmla="*/ 445988 w 128"/>
                <a:gd name="T23" fmla="*/ 0 h 128"/>
                <a:gd name="T24" fmla="*/ 461367 w 128"/>
                <a:gd name="T25" fmla="*/ 429221 h 128"/>
                <a:gd name="T26" fmla="*/ 430609 w 128"/>
                <a:gd name="T27" fmla="*/ 459879 h 128"/>
                <a:gd name="T28" fmla="*/ 61516 w 128"/>
                <a:gd name="T29" fmla="*/ 459879 h 128"/>
                <a:gd name="T30" fmla="*/ 30758 w 128"/>
                <a:gd name="T31" fmla="*/ 429221 h 128"/>
                <a:gd name="T32" fmla="*/ 30758 w 128"/>
                <a:gd name="T33" fmla="*/ 122635 h 128"/>
                <a:gd name="T34" fmla="*/ 46137 w 128"/>
                <a:gd name="T35" fmla="*/ 107305 h 128"/>
                <a:gd name="T36" fmla="*/ 61516 w 128"/>
                <a:gd name="T37" fmla="*/ 107305 h 128"/>
                <a:gd name="T38" fmla="*/ 61516 w 128"/>
                <a:gd name="T39" fmla="*/ 413891 h 128"/>
                <a:gd name="T40" fmla="*/ 76895 w 128"/>
                <a:gd name="T41" fmla="*/ 429221 h 128"/>
                <a:gd name="T42" fmla="*/ 92273 w 128"/>
                <a:gd name="T43" fmla="*/ 413891 h 128"/>
                <a:gd name="T44" fmla="*/ 92273 w 128"/>
                <a:gd name="T45" fmla="*/ 45988 h 128"/>
                <a:gd name="T46" fmla="*/ 107652 w 128"/>
                <a:gd name="T47" fmla="*/ 30659 h 128"/>
                <a:gd name="T48" fmla="*/ 445988 w 128"/>
                <a:gd name="T49" fmla="*/ 30659 h 128"/>
                <a:gd name="T50" fmla="*/ 461367 w 128"/>
                <a:gd name="T51" fmla="*/ 45988 h 128"/>
                <a:gd name="T52" fmla="*/ 461367 w 128"/>
                <a:gd name="T53" fmla="*/ 429221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8"/>
                <a:gd name="T82" fmla="*/ 0 h 128"/>
                <a:gd name="T83" fmla="*/ 128 w 128"/>
                <a:gd name="T84" fmla="*/ 128 h 1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ffectLst>
              <a:outerShdw blurRad="63500" sx="102000" sy="102000" algn="ctr" rotWithShape="0">
                <a:prstClr val="black">
                  <a:alpha val="40000"/>
                </a:prstClr>
              </a:outerShdw>
            </a:effectLst>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11" name="Freeform 10"/>
            <p:cNvSpPr>
              <a:spLocks noChangeArrowheads="1"/>
            </p:cNvSpPr>
            <p:nvPr/>
          </p:nvSpPr>
          <p:spPr bwMode="auto">
            <a:xfrm>
              <a:off x="292100" y="184150"/>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14" name="Freeform 11"/>
            <p:cNvSpPr>
              <a:spLocks noChangeArrowheads="1"/>
            </p:cNvSpPr>
            <p:nvPr/>
          </p:nvSpPr>
          <p:spPr bwMode="auto">
            <a:xfrm>
              <a:off x="292100" y="138112"/>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15" name="Freeform 12"/>
            <p:cNvSpPr>
              <a:spLocks noChangeArrowheads="1"/>
            </p:cNvSpPr>
            <p:nvPr/>
          </p:nvSpPr>
          <p:spPr bwMode="auto">
            <a:xfrm>
              <a:off x="292100" y="92075"/>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17" name="Freeform 13"/>
            <p:cNvSpPr>
              <a:spLocks noChangeArrowheads="1"/>
            </p:cNvSpPr>
            <p:nvPr/>
          </p:nvSpPr>
          <p:spPr bwMode="auto">
            <a:xfrm>
              <a:off x="122238" y="414337"/>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20" name="Freeform 14"/>
            <p:cNvSpPr>
              <a:spLocks noChangeArrowheads="1"/>
            </p:cNvSpPr>
            <p:nvPr/>
          </p:nvSpPr>
          <p:spPr bwMode="auto">
            <a:xfrm>
              <a:off x="122238" y="368300"/>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21" name="Freeform 15"/>
            <p:cNvSpPr>
              <a:spLocks noChangeArrowheads="1"/>
            </p:cNvSpPr>
            <p:nvPr/>
          </p:nvSpPr>
          <p:spPr bwMode="auto">
            <a:xfrm>
              <a:off x="122238" y="322262"/>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22" name="Freeform 16"/>
            <p:cNvSpPr>
              <a:spLocks noChangeArrowheads="1"/>
            </p:cNvSpPr>
            <p:nvPr/>
          </p:nvSpPr>
          <p:spPr bwMode="auto">
            <a:xfrm>
              <a:off x="292100" y="414337"/>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23" name="Freeform 17"/>
            <p:cNvSpPr>
              <a:spLocks noChangeArrowheads="1"/>
            </p:cNvSpPr>
            <p:nvPr/>
          </p:nvSpPr>
          <p:spPr bwMode="auto">
            <a:xfrm>
              <a:off x="292100" y="368300"/>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24" name="Freeform 18"/>
            <p:cNvSpPr>
              <a:spLocks noChangeArrowheads="1"/>
            </p:cNvSpPr>
            <p:nvPr/>
          </p:nvSpPr>
          <p:spPr bwMode="auto">
            <a:xfrm>
              <a:off x="292100" y="322262"/>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25" name="Freeform 19"/>
            <p:cNvSpPr>
              <a:spLocks noChangeArrowheads="1"/>
            </p:cNvSpPr>
            <p:nvPr/>
          </p:nvSpPr>
          <p:spPr bwMode="auto">
            <a:xfrm>
              <a:off x="122238" y="230187"/>
              <a:ext cx="307975" cy="14288"/>
            </a:xfrm>
            <a:custGeom>
              <a:avLst/>
              <a:gdLst>
                <a:gd name="T0" fmla="*/ 300276 w 80"/>
                <a:gd name="T1" fmla="*/ 0 h 4"/>
                <a:gd name="T2" fmla="*/ 7699 w 80"/>
                <a:gd name="T3" fmla="*/ 0 h 4"/>
                <a:gd name="T4" fmla="*/ 0 w 80"/>
                <a:gd name="T5" fmla="*/ 7144 h 4"/>
                <a:gd name="T6" fmla="*/ 7699 w 80"/>
                <a:gd name="T7" fmla="*/ 14288 h 4"/>
                <a:gd name="T8" fmla="*/ 300276 w 80"/>
                <a:gd name="T9" fmla="*/ 14288 h 4"/>
                <a:gd name="T10" fmla="*/ 307975 w 80"/>
                <a:gd name="T11" fmla="*/ 7144 h 4"/>
                <a:gd name="T12" fmla="*/ 300276 w 80"/>
                <a:gd name="T13" fmla="*/ 0 h 4"/>
                <a:gd name="T14" fmla="*/ 0 60000 65536"/>
                <a:gd name="T15" fmla="*/ 0 60000 65536"/>
                <a:gd name="T16" fmla="*/ 0 60000 65536"/>
                <a:gd name="T17" fmla="*/ 0 60000 65536"/>
                <a:gd name="T18" fmla="*/ 0 60000 65536"/>
                <a:gd name="T19" fmla="*/ 0 60000 65536"/>
                <a:gd name="T20" fmla="*/ 0 60000 65536"/>
                <a:gd name="T21" fmla="*/ 0 w 80"/>
                <a:gd name="T22" fmla="*/ 0 h 4"/>
                <a:gd name="T23" fmla="*/ 80 w 8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26" name="Freeform 20"/>
            <p:cNvSpPr>
              <a:spLocks noChangeArrowheads="1"/>
            </p:cNvSpPr>
            <p:nvPr/>
          </p:nvSpPr>
          <p:spPr bwMode="auto">
            <a:xfrm>
              <a:off x="122238" y="276225"/>
              <a:ext cx="307975" cy="14288"/>
            </a:xfrm>
            <a:custGeom>
              <a:avLst/>
              <a:gdLst>
                <a:gd name="T0" fmla="*/ 300276 w 80"/>
                <a:gd name="T1" fmla="*/ 0 h 4"/>
                <a:gd name="T2" fmla="*/ 7699 w 80"/>
                <a:gd name="T3" fmla="*/ 0 h 4"/>
                <a:gd name="T4" fmla="*/ 0 w 80"/>
                <a:gd name="T5" fmla="*/ 7144 h 4"/>
                <a:gd name="T6" fmla="*/ 7699 w 80"/>
                <a:gd name="T7" fmla="*/ 14288 h 4"/>
                <a:gd name="T8" fmla="*/ 300276 w 80"/>
                <a:gd name="T9" fmla="*/ 14288 h 4"/>
                <a:gd name="T10" fmla="*/ 307975 w 80"/>
                <a:gd name="T11" fmla="*/ 7144 h 4"/>
                <a:gd name="T12" fmla="*/ 300276 w 80"/>
                <a:gd name="T13" fmla="*/ 0 h 4"/>
                <a:gd name="T14" fmla="*/ 0 60000 65536"/>
                <a:gd name="T15" fmla="*/ 0 60000 65536"/>
                <a:gd name="T16" fmla="*/ 0 60000 65536"/>
                <a:gd name="T17" fmla="*/ 0 60000 65536"/>
                <a:gd name="T18" fmla="*/ 0 60000 65536"/>
                <a:gd name="T19" fmla="*/ 0 60000 65536"/>
                <a:gd name="T20" fmla="*/ 0 60000 65536"/>
                <a:gd name="T21" fmla="*/ 0 w 80"/>
                <a:gd name="T22" fmla="*/ 0 h 4"/>
                <a:gd name="T23" fmla="*/ 80 w 8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sp>
          <p:nvSpPr>
            <p:cNvPr id="27" name="Freeform 21"/>
            <p:cNvSpPr>
              <a:spLocks noEditPoints="1" noChangeArrowheads="1"/>
            </p:cNvSpPr>
            <p:nvPr/>
          </p:nvSpPr>
          <p:spPr bwMode="auto">
            <a:xfrm>
              <a:off x="122238" y="60325"/>
              <a:ext cx="138113" cy="138113"/>
            </a:xfrm>
            <a:custGeom>
              <a:avLst/>
              <a:gdLst>
                <a:gd name="T0" fmla="*/ 15346 w 36"/>
                <a:gd name="T1" fmla="*/ 138113 h 36"/>
                <a:gd name="T2" fmla="*/ 122767 w 36"/>
                <a:gd name="T3" fmla="*/ 138113 h 36"/>
                <a:gd name="T4" fmla="*/ 138113 w 36"/>
                <a:gd name="T5" fmla="*/ 122767 h 36"/>
                <a:gd name="T6" fmla="*/ 138113 w 36"/>
                <a:gd name="T7" fmla="*/ 15346 h 36"/>
                <a:gd name="T8" fmla="*/ 122767 w 36"/>
                <a:gd name="T9" fmla="*/ 0 h 36"/>
                <a:gd name="T10" fmla="*/ 15346 w 36"/>
                <a:gd name="T11" fmla="*/ 0 h 36"/>
                <a:gd name="T12" fmla="*/ 0 w 36"/>
                <a:gd name="T13" fmla="*/ 15346 h 36"/>
                <a:gd name="T14" fmla="*/ 0 w 36"/>
                <a:gd name="T15" fmla="*/ 122767 h 36"/>
                <a:gd name="T16" fmla="*/ 15346 w 36"/>
                <a:gd name="T17" fmla="*/ 138113 h 36"/>
                <a:gd name="T18" fmla="*/ 30692 w 36"/>
                <a:gd name="T19" fmla="*/ 30692 h 36"/>
                <a:gd name="T20" fmla="*/ 107421 w 36"/>
                <a:gd name="T21" fmla="*/ 30692 h 36"/>
                <a:gd name="T22" fmla="*/ 107421 w 36"/>
                <a:gd name="T23" fmla="*/ 107421 h 36"/>
                <a:gd name="T24" fmla="*/ 30692 w 36"/>
                <a:gd name="T25" fmla="*/ 107421 h 36"/>
                <a:gd name="T26" fmla="*/ 30692 w 36"/>
                <a:gd name="T27" fmla="*/ 30692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
                <a:gd name="T43" fmla="*/ 0 h 36"/>
                <a:gd name="T44" fmla="*/ 36 w 36"/>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351"/>
            </a:p>
          </p:txBody>
        </p:sp>
      </p:grpSp>
    </p:spTree>
    <p:extLst>
      <p:ext uri="{BB962C8B-B14F-4D97-AF65-F5344CB8AC3E}">
        <p14:creationId xmlns:p14="http://schemas.microsoft.com/office/powerpoint/2010/main" val="1450703362"/>
      </p:ext>
    </p:extLst>
  </p:cSld>
  <p:clrMapOvr>
    <a:masterClrMapping/>
  </p:clrMapOvr>
  <mc:AlternateContent xmlns:mc="http://schemas.openxmlformats.org/markup-compatibility/2006" xmlns:p14="http://schemas.microsoft.com/office/powerpoint/2010/main">
    <mc:Choice Requires="p14">
      <p:transition spd="slow" p14:dur="2000" advTm="4000">
        <p14:vortex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50"/>
                                        <p:tgtEl>
                                          <p:spTgt spid="18"/>
                                        </p:tgtEl>
                                      </p:cBhvr>
                                    </p:animEffect>
                                    <p:anim calcmode="lin" valueType="num">
                                      <p:cBhvr>
                                        <p:cTn id="29" dur="250" fill="hold"/>
                                        <p:tgtEl>
                                          <p:spTgt spid="18"/>
                                        </p:tgtEl>
                                        <p:attrNameLst>
                                          <p:attrName>ppt_x</p:attrName>
                                        </p:attrNameLst>
                                      </p:cBhvr>
                                      <p:tavLst>
                                        <p:tav tm="0">
                                          <p:val>
                                            <p:strVal val="#ppt_x"/>
                                          </p:val>
                                        </p:tav>
                                        <p:tav tm="100000">
                                          <p:val>
                                            <p:strVal val="#ppt_x"/>
                                          </p:val>
                                        </p:tav>
                                      </p:tavLst>
                                    </p:anim>
                                    <p:anim calcmode="lin" valueType="num">
                                      <p:cBhvr>
                                        <p:cTn id="30" dur="2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10" presetClass="exit" presetSubtype="0" fill="hold" nodeType="afterEffect">
                                  <p:stCondLst>
                                    <p:cond delay="0"/>
                                  </p:stCondLst>
                                  <p:childTnLst>
                                    <p:animEffect transition="out" filter="fade">
                                      <p:cBhvr>
                                        <p:cTn id="33" dur="500"/>
                                        <p:tgtEl>
                                          <p:spTgt spid="13"/>
                                        </p:tgtEl>
                                      </p:cBhvr>
                                    </p:animEffect>
                                    <p:set>
                                      <p:cBhvr>
                                        <p:cTn id="34" dur="1" fill="hold">
                                          <p:stCondLst>
                                            <p:cond delay="499"/>
                                          </p:stCondLst>
                                        </p:cTn>
                                        <p:tgtEl>
                                          <p:spTgt spid="13"/>
                                        </p:tgtEl>
                                        <p:attrNameLst>
                                          <p:attrName>style.visibility</p:attrName>
                                        </p:attrNameLst>
                                      </p:cBhvr>
                                      <p:to>
                                        <p:strVal val="hidden"/>
                                      </p:to>
                                    </p:set>
                                  </p:childTnLst>
                                </p:cTn>
                              </p:par>
                              <p:par>
                                <p:cTn id="35" presetID="22" presetClass="entr" presetSubtype="4"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p:bldP spid="8" grpId="0"/>
      <p:bldP spid="18" grpId="0" animBg="1"/>
    </p:bldLst>
  </p:timing>
  <p:extLst mod="1"/>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5205</Words>
  <Application>Microsoft Office PowerPoint</Application>
  <PresentationFormat>全屏显示(16:9)</PresentationFormat>
  <Paragraphs>285</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4</cp:revision>
  <dcterms:created xsi:type="dcterms:W3CDTF">2016-12-14T11:14:07Z</dcterms:created>
  <dcterms:modified xsi:type="dcterms:W3CDTF">2018-11-10T03:23:46Z</dcterms:modified>
</cp:coreProperties>
</file>