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 id="279"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4D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EC2D10FE-A812-4A73-8A71-2931BBEC616D}" type="datetimeFigureOut">
              <a:rPr lang="zh-CN" altLang="en-US" smtClean="0"/>
              <a:t>2018/11/10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6F8C175-4CCA-40A9-854C-0938BB445604}" type="slidenum">
              <a:rPr lang="zh-CN" altLang="en-US" smtClean="0"/>
              <a:t>‹#›</a:t>
            </a:fld>
            <a:endParaRPr lang="zh-CN" altLang="en-US"/>
          </a:p>
        </p:txBody>
      </p:sp>
    </p:spTree>
    <p:extLst>
      <p:ext uri="{BB962C8B-B14F-4D97-AF65-F5344CB8AC3E}">
        <p14:creationId xmlns:p14="http://schemas.microsoft.com/office/powerpoint/2010/main" val="32469532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C2D10FE-A812-4A73-8A71-2931BBEC616D}" type="datetimeFigureOut">
              <a:rPr lang="zh-CN" altLang="en-US" smtClean="0"/>
              <a:t>2018/11/10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6F8C175-4CCA-40A9-854C-0938BB445604}" type="slidenum">
              <a:rPr lang="zh-CN" altLang="en-US" smtClean="0"/>
              <a:t>‹#›</a:t>
            </a:fld>
            <a:endParaRPr lang="zh-CN" altLang="en-US"/>
          </a:p>
        </p:txBody>
      </p:sp>
    </p:spTree>
    <p:extLst>
      <p:ext uri="{BB962C8B-B14F-4D97-AF65-F5344CB8AC3E}">
        <p14:creationId xmlns:p14="http://schemas.microsoft.com/office/powerpoint/2010/main" val="2585003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C2D10FE-A812-4A73-8A71-2931BBEC616D}" type="datetimeFigureOut">
              <a:rPr lang="zh-CN" altLang="en-US" smtClean="0"/>
              <a:t>2018/11/10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6F8C175-4CCA-40A9-854C-0938BB445604}" type="slidenum">
              <a:rPr lang="zh-CN" altLang="en-US" smtClean="0"/>
              <a:t>‹#›</a:t>
            </a:fld>
            <a:endParaRPr lang="zh-CN" altLang="en-US"/>
          </a:p>
        </p:txBody>
      </p:sp>
    </p:spTree>
    <p:extLst>
      <p:ext uri="{BB962C8B-B14F-4D97-AF65-F5344CB8AC3E}">
        <p14:creationId xmlns:p14="http://schemas.microsoft.com/office/powerpoint/2010/main" val="3567326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24972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97784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29669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85777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16908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07244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0106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6937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C2D10FE-A812-4A73-8A71-2931BBEC616D}" type="datetimeFigureOut">
              <a:rPr lang="zh-CN" altLang="en-US" smtClean="0"/>
              <a:t>2018/11/10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6F8C175-4CCA-40A9-854C-0938BB445604}" type="slidenum">
              <a:rPr lang="zh-CN" altLang="en-US" smtClean="0"/>
              <a:t>‹#›</a:t>
            </a:fld>
            <a:endParaRPr lang="zh-CN" altLang="en-US"/>
          </a:p>
        </p:txBody>
      </p:sp>
    </p:spTree>
    <p:extLst>
      <p:ext uri="{BB962C8B-B14F-4D97-AF65-F5344CB8AC3E}">
        <p14:creationId xmlns:p14="http://schemas.microsoft.com/office/powerpoint/2010/main" val="42064004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82838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26247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2586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EC2D10FE-A812-4A73-8A71-2931BBEC616D}" type="datetimeFigureOut">
              <a:rPr lang="zh-CN" altLang="en-US" smtClean="0"/>
              <a:t>2018/11/10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6F8C175-4CCA-40A9-854C-0938BB445604}" type="slidenum">
              <a:rPr lang="zh-CN" altLang="en-US" smtClean="0"/>
              <a:t>‹#›</a:t>
            </a:fld>
            <a:endParaRPr lang="zh-CN" altLang="en-US"/>
          </a:p>
        </p:txBody>
      </p:sp>
    </p:spTree>
    <p:extLst>
      <p:ext uri="{BB962C8B-B14F-4D97-AF65-F5344CB8AC3E}">
        <p14:creationId xmlns:p14="http://schemas.microsoft.com/office/powerpoint/2010/main" val="548490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EC2D10FE-A812-4A73-8A71-2931BBEC616D}" type="datetimeFigureOut">
              <a:rPr lang="zh-CN" altLang="en-US" smtClean="0"/>
              <a:t>2018/11/10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6F8C175-4CCA-40A9-854C-0938BB445604}" type="slidenum">
              <a:rPr lang="zh-CN" altLang="en-US" smtClean="0"/>
              <a:t>‹#›</a:t>
            </a:fld>
            <a:endParaRPr lang="zh-CN" altLang="en-US"/>
          </a:p>
        </p:txBody>
      </p:sp>
    </p:spTree>
    <p:extLst>
      <p:ext uri="{BB962C8B-B14F-4D97-AF65-F5344CB8AC3E}">
        <p14:creationId xmlns:p14="http://schemas.microsoft.com/office/powerpoint/2010/main" val="1724397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EC2D10FE-A812-4A73-8A71-2931BBEC616D}" type="datetimeFigureOut">
              <a:rPr lang="zh-CN" altLang="en-US" smtClean="0"/>
              <a:t>2018/11/10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6F8C175-4CCA-40A9-854C-0938BB445604}" type="slidenum">
              <a:rPr lang="zh-CN" altLang="en-US" smtClean="0"/>
              <a:t>‹#›</a:t>
            </a:fld>
            <a:endParaRPr lang="zh-CN" altLang="en-US"/>
          </a:p>
        </p:txBody>
      </p:sp>
      <p:sp>
        <p:nvSpPr>
          <p:cNvPr id="11" name="矩形 10"/>
          <p:cNvSpPr/>
          <p:nvPr userDrawn="1"/>
        </p:nvSpPr>
        <p:spPr>
          <a:xfrm>
            <a:off x="5059607" y="415056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5">
                    <a:lumMod val="75000"/>
                  </a:schemeClr>
                </a:solidFill>
                <a:effectLst/>
                <a:uLnTx/>
                <a:uFillTx/>
              </a:rPr>
              <a:t>PPT</a:t>
            </a:r>
            <a:r>
              <a:rPr kumimoji="0" lang="zh-CN" altLang="en-US" sz="100" b="0" i="0" u="none" strike="noStrike" kern="0" cap="none" spc="0" normalizeH="0" baseline="0" noProof="0" dirty="0" smtClean="0">
                <a:ln>
                  <a:noFill/>
                </a:ln>
                <a:solidFill>
                  <a:schemeClr val="accent5">
                    <a:lumMod val="75000"/>
                  </a:schemeClr>
                </a:solidFill>
                <a:effectLst/>
                <a:uLnTx/>
                <a:uFillTx/>
              </a:rPr>
              <a:t>模板下载：</a:t>
            </a:r>
            <a:r>
              <a:rPr kumimoji="0" lang="en-US" altLang="zh-CN" sz="100" b="0" i="0" u="none" strike="noStrike" kern="0" cap="none" spc="0" normalizeH="0" baseline="0" noProof="0" dirty="0" smtClean="0">
                <a:ln>
                  <a:noFill/>
                </a:ln>
                <a:solidFill>
                  <a:schemeClr val="accent5">
                    <a:lumMod val="75000"/>
                  </a:schemeClr>
                </a:solidFill>
                <a:effectLst/>
                <a:uLnTx/>
                <a:uFillTx/>
              </a:rPr>
              <a:t>www.1ppt.com/moban/     </a:t>
            </a:r>
            <a:r>
              <a:rPr kumimoji="0" lang="zh-CN" altLang="en-US" sz="100" b="0" i="0" u="none" strike="noStrike" kern="0" cap="none" spc="0" normalizeH="0" baseline="0" noProof="0" dirty="0" smtClean="0">
                <a:ln>
                  <a:noFill/>
                </a:ln>
                <a:solidFill>
                  <a:schemeClr val="accent5">
                    <a:lumMod val="75000"/>
                  </a:schemeClr>
                </a:solidFill>
                <a:effectLst/>
                <a:uLnTx/>
                <a:uFillTx/>
              </a:rPr>
              <a:t>行业</a:t>
            </a:r>
            <a:r>
              <a:rPr kumimoji="0" lang="en-US" altLang="zh-CN" sz="100" b="0" i="0" u="none" strike="noStrike" kern="0" cap="none" spc="0" normalizeH="0" baseline="0" noProof="0" dirty="0" smtClean="0">
                <a:ln>
                  <a:noFill/>
                </a:ln>
                <a:solidFill>
                  <a:schemeClr val="accent5">
                    <a:lumMod val="75000"/>
                  </a:schemeClr>
                </a:solidFill>
                <a:effectLst/>
                <a:uLnTx/>
                <a:uFillTx/>
              </a:rPr>
              <a:t>PPT</a:t>
            </a:r>
            <a:r>
              <a:rPr kumimoji="0" lang="zh-CN" altLang="en-US" sz="100" b="0" i="0" u="none" strike="noStrike" kern="0" cap="none" spc="0" normalizeH="0" baseline="0" noProof="0" dirty="0" smtClean="0">
                <a:ln>
                  <a:noFill/>
                </a:ln>
                <a:solidFill>
                  <a:schemeClr val="accent5">
                    <a:lumMod val="75000"/>
                  </a:schemeClr>
                </a:solidFill>
                <a:effectLst/>
                <a:uLnTx/>
                <a:uFillTx/>
              </a:rPr>
              <a:t>模板：</a:t>
            </a:r>
            <a:r>
              <a:rPr kumimoji="0" lang="en-US" altLang="zh-CN" sz="100" b="0" i="0" u="none" strike="noStrike" kern="0" cap="none" spc="0" normalizeH="0" baseline="0" noProof="0" dirty="0" smtClean="0">
                <a:ln>
                  <a:noFill/>
                </a:ln>
                <a:solidFill>
                  <a:schemeClr val="accent5">
                    <a:lumMod val="7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5">
                    <a:lumMod val="75000"/>
                  </a:schemeClr>
                </a:solidFill>
                <a:effectLst/>
                <a:uLnTx/>
                <a:uFillTx/>
              </a:rPr>
              <a:t>节日</a:t>
            </a:r>
            <a:r>
              <a:rPr kumimoji="0" lang="en-US" altLang="zh-CN" sz="100" b="0" i="0" u="none" strike="noStrike" kern="0" cap="none" spc="0" normalizeH="0" baseline="0" noProof="0" dirty="0" smtClean="0">
                <a:ln>
                  <a:noFill/>
                </a:ln>
                <a:solidFill>
                  <a:schemeClr val="accent5">
                    <a:lumMod val="75000"/>
                  </a:schemeClr>
                </a:solidFill>
                <a:effectLst/>
                <a:uLnTx/>
                <a:uFillTx/>
              </a:rPr>
              <a:t>PPT</a:t>
            </a:r>
            <a:r>
              <a:rPr kumimoji="0" lang="zh-CN" altLang="en-US" sz="100" b="0" i="0" u="none" strike="noStrike" kern="0" cap="none" spc="0" normalizeH="0" baseline="0" noProof="0" dirty="0" smtClean="0">
                <a:ln>
                  <a:noFill/>
                </a:ln>
                <a:solidFill>
                  <a:schemeClr val="accent5">
                    <a:lumMod val="75000"/>
                  </a:schemeClr>
                </a:solidFill>
                <a:effectLst/>
                <a:uLnTx/>
                <a:uFillTx/>
              </a:rPr>
              <a:t>模板：</a:t>
            </a:r>
            <a:r>
              <a:rPr kumimoji="0" lang="en-US" altLang="zh-CN" sz="100" b="0" i="0" u="none" strike="noStrike" kern="0" cap="none" spc="0" normalizeH="0" baseline="0" noProof="0" dirty="0" smtClean="0">
                <a:ln>
                  <a:noFill/>
                </a:ln>
                <a:solidFill>
                  <a:schemeClr val="accent5">
                    <a:lumMod val="75000"/>
                  </a:schemeClr>
                </a:solidFill>
                <a:effectLst/>
                <a:uLnTx/>
                <a:uFillTx/>
              </a:rPr>
              <a:t>www.1ppt.com/jieri/           PPT</a:t>
            </a:r>
            <a:r>
              <a:rPr kumimoji="0" lang="zh-CN" altLang="en-US" sz="100" b="0" i="0" u="none" strike="noStrike" kern="0" cap="none" spc="0" normalizeH="0" baseline="0" noProof="0" dirty="0" smtClean="0">
                <a:ln>
                  <a:noFill/>
                </a:ln>
                <a:solidFill>
                  <a:schemeClr val="accent5">
                    <a:lumMod val="75000"/>
                  </a:schemeClr>
                </a:solidFill>
                <a:effectLst/>
                <a:uLnTx/>
                <a:uFillTx/>
              </a:rPr>
              <a:t>素材下载：</a:t>
            </a:r>
            <a:r>
              <a:rPr kumimoji="0" lang="en-US" altLang="zh-CN" sz="100" b="0" i="0" u="none" strike="noStrike" kern="0" cap="none" spc="0" normalizeH="0" baseline="0" noProof="0" dirty="0" smtClean="0">
                <a:ln>
                  <a:noFill/>
                </a:ln>
                <a:solidFill>
                  <a:schemeClr val="accent5">
                    <a:lumMod val="7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5">
                    <a:lumMod val="75000"/>
                  </a:schemeClr>
                </a:solidFill>
                <a:effectLst/>
                <a:uLnTx/>
                <a:uFillTx/>
              </a:rPr>
              <a:t>PPT</a:t>
            </a:r>
            <a:r>
              <a:rPr kumimoji="0" lang="zh-CN" altLang="en-US" sz="100" b="0" i="0" u="none" strike="noStrike" kern="0" cap="none" spc="0" normalizeH="0" baseline="0" noProof="0" dirty="0" smtClean="0">
                <a:ln>
                  <a:noFill/>
                </a:ln>
                <a:solidFill>
                  <a:schemeClr val="accent5">
                    <a:lumMod val="75000"/>
                  </a:schemeClr>
                </a:solidFill>
                <a:effectLst/>
                <a:uLnTx/>
                <a:uFillTx/>
              </a:rPr>
              <a:t>背景图片：</a:t>
            </a:r>
            <a:r>
              <a:rPr kumimoji="0" lang="en-US" altLang="zh-CN" sz="100" b="0" i="0" u="none" strike="noStrike" kern="0" cap="none" spc="0" normalizeH="0" baseline="0" noProof="0" dirty="0" smtClean="0">
                <a:ln>
                  <a:noFill/>
                </a:ln>
                <a:solidFill>
                  <a:schemeClr val="accent5">
                    <a:lumMod val="75000"/>
                  </a:schemeClr>
                </a:solidFill>
                <a:effectLst/>
                <a:uLnTx/>
                <a:uFillTx/>
              </a:rPr>
              <a:t>www.1ppt.com/beijing/      PPT</a:t>
            </a:r>
            <a:r>
              <a:rPr kumimoji="0" lang="zh-CN" altLang="en-US" sz="100" b="0" i="0" u="none" strike="noStrike" kern="0" cap="none" spc="0" normalizeH="0" baseline="0" noProof="0" dirty="0" smtClean="0">
                <a:ln>
                  <a:noFill/>
                </a:ln>
                <a:solidFill>
                  <a:schemeClr val="accent5">
                    <a:lumMod val="75000"/>
                  </a:schemeClr>
                </a:solidFill>
                <a:effectLst/>
                <a:uLnTx/>
                <a:uFillTx/>
              </a:rPr>
              <a:t>图表下载：</a:t>
            </a:r>
            <a:r>
              <a:rPr kumimoji="0" lang="en-US" altLang="zh-CN" sz="100" b="0" i="0" u="none" strike="noStrike" kern="0" cap="none" spc="0" normalizeH="0" baseline="0" noProof="0" dirty="0" smtClean="0">
                <a:ln>
                  <a:noFill/>
                </a:ln>
                <a:solidFill>
                  <a:schemeClr val="accent5">
                    <a:lumMod val="7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5">
                    <a:lumMod val="75000"/>
                  </a:schemeClr>
                </a:solidFill>
                <a:effectLst/>
                <a:uLnTx/>
                <a:uFillTx/>
              </a:rPr>
              <a:t>优秀</a:t>
            </a:r>
            <a:r>
              <a:rPr kumimoji="0" lang="en-US" altLang="zh-CN" sz="100" b="0" i="0" u="none" strike="noStrike" kern="0" cap="none" spc="0" normalizeH="0" baseline="0" noProof="0" dirty="0" smtClean="0">
                <a:ln>
                  <a:noFill/>
                </a:ln>
                <a:solidFill>
                  <a:schemeClr val="accent5">
                    <a:lumMod val="75000"/>
                  </a:schemeClr>
                </a:solidFill>
                <a:effectLst/>
                <a:uLnTx/>
                <a:uFillTx/>
              </a:rPr>
              <a:t>PPT</a:t>
            </a:r>
            <a:r>
              <a:rPr kumimoji="0" lang="zh-CN" altLang="en-US" sz="100" b="0" i="0" u="none" strike="noStrike" kern="0" cap="none" spc="0" normalizeH="0" baseline="0" noProof="0" dirty="0" smtClean="0">
                <a:ln>
                  <a:noFill/>
                </a:ln>
                <a:solidFill>
                  <a:schemeClr val="accent5">
                    <a:lumMod val="75000"/>
                  </a:schemeClr>
                </a:solidFill>
                <a:effectLst/>
                <a:uLnTx/>
                <a:uFillTx/>
              </a:rPr>
              <a:t>下载：</a:t>
            </a:r>
            <a:r>
              <a:rPr kumimoji="0" lang="en-US" altLang="zh-CN" sz="100" b="0" i="0" u="none" strike="noStrike" kern="0" cap="none" spc="0" normalizeH="0" baseline="0" noProof="0" dirty="0" smtClean="0">
                <a:ln>
                  <a:noFill/>
                </a:ln>
                <a:solidFill>
                  <a:schemeClr val="accent5">
                    <a:lumMod val="75000"/>
                  </a:schemeClr>
                </a:solidFill>
                <a:effectLst/>
                <a:uLnTx/>
                <a:uFillTx/>
              </a:rPr>
              <a:t>www.1ppt.com/xiazai/        PPT</a:t>
            </a:r>
            <a:r>
              <a:rPr kumimoji="0" lang="zh-CN" altLang="en-US" sz="100" b="0" i="0" u="none" strike="noStrike" kern="0" cap="none" spc="0" normalizeH="0" baseline="0" noProof="0" dirty="0" smtClean="0">
                <a:ln>
                  <a:noFill/>
                </a:ln>
                <a:solidFill>
                  <a:schemeClr val="accent5">
                    <a:lumMod val="75000"/>
                  </a:schemeClr>
                </a:solidFill>
                <a:effectLst/>
                <a:uLnTx/>
                <a:uFillTx/>
              </a:rPr>
              <a:t>教程： </a:t>
            </a:r>
            <a:r>
              <a:rPr kumimoji="0" lang="en-US" altLang="zh-CN" sz="100" b="0" i="0" u="none" strike="noStrike" kern="0" cap="none" spc="0" normalizeH="0" baseline="0" noProof="0" dirty="0" smtClean="0">
                <a:ln>
                  <a:noFill/>
                </a:ln>
                <a:solidFill>
                  <a:schemeClr val="accent5">
                    <a:lumMod val="7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5">
                    <a:lumMod val="75000"/>
                  </a:schemeClr>
                </a:solidFill>
                <a:effectLst/>
                <a:uLnTx/>
                <a:uFillTx/>
              </a:rPr>
              <a:t>Word</a:t>
            </a:r>
            <a:r>
              <a:rPr kumimoji="0" lang="zh-CN" altLang="en-US" sz="100" b="0" i="0" u="none" strike="noStrike" kern="0" cap="none" spc="0" normalizeH="0" baseline="0" noProof="0" dirty="0" smtClean="0">
                <a:ln>
                  <a:noFill/>
                </a:ln>
                <a:solidFill>
                  <a:schemeClr val="accent5">
                    <a:lumMod val="75000"/>
                  </a:schemeClr>
                </a:solidFill>
                <a:effectLst/>
                <a:uLnTx/>
                <a:uFillTx/>
              </a:rPr>
              <a:t>教程： </a:t>
            </a:r>
            <a:r>
              <a:rPr kumimoji="0" lang="en-US" altLang="zh-CN" sz="100" b="0" i="0" u="none" strike="noStrike" kern="0" cap="none" spc="0" normalizeH="0" baseline="0" noProof="0" dirty="0" smtClean="0">
                <a:ln>
                  <a:noFill/>
                </a:ln>
                <a:solidFill>
                  <a:schemeClr val="accent5">
                    <a:lumMod val="75000"/>
                  </a:schemeClr>
                </a:solidFill>
                <a:effectLst/>
                <a:uLnTx/>
                <a:uFillTx/>
              </a:rPr>
              <a:t>www.1ppt.com/word/              Excel</a:t>
            </a:r>
            <a:r>
              <a:rPr kumimoji="0" lang="zh-CN" altLang="en-US" sz="100" b="0" i="0" u="none" strike="noStrike" kern="0" cap="none" spc="0" normalizeH="0" baseline="0" noProof="0" dirty="0" smtClean="0">
                <a:ln>
                  <a:noFill/>
                </a:ln>
                <a:solidFill>
                  <a:schemeClr val="accent5">
                    <a:lumMod val="75000"/>
                  </a:schemeClr>
                </a:solidFill>
                <a:effectLst/>
                <a:uLnTx/>
                <a:uFillTx/>
              </a:rPr>
              <a:t>教程：</a:t>
            </a:r>
            <a:r>
              <a:rPr kumimoji="0" lang="en-US" altLang="zh-CN" sz="100" b="0" i="0" u="none" strike="noStrike" kern="0" cap="none" spc="0" normalizeH="0" baseline="0" noProof="0" dirty="0" smtClean="0">
                <a:ln>
                  <a:noFill/>
                </a:ln>
                <a:solidFill>
                  <a:schemeClr val="accent5">
                    <a:lumMod val="7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5">
                    <a:lumMod val="75000"/>
                  </a:schemeClr>
                </a:solidFill>
                <a:effectLst/>
                <a:uLnTx/>
                <a:uFillTx/>
              </a:rPr>
              <a:t>资料下载：</a:t>
            </a:r>
            <a:r>
              <a:rPr kumimoji="0" lang="en-US" altLang="zh-CN" sz="100" b="0" i="0" u="none" strike="noStrike" kern="0" cap="none" spc="0" normalizeH="0" baseline="0" noProof="0" dirty="0" smtClean="0">
                <a:ln>
                  <a:noFill/>
                </a:ln>
                <a:solidFill>
                  <a:schemeClr val="accent5">
                    <a:lumMod val="75000"/>
                  </a:schemeClr>
                </a:solidFill>
                <a:effectLst/>
                <a:uLnTx/>
                <a:uFillTx/>
              </a:rPr>
              <a:t>www.1ppt.com/ziliao/                PPT</a:t>
            </a:r>
            <a:r>
              <a:rPr kumimoji="0" lang="zh-CN" altLang="en-US" sz="100" b="0" i="0" u="none" strike="noStrike" kern="0" cap="none" spc="0" normalizeH="0" baseline="0" noProof="0" dirty="0" smtClean="0">
                <a:ln>
                  <a:noFill/>
                </a:ln>
                <a:solidFill>
                  <a:schemeClr val="accent5">
                    <a:lumMod val="75000"/>
                  </a:schemeClr>
                </a:solidFill>
                <a:effectLst/>
                <a:uLnTx/>
                <a:uFillTx/>
              </a:rPr>
              <a:t>课件下载：</a:t>
            </a:r>
            <a:r>
              <a:rPr kumimoji="0" lang="en-US" altLang="zh-CN" sz="100" b="0" i="0" u="none" strike="noStrike" kern="0" cap="none" spc="0" normalizeH="0" baseline="0" noProof="0" dirty="0" smtClean="0">
                <a:ln>
                  <a:noFill/>
                </a:ln>
                <a:solidFill>
                  <a:schemeClr val="accent5">
                    <a:lumMod val="7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5">
                    <a:lumMod val="75000"/>
                  </a:schemeClr>
                </a:solidFill>
                <a:effectLst/>
                <a:uLnTx/>
                <a:uFillTx/>
              </a:rPr>
              <a:t>范文下载：</a:t>
            </a:r>
            <a:r>
              <a:rPr kumimoji="0" lang="en-US" altLang="zh-CN" sz="100" b="0" i="0" u="none" strike="noStrike" kern="0" cap="none" spc="0" normalizeH="0" baseline="0" noProof="0" dirty="0" smtClean="0">
                <a:ln>
                  <a:noFill/>
                </a:ln>
                <a:solidFill>
                  <a:schemeClr val="accent5">
                    <a:lumMod val="75000"/>
                  </a:schemeClr>
                </a:solidFill>
                <a:effectLst/>
                <a:uLnTx/>
                <a:uFillTx/>
              </a:rPr>
              <a:t>www.1ppt.com/fanwen/             </a:t>
            </a:r>
            <a:r>
              <a:rPr kumimoji="0" lang="zh-CN" altLang="en-US" sz="100" b="0" i="0" u="none" strike="noStrike" kern="0" cap="none" spc="0" normalizeH="0" baseline="0" noProof="0" dirty="0" smtClean="0">
                <a:ln>
                  <a:noFill/>
                </a:ln>
                <a:solidFill>
                  <a:schemeClr val="accent5">
                    <a:lumMod val="75000"/>
                  </a:schemeClr>
                </a:solidFill>
                <a:effectLst/>
                <a:uLnTx/>
                <a:uFillTx/>
              </a:rPr>
              <a:t>试卷下载：</a:t>
            </a:r>
            <a:r>
              <a:rPr kumimoji="0" lang="en-US" altLang="zh-CN" sz="100" b="0" i="0" u="none" strike="noStrike" kern="0" cap="none" spc="0" normalizeH="0" baseline="0" noProof="0" dirty="0" smtClean="0">
                <a:ln>
                  <a:noFill/>
                </a:ln>
                <a:solidFill>
                  <a:schemeClr val="accent5">
                    <a:lumMod val="7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5">
                    <a:lumMod val="75000"/>
                  </a:schemeClr>
                </a:solidFill>
                <a:effectLst/>
                <a:uLnTx/>
                <a:uFillTx/>
              </a:rPr>
              <a:t>教案下载：</a:t>
            </a:r>
            <a:r>
              <a:rPr kumimoji="0" lang="en-US" altLang="zh-CN" sz="100" b="0" i="0" u="none" strike="noStrike" kern="0" cap="none" spc="0" normalizeH="0" baseline="0" noProof="0" dirty="0" smtClean="0">
                <a:ln>
                  <a:noFill/>
                </a:ln>
                <a:solidFill>
                  <a:schemeClr val="accent5">
                    <a:lumMod val="7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5">
                    <a:lumMod val="75000"/>
                  </a:schemeClr>
                </a:solidFill>
                <a:effectLst/>
                <a:uLnTx/>
                <a:uFillTx/>
              </a:rPr>
              <a:t>字体下载：</a:t>
            </a:r>
            <a:r>
              <a:rPr kumimoji="0" lang="en-US" altLang="zh-CN" sz="100" b="0" i="0" u="none" strike="noStrike" kern="0" cap="none" spc="0" normalizeH="0" baseline="0" noProof="0" dirty="0" smtClean="0">
                <a:ln>
                  <a:noFill/>
                </a:ln>
                <a:solidFill>
                  <a:schemeClr val="accent5">
                    <a:lumMod val="7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5">
                    <a:lumMod val="75000"/>
                  </a:schemeClr>
                </a:solidFill>
                <a:effectLst/>
                <a:uLnTx/>
                <a:uFillTx/>
              </a:rPr>
              <a:t> </a:t>
            </a:r>
            <a:endParaRPr kumimoji="0" lang="zh-CN" altLang="en-US" sz="100" b="0" i="0" u="none" strike="noStrike" kern="0" cap="none" spc="0" normalizeH="0" baseline="0" noProof="0" dirty="0" smtClean="0">
              <a:ln>
                <a:noFill/>
              </a:ln>
              <a:solidFill>
                <a:schemeClr val="accent5">
                  <a:lumMod val="75000"/>
                </a:schemeClr>
              </a:solidFill>
              <a:effectLst/>
              <a:uLnTx/>
              <a:uFillTx/>
            </a:endParaRPr>
          </a:p>
        </p:txBody>
      </p:sp>
    </p:spTree>
    <p:extLst>
      <p:ext uri="{BB962C8B-B14F-4D97-AF65-F5344CB8AC3E}">
        <p14:creationId xmlns:p14="http://schemas.microsoft.com/office/powerpoint/2010/main" val="3006110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EC2D10FE-A812-4A73-8A71-2931BBEC616D}" type="datetimeFigureOut">
              <a:rPr lang="zh-CN" altLang="en-US" smtClean="0"/>
              <a:t>2018/11/10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6F8C175-4CCA-40A9-854C-0938BB445604}" type="slidenum">
              <a:rPr lang="zh-CN" altLang="en-US" smtClean="0"/>
              <a:t>‹#›</a:t>
            </a:fld>
            <a:endParaRPr lang="zh-CN" altLang="en-US"/>
          </a:p>
        </p:txBody>
      </p:sp>
    </p:spTree>
    <p:extLst>
      <p:ext uri="{BB962C8B-B14F-4D97-AF65-F5344CB8AC3E}">
        <p14:creationId xmlns:p14="http://schemas.microsoft.com/office/powerpoint/2010/main" val="470019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2D10FE-A812-4A73-8A71-2931BBEC616D}" type="datetimeFigureOut">
              <a:rPr lang="zh-CN" altLang="en-US" smtClean="0"/>
              <a:t>2018/11/10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6F8C175-4CCA-40A9-854C-0938BB445604}" type="slidenum">
              <a:rPr lang="zh-CN" altLang="en-US" smtClean="0"/>
              <a:t>‹#›</a:t>
            </a:fld>
            <a:endParaRPr lang="zh-CN" altLang="en-US"/>
          </a:p>
        </p:txBody>
      </p:sp>
    </p:spTree>
    <p:extLst>
      <p:ext uri="{BB962C8B-B14F-4D97-AF65-F5344CB8AC3E}">
        <p14:creationId xmlns:p14="http://schemas.microsoft.com/office/powerpoint/2010/main" val="3343323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C2D10FE-A812-4A73-8A71-2931BBEC616D}" type="datetimeFigureOut">
              <a:rPr lang="zh-CN" altLang="en-US" smtClean="0"/>
              <a:t>2018/11/10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6F8C175-4CCA-40A9-854C-0938BB445604}" type="slidenum">
              <a:rPr lang="zh-CN" altLang="en-US" smtClean="0"/>
              <a:t>‹#›</a:t>
            </a:fld>
            <a:endParaRPr lang="zh-CN" altLang="en-US"/>
          </a:p>
        </p:txBody>
      </p:sp>
    </p:spTree>
    <p:extLst>
      <p:ext uri="{BB962C8B-B14F-4D97-AF65-F5344CB8AC3E}">
        <p14:creationId xmlns:p14="http://schemas.microsoft.com/office/powerpoint/2010/main" val="3872190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C2D10FE-A812-4A73-8A71-2931BBEC616D}" type="datetimeFigureOut">
              <a:rPr lang="zh-CN" altLang="en-US" smtClean="0"/>
              <a:t>2018/11/10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6F8C175-4CCA-40A9-854C-0938BB445604}" type="slidenum">
              <a:rPr lang="zh-CN" altLang="en-US" smtClean="0"/>
              <a:t>‹#›</a:t>
            </a:fld>
            <a:endParaRPr lang="zh-CN" altLang="en-US"/>
          </a:p>
        </p:txBody>
      </p:sp>
    </p:spTree>
    <p:extLst>
      <p:ext uri="{BB962C8B-B14F-4D97-AF65-F5344CB8AC3E}">
        <p14:creationId xmlns:p14="http://schemas.microsoft.com/office/powerpoint/2010/main" val="4091309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C2D10FE-A812-4A73-8A71-2931BBEC616D}" type="datetimeFigureOut">
              <a:rPr lang="zh-CN" altLang="en-US" smtClean="0"/>
              <a:t>2018/11/10</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6F8C175-4CCA-40A9-854C-0938BB445604}" type="slidenum">
              <a:rPr lang="zh-CN" altLang="en-US" smtClean="0"/>
              <a:t>‹#›</a:t>
            </a:fld>
            <a:endParaRPr lang="zh-CN" altLang="en-US"/>
          </a:p>
        </p:txBody>
      </p:sp>
    </p:spTree>
    <p:extLst>
      <p:ext uri="{BB962C8B-B14F-4D97-AF65-F5344CB8AC3E}">
        <p14:creationId xmlns:p14="http://schemas.microsoft.com/office/powerpoint/2010/main" val="14365853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7616796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53"/>
          <p:cNvGrpSpPr/>
          <p:nvPr/>
        </p:nvGrpSpPr>
        <p:grpSpPr>
          <a:xfrm>
            <a:off x="2857501" y="532210"/>
            <a:ext cx="3255169" cy="3181350"/>
            <a:chOff x="0" y="0"/>
            <a:chExt cx="3665546" cy="3581917"/>
          </a:xfrm>
        </p:grpSpPr>
        <p:sp>
          <p:nvSpPr>
            <p:cNvPr id="5" name="弧形 45"/>
            <p:cNvSpPr/>
            <p:nvPr/>
          </p:nvSpPr>
          <p:spPr>
            <a:xfrm rot="-1514469">
              <a:off x="0" y="0"/>
              <a:ext cx="3665546" cy="3581917"/>
            </a:xfrm>
            <a:custGeom>
              <a:avLst/>
              <a:gdLst/>
              <a:ahLst/>
              <a:cxnLst>
                <a:cxn ang="0">
                  <a:pos x="832361" y="290340"/>
                </a:cxn>
                <a:cxn ang="0">
                  <a:pos x="2548697" y="142290"/>
                </a:cxn>
                <a:cxn ang="0">
                  <a:pos x="3639990" y="1492918"/>
                </a:cxn>
                <a:cxn ang="0">
                  <a:pos x="1832773" y="1790959"/>
                </a:cxn>
                <a:cxn ang="0">
                  <a:pos x="832361" y="290340"/>
                </a:cxn>
                <a:cxn ang="0">
                  <a:pos x="832361" y="290340"/>
                </a:cxn>
                <a:cxn ang="0">
                  <a:pos x="2548697" y="142290"/>
                </a:cxn>
                <a:cxn ang="0">
                  <a:pos x="3639990" y="1492918"/>
                </a:cxn>
              </a:cxnLst>
              <a:rect l="0" t="0" r="0" b="0"/>
              <a:pathLst>
                <a:path w="3665546" h="3581917" stroke="0">
                  <a:moveTo>
                    <a:pt x="832361" y="290340"/>
                  </a:moveTo>
                  <a:cubicBezTo>
                    <a:pt x="1343589" y="-35105"/>
                    <a:pt x="1987032" y="-90608"/>
                    <a:pt x="2548697" y="142290"/>
                  </a:cubicBezTo>
                  <a:cubicBezTo>
                    <a:pt x="3124476" y="381040"/>
                    <a:pt x="3535903" y="890238"/>
                    <a:pt x="3639990" y="1492918"/>
                  </a:cubicBezTo>
                  <a:lnTo>
                    <a:pt x="1832773" y="1790959"/>
                  </a:lnTo>
                  <a:lnTo>
                    <a:pt x="832361" y="290340"/>
                  </a:lnTo>
                  <a:close/>
                </a:path>
                <a:path w="3665546" h="3581917" fill="none">
                  <a:moveTo>
                    <a:pt x="832361" y="290340"/>
                  </a:moveTo>
                  <a:cubicBezTo>
                    <a:pt x="1343589" y="-35105"/>
                    <a:pt x="1987032" y="-90608"/>
                    <a:pt x="2548697" y="142290"/>
                  </a:cubicBezTo>
                  <a:cubicBezTo>
                    <a:pt x="3124476" y="381040"/>
                    <a:pt x="3535903" y="890238"/>
                    <a:pt x="3639990" y="1492918"/>
                  </a:cubicBezTo>
                </a:path>
              </a:pathLst>
            </a:custGeom>
            <a:noFill/>
            <a:ln w="28575" cap="flat" cmpd="sng">
              <a:solidFill>
                <a:schemeClr val="bg1">
                  <a:alpha val="65097"/>
                </a:schemeClr>
              </a:solidFill>
              <a:prstDash val="solid"/>
              <a:round/>
              <a:headEnd type="none" w="med" len="med"/>
              <a:tailEnd type="none" w="med" len="med"/>
            </a:ln>
          </p:spPr>
          <p:txBody>
            <a:bodyPr/>
            <a:lstStyle/>
            <a:p>
              <a:endParaRPr lang="zh-CN" altLang="en-US" sz="1013"/>
            </a:p>
          </p:txBody>
        </p:sp>
        <p:sp>
          <p:nvSpPr>
            <p:cNvPr id="6" name="任意多边形 47"/>
            <p:cNvSpPr/>
            <p:nvPr/>
          </p:nvSpPr>
          <p:spPr>
            <a:xfrm rot="-516691">
              <a:off x="328764" y="114530"/>
              <a:ext cx="2082121" cy="582557"/>
            </a:xfrm>
            <a:custGeom>
              <a:avLst/>
              <a:gdLst/>
              <a:ahLst/>
              <a:cxnLst>
                <a:cxn ang="0">
                  <a:pos x="326520" y="964730"/>
                </a:cxn>
                <a:cxn ang="0">
                  <a:pos x="0" y="899424"/>
                </a:cxn>
                <a:cxn ang="0">
                  <a:pos x="3448046" y="265976"/>
                </a:cxn>
                <a:cxn ang="0">
                  <a:pos x="2987651" y="402769"/>
                </a:cxn>
                <a:cxn ang="0">
                  <a:pos x="326520" y="964730"/>
                </a:cxn>
              </a:cxnLst>
              <a:rect l="0" t="0" r="0" b="0"/>
              <a:pathLst>
                <a:path w="1257300" h="351780">
                  <a:moveTo>
                    <a:pt x="119063" y="351780"/>
                  </a:moveTo>
                  <a:lnTo>
                    <a:pt x="0" y="327967"/>
                  </a:lnTo>
                  <a:cubicBezTo>
                    <a:pt x="545307" y="-115739"/>
                    <a:pt x="887087" y="-17680"/>
                    <a:pt x="1257300" y="96986"/>
                  </a:cubicBezTo>
                  <a:lnTo>
                    <a:pt x="1089421" y="146866"/>
                  </a:lnTo>
                  <a:cubicBezTo>
                    <a:pt x="669815" y="-40707"/>
                    <a:pt x="264319" y="217636"/>
                    <a:pt x="119063" y="351780"/>
                  </a:cubicBezTo>
                  <a:close/>
                </a:path>
              </a:pathLst>
            </a:custGeom>
            <a:solidFill>
              <a:schemeClr val="bg1">
                <a:alpha val="54901"/>
              </a:schemeClr>
            </a:solidFill>
            <a:ln w="9525">
              <a:noFill/>
            </a:ln>
          </p:spPr>
          <p:txBody>
            <a:bodyPr/>
            <a:lstStyle/>
            <a:p>
              <a:endParaRPr lang="zh-CN" altLang="en-US" sz="1013"/>
            </a:p>
          </p:txBody>
        </p:sp>
      </p:grpSp>
      <p:grpSp>
        <p:nvGrpSpPr>
          <p:cNvPr id="7" name="组合 52"/>
          <p:cNvGrpSpPr/>
          <p:nvPr/>
        </p:nvGrpSpPr>
        <p:grpSpPr>
          <a:xfrm rot="204020">
            <a:off x="2889647" y="1157288"/>
            <a:ext cx="3237309" cy="3162300"/>
            <a:chOff x="0" y="0"/>
            <a:chExt cx="3665546" cy="3581917"/>
          </a:xfrm>
        </p:grpSpPr>
        <p:sp>
          <p:nvSpPr>
            <p:cNvPr id="8" name="弧形 48"/>
            <p:cNvSpPr/>
            <p:nvPr/>
          </p:nvSpPr>
          <p:spPr>
            <a:xfrm rot="9311256">
              <a:off x="0" y="0"/>
              <a:ext cx="3665546" cy="3581917"/>
            </a:xfrm>
            <a:custGeom>
              <a:avLst/>
              <a:gdLst/>
              <a:ahLst/>
              <a:cxnLst>
                <a:cxn ang="0">
                  <a:pos x="832361" y="290340"/>
                </a:cxn>
                <a:cxn ang="0">
                  <a:pos x="2548697" y="142290"/>
                </a:cxn>
                <a:cxn ang="0">
                  <a:pos x="3639990" y="1492918"/>
                </a:cxn>
                <a:cxn ang="0">
                  <a:pos x="1832773" y="1790959"/>
                </a:cxn>
                <a:cxn ang="0">
                  <a:pos x="832361" y="290340"/>
                </a:cxn>
                <a:cxn ang="0">
                  <a:pos x="832361" y="290340"/>
                </a:cxn>
                <a:cxn ang="0">
                  <a:pos x="2548697" y="142290"/>
                </a:cxn>
                <a:cxn ang="0">
                  <a:pos x="3639990" y="1492918"/>
                </a:cxn>
              </a:cxnLst>
              <a:rect l="0" t="0" r="0" b="0"/>
              <a:pathLst>
                <a:path w="3665546" h="3581917" stroke="0">
                  <a:moveTo>
                    <a:pt x="832361" y="290340"/>
                  </a:moveTo>
                  <a:cubicBezTo>
                    <a:pt x="1343589" y="-35105"/>
                    <a:pt x="1987032" y="-90608"/>
                    <a:pt x="2548697" y="142290"/>
                  </a:cubicBezTo>
                  <a:cubicBezTo>
                    <a:pt x="3124476" y="381040"/>
                    <a:pt x="3535903" y="890238"/>
                    <a:pt x="3639990" y="1492918"/>
                  </a:cubicBezTo>
                  <a:lnTo>
                    <a:pt x="1832773" y="1790959"/>
                  </a:lnTo>
                  <a:lnTo>
                    <a:pt x="832361" y="290340"/>
                  </a:lnTo>
                  <a:close/>
                </a:path>
                <a:path w="3665546" h="3581917" fill="none">
                  <a:moveTo>
                    <a:pt x="832361" y="290340"/>
                  </a:moveTo>
                  <a:cubicBezTo>
                    <a:pt x="1343589" y="-35105"/>
                    <a:pt x="1987032" y="-90608"/>
                    <a:pt x="2548697" y="142290"/>
                  </a:cubicBezTo>
                  <a:cubicBezTo>
                    <a:pt x="3124476" y="381040"/>
                    <a:pt x="3535903" y="890238"/>
                    <a:pt x="3639990" y="1492918"/>
                  </a:cubicBezTo>
                </a:path>
              </a:pathLst>
            </a:custGeom>
            <a:noFill/>
            <a:ln w="28575" cap="flat" cmpd="sng">
              <a:solidFill>
                <a:schemeClr val="bg1">
                  <a:alpha val="65097"/>
                </a:schemeClr>
              </a:solidFill>
              <a:prstDash val="solid"/>
              <a:round/>
              <a:headEnd type="none" w="med" len="med"/>
              <a:tailEnd type="none" w="med" len="med"/>
            </a:ln>
          </p:spPr>
          <p:txBody>
            <a:bodyPr/>
            <a:lstStyle/>
            <a:p>
              <a:endParaRPr lang="zh-CN" altLang="en-US" sz="1013"/>
            </a:p>
          </p:txBody>
        </p:sp>
        <p:sp>
          <p:nvSpPr>
            <p:cNvPr id="9" name="任意多边形 49"/>
            <p:cNvSpPr/>
            <p:nvPr/>
          </p:nvSpPr>
          <p:spPr>
            <a:xfrm>
              <a:off x="2016244" y="2115229"/>
              <a:ext cx="1627269" cy="1430128"/>
            </a:xfrm>
            <a:custGeom>
              <a:avLst/>
              <a:gdLst/>
              <a:ahLst/>
              <a:cxnLst>
                <a:cxn ang="0">
                  <a:pos x="73624" y="2114473"/>
                </a:cxn>
                <a:cxn ang="0">
                  <a:pos x="0" y="2359627"/>
                </a:cxn>
                <a:cxn ang="0">
                  <a:pos x="2362655" y="0"/>
                </a:cxn>
                <a:cxn ang="0">
                  <a:pos x="2148477" y="0"/>
                </a:cxn>
                <a:cxn ang="0">
                  <a:pos x="73624" y="2114473"/>
                </a:cxn>
              </a:cxnLst>
              <a:rect l="0" t="0" r="0" b="0"/>
              <a:pathLst>
                <a:path w="1120775" h="866775">
                  <a:moveTo>
                    <a:pt x="34925" y="776721"/>
                  </a:moveTo>
                  <a:lnTo>
                    <a:pt x="0" y="866775"/>
                  </a:lnTo>
                  <a:cubicBezTo>
                    <a:pt x="144140" y="844044"/>
                    <a:pt x="804697" y="761709"/>
                    <a:pt x="1120775" y="0"/>
                  </a:cubicBezTo>
                  <a:lnTo>
                    <a:pt x="1019175" y="0"/>
                  </a:lnTo>
                  <a:cubicBezTo>
                    <a:pt x="702778" y="711823"/>
                    <a:pt x="86783" y="765057"/>
                    <a:pt x="34925" y="776721"/>
                  </a:cubicBezTo>
                  <a:close/>
                </a:path>
              </a:pathLst>
            </a:custGeom>
            <a:solidFill>
              <a:schemeClr val="bg1">
                <a:alpha val="54901"/>
              </a:schemeClr>
            </a:solidFill>
            <a:ln w="9525">
              <a:noFill/>
            </a:ln>
          </p:spPr>
          <p:txBody>
            <a:bodyPr/>
            <a:lstStyle/>
            <a:p>
              <a:endParaRPr lang="zh-CN" altLang="en-US" sz="1013"/>
            </a:p>
          </p:txBody>
        </p:sp>
      </p:grpSp>
      <p:pic>
        <p:nvPicPr>
          <p:cNvPr id="11" name="直接连接符 51"/>
          <p:cNvPicPr/>
          <p:nvPr/>
        </p:nvPicPr>
        <p:blipFill>
          <a:blip r:embed="rId2" cstate="screen">
            <a:extLst>
              <a:ext uri="{28A0092B-C50C-407E-A947-70E740481C1C}">
                <a14:useLocalDpi xmlns:a14="http://schemas.microsoft.com/office/drawing/2010/main"/>
              </a:ext>
            </a:extLst>
          </a:blip>
          <a:stretch>
            <a:fillRect/>
          </a:stretch>
        </p:blipFill>
        <p:spPr>
          <a:xfrm>
            <a:off x="1874044" y="3013473"/>
            <a:ext cx="5212556" cy="22622"/>
          </a:xfrm>
          <a:prstGeom prst="rect">
            <a:avLst/>
          </a:prstGeom>
          <a:noFill/>
          <a:ln w="9525">
            <a:noFill/>
          </a:ln>
        </p:spPr>
      </p:pic>
      <p:sp>
        <p:nvSpPr>
          <p:cNvPr id="12" name="矩形 54"/>
          <p:cNvSpPr/>
          <p:nvPr/>
        </p:nvSpPr>
        <p:spPr>
          <a:xfrm>
            <a:off x="3896917" y="3171826"/>
            <a:ext cx="1266825" cy="404813"/>
          </a:xfrm>
          <a:prstGeom prst="rect">
            <a:avLst/>
          </a:prstGeom>
          <a:solidFill>
            <a:schemeClr val="bg1">
              <a:alpha val="5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algn="ctr" eaLnBrk="1" hangingPunct="1">
              <a:lnSpc>
                <a:spcPct val="100000"/>
              </a:lnSpc>
              <a:spcBef>
                <a:spcPct val="0"/>
              </a:spcBef>
              <a:buNone/>
            </a:pPr>
            <a:endParaRPr lang="zh-CN" altLang="en-US" sz="1350" dirty="0">
              <a:solidFill>
                <a:srgbClr val="FFFFFF"/>
              </a:solidFill>
            </a:endParaRPr>
          </a:p>
        </p:txBody>
      </p:sp>
      <p:sp>
        <p:nvSpPr>
          <p:cNvPr id="13" name="文本框 92"/>
          <p:cNvSpPr txBox="1"/>
          <p:nvPr/>
        </p:nvSpPr>
        <p:spPr>
          <a:xfrm>
            <a:off x="4011379" y="3190532"/>
            <a:ext cx="1075134" cy="36933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eaLnBrk="1" hangingPunct="1">
              <a:lnSpc>
                <a:spcPct val="100000"/>
              </a:lnSpc>
              <a:spcBef>
                <a:spcPct val="0"/>
              </a:spcBef>
              <a:buNone/>
            </a:pPr>
            <a:r>
              <a:rPr lang="zh-CN" altLang="en-US" sz="1800" dirty="0">
                <a:solidFill>
                  <a:schemeClr val="bg1"/>
                </a:solidFill>
                <a:latin typeface="微软雅黑" panose="020B0503020204020204" pitchFamily="34" charset="-122"/>
                <a:ea typeface="微软雅黑" panose="020B0503020204020204" pitchFamily="34" charset="-122"/>
              </a:rPr>
              <a:t>第一</a:t>
            </a:r>
            <a:r>
              <a:rPr lang="en-US" altLang="zh-CN" sz="1800" dirty="0" smtClean="0">
                <a:solidFill>
                  <a:schemeClr val="bg1"/>
                </a:solidFill>
                <a:latin typeface="微软雅黑" panose="020B0503020204020204" pitchFamily="34" charset="-122"/>
                <a:ea typeface="微软雅黑" panose="020B0503020204020204" pitchFamily="34" charset="-122"/>
              </a:rPr>
              <a:t>PPT</a:t>
            </a:r>
            <a:endParaRPr lang="en-US" altLang="zh-CN" sz="1800" dirty="0">
              <a:solidFill>
                <a:schemeClr val="bg1"/>
              </a:solidFill>
              <a:latin typeface="微软雅黑" panose="020B0503020204020204" pitchFamily="34" charset="-122"/>
              <a:ea typeface="微软雅黑" panose="020B0503020204020204" pitchFamily="34" charset="-122"/>
            </a:endParaRPr>
          </a:p>
        </p:txBody>
      </p:sp>
      <p:sp>
        <p:nvSpPr>
          <p:cNvPr id="14" name="矩形 56"/>
          <p:cNvSpPr/>
          <p:nvPr/>
        </p:nvSpPr>
        <p:spPr>
          <a:xfrm flipH="1">
            <a:off x="3821907" y="3171826"/>
            <a:ext cx="42863" cy="404813"/>
          </a:xfrm>
          <a:prstGeom prst="rect">
            <a:avLst/>
          </a:prstGeom>
          <a:solidFill>
            <a:schemeClr val="bg1">
              <a:alpha val="5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algn="ctr" eaLnBrk="1" hangingPunct="1">
              <a:lnSpc>
                <a:spcPct val="100000"/>
              </a:lnSpc>
              <a:spcBef>
                <a:spcPct val="0"/>
              </a:spcBef>
              <a:buNone/>
            </a:pPr>
            <a:endParaRPr lang="zh-CN" altLang="en-US" sz="1350" dirty="0">
              <a:solidFill>
                <a:srgbClr val="FFFFFF"/>
              </a:solidFill>
            </a:endParaRPr>
          </a:p>
        </p:txBody>
      </p:sp>
      <p:sp>
        <p:nvSpPr>
          <p:cNvPr id="15" name="矩形 57"/>
          <p:cNvSpPr/>
          <p:nvPr/>
        </p:nvSpPr>
        <p:spPr>
          <a:xfrm flipH="1">
            <a:off x="3758804" y="3171826"/>
            <a:ext cx="42863" cy="404813"/>
          </a:xfrm>
          <a:prstGeom prst="rect">
            <a:avLst/>
          </a:prstGeom>
          <a:solidFill>
            <a:schemeClr val="bg1">
              <a:alpha val="5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algn="ctr" eaLnBrk="1" hangingPunct="1">
              <a:lnSpc>
                <a:spcPct val="100000"/>
              </a:lnSpc>
              <a:spcBef>
                <a:spcPct val="0"/>
              </a:spcBef>
              <a:buNone/>
            </a:pPr>
            <a:endParaRPr lang="zh-CN" altLang="en-US" sz="1350" dirty="0">
              <a:solidFill>
                <a:srgbClr val="FFFFFF"/>
              </a:solidFill>
            </a:endParaRPr>
          </a:p>
        </p:txBody>
      </p:sp>
      <p:sp>
        <p:nvSpPr>
          <p:cNvPr id="16" name="矩形 58"/>
          <p:cNvSpPr/>
          <p:nvPr/>
        </p:nvSpPr>
        <p:spPr>
          <a:xfrm flipH="1">
            <a:off x="3694510" y="3171826"/>
            <a:ext cx="41672" cy="404813"/>
          </a:xfrm>
          <a:prstGeom prst="rect">
            <a:avLst/>
          </a:prstGeom>
          <a:solidFill>
            <a:schemeClr val="bg1">
              <a:alpha val="5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algn="ctr" eaLnBrk="1" hangingPunct="1">
              <a:lnSpc>
                <a:spcPct val="100000"/>
              </a:lnSpc>
              <a:spcBef>
                <a:spcPct val="0"/>
              </a:spcBef>
              <a:buNone/>
            </a:pPr>
            <a:endParaRPr lang="zh-CN" altLang="en-US" sz="1350" dirty="0">
              <a:solidFill>
                <a:srgbClr val="FFFFFF"/>
              </a:solidFill>
            </a:endParaRPr>
          </a:p>
        </p:txBody>
      </p:sp>
      <p:sp>
        <p:nvSpPr>
          <p:cNvPr id="17" name="矩形 59"/>
          <p:cNvSpPr/>
          <p:nvPr/>
        </p:nvSpPr>
        <p:spPr>
          <a:xfrm flipH="1">
            <a:off x="3625453" y="3171826"/>
            <a:ext cx="41672" cy="404813"/>
          </a:xfrm>
          <a:prstGeom prst="rect">
            <a:avLst/>
          </a:prstGeom>
          <a:solidFill>
            <a:schemeClr val="bg1">
              <a:alpha val="5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algn="ctr" eaLnBrk="1" hangingPunct="1">
              <a:lnSpc>
                <a:spcPct val="100000"/>
              </a:lnSpc>
              <a:spcBef>
                <a:spcPct val="0"/>
              </a:spcBef>
              <a:buNone/>
            </a:pPr>
            <a:endParaRPr lang="zh-CN" altLang="en-US" sz="1350" dirty="0">
              <a:solidFill>
                <a:srgbClr val="FFFFFF"/>
              </a:solidFill>
            </a:endParaRPr>
          </a:p>
        </p:txBody>
      </p:sp>
      <p:grpSp>
        <p:nvGrpSpPr>
          <p:cNvPr id="18" name="组合 64"/>
          <p:cNvGrpSpPr/>
          <p:nvPr/>
        </p:nvGrpSpPr>
        <p:grpSpPr>
          <a:xfrm flipH="1">
            <a:off x="5195889" y="3171826"/>
            <a:ext cx="240506" cy="404813"/>
            <a:chOff x="0" y="0"/>
            <a:chExt cx="319817" cy="539471"/>
          </a:xfrm>
          <a:solidFill>
            <a:schemeClr val="bg1">
              <a:alpha val="50000"/>
            </a:schemeClr>
          </a:solidFill>
        </p:grpSpPr>
        <p:sp>
          <p:nvSpPr>
            <p:cNvPr id="19" name="矩形 60"/>
            <p:cNvSpPr/>
            <p:nvPr/>
          </p:nvSpPr>
          <p:spPr>
            <a:xfrm flipH="1">
              <a:off x="263144" y="0"/>
              <a:ext cx="56673" cy="539471"/>
            </a:xfrm>
            <a:prstGeom prst="rect">
              <a:avLst/>
            </a:prstGeom>
            <a:grp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algn="ctr" eaLnBrk="1" hangingPunct="1">
                <a:lnSpc>
                  <a:spcPct val="100000"/>
                </a:lnSpc>
                <a:spcBef>
                  <a:spcPct val="0"/>
                </a:spcBef>
                <a:buNone/>
              </a:pPr>
              <a:endParaRPr lang="zh-CN" altLang="en-US" sz="1350" dirty="0">
                <a:solidFill>
                  <a:srgbClr val="FFFFFF"/>
                </a:solidFill>
              </a:endParaRPr>
            </a:p>
          </p:txBody>
        </p:sp>
        <p:sp>
          <p:nvSpPr>
            <p:cNvPr id="20" name="矩形 61"/>
            <p:cNvSpPr/>
            <p:nvPr/>
          </p:nvSpPr>
          <p:spPr>
            <a:xfrm flipH="1">
              <a:off x="178373" y="0"/>
              <a:ext cx="56673" cy="539471"/>
            </a:xfrm>
            <a:prstGeom prst="rect">
              <a:avLst/>
            </a:prstGeom>
            <a:grp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algn="ctr" eaLnBrk="1" hangingPunct="1">
                <a:lnSpc>
                  <a:spcPct val="100000"/>
                </a:lnSpc>
                <a:spcBef>
                  <a:spcPct val="0"/>
                </a:spcBef>
                <a:buNone/>
              </a:pPr>
              <a:endParaRPr lang="zh-CN" altLang="en-US" sz="1350" dirty="0">
                <a:solidFill>
                  <a:srgbClr val="FFFFFF"/>
                </a:solidFill>
              </a:endParaRPr>
            </a:p>
          </p:txBody>
        </p:sp>
        <p:sp>
          <p:nvSpPr>
            <p:cNvPr id="21" name="矩形 62"/>
            <p:cNvSpPr/>
            <p:nvPr/>
          </p:nvSpPr>
          <p:spPr>
            <a:xfrm flipH="1">
              <a:off x="92387" y="0"/>
              <a:ext cx="56673" cy="539471"/>
            </a:xfrm>
            <a:prstGeom prst="rect">
              <a:avLst/>
            </a:prstGeom>
            <a:grp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algn="ctr" eaLnBrk="1" hangingPunct="1">
                <a:lnSpc>
                  <a:spcPct val="100000"/>
                </a:lnSpc>
                <a:spcBef>
                  <a:spcPct val="0"/>
                </a:spcBef>
                <a:buNone/>
              </a:pPr>
              <a:endParaRPr lang="zh-CN" altLang="en-US" sz="1350" dirty="0">
                <a:solidFill>
                  <a:srgbClr val="FFFFFF"/>
                </a:solidFill>
              </a:endParaRPr>
            </a:p>
          </p:txBody>
        </p:sp>
        <p:sp>
          <p:nvSpPr>
            <p:cNvPr id="22" name="矩形 63"/>
            <p:cNvSpPr/>
            <p:nvPr/>
          </p:nvSpPr>
          <p:spPr>
            <a:xfrm flipH="1">
              <a:off x="0" y="0"/>
              <a:ext cx="56673" cy="539471"/>
            </a:xfrm>
            <a:prstGeom prst="rect">
              <a:avLst/>
            </a:prstGeom>
            <a:grp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algn="ctr" eaLnBrk="1" hangingPunct="1">
                <a:lnSpc>
                  <a:spcPct val="100000"/>
                </a:lnSpc>
                <a:spcBef>
                  <a:spcPct val="0"/>
                </a:spcBef>
                <a:buNone/>
              </a:pPr>
              <a:endParaRPr lang="zh-CN" altLang="en-US" sz="1350" dirty="0">
                <a:solidFill>
                  <a:srgbClr val="FFFFFF"/>
                </a:solidFill>
              </a:endParaRPr>
            </a:p>
          </p:txBody>
        </p:sp>
      </p:grpSp>
      <p:sp>
        <p:nvSpPr>
          <p:cNvPr id="23" name="文本框 92"/>
          <p:cNvSpPr txBox="1"/>
          <p:nvPr/>
        </p:nvSpPr>
        <p:spPr>
          <a:xfrm>
            <a:off x="2797641" y="2367126"/>
            <a:ext cx="3846909" cy="58477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eaLnBrk="1" hangingPunct="1">
              <a:lnSpc>
                <a:spcPct val="100000"/>
              </a:lnSpc>
              <a:spcBef>
                <a:spcPct val="0"/>
              </a:spcBef>
              <a:buNone/>
            </a:pPr>
            <a:r>
              <a:rPr lang="zh-CN" altLang="zh-CN" sz="3200" dirty="0">
                <a:solidFill>
                  <a:srgbClr val="FFFFFF"/>
                </a:solidFill>
                <a:latin typeface="微软雅黑" panose="020B0503020204020204" pitchFamily="34" charset="-122"/>
                <a:ea typeface="微软雅黑" panose="020B0503020204020204" pitchFamily="34" charset="-122"/>
              </a:rPr>
              <a:t>此处添加副标题</a:t>
            </a:r>
          </a:p>
        </p:txBody>
      </p:sp>
      <p:sp>
        <p:nvSpPr>
          <p:cNvPr id="25" name="文本框 24"/>
          <p:cNvSpPr txBox="1"/>
          <p:nvPr/>
        </p:nvSpPr>
        <p:spPr>
          <a:xfrm>
            <a:off x="1822231" y="1505100"/>
            <a:ext cx="6125769" cy="707886"/>
          </a:xfrm>
          <a:prstGeom prst="rect">
            <a:avLst/>
          </a:prstGeom>
          <a:noFill/>
        </p:spPr>
        <p:txBody>
          <a:bodyPr wrap="square" rtlCol="0">
            <a:spAutoFit/>
          </a:bodyPr>
          <a:lstStyle/>
          <a:p>
            <a:r>
              <a:rPr lang="en-US" altLang="zh-CN" sz="4000" dirty="0" smtClean="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201X</a:t>
            </a:r>
            <a:r>
              <a:rPr lang="zh-CN" altLang="en-US" sz="4000" dirty="0" smtClean="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朦</a:t>
            </a:r>
            <a:r>
              <a:rPr lang="zh-CN" altLang="en-US" sz="4000" dirty="0" smtClean="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胧</a:t>
            </a:r>
            <a:r>
              <a:rPr lang="en-US" altLang="zh-CN" sz="4000" dirty="0" smtClean="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IOS</a:t>
            </a:r>
            <a:r>
              <a:rPr lang="zh-CN" altLang="en-US" sz="4000" dirty="0" smtClean="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商务模版</a:t>
            </a:r>
            <a:endParaRPr lang="zh-CN" altLang="en-US" sz="4000" dirty="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endParaRPr>
          </a:p>
        </p:txBody>
      </p:sp>
    </p:spTree>
    <p:extLst>
      <p:ext uri="{BB962C8B-B14F-4D97-AF65-F5344CB8AC3E}">
        <p14:creationId xmlns:p14="http://schemas.microsoft.com/office/powerpoint/2010/main" val="598678452"/>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2"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38" presetClass="entr" presetSubtype="0" accel="50000" fill="hold" grpId="0" nodeType="clickEffect">
                                  <p:stCondLst>
                                    <p:cond delay="0"/>
                                  </p:stCondLst>
                                  <p:iterate type="lt">
                                    <p:tmPct val="50000"/>
                                  </p:iterate>
                                  <p:childTnLst>
                                    <p:set>
                                      <p:cBhvr>
                                        <p:cTn id="14" dur="1" fill="hold">
                                          <p:stCondLst>
                                            <p:cond delay="0"/>
                                          </p:stCondLst>
                                        </p:cTn>
                                        <p:tgtEl>
                                          <p:spTgt spid="25"/>
                                        </p:tgtEl>
                                        <p:attrNameLst>
                                          <p:attrName>style.visibility</p:attrName>
                                        </p:attrNameLst>
                                      </p:cBhvr>
                                      <p:to>
                                        <p:strVal val="visible"/>
                                      </p:to>
                                    </p:set>
                                    <p:set>
                                      <p:cBhvr>
                                        <p:cTn id="15" dur="455" fill="hold">
                                          <p:stCondLst>
                                            <p:cond delay="0"/>
                                          </p:stCondLst>
                                        </p:cTn>
                                        <p:tgtEl>
                                          <p:spTgt spid="25"/>
                                        </p:tgtEl>
                                        <p:attrNameLst>
                                          <p:attrName>style.rotation</p:attrName>
                                        </p:attrNameLst>
                                      </p:cBhvr>
                                      <p:to>
                                        <p:strVal val="-45.0"/>
                                      </p:to>
                                    </p:set>
                                    <p:anim calcmode="lin" valueType="num">
                                      <p:cBhvr>
                                        <p:cTn id="16" dur="455" fill="hold">
                                          <p:stCondLst>
                                            <p:cond delay="455"/>
                                          </p:stCondLst>
                                        </p:cTn>
                                        <p:tgtEl>
                                          <p:spTgt spid="25"/>
                                        </p:tgtEl>
                                        <p:attrNameLst>
                                          <p:attrName>style.rotation</p:attrName>
                                        </p:attrNameLst>
                                      </p:cBhvr>
                                      <p:tavLst>
                                        <p:tav tm="0">
                                          <p:val>
                                            <p:fltVal val="-45"/>
                                          </p:val>
                                        </p:tav>
                                        <p:tav tm="69900">
                                          <p:val>
                                            <p:fltVal val="45"/>
                                          </p:val>
                                        </p:tav>
                                        <p:tav tm="100000">
                                          <p:val>
                                            <p:fltVal val="0"/>
                                          </p:val>
                                        </p:tav>
                                      </p:tavLst>
                                    </p:anim>
                                    <p:anim calcmode="lin" valueType="num">
                                      <p:cBhvr>
                                        <p:cTn id="17" dur="455" fill="hold">
                                          <p:stCondLst>
                                            <p:cond delay="0"/>
                                          </p:stCondLst>
                                        </p:cTn>
                                        <p:tgtEl>
                                          <p:spTgt spid="25"/>
                                        </p:tgtEl>
                                        <p:attrNameLst>
                                          <p:attrName>ppt_y</p:attrName>
                                        </p:attrNameLst>
                                      </p:cBhvr>
                                      <p:tavLst>
                                        <p:tav tm="0">
                                          <p:val>
                                            <p:strVal val="#ppt_y-1"/>
                                          </p:val>
                                        </p:tav>
                                        <p:tav tm="100000">
                                          <p:val>
                                            <p:strVal val="#ppt_y-(0.354*#ppt_w-0.172*#ppt_h)"/>
                                          </p:val>
                                        </p:tav>
                                      </p:tavLst>
                                    </p:anim>
                                    <p:anim calcmode="lin" valueType="num">
                                      <p:cBhvr>
                                        <p:cTn id="18" dur="156" decel="50000" autoRev="1" fill="hold">
                                          <p:stCondLst>
                                            <p:cond delay="455"/>
                                          </p:stCondLst>
                                        </p:cTn>
                                        <p:tgtEl>
                                          <p:spTgt spid="25"/>
                                        </p:tgtEl>
                                        <p:attrNameLst>
                                          <p:attrName>ppt_y</p:attrName>
                                        </p:attrNameLst>
                                      </p:cBhvr>
                                      <p:tavLst>
                                        <p:tav tm="0">
                                          <p:val>
                                            <p:strVal val="#ppt_y-(0.354*#ppt_w-0.172*#ppt_h)"/>
                                          </p:val>
                                        </p:tav>
                                        <p:tav tm="100000">
                                          <p:val>
                                            <p:strVal val="#ppt_y-(0.354*#ppt_w-0.172*#ppt_h)-#ppt_h/2"/>
                                          </p:val>
                                        </p:tav>
                                      </p:tavLst>
                                    </p:anim>
                                    <p:anim calcmode="lin" valueType="num">
                                      <p:cBhvr>
                                        <p:cTn id="19" dur="136" fill="hold">
                                          <p:stCondLst>
                                            <p:cond delay="864"/>
                                          </p:stCondLst>
                                        </p:cTn>
                                        <p:tgtEl>
                                          <p:spTgt spid="25"/>
                                        </p:tgtEl>
                                        <p:attrNameLst>
                                          <p:attrName>ppt_y</p:attrName>
                                        </p:attrNameLst>
                                      </p:cBhvr>
                                      <p:tavLst>
                                        <p:tav tm="0">
                                          <p:val>
                                            <p:strVal val="#ppt_y-(0.354*#ppt_w-0.172*#ppt_h)"/>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3"/>
                                        </p:tgtEl>
                                        <p:attrNameLst>
                                          <p:attrName>ppt_y</p:attrName>
                                        </p:attrNameLst>
                                      </p:cBhvr>
                                      <p:tavLst>
                                        <p:tav tm="0">
                                          <p:val>
                                            <p:strVal val="#ppt_y"/>
                                          </p:val>
                                        </p:tav>
                                        <p:tav tm="100000">
                                          <p:val>
                                            <p:strVal val="#ppt_y"/>
                                          </p:val>
                                        </p:tav>
                                      </p:tavLst>
                                    </p:anim>
                                    <p:anim calcmode="lin" valueType="num">
                                      <p:cBhvr>
                                        <p:cTn id="26"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3"/>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barn(inVertical)">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000"/>
                                        <p:tgtEl>
                                          <p:spTgt spid="14"/>
                                        </p:tgtEl>
                                      </p:cBhvr>
                                    </p:animEffect>
                                    <p:anim calcmode="lin" valueType="num">
                                      <p:cBhvr>
                                        <p:cTn id="49" dur="1000" fill="hold"/>
                                        <p:tgtEl>
                                          <p:spTgt spid="14"/>
                                        </p:tgtEl>
                                        <p:attrNameLst>
                                          <p:attrName>ppt_x</p:attrName>
                                        </p:attrNameLst>
                                      </p:cBhvr>
                                      <p:tavLst>
                                        <p:tav tm="0">
                                          <p:val>
                                            <p:strVal val="#ppt_x"/>
                                          </p:val>
                                        </p:tav>
                                        <p:tav tm="100000">
                                          <p:val>
                                            <p:strVal val="#ppt_x"/>
                                          </p:val>
                                        </p:tav>
                                      </p:tavLst>
                                    </p:anim>
                                    <p:anim calcmode="lin" valueType="num">
                                      <p:cBhvr>
                                        <p:cTn id="50" dur="1000" fill="hold"/>
                                        <p:tgtEl>
                                          <p:spTgt spid="14"/>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1000"/>
                                        <p:tgtEl>
                                          <p:spTgt spid="16"/>
                                        </p:tgtEl>
                                      </p:cBhvr>
                                    </p:animEffect>
                                    <p:anim calcmode="lin" valueType="num">
                                      <p:cBhvr>
                                        <p:cTn id="59" dur="1000" fill="hold"/>
                                        <p:tgtEl>
                                          <p:spTgt spid="16"/>
                                        </p:tgtEl>
                                        <p:attrNameLst>
                                          <p:attrName>ppt_x</p:attrName>
                                        </p:attrNameLst>
                                      </p:cBhvr>
                                      <p:tavLst>
                                        <p:tav tm="0">
                                          <p:val>
                                            <p:strVal val="#ppt_x"/>
                                          </p:val>
                                        </p:tav>
                                        <p:tav tm="100000">
                                          <p:val>
                                            <p:strVal val="#ppt_x"/>
                                          </p:val>
                                        </p:tav>
                                      </p:tavLst>
                                    </p:anim>
                                    <p:anim calcmode="lin" valueType="num">
                                      <p:cBhvr>
                                        <p:cTn id="60" dur="1000" fill="hold"/>
                                        <p:tgtEl>
                                          <p:spTgt spid="16"/>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1000"/>
                                        <p:tgtEl>
                                          <p:spTgt spid="17"/>
                                        </p:tgtEl>
                                      </p:cBhvr>
                                    </p:animEffect>
                                    <p:anim calcmode="lin" valueType="num">
                                      <p:cBhvr>
                                        <p:cTn id="64" dur="1000" fill="hold"/>
                                        <p:tgtEl>
                                          <p:spTgt spid="17"/>
                                        </p:tgtEl>
                                        <p:attrNameLst>
                                          <p:attrName>ppt_x</p:attrName>
                                        </p:attrNameLst>
                                      </p:cBhvr>
                                      <p:tavLst>
                                        <p:tav tm="0">
                                          <p:val>
                                            <p:strVal val="#ppt_x"/>
                                          </p:val>
                                        </p:tav>
                                        <p:tav tm="100000">
                                          <p:val>
                                            <p:strVal val="#ppt_x"/>
                                          </p:val>
                                        </p:tav>
                                      </p:tavLst>
                                    </p:anim>
                                    <p:anim calcmode="lin" valueType="num">
                                      <p:cBhvr>
                                        <p:cTn id="65" dur="1000" fill="hold"/>
                                        <p:tgtEl>
                                          <p:spTgt spid="17"/>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animBg="1"/>
      <p:bldP spid="15" grpId="0" animBg="1"/>
      <p:bldP spid="16" grpId="0" animBg="1"/>
      <p:bldP spid="17" grpId="0" animBg="1"/>
      <p:bldP spid="23" grpId="0"/>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1996419" y="3699553"/>
            <a:ext cx="2428843" cy="366001"/>
          </a:xfrm>
          <a:prstGeom prst="rect">
            <a:avLst/>
          </a:prstGeom>
          <a:noFill/>
          <a:ln w="9525">
            <a:miter lim="800000"/>
            <a:headEnd/>
            <a:tailEnd/>
          </a:ln>
          <a:effectLst/>
        </p:spPr>
      </p:pic>
      <p:pic>
        <p:nvPicPr>
          <p:cNvPr id="9"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4323142" y="3699553"/>
            <a:ext cx="2428843" cy="366001"/>
          </a:xfrm>
          <a:prstGeom prst="rect">
            <a:avLst/>
          </a:prstGeom>
          <a:noFill/>
          <a:ln w="9525">
            <a:miter lim="800000"/>
            <a:headEnd/>
            <a:tailEnd/>
          </a:ln>
          <a:effectLst/>
        </p:spPr>
      </p:pic>
      <p:sp>
        <p:nvSpPr>
          <p:cNvPr id="10" name="_color1"/>
          <p:cNvSpPr>
            <a:spLocks/>
          </p:cNvSpPr>
          <p:nvPr/>
        </p:nvSpPr>
        <p:spPr bwMode="gray">
          <a:xfrm>
            <a:off x="2332263" y="3104075"/>
            <a:ext cx="996570" cy="651691"/>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1" name="_color1"/>
          <p:cNvSpPr>
            <a:spLocks/>
          </p:cNvSpPr>
          <p:nvPr/>
        </p:nvSpPr>
        <p:spPr bwMode="gray">
          <a:xfrm>
            <a:off x="2322070" y="1394518"/>
            <a:ext cx="952764" cy="644024"/>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2" name="_color1"/>
          <p:cNvSpPr>
            <a:spLocks/>
          </p:cNvSpPr>
          <p:nvPr/>
        </p:nvSpPr>
        <p:spPr bwMode="gray">
          <a:xfrm>
            <a:off x="3289916" y="1395528"/>
            <a:ext cx="995475" cy="653883"/>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3" name="_color1"/>
          <p:cNvSpPr>
            <a:spLocks/>
          </p:cNvSpPr>
          <p:nvPr/>
        </p:nvSpPr>
        <p:spPr bwMode="gray">
          <a:xfrm>
            <a:off x="2131319" y="2024465"/>
            <a:ext cx="315398" cy="1099662"/>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4" name="_color1"/>
          <p:cNvSpPr>
            <a:spLocks/>
          </p:cNvSpPr>
          <p:nvPr/>
        </p:nvSpPr>
        <p:spPr bwMode="gray">
          <a:xfrm>
            <a:off x="3405333" y="3111740"/>
            <a:ext cx="949480" cy="644024"/>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5" name="_color1"/>
          <p:cNvSpPr>
            <a:spLocks/>
          </p:cNvSpPr>
          <p:nvPr/>
        </p:nvSpPr>
        <p:spPr bwMode="gray">
          <a:xfrm>
            <a:off x="4541862" y="1395304"/>
            <a:ext cx="995474" cy="651691"/>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6" name="_color1"/>
          <p:cNvSpPr>
            <a:spLocks/>
          </p:cNvSpPr>
          <p:nvPr/>
        </p:nvSpPr>
        <p:spPr bwMode="gray">
          <a:xfrm>
            <a:off x="5596790" y="1394515"/>
            <a:ext cx="952765" cy="644025"/>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7" name="_color1"/>
          <p:cNvSpPr>
            <a:spLocks/>
          </p:cNvSpPr>
          <p:nvPr/>
        </p:nvSpPr>
        <p:spPr bwMode="gray">
          <a:xfrm>
            <a:off x="4544275" y="3111740"/>
            <a:ext cx="954955" cy="644024"/>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8" name="_color1"/>
          <p:cNvSpPr>
            <a:spLocks/>
          </p:cNvSpPr>
          <p:nvPr/>
        </p:nvSpPr>
        <p:spPr bwMode="gray">
          <a:xfrm>
            <a:off x="5542790" y="3104075"/>
            <a:ext cx="993285" cy="651691"/>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9" name="_color1"/>
          <p:cNvSpPr>
            <a:spLocks/>
          </p:cNvSpPr>
          <p:nvPr/>
        </p:nvSpPr>
        <p:spPr bwMode="gray">
          <a:xfrm>
            <a:off x="6406774" y="2027748"/>
            <a:ext cx="315398" cy="1096375"/>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0" name="_color1"/>
          <p:cNvSpPr>
            <a:spLocks/>
          </p:cNvSpPr>
          <p:nvPr/>
        </p:nvSpPr>
        <p:spPr bwMode="gray">
          <a:xfrm>
            <a:off x="4234006" y="2032694"/>
            <a:ext cx="423816" cy="1097469"/>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1" name="TextBox 64"/>
          <p:cNvSpPr txBox="1"/>
          <p:nvPr/>
        </p:nvSpPr>
        <p:spPr>
          <a:xfrm>
            <a:off x="2199750" y="2336522"/>
            <a:ext cx="1977662" cy="553996"/>
          </a:xfrm>
          <a:prstGeom prst="rect">
            <a:avLst/>
          </a:prstGeom>
          <a:noFill/>
        </p:spPr>
        <p:txBody>
          <a:bodyPr wrap="square" lIns="91438" tIns="45719" rIns="91438" bIns="45719" rtlCol="0">
            <a:spAutoFit/>
          </a:bodyPr>
          <a:lstStyle/>
          <a:p>
            <a:pPr algn="ctr" defTabSz="685674"/>
            <a:r>
              <a:rPr lang="zh-CN" altLang="en-US" sz="3000" b="1" dirty="0">
                <a:solidFill>
                  <a:schemeClr val="bg1"/>
                </a:solidFill>
                <a:latin typeface="微软雅黑" pitchFamily="34" charset="-122"/>
              </a:rPr>
              <a:t>关键字</a:t>
            </a:r>
          </a:p>
        </p:txBody>
      </p:sp>
      <p:sp>
        <p:nvSpPr>
          <p:cNvPr id="22" name="TextBox 65"/>
          <p:cNvSpPr txBox="1"/>
          <p:nvPr/>
        </p:nvSpPr>
        <p:spPr>
          <a:xfrm>
            <a:off x="4516810" y="2292215"/>
            <a:ext cx="1978812" cy="553996"/>
          </a:xfrm>
          <a:prstGeom prst="rect">
            <a:avLst/>
          </a:prstGeom>
          <a:noFill/>
        </p:spPr>
        <p:txBody>
          <a:bodyPr wrap="square" lIns="91438" tIns="45719" rIns="91438" bIns="45719" rtlCol="0">
            <a:spAutoFit/>
          </a:bodyPr>
          <a:lstStyle/>
          <a:p>
            <a:pPr algn="ctr" defTabSz="685674"/>
            <a:r>
              <a:rPr lang="zh-CN" altLang="en-US" sz="3000" b="1" dirty="0">
                <a:solidFill>
                  <a:schemeClr val="bg1"/>
                </a:solidFill>
                <a:latin typeface="微软雅黑" pitchFamily="34" charset="-122"/>
              </a:rPr>
              <a:t>关键字</a:t>
            </a:r>
          </a:p>
        </p:txBody>
      </p:sp>
      <p:sp>
        <p:nvSpPr>
          <p:cNvPr id="23" name="Text Box 40"/>
          <p:cNvSpPr txBox="1">
            <a:spLocks noChangeArrowheads="1"/>
          </p:cNvSpPr>
          <p:nvPr/>
        </p:nvSpPr>
        <p:spPr bwMode="gray">
          <a:xfrm>
            <a:off x="688563" y="3974684"/>
            <a:ext cx="2748268" cy="480129"/>
          </a:xfrm>
          <a:prstGeom prst="rect">
            <a:avLst/>
          </a:prstGeom>
          <a:noFill/>
          <a:ln w="9525">
            <a:noFill/>
            <a:miter lim="800000"/>
            <a:headEnd/>
            <a:tailEnd/>
          </a:ln>
        </p:spPr>
        <p:txBody>
          <a:bodyPr wrap="square" lIns="91438" tIns="45719" rIns="91438" bIns="45719">
            <a:spAutoFit/>
          </a:bodyPr>
          <a:lstStyle/>
          <a:p>
            <a:pP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a:p>
            <a:pP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p:txBody>
      </p:sp>
      <p:sp>
        <p:nvSpPr>
          <p:cNvPr id="24" name="Rectangle 11"/>
          <p:cNvSpPr>
            <a:spLocks noChangeArrowheads="1"/>
          </p:cNvSpPr>
          <p:nvPr/>
        </p:nvSpPr>
        <p:spPr bwMode="gray">
          <a:xfrm>
            <a:off x="762583" y="3610997"/>
            <a:ext cx="2268175" cy="325506"/>
          </a:xfrm>
          <a:prstGeom prst="rect">
            <a:avLst/>
          </a:prstGeom>
          <a:noFill/>
          <a:ln>
            <a:noFill/>
          </a:ln>
          <a:extLst/>
        </p:spPr>
        <p:txBody>
          <a:bodyPr lIns="0" tIns="0" rIns="0" bIns="0" anchor="ctr"/>
          <a:lstStyle/>
          <a:p>
            <a:pPr defTabSz="685674">
              <a:lnSpc>
                <a:spcPct val="120000"/>
              </a:lnSpc>
              <a:defRPr/>
            </a:pPr>
            <a:r>
              <a:rPr lang="zh-CN" altLang="en-US" sz="1350" b="1" kern="0" dirty="0">
                <a:solidFill>
                  <a:schemeClr val="bg1"/>
                </a:solidFill>
                <a:latin typeface="微软雅黑" panose="020B0503020204020204" pitchFamily="34" charset="-122"/>
                <a:ea typeface="微软雅黑" panose="020B0503020204020204" pitchFamily="34" charset="-122"/>
              </a:rPr>
              <a:t>输入小标题</a:t>
            </a:r>
          </a:p>
        </p:txBody>
      </p:sp>
      <p:sp>
        <p:nvSpPr>
          <p:cNvPr id="25" name="Text Box 40"/>
          <p:cNvSpPr txBox="1">
            <a:spLocks noChangeArrowheads="1"/>
          </p:cNvSpPr>
          <p:nvPr/>
        </p:nvSpPr>
        <p:spPr bwMode="gray">
          <a:xfrm>
            <a:off x="5621118" y="896426"/>
            <a:ext cx="2729619" cy="480129"/>
          </a:xfrm>
          <a:prstGeom prst="rect">
            <a:avLst/>
          </a:prstGeom>
          <a:noFill/>
          <a:ln w="9525">
            <a:noFill/>
            <a:miter lim="800000"/>
            <a:headEnd/>
            <a:tailEnd/>
          </a:ln>
        </p:spPr>
        <p:txBody>
          <a:bodyPr wrap="square" lIns="91438" tIns="45719" rIns="91438" bIns="45719">
            <a:spAutoFit/>
          </a:bodyPr>
          <a:lstStyle/>
          <a:p>
            <a:pPr algn="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a:p>
            <a:pPr algn="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p:txBody>
      </p:sp>
      <p:sp>
        <p:nvSpPr>
          <p:cNvPr id="26" name="Rectangle 11"/>
          <p:cNvSpPr>
            <a:spLocks noChangeArrowheads="1"/>
          </p:cNvSpPr>
          <p:nvPr/>
        </p:nvSpPr>
        <p:spPr bwMode="gray">
          <a:xfrm>
            <a:off x="5974783" y="1348193"/>
            <a:ext cx="2268175" cy="325506"/>
          </a:xfrm>
          <a:prstGeom prst="rect">
            <a:avLst/>
          </a:prstGeom>
          <a:noFill/>
          <a:ln>
            <a:noFill/>
          </a:ln>
          <a:extLst/>
        </p:spPr>
        <p:txBody>
          <a:bodyPr lIns="0" tIns="0" rIns="0" bIns="0" anchor="ctr"/>
          <a:lstStyle/>
          <a:p>
            <a:pPr algn="r" defTabSz="685674">
              <a:lnSpc>
                <a:spcPct val="120000"/>
              </a:lnSpc>
              <a:defRPr/>
            </a:pPr>
            <a:r>
              <a:rPr lang="zh-CN" altLang="en-US" sz="1350" b="1" kern="0" dirty="0">
                <a:solidFill>
                  <a:schemeClr val="bg1"/>
                </a:solidFill>
                <a:latin typeface="微软雅黑" panose="020B0503020204020204" pitchFamily="34" charset="-122"/>
                <a:ea typeface="微软雅黑" panose="020B0503020204020204" pitchFamily="34" charset="-122"/>
              </a:rPr>
              <a:t>输入小标题</a:t>
            </a:r>
          </a:p>
        </p:txBody>
      </p:sp>
      <p:grpSp>
        <p:nvGrpSpPr>
          <p:cNvPr id="31" name="组合 30"/>
          <p:cNvGrpSpPr/>
          <p:nvPr/>
        </p:nvGrpSpPr>
        <p:grpSpPr>
          <a:xfrm>
            <a:off x="57150" y="63020"/>
            <a:ext cx="1662226" cy="538969"/>
            <a:chOff x="937933" y="1921877"/>
            <a:chExt cx="9099588" cy="2950504"/>
          </a:xfrm>
        </p:grpSpPr>
        <p:sp>
          <p:nvSpPr>
            <p:cNvPr id="32" name="文本框 31"/>
            <p:cNvSpPr txBox="1"/>
            <p:nvPr/>
          </p:nvSpPr>
          <p:spPr>
            <a:xfrm>
              <a:off x="2708323" y="3103263"/>
              <a:ext cx="7329198" cy="1769118"/>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cxnSp>
          <p:nvCxnSpPr>
            <p:cNvPr id="33" name="直接连接符 32"/>
            <p:cNvCxnSpPr/>
            <p:nvPr/>
          </p:nvCxnSpPr>
          <p:spPr>
            <a:xfrm flipV="1">
              <a:off x="937933" y="2505634"/>
              <a:ext cx="2738282" cy="21918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1411843" y="1921877"/>
              <a:ext cx="1825135" cy="1943393"/>
            </a:xfrm>
            <a:custGeom>
              <a:avLst/>
              <a:gdLst/>
              <a:ahLst/>
              <a:cxnLst/>
              <a:rect l="l" t="t" r="r" b="b"/>
              <a:pathLst>
                <a:path w="1825135" h="1943393">
                  <a:moveTo>
                    <a:pt x="172608" y="152740"/>
                  </a:moveTo>
                  <a:lnTo>
                    <a:pt x="172608" y="1790654"/>
                  </a:lnTo>
                  <a:lnTo>
                    <a:pt x="620892" y="1790654"/>
                  </a:lnTo>
                  <a:lnTo>
                    <a:pt x="620892" y="152740"/>
                  </a:lnTo>
                  <a:close/>
                  <a:moveTo>
                    <a:pt x="1219145" y="0"/>
                  </a:moveTo>
                  <a:lnTo>
                    <a:pt x="1687297" y="0"/>
                  </a:lnTo>
                  <a:cubicBezTo>
                    <a:pt x="1727862" y="0"/>
                    <a:pt x="1760977" y="12832"/>
                    <a:pt x="1786640" y="38495"/>
                  </a:cubicBezTo>
                  <a:cubicBezTo>
                    <a:pt x="1812304" y="64159"/>
                    <a:pt x="1825135" y="97273"/>
                    <a:pt x="1825135" y="137838"/>
                  </a:cubicBezTo>
                  <a:lnTo>
                    <a:pt x="1825135" y="550111"/>
                  </a:lnTo>
                  <a:cubicBezTo>
                    <a:pt x="1825135" y="599782"/>
                    <a:pt x="1809820" y="656490"/>
                    <a:pt x="1779189" y="720235"/>
                  </a:cubicBezTo>
                  <a:lnTo>
                    <a:pt x="1591213" y="1111626"/>
                  </a:lnTo>
                  <a:lnTo>
                    <a:pt x="1301821" y="1341849"/>
                  </a:lnTo>
                  <a:lnTo>
                    <a:pt x="1651286" y="615925"/>
                  </a:lnTo>
                  <a:lnTo>
                    <a:pt x="1651286" y="152740"/>
                  </a:lnTo>
                  <a:lnTo>
                    <a:pt x="1255156" y="152740"/>
                  </a:lnTo>
                  <a:lnTo>
                    <a:pt x="1255156" y="589848"/>
                  </a:lnTo>
                  <a:lnTo>
                    <a:pt x="1081306" y="589848"/>
                  </a:lnTo>
                  <a:lnTo>
                    <a:pt x="1081306" y="137838"/>
                  </a:lnTo>
                  <a:cubicBezTo>
                    <a:pt x="1081306" y="97273"/>
                    <a:pt x="1094138" y="64159"/>
                    <a:pt x="1119802" y="38495"/>
                  </a:cubicBezTo>
                  <a:cubicBezTo>
                    <a:pt x="1145465" y="12832"/>
                    <a:pt x="1178580" y="0"/>
                    <a:pt x="1219145" y="0"/>
                  </a:cubicBezTo>
                  <a:close/>
                  <a:moveTo>
                    <a:pt x="137838" y="0"/>
                  </a:moveTo>
                  <a:lnTo>
                    <a:pt x="653179" y="0"/>
                  </a:lnTo>
                  <a:cubicBezTo>
                    <a:pt x="693744" y="0"/>
                    <a:pt x="727272" y="12832"/>
                    <a:pt x="753763" y="38495"/>
                  </a:cubicBezTo>
                  <a:cubicBezTo>
                    <a:pt x="780255" y="64159"/>
                    <a:pt x="793501" y="97273"/>
                    <a:pt x="793501" y="137838"/>
                  </a:cubicBezTo>
                  <a:lnTo>
                    <a:pt x="793501" y="1746238"/>
                  </a:lnTo>
                  <a:lnTo>
                    <a:pt x="545676" y="1943393"/>
                  </a:lnTo>
                  <a:lnTo>
                    <a:pt x="137838" y="1943393"/>
                  </a:lnTo>
                  <a:cubicBezTo>
                    <a:pt x="97273" y="1943393"/>
                    <a:pt x="64159" y="1930561"/>
                    <a:pt x="38496" y="1904898"/>
                  </a:cubicBezTo>
                  <a:cubicBezTo>
                    <a:pt x="12832" y="1879234"/>
                    <a:pt x="0" y="1846120"/>
                    <a:pt x="0" y="1805555"/>
                  </a:cubicBezTo>
                  <a:lnTo>
                    <a:pt x="0" y="137838"/>
                  </a:lnTo>
                  <a:cubicBezTo>
                    <a:pt x="0" y="97273"/>
                    <a:pt x="12832" y="64159"/>
                    <a:pt x="38496" y="38495"/>
                  </a:cubicBezTo>
                  <a:cubicBezTo>
                    <a:pt x="64159" y="12832"/>
                    <a:pt x="97273" y="0"/>
                    <a:pt x="137838" y="0"/>
                  </a:cubicBezTo>
                  <a:close/>
                </a:path>
              </a:pathLst>
            </a:custGeom>
            <a:solidFill>
              <a:schemeClr val="bg1"/>
            </a:solidFill>
            <a:ln>
              <a:noFill/>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zh-CN" altLang="en-US" sz="15000" dirty="0">
                <a:solidFill>
                  <a:schemeClr val="bg1"/>
                </a:solidFill>
                <a:latin typeface="Agency FB" panose="020B0503020202020204" pitchFamily="34" charset="0"/>
              </a:endParaRPr>
            </a:p>
          </p:txBody>
        </p:sp>
      </p:grpSp>
    </p:spTree>
    <p:extLst>
      <p:ext uri="{BB962C8B-B14F-4D97-AF65-F5344CB8AC3E}">
        <p14:creationId xmlns:p14="http://schemas.microsoft.com/office/powerpoint/2010/main" val="418497624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100"/>
                                        <p:tgtEl>
                                          <p:spTgt spid="15"/>
                                        </p:tgtEl>
                                      </p:cBhvr>
                                    </p:animEffect>
                                  </p:childTnLst>
                                </p:cTn>
                              </p:par>
                            </p:childTnLst>
                          </p:cTn>
                        </p:par>
                        <p:par>
                          <p:cTn id="13" fill="hold">
                            <p:stCondLst>
                              <p:cond delay="600"/>
                            </p:stCondLst>
                            <p:childTnLst>
                              <p:par>
                                <p:cTn id="14" presetID="22" presetClass="entr" presetSubtype="8"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100"/>
                                        <p:tgtEl>
                                          <p:spTgt spid="16"/>
                                        </p:tgtEl>
                                      </p:cBhvr>
                                    </p:animEffect>
                                  </p:childTnLst>
                                </p:cTn>
                              </p:par>
                            </p:childTnLst>
                          </p:cTn>
                        </p:par>
                        <p:par>
                          <p:cTn id="17" fill="hold">
                            <p:stCondLst>
                              <p:cond delay="700"/>
                            </p:stCondLst>
                            <p:childTnLst>
                              <p:par>
                                <p:cTn id="18" presetID="22" presetClass="entr" presetSubtype="1"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up)">
                                      <p:cBhvr>
                                        <p:cTn id="20" dur="100"/>
                                        <p:tgtEl>
                                          <p:spTgt spid="19"/>
                                        </p:tgtEl>
                                      </p:cBhvr>
                                    </p:animEffect>
                                  </p:childTnLst>
                                </p:cTn>
                              </p:par>
                            </p:childTnLst>
                          </p:cTn>
                        </p:par>
                        <p:par>
                          <p:cTn id="21" fill="hold">
                            <p:stCondLst>
                              <p:cond delay="800"/>
                            </p:stCondLst>
                            <p:childTnLst>
                              <p:par>
                                <p:cTn id="22" presetID="22" presetClass="entr" presetSubtype="2"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right)">
                                      <p:cBhvr>
                                        <p:cTn id="24" dur="100"/>
                                        <p:tgtEl>
                                          <p:spTgt spid="18"/>
                                        </p:tgtEl>
                                      </p:cBhvr>
                                    </p:animEffect>
                                  </p:childTnLst>
                                </p:cTn>
                              </p:par>
                            </p:childTnLst>
                          </p:cTn>
                        </p:par>
                        <p:par>
                          <p:cTn id="25" fill="hold">
                            <p:stCondLst>
                              <p:cond delay="900"/>
                            </p:stCondLst>
                            <p:childTnLst>
                              <p:par>
                                <p:cTn id="26" presetID="22" presetClass="entr" presetSubtype="2"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right)">
                                      <p:cBhvr>
                                        <p:cTn id="28" dur="100"/>
                                        <p:tgtEl>
                                          <p:spTgt spid="17"/>
                                        </p:tgtEl>
                                      </p:cBhvr>
                                    </p:animEffect>
                                  </p:childTnLst>
                                </p:cTn>
                              </p:par>
                            </p:childTnLst>
                          </p:cTn>
                        </p:par>
                        <p:par>
                          <p:cTn id="29" fill="hold">
                            <p:stCondLst>
                              <p:cond delay="1000"/>
                            </p:stCondLst>
                            <p:childTnLst>
                              <p:par>
                                <p:cTn id="30" presetID="22" presetClass="entr" presetSubtype="4"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down)">
                                      <p:cBhvr>
                                        <p:cTn id="32" dur="100"/>
                                        <p:tgtEl>
                                          <p:spTgt spid="20"/>
                                        </p:tgtEl>
                                      </p:cBhvr>
                                    </p:animEffect>
                                  </p:childTnLst>
                                </p:cTn>
                              </p:par>
                            </p:childTnLst>
                          </p:cTn>
                        </p:par>
                        <p:par>
                          <p:cTn id="33" fill="hold">
                            <p:stCondLst>
                              <p:cond delay="1100"/>
                            </p:stCondLst>
                            <p:childTnLst>
                              <p:par>
                                <p:cTn id="34" presetID="22" presetClass="entr" presetSubtype="2"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right)">
                                      <p:cBhvr>
                                        <p:cTn id="36" dur="100"/>
                                        <p:tgtEl>
                                          <p:spTgt spid="12"/>
                                        </p:tgtEl>
                                      </p:cBhvr>
                                    </p:animEffect>
                                  </p:childTnLst>
                                </p:cTn>
                              </p:par>
                            </p:childTnLst>
                          </p:cTn>
                        </p:par>
                        <p:par>
                          <p:cTn id="37" fill="hold">
                            <p:stCondLst>
                              <p:cond delay="1200"/>
                            </p:stCondLst>
                            <p:childTnLst>
                              <p:par>
                                <p:cTn id="38" presetID="22" presetClass="entr" presetSubtype="2"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right)">
                                      <p:cBhvr>
                                        <p:cTn id="40" dur="100"/>
                                        <p:tgtEl>
                                          <p:spTgt spid="11"/>
                                        </p:tgtEl>
                                      </p:cBhvr>
                                    </p:animEffect>
                                  </p:childTnLst>
                                </p:cTn>
                              </p:par>
                            </p:childTnLst>
                          </p:cTn>
                        </p:par>
                        <p:par>
                          <p:cTn id="41" fill="hold">
                            <p:stCondLst>
                              <p:cond delay="1300"/>
                            </p:stCondLst>
                            <p:childTnLst>
                              <p:par>
                                <p:cTn id="42" presetID="22" presetClass="entr" presetSubtype="1"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up)">
                                      <p:cBhvr>
                                        <p:cTn id="44" dur="100"/>
                                        <p:tgtEl>
                                          <p:spTgt spid="13"/>
                                        </p:tgtEl>
                                      </p:cBhvr>
                                    </p:animEffect>
                                  </p:childTnLst>
                                </p:cTn>
                              </p:par>
                            </p:childTnLst>
                          </p:cTn>
                        </p:par>
                        <p:par>
                          <p:cTn id="45" fill="hold">
                            <p:stCondLst>
                              <p:cond delay="1400"/>
                            </p:stCondLst>
                            <p:childTnLst>
                              <p:par>
                                <p:cTn id="46" presetID="22" presetClass="entr" presetSubtype="8"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100"/>
                                        <p:tgtEl>
                                          <p:spTgt spid="10"/>
                                        </p:tgtEl>
                                      </p:cBhvr>
                                    </p:animEffect>
                                  </p:childTnLst>
                                </p:cTn>
                              </p:par>
                            </p:childTnLst>
                          </p:cTn>
                        </p:par>
                        <p:par>
                          <p:cTn id="49" fill="hold">
                            <p:stCondLst>
                              <p:cond delay="1500"/>
                            </p:stCondLst>
                            <p:childTnLst>
                              <p:par>
                                <p:cTn id="50" presetID="22" presetClass="entr" presetSubtype="8"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100"/>
                                        <p:tgtEl>
                                          <p:spTgt spid="14"/>
                                        </p:tgtEl>
                                      </p:cBhvr>
                                    </p:animEffect>
                                  </p:childTnLst>
                                </p:cTn>
                              </p:par>
                            </p:childTnLst>
                          </p:cTn>
                        </p:par>
                        <p:par>
                          <p:cTn id="53" fill="hold">
                            <p:stCondLst>
                              <p:cond delay="1600"/>
                            </p:stCondLst>
                            <p:childTnLst>
                              <p:par>
                                <p:cTn id="54" presetID="10" presetClass="entr" presetSubtype="0"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300"/>
                                        <p:tgtEl>
                                          <p:spTgt spid="8"/>
                                        </p:tgtEl>
                                      </p:cBhvr>
                                    </p:animEffect>
                                  </p:childTnLst>
                                </p:cTn>
                              </p:par>
                              <p:par>
                                <p:cTn id="57" presetID="10" presetClass="entr" presetSubtype="0" fill="hold"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300"/>
                                        <p:tgtEl>
                                          <p:spTgt spid="9"/>
                                        </p:tgtEl>
                                      </p:cBhvr>
                                    </p:animEffect>
                                  </p:childTnLst>
                                </p:cTn>
                              </p:par>
                            </p:childTnLst>
                          </p:cTn>
                        </p:par>
                        <p:par>
                          <p:cTn id="60" fill="hold">
                            <p:stCondLst>
                              <p:cond delay="1900"/>
                            </p:stCondLst>
                            <p:childTnLst>
                              <p:par>
                                <p:cTn id="61" presetID="10" presetClass="entr" presetSubtype="0"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500"/>
                                        <p:tgtEl>
                                          <p:spTgt spid="22"/>
                                        </p:tgtEl>
                                      </p:cBhvr>
                                    </p:animEffect>
                                  </p:childTnLst>
                                </p:cTn>
                              </p:par>
                            </p:childTnLst>
                          </p:cTn>
                        </p:par>
                        <p:par>
                          <p:cTn id="67" fill="hold">
                            <p:stCondLst>
                              <p:cond delay="2400"/>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24"/>
                                        </p:tgtEl>
                                        <p:attrNameLst>
                                          <p:attrName>style.visibility</p:attrName>
                                        </p:attrNameLst>
                                      </p:cBhvr>
                                      <p:to>
                                        <p:strVal val="visible"/>
                                      </p:to>
                                    </p:set>
                                    <p:anim calcmode="lin" valueType="num">
                                      <p:cBhvr>
                                        <p:cTn id="70"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24"/>
                                        </p:tgtEl>
                                        <p:attrNameLst>
                                          <p:attrName>ppt_y</p:attrName>
                                        </p:attrNameLst>
                                      </p:cBhvr>
                                      <p:tavLst>
                                        <p:tav tm="0">
                                          <p:val>
                                            <p:strVal val="#ppt_y"/>
                                          </p:val>
                                        </p:tav>
                                        <p:tav tm="100000">
                                          <p:val>
                                            <p:strVal val="#ppt_y"/>
                                          </p:val>
                                        </p:tav>
                                      </p:tavLst>
                                    </p:anim>
                                    <p:anim calcmode="lin" valueType="num">
                                      <p:cBhvr>
                                        <p:cTn id="72"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24"/>
                                        </p:tgtEl>
                                      </p:cBhvr>
                                    </p:animEffect>
                                  </p:childTnLst>
                                </p:cTn>
                              </p:par>
                            </p:childTnLst>
                          </p:cTn>
                        </p:par>
                        <p:par>
                          <p:cTn id="75" fill="hold">
                            <p:stCondLst>
                              <p:cond delay="3100"/>
                            </p:stCondLst>
                            <p:childTnLst>
                              <p:par>
                                <p:cTn id="76" presetID="42" presetClass="entr" presetSubtype="0"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750"/>
                                        <p:tgtEl>
                                          <p:spTgt spid="23"/>
                                        </p:tgtEl>
                                      </p:cBhvr>
                                    </p:animEffect>
                                    <p:anim calcmode="lin" valueType="num">
                                      <p:cBhvr>
                                        <p:cTn id="79" dur="750" fill="hold"/>
                                        <p:tgtEl>
                                          <p:spTgt spid="23"/>
                                        </p:tgtEl>
                                        <p:attrNameLst>
                                          <p:attrName>ppt_x</p:attrName>
                                        </p:attrNameLst>
                                      </p:cBhvr>
                                      <p:tavLst>
                                        <p:tav tm="0">
                                          <p:val>
                                            <p:strVal val="#ppt_x"/>
                                          </p:val>
                                        </p:tav>
                                        <p:tav tm="100000">
                                          <p:val>
                                            <p:strVal val="#ppt_x"/>
                                          </p:val>
                                        </p:tav>
                                      </p:tavLst>
                                    </p:anim>
                                    <p:anim calcmode="lin" valueType="num">
                                      <p:cBhvr>
                                        <p:cTn id="80" dur="750" fill="hold"/>
                                        <p:tgtEl>
                                          <p:spTgt spid="23"/>
                                        </p:tgtEl>
                                        <p:attrNameLst>
                                          <p:attrName>ppt_y</p:attrName>
                                        </p:attrNameLst>
                                      </p:cBhvr>
                                      <p:tavLst>
                                        <p:tav tm="0">
                                          <p:val>
                                            <p:strVal val="#ppt_y+.1"/>
                                          </p:val>
                                        </p:tav>
                                        <p:tav tm="100000">
                                          <p:val>
                                            <p:strVal val="#ppt_y"/>
                                          </p:val>
                                        </p:tav>
                                      </p:tavLst>
                                    </p:anim>
                                  </p:childTnLst>
                                </p:cTn>
                              </p:par>
                            </p:childTnLst>
                          </p:cTn>
                        </p:par>
                        <p:par>
                          <p:cTn id="81" fill="hold">
                            <p:stCondLst>
                              <p:cond delay="3850"/>
                            </p:stCondLst>
                            <p:childTnLst>
                              <p:par>
                                <p:cTn id="82" presetID="41" presetClass="entr" presetSubtype="0" fill="hold" grpId="0" nodeType="afterEffect">
                                  <p:stCondLst>
                                    <p:cond delay="0"/>
                                  </p:stCondLst>
                                  <p:iterate type="lt">
                                    <p:tmPct val="10000"/>
                                  </p:iterate>
                                  <p:childTnLst>
                                    <p:set>
                                      <p:cBhvr>
                                        <p:cTn id="83" dur="1" fill="hold">
                                          <p:stCondLst>
                                            <p:cond delay="0"/>
                                          </p:stCondLst>
                                        </p:cTn>
                                        <p:tgtEl>
                                          <p:spTgt spid="26"/>
                                        </p:tgtEl>
                                        <p:attrNameLst>
                                          <p:attrName>style.visibility</p:attrName>
                                        </p:attrNameLst>
                                      </p:cBhvr>
                                      <p:to>
                                        <p:strVal val="visible"/>
                                      </p:to>
                                    </p:set>
                                    <p:anim calcmode="lin" valueType="num">
                                      <p:cBhvr>
                                        <p:cTn id="84"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26"/>
                                        </p:tgtEl>
                                        <p:attrNameLst>
                                          <p:attrName>ppt_y</p:attrName>
                                        </p:attrNameLst>
                                      </p:cBhvr>
                                      <p:tavLst>
                                        <p:tav tm="0">
                                          <p:val>
                                            <p:strVal val="#ppt_y"/>
                                          </p:val>
                                        </p:tav>
                                        <p:tav tm="100000">
                                          <p:val>
                                            <p:strVal val="#ppt_y"/>
                                          </p:val>
                                        </p:tav>
                                      </p:tavLst>
                                    </p:anim>
                                    <p:anim calcmode="lin" valueType="num">
                                      <p:cBhvr>
                                        <p:cTn id="86"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26"/>
                                        </p:tgtEl>
                                      </p:cBhvr>
                                    </p:animEffect>
                                  </p:childTnLst>
                                </p:cTn>
                              </p:par>
                            </p:childTnLst>
                          </p:cTn>
                        </p:par>
                        <p:par>
                          <p:cTn id="89" fill="hold">
                            <p:stCondLst>
                              <p:cond delay="4550"/>
                            </p:stCondLst>
                            <p:childTnLst>
                              <p:par>
                                <p:cTn id="90" presetID="42" presetClass="entr" presetSubtype="0" fill="hold" grpId="0" nodeType="after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fade">
                                      <p:cBhvr>
                                        <p:cTn id="92" dur="750"/>
                                        <p:tgtEl>
                                          <p:spTgt spid="25"/>
                                        </p:tgtEl>
                                      </p:cBhvr>
                                    </p:animEffect>
                                    <p:anim calcmode="lin" valueType="num">
                                      <p:cBhvr>
                                        <p:cTn id="93" dur="750" fill="hold"/>
                                        <p:tgtEl>
                                          <p:spTgt spid="25"/>
                                        </p:tgtEl>
                                        <p:attrNameLst>
                                          <p:attrName>ppt_x</p:attrName>
                                        </p:attrNameLst>
                                      </p:cBhvr>
                                      <p:tavLst>
                                        <p:tav tm="0">
                                          <p:val>
                                            <p:strVal val="#ppt_x"/>
                                          </p:val>
                                        </p:tav>
                                        <p:tav tm="100000">
                                          <p:val>
                                            <p:strVal val="#ppt_x"/>
                                          </p:val>
                                        </p:tav>
                                      </p:tavLst>
                                    </p:anim>
                                    <p:anim calcmode="lin" valueType="num">
                                      <p:cBhvr>
                                        <p:cTn id="94" dur="75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p:bldP spid="22" grpId="0"/>
      <p:bldP spid="23" grpId="0"/>
      <p:bldP spid="24" grpId="0"/>
      <p:bldP spid="25" grpId="0"/>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1453154" y="2652759"/>
            <a:ext cx="6237693"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249742" y="1761660"/>
            <a:ext cx="457080" cy="972108"/>
            <a:chOff x="2998862" y="2348880"/>
            <a:chExt cx="609440" cy="1296144"/>
          </a:xfrm>
          <a:solidFill>
            <a:schemeClr val="bg1"/>
          </a:solidFill>
        </p:grpSpPr>
        <p:sp>
          <p:nvSpPr>
            <p:cNvPr id="10" name="椭圆 9"/>
            <p:cNvSpPr/>
            <p:nvPr/>
          </p:nvSpPr>
          <p:spPr>
            <a:xfrm>
              <a:off x="2998862"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任意多边形 10"/>
            <p:cNvSpPr/>
            <p:nvPr/>
          </p:nvSpPr>
          <p:spPr>
            <a:xfrm>
              <a:off x="3103899"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12" name="组合 11"/>
          <p:cNvGrpSpPr/>
          <p:nvPr/>
        </p:nvGrpSpPr>
        <p:grpSpPr>
          <a:xfrm>
            <a:off x="2789802" y="2571750"/>
            <a:ext cx="456758" cy="967973"/>
            <a:chOff x="3718942" y="3429000"/>
            <a:chExt cx="609010" cy="1290630"/>
          </a:xfrm>
          <a:solidFill>
            <a:schemeClr val="bg1"/>
          </a:solidFill>
        </p:grpSpPr>
        <p:sp>
          <p:nvSpPr>
            <p:cNvPr id="13" name="椭圆 12"/>
            <p:cNvSpPr/>
            <p:nvPr/>
          </p:nvSpPr>
          <p:spPr>
            <a:xfrm>
              <a:off x="3718942"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任意多边形 13"/>
            <p:cNvSpPr/>
            <p:nvPr/>
          </p:nvSpPr>
          <p:spPr>
            <a:xfrm flipV="1">
              <a:off x="3823549"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15" name="组合 14"/>
          <p:cNvGrpSpPr/>
          <p:nvPr/>
        </p:nvGrpSpPr>
        <p:grpSpPr>
          <a:xfrm>
            <a:off x="3707904" y="1761660"/>
            <a:ext cx="468224" cy="972108"/>
            <a:chOff x="4943078" y="2348880"/>
            <a:chExt cx="624298" cy="1296144"/>
          </a:xfrm>
          <a:solidFill>
            <a:schemeClr val="bg1"/>
          </a:solidFill>
        </p:grpSpPr>
        <p:sp>
          <p:nvSpPr>
            <p:cNvPr id="16" name="椭圆 15"/>
            <p:cNvSpPr/>
            <p:nvPr/>
          </p:nvSpPr>
          <p:spPr>
            <a:xfrm>
              <a:off x="4943078"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任意多边形 16"/>
            <p:cNvSpPr/>
            <p:nvPr/>
          </p:nvSpPr>
          <p:spPr>
            <a:xfrm>
              <a:off x="5062973"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18" name="组合 17"/>
          <p:cNvGrpSpPr/>
          <p:nvPr/>
        </p:nvGrpSpPr>
        <p:grpSpPr>
          <a:xfrm>
            <a:off x="4490991" y="2571750"/>
            <a:ext cx="468224" cy="967973"/>
            <a:chOff x="5987194" y="3429000"/>
            <a:chExt cx="624298" cy="1290630"/>
          </a:xfrm>
          <a:solidFill>
            <a:schemeClr val="bg1"/>
          </a:solidFill>
        </p:grpSpPr>
        <p:sp>
          <p:nvSpPr>
            <p:cNvPr id="19" name="椭圆 18"/>
            <p:cNvSpPr/>
            <p:nvPr/>
          </p:nvSpPr>
          <p:spPr>
            <a:xfrm>
              <a:off x="5987194"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任意多边形 19"/>
            <p:cNvSpPr/>
            <p:nvPr/>
          </p:nvSpPr>
          <p:spPr>
            <a:xfrm flipV="1">
              <a:off x="6107089"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21" name="组合 20"/>
          <p:cNvGrpSpPr/>
          <p:nvPr/>
        </p:nvGrpSpPr>
        <p:grpSpPr>
          <a:xfrm>
            <a:off x="6354198" y="2571750"/>
            <a:ext cx="468224" cy="967973"/>
            <a:chOff x="8471470" y="3429000"/>
            <a:chExt cx="624298" cy="1290630"/>
          </a:xfrm>
          <a:solidFill>
            <a:schemeClr val="bg1"/>
          </a:solidFill>
        </p:grpSpPr>
        <p:sp>
          <p:nvSpPr>
            <p:cNvPr id="22" name="椭圆 21"/>
            <p:cNvSpPr/>
            <p:nvPr/>
          </p:nvSpPr>
          <p:spPr>
            <a:xfrm>
              <a:off x="8471470"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任意多边形 22"/>
            <p:cNvSpPr/>
            <p:nvPr/>
          </p:nvSpPr>
          <p:spPr>
            <a:xfrm flipV="1">
              <a:off x="8591365"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24" name="组合 23"/>
          <p:cNvGrpSpPr/>
          <p:nvPr/>
        </p:nvGrpSpPr>
        <p:grpSpPr>
          <a:xfrm>
            <a:off x="5745249" y="1761660"/>
            <a:ext cx="442717" cy="972108"/>
            <a:chOff x="7659538" y="2348880"/>
            <a:chExt cx="590289" cy="1296144"/>
          </a:xfrm>
          <a:solidFill>
            <a:schemeClr val="bg1"/>
          </a:solidFill>
        </p:grpSpPr>
        <p:sp>
          <p:nvSpPr>
            <p:cNvPr id="25" name="椭圆 24"/>
            <p:cNvSpPr/>
            <p:nvPr/>
          </p:nvSpPr>
          <p:spPr>
            <a:xfrm>
              <a:off x="7659538"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任意多边形 25"/>
            <p:cNvSpPr/>
            <p:nvPr/>
          </p:nvSpPr>
          <p:spPr>
            <a:xfrm>
              <a:off x="7745424"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27" name="组合 26"/>
          <p:cNvGrpSpPr/>
          <p:nvPr/>
        </p:nvGrpSpPr>
        <p:grpSpPr>
          <a:xfrm>
            <a:off x="3869922" y="1167594"/>
            <a:ext cx="594066" cy="594066"/>
            <a:chOff x="5159102" y="1556792"/>
            <a:chExt cx="792088" cy="792088"/>
          </a:xfrm>
        </p:grpSpPr>
        <p:sp>
          <p:nvSpPr>
            <p:cNvPr id="28" name="椭圆 27"/>
            <p:cNvSpPr/>
            <p:nvPr/>
          </p:nvSpPr>
          <p:spPr>
            <a:xfrm>
              <a:off x="5159102"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心形 28"/>
            <p:cNvSpPr/>
            <p:nvPr/>
          </p:nvSpPr>
          <p:spPr>
            <a:xfrm>
              <a:off x="5303118" y="1755307"/>
              <a:ext cx="504056" cy="449557"/>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0" name="组合 29"/>
          <p:cNvGrpSpPr/>
          <p:nvPr/>
        </p:nvGrpSpPr>
        <p:grpSpPr>
          <a:xfrm>
            <a:off x="5881760" y="1167594"/>
            <a:ext cx="594066" cy="594066"/>
            <a:chOff x="7841553" y="1556792"/>
            <a:chExt cx="792088" cy="792088"/>
          </a:xfrm>
        </p:grpSpPr>
        <p:sp>
          <p:nvSpPr>
            <p:cNvPr id="31" name="椭圆 30"/>
            <p:cNvSpPr/>
            <p:nvPr/>
          </p:nvSpPr>
          <p:spPr>
            <a:xfrm>
              <a:off x="7841553"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椭圆形标注 31"/>
            <p:cNvSpPr/>
            <p:nvPr/>
          </p:nvSpPr>
          <p:spPr>
            <a:xfrm>
              <a:off x="8015954" y="1759353"/>
              <a:ext cx="443286" cy="385963"/>
            </a:xfrm>
            <a:prstGeom prst="wedgeEllipseCallo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3" name="组合 32"/>
          <p:cNvGrpSpPr/>
          <p:nvPr/>
        </p:nvGrpSpPr>
        <p:grpSpPr>
          <a:xfrm>
            <a:off x="2940354" y="3539723"/>
            <a:ext cx="594066" cy="594066"/>
            <a:chOff x="3919678" y="4719630"/>
            <a:chExt cx="792088" cy="792088"/>
          </a:xfrm>
        </p:grpSpPr>
        <p:sp>
          <p:nvSpPr>
            <p:cNvPr id="34" name="椭圆 33"/>
            <p:cNvSpPr/>
            <p:nvPr/>
          </p:nvSpPr>
          <p:spPr>
            <a:xfrm flipV="1">
              <a:off x="3919678"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5" name="组合 34"/>
            <p:cNvGrpSpPr/>
            <p:nvPr/>
          </p:nvGrpSpPr>
          <p:grpSpPr>
            <a:xfrm>
              <a:off x="4158358" y="4886644"/>
              <a:ext cx="314729" cy="458061"/>
              <a:chOff x="5690315" y="3674507"/>
              <a:chExt cx="314729" cy="458061"/>
            </a:xfrm>
          </p:grpSpPr>
          <p:sp>
            <p:nvSpPr>
              <p:cNvPr id="36"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37"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grpSp>
        <p:nvGrpSpPr>
          <p:cNvPr id="38" name="组合 37"/>
          <p:cNvGrpSpPr/>
          <p:nvPr/>
        </p:nvGrpSpPr>
        <p:grpSpPr>
          <a:xfrm>
            <a:off x="2400617" y="1167594"/>
            <a:ext cx="594066" cy="594066"/>
            <a:chOff x="3200028" y="1556792"/>
            <a:chExt cx="792088" cy="792088"/>
          </a:xfrm>
        </p:grpSpPr>
        <p:sp>
          <p:nvSpPr>
            <p:cNvPr id="39" name="椭圆 38"/>
            <p:cNvSpPr/>
            <p:nvPr/>
          </p:nvSpPr>
          <p:spPr>
            <a:xfrm>
              <a:off x="3200028"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0" name="组合 39"/>
            <p:cNvGrpSpPr/>
            <p:nvPr/>
          </p:nvGrpSpPr>
          <p:grpSpPr>
            <a:xfrm>
              <a:off x="3360527" y="1717291"/>
              <a:ext cx="471090" cy="471090"/>
              <a:chOff x="4334131" y="1343733"/>
              <a:chExt cx="471090" cy="471090"/>
            </a:xfrm>
          </p:grpSpPr>
          <p:sp>
            <p:nvSpPr>
              <p:cNvPr id="41" name="Freeform 17"/>
              <p:cNvSpPr>
                <a:spLocks noEditPoints="1"/>
              </p:cNvSpPr>
              <p:nvPr/>
            </p:nvSpPr>
            <p:spPr bwMode="auto">
              <a:xfrm flipH="1">
                <a:off x="4468442" y="1477042"/>
                <a:ext cx="202468" cy="203471"/>
              </a:xfrm>
              <a:custGeom>
                <a:avLst/>
                <a:gdLst>
                  <a:gd name="T0" fmla="*/ 124 w 124"/>
                  <a:gd name="T1" fmla="*/ 0 h 124"/>
                  <a:gd name="T2" fmla="*/ 39 w 124"/>
                  <a:gd name="T3" fmla="*/ 39 h 124"/>
                  <a:gd name="T4" fmla="*/ 0 w 124"/>
                  <a:gd name="T5" fmla="*/ 124 h 124"/>
                  <a:gd name="T6" fmla="*/ 85 w 124"/>
                  <a:gd name="T7" fmla="*/ 85 h 124"/>
                  <a:gd name="T8" fmla="*/ 124 w 124"/>
                  <a:gd name="T9" fmla="*/ 0 h 124"/>
                  <a:gd name="T10" fmla="*/ 62 w 124"/>
                  <a:gd name="T11" fmla="*/ 78 h 124"/>
                  <a:gd name="T12" fmla="*/ 46 w 124"/>
                  <a:gd name="T13" fmla="*/ 62 h 124"/>
                  <a:gd name="T14" fmla="*/ 62 w 124"/>
                  <a:gd name="T15" fmla="*/ 46 h 124"/>
                  <a:gd name="T16" fmla="*/ 78 w 124"/>
                  <a:gd name="T17" fmla="*/ 62 h 124"/>
                  <a:gd name="T18" fmla="*/ 62 w 124"/>
                  <a:gd name="T19" fmla="*/ 7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124">
                    <a:moveTo>
                      <a:pt x="124" y="0"/>
                    </a:moveTo>
                    <a:cubicBezTo>
                      <a:pt x="39" y="39"/>
                      <a:pt x="39" y="39"/>
                      <a:pt x="39" y="39"/>
                    </a:cubicBezTo>
                    <a:cubicBezTo>
                      <a:pt x="0" y="124"/>
                      <a:pt x="0" y="124"/>
                      <a:pt x="0" y="124"/>
                    </a:cubicBezTo>
                    <a:cubicBezTo>
                      <a:pt x="85" y="85"/>
                      <a:pt x="85" y="85"/>
                      <a:pt x="85" y="85"/>
                    </a:cubicBezTo>
                    <a:lnTo>
                      <a:pt x="124" y="0"/>
                    </a:lnTo>
                    <a:close/>
                    <a:moveTo>
                      <a:pt x="62" y="78"/>
                    </a:moveTo>
                    <a:cubicBezTo>
                      <a:pt x="53" y="78"/>
                      <a:pt x="46" y="71"/>
                      <a:pt x="46" y="62"/>
                    </a:cubicBezTo>
                    <a:cubicBezTo>
                      <a:pt x="46" y="53"/>
                      <a:pt x="53" y="46"/>
                      <a:pt x="62" y="46"/>
                    </a:cubicBezTo>
                    <a:cubicBezTo>
                      <a:pt x="71" y="46"/>
                      <a:pt x="78" y="53"/>
                      <a:pt x="78" y="62"/>
                    </a:cubicBezTo>
                    <a:cubicBezTo>
                      <a:pt x="78" y="71"/>
                      <a:pt x="71" y="78"/>
                      <a:pt x="62"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42" name="Freeform 18"/>
              <p:cNvSpPr>
                <a:spLocks noEditPoints="1"/>
              </p:cNvSpPr>
              <p:nvPr/>
            </p:nvSpPr>
            <p:spPr bwMode="auto">
              <a:xfrm flipH="1">
                <a:off x="4334131" y="1343733"/>
                <a:ext cx="471090" cy="47109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44 w 288"/>
                  <a:gd name="T11" fmla="*/ 256 h 288"/>
                  <a:gd name="T12" fmla="*/ 32 w 288"/>
                  <a:gd name="T13" fmla="*/ 144 h 288"/>
                  <a:gd name="T14" fmla="*/ 144 w 288"/>
                  <a:gd name="T15" fmla="*/ 32 h 288"/>
                  <a:gd name="T16" fmla="*/ 256 w 288"/>
                  <a:gd name="T17" fmla="*/ 144 h 288"/>
                  <a:gd name="T18" fmla="*/ 144 w 288"/>
                  <a:gd name="T19" fmla="*/ 2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288">
                    <a:moveTo>
                      <a:pt x="144" y="0"/>
                    </a:moveTo>
                    <a:cubicBezTo>
                      <a:pt x="64" y="0"/>
                      <a:pt x="0" y="64"/>
                      <a:pt x="0" y="144"/>
                    </a:cubicBezTo>
                    <a:cubicBezTo>
                      <a:pt x="0" y="224"/>
                      <a:pt x="64" y="288"/>
                      <a:pt x="144" y="288"/>
                    </a:cubicBezTo>
                    <a:cubicBezTo>
                      <a:pt x="224" y="288"/>
                      <a:pt x="288" y="224"/>
                      <a:pt x="288" y="144"/>
                    </a:cubicBezTo>
                    <a:cubicBezTo>
                      <a:pt x="288" y="64"/>
                      <a:pt x="224" y="0"/>
                      <a:pt x="144" y="0"/>
                    </a:cubicBezTo>
                    <a:close/>
                    <a:moveTo>
                      <a:pt x="144" y="256"/>
                    </a:moveTo>
                    <a:cubicBezTo>
                      <a:pt x="82" y="256"/>
                      <a:pt x="32" y="206"/>
                      <a:pt x="32" y="144"/>
                    </a:cubicBezTo>
                    <a:cubicBezTo>
                      <a:pt x="32" y="82"/>
                      <a:pt x="82" y="32"/>
                      <a:pt x="144" y="32"/>
                    </a:cubicBezTo>
                    <a:cubicBezTo>
                      <a:pt x="206" y="32"/>
                      <a:pt x="256" y="82"/>
                      <a:pt x="256" y="144"/>
                    </a:cubicBezTo>
                    <a:cubicBezTo>
                      <a:pt x="256" y="206"/>
                      <a:pt x="206" y="256"/>
                      <a:pt x="144" y="2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grpSp>
        <p:nvGrpSpPr>
          <p:cNvPr id="43" name="组合 42"/>
          <p:cNvGrpSpPr/>
          <p:nvPr/>
        </p:nvGrpSpPr>
        <p:grpSpPr>
          <a:xfrm>
            <a:off x="4653009" y="3539723"/>
            <a:ext cx="594066" cy="594066"/>
            <a:chOff x="6203218" y="4719630"/>
            <a:chExt cx="792088" cy="792088"/>
          </a:xfrm>
        </p:grpSpPr>
        <p:sp>
          <p:nvSpPr>
            <p:cNvPr id="44" name="椭圆 43"/>
            <p:cNvSpPr/>
            <p:nvPr/>
          </p:nvSpPr>
          <p:spPr>
            <a:xfrm flipV="1">
              <a:off x="6203218"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5" name="Freeform 45"/>
            <p:cNvSpPr>
              <a:spLocks/>
            </p:cNvSpPr>
            <p:nvPr/>
          </p:nvSpPr>
          <p:spPr bwMode="auto">
            <a:xfrm flipH="1">
              <a:off x="6389777" y="4906189"/>
              <a:ext cx="418970" cy="418970"/>
            </a:xfrm>
            <a:custGeom>
              <a:avLst/>
              <a:gdLst>
                <a:gd name="T0" fmla="*/ 240 w 256"/>
                <a:gd name="T1" fmla="*/ 88 h 256"/>
                <a:gd name="T2" fmla="*/ 168 w 256"/>
                <a:gd name="T3" fmla="*/ 88 h 256"/>
                <a:gd name="T4" fmla="*/ 168 w 256"/>
                <a:gd name="T5" fmla="*/ 16 h 256"/>
                <a:gd name="T6" fmla="*/ 152 w 256"/>
                <a:gd name="T7" fmla="*/ 0 h 256"/>
                <a:gd name="T8" fmla="*/ 104 w 256"/>
                <a:gd name="T9" fmla="*/ 0 h 256"/>
                <a:gd name="T10" fmla="*/ 88 w 256"/>
                <a:gd name="T11" fmla="*/ 16 h 256"/>
                <a:gd name="T12" fmla="*/ 88 w 256"/>
                <a:gd name="T13" fmla="*/ 88 h 256"/>
                <a:gd name="T14" fmla="*/ 16 w 256"/>
                <a:gd name="T15" fmla="*/ 88 h 256"/>
                <a:gd name="T16" fmla="*/ 0 w 256"/>
                <a:gd name="T17" fmla="*/ 104 h 256"/>
                <a:gd name="T18" fmla="*/ 0 w 256"/>
                <a:gd name="T19" fmla="*/ 152 h 256"/>
                <a:gd name="T20" fmla="*/ 16 w 256"/>
                <a:gd name="T21" fmla="*/ 168 h 256"/>
                <a:gd name="T22" fmla="*/ 88 w 256"/>
                <a:gd name="T23" fmla="*/ 168 h 256"/>
                <a:gd name="T24" fmla="*/ 88 w 256"/>
                <a:gd name="T25" fmla="*/ 240 h 256"/>
                <a:gd name="T26" fmla="*/ 104 w 256"/>
                <a:gd name="T27" fmla="*/ 256 h 256"/>
                <a:gd name="T28" fmla="*/ 152 w 256"/>
                <a:gd name="T29" fmla="*/ 256 h 256"/>
                <a:gd name="T30" fmla="*/ 168 w 256"/>
                <a:gd name="T31" fmla="*/ 240 h 256"/>
                <a:gd name="T32" fmla="*/ 168 w 256"/>
                <a:gd name="T33" fmla="*/ 168 h 256"/>
                <a:gd name="T34" fmla="*/ 240 w 256"/>
                <a:gd name="T35" fmla="*/ 168 h 256"/>
                <a:gd name="T36" fmla="*/ 256 w 256"/>
                <a:gd name="T37" fmla="*/ 152 h 256"/>
                <a:gd name="T38" fmla="*/ 256 w 256"/>
                <a:gd name="T39" fmla="*/ 104 h 256"/>
                <a:gd name="T40" fmla="*/ 240 w 256"/>
                <a:gd name="T41" fmla="*/ 8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 h="256">
                  <a:moveTo>
                    <a:pt x="240" y="88"/>
                  </a:moveTo>
                  <a:cubicBezTo>
                    <a:pt x="168" y="88"/>
                    <a:pt x="168" y="88"/>
                    <a:pt x="168" y="88"/>
                  </a:cubicBezTo>
                  <a:cubicBezTo>
                    <a:pt x="168" y="16"/>
                    <a:pt x="168" y="16"/>
                    <a:pt x="168" y="16"/>
                  </a:cubicBezTo>
                  <a:cubicBezTo>
                    <a:pt x="168" y="7"/>
                    <a:pt x="161" y="0"/>
                    <a:pt x="152" y="0"/>
                  </a:cubicBezTo>
                  <a:cubicBezTo>
                    <a:pt x="104" y="0"/>
                    <a:pt x="104" y="0"/>
                    <a:pt x="104" y="0"/>
                  </a:cubicBezTo>
                  <a:cubicBezTo>
                    <a:pt x="95" y="0"/>
                    <a:pt x="88" y="7"/>
                    <a:pt x="88" y="16"/>
                  </a:cubicBezTo>
                  <a:cubicBezTo>
                    <a:pt x="88" y="88"/>
                    <a:pt x="88" y="88"/>
                    <a:pt x="88" y="88"/>
                  </a:cubicBezTo>
                  <a:cubicBezTo>
                    <a:pt x="16" y="88"/>
                    <a:pt x="16" y="88"/>
                    <a:pt x="16" y="88"/>
                  </a:cubicBezTo>
                  <a:cubicBezTo>
                    <a:pt x="7" y="88"/>
                    <a:pt x="0" y="95"/>
                    <a:pt x="0" y="104"/>
                  </a:cubicBezTo>
                  <a:cubicBezTo>
                    <a:pt x="0" y="152"/>
                    <a:pt x="0" y="152"/>
                    <a:pt x="0" y="152"/>
                  </a:cubicBezTo>
                  <a:cubicBezTo>
                    <a:pt x="0" y="161"/>
                    <a:pt x="7" y="168"/>
                    <a:pt x="16" y="168"/>
                  </a:cubicBezTo>
                  <a:cubicBezTo>
                    <a:pt x="88" y="168"/>
                    <a:pt x="88" y="168"/>
                    <a:pt x="88" y="168"/>
                  </a:cubicBezTo>
                  <a:cubicBezTo>
                    <a:pt x="88" y="240"/>
                    <a:pt x="88" y="240"/>
                    <a:pt x="88" y="240"/>
                  </a:cubicBezTo>
                  <a:cubicBezTo>
                    <a:pt x="88" y="249"/>
                    <a:pt x="95" y="256"/>
                    <a:pt x="104" y="256"/>
                  </a:cubicBezTo>
                  <a:cubicBezTo>
                    <a:pt x="152" y="256"/>
                    <a:pt x="152" y="256"/>
                    <a:pt x="152" y="256"/>
                  </a:cubicBezTo>
                  <a:cubicBezTo>
                    <a:pt x="161" y="256"/>
                    <a:pt x="168" y="249"/>
                    <a:pt x="168" y="240"/>
                  </a:cubicBezTo>
                  <a:cubicBezTo>
                    <a:pt x="168" y="168"/>
                    <a:pt x="168" y="168"/>
                    <a:pt x="168" y="168"/>
                  </a:cubicBezTo>
                  <a:cubicBezTo>
                    <a:pt x="240" y="168"/>
                    <a:pt x="240" y="168"/>
                    <a:pt x="240" y="168"/>
                  </a:cubicBezTo>
                  <a:cubicBezTo>
                    <a:pt x="249" y="168"/>
                    <a:pt x="256" y="161"/>
                    <a:pt x="256" y="152"/>
                  </a:cubicBezTo>
                  <a:cubicBezTo>
                    <a:pt x="256" y="104"/>
                    <a:pt x="256" y="104"/>
                    <a:pt x="256" y="104"/>
                  </a:cubicBezTo>
                  <a:cubicBezTo>
                    <a:pt x="256" y="95"/>
                    <a:pt x="249" y="88"/>
                    <a:pt x="24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nvGrpSpPr>
          <p:cNvPr id="46" name="组合 45"/>
          <p:cNvGrpSpPr/>
          <p:nvPr/>
        </p:nvGrpSpPr>
        <p:grpSpPr>
          <a:xfrm>
            <a:off x="6516216" y="3539723"/>
            <a:ext cx="594066" cy="594066"/>
            <a:chOff x="8687494" y="4719630"/>
            <a:chExt cx="792088" cy="792088"/>
          </a:xfrm>
        </p:grpSpPr>
        <p:sp>
          <p:nvSpPr>
            <p:cNvPr id="47" name="椭圆 46"/>
            <p:cNvSpPr/>
            <p:nvPr/>
          </p:nvSpPr>
          <p:spPr>
            <a:xfrm flipV="1">
              <a:off x="8687494"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8" name="组合 47"/>
            <p:cNvGrpSpPr/>
            <p:nvPr/>
          </p:nvGrpSpPr>
          <p:grpSpPr>
            <a:xfrm>
              <a:off x="8847965" y="4984723"/>
              <a:ext cx="471147" cy="261902"/>
              <a:chOff x="6864264" y="1408669"/>
              <a:chExt cx="471147" cy="261902"/>
            </a:xfrm>
          </p:grpSpPr>
          <p:sp>
            <p:nvSpPr>
              <p:cNvPr id="49" name="Freeform 98"/>
              <p:cNvSpPr>
                <a:spLocks/>
              </p:cNvSpPr>
              <p:nvPr/>
            </p:nvSpPr>
            <p:spPr bwMode="auto">
              <a:xfrm flipH="1">
                <a:off x="6968886" y="1526456"/>
                <a:ext cx="313867" cy="92151"/>
              </a:xfrm>
              <a:custGeom>
                <a:avLst/>
                <a:gdLst>
                  <a:gd name="T0" fmla="*/ 192 w 192"/>
                  <a:gd name="T1" fmla="*/ 18 h 56"/>
                  <a:gd name="T2" fmla="*/ 80 w 192"/>
                  <a:gd name="T3" fmla="*/ 40 h 56"/>
                  <a:gd name="T4" fmla="*/ 88 w 192"/>
                  <a:gd name="T5" fmla="*/ 0 h 56"/>
                  <a:gd name="T6" fmla="*/ 82 w 192"/>
                  <a:gd name="T7" fmla="*/ 0 h 56"/>
                  <a:gd name="T8" fmla="*/ 3 w 192"/>
                  <a:gd name="T9" fmla="*/ 16 h 56"/>
                  <a:gd name="T10" fmla="*/ 0 w 192"/>
                  <a:gd name="T11" fmla="*/ 16 h 56"/>
                  <a:gd name="T12" fmla="*/ 0 w 192"/>
                  <a:gd name="T13" fmla="*/ 56 h 56"/>
                  <a:gd name="T14" fmla="*/ 192 w 192"/>
                  <a:gd name="T15" fmla="*/ 56 h 56"/>
                  <a:gd name="T16" fmla="*/ 192 w 192"/>
                  <a:gd name="T17" fmla="*/ 1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56">
                    <a:moveTo>
                      <a:pt x="192" y="18"/>
                    </a:moveTo>
                    <a:cubicBezTo>
                      <a:pt x="80" y="40"/>
                      <a:pt x="80" y="40"/>
                      <a:pt x="80" y="40"/>
                    </a:cubicBezTo>
                    <a:cubicBezTo>
                      <a:pt x="88" y="0"/>
                      <a:pt x="88" y="0"/>
                      <a:pt x="88" y="0"/>
                    </a:cubicBezTo>
                    <a:cubicBezTo>
                      <a:pt x="82" y="0"/>
                      <a:pt x="82" y="0"/>
                      <a:pt x="82" y="0"/>
                    </a:cubicBezTo>
                    <a:cubicBezTo>
                      <a:pt x="3" y="16"/>
                      <a:pt x="3" y="16"/>
                      <a:pt x="3" y="16"/>
                    </a:cubicBezTo>
                    <a:cubicBezTo>
                      <a:pt x="2" y="16"/>
                      <a:pt x="1" y="16"/>
                      <a:pt x="0" y="16"/>
                    </a:cubicBezTo>
                    <a:cubicBezTo>
                      <a:pt x="0" y="56"/>
                      <a:pt x="0" y="56"/>
                      <a:pt x="0" y="56"/>
                    </a:cubicBezTo>
                    <a:cubicBezTo>
                      <a:pt x="192" y="56"/>
                      <a:pt x="192" y="56"/>
                      <a:pt x="192" y="56"/>
                    </a:cubicBezTo>
                    <a:lnTo>
                      <a:pt x="19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50" name="Freeform 99"/>
              <p:cNvSpPr>
                <a:spLocks noEditPoints="1"/>
              </p:cNvSpPr>
              <p:nvPr/>
            </p:nvSpPr>
            <p:spPr bwMode="auto">
              <a:xfrm flipH="1">
                <a:off x="6864264" y="1408669"/>
                <a:ext cx="471147" cy="261902"/>
              </a:xfrm>
              <a:custGeom>
                <a:avLst/>
                <a:gdLst>
                  <a:gd name="T0" fmla="*/ 272 w 288"/>
                  <a:gd name="T1" fmla="*/ 40 h 160"/>
                  <a:gd name="T2" fmla="*/ 256 w 288"/>
                  <a:gd name="T3" fmla="*/ 40 h 160"/>
                  <a:gd name="T4" fmla="*/ 256 w 288"/>
                  <a:gd name="T5" fmla="*/ 16 h 160"/>
                  <a:gd name="T6" fmla="*/ 240 w 288"/>
                  <a:gd name="T7" fmla="*/ 0 h 160"/>
                  <a:gd name="T8" fmla="*/ 16 w 288"/>
                  <a:gd name="T9" fmla="*/ 0 h 160"/>
                  <a:gd name="T10" fmla="*/ 0 w 288"/>
                  <a:gd name="T11" fmla="*/ 16 h 160"/>
                  <a:gd name="T12" fmla="*/ 0 w 288"/>
                  <a:gd name="T13" fmla="*/ 144 h 160"/>
                  <a:gd name="T14" fmla="*/ 16 w 288"/>
                  <a:gd name="T15" fmla="*/ 160 h 160"/>
                  <a:gd name="T16" fmla="*/ 240 w 288"/>
                  <a:gd name="T17" fmla="*/ 160 h 160"/>
                  <a:gd name="T18" fmla="*/ 256 w 288"/>
                  <a:gd name="T19" fmla="*/ 144 h 160"/>
                  <a:gd name="T20" fmla="*/ 256 w 288"/>
                  <a:gd name="T21" fmla="*/ 120 h 160"/>
                  <a:gd name="T22" fmla="*/ 272 w 288"/>
                  <a:gd name="T23" fmla="*/ 120 h 160"/>
                  <a:gd name="T24" fmla="*/ 288 w 288"/>
                  <a:gd name="T25" fmla="*/ 104 h 160"/>
                  <a:gd name="T26" fmla="*/ 288 w 288"/>
                  <a:gd name="T27" fmla="*/ 56 h 160"/>
                  <a:gd name="T28" fmla="*/ 272 w 288"/>
                  <a:gd name="T29" fmla="*/ 40 h 160"/>
                  <a:gd name="T30" fmla="*/ 240 w 288"/>
                  <a:gd name="T31" fmla="*/ 144 h 160"/>
                  <a:gd name="T32" fmla="*/ 16 w 288"/>
                  <a:gd name="T33" fmla="*/ 144 h 160"/>
                  <a:gd name="T34" fmla="*/ 16 w 288"/>
                  <a:gd name="T35" fmla="*/ 16 h 160"/>
                  <a:gd name="T36" fmla="*/ 240 w 288"/>
                  <a:gd name="T37" fmla="*/ 16 h 160"/>
                  <a:gd name="T38" fmla="*/ 240 w 288"/>
                  <a:gd name="T39" fmla="*/ 14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160">
                    <a:moveTo>
                      <a:pt x="272" y="40"/>
                    </a:moveTo>
                    <a:cubicBezTo>
                      <a:pt x="256" y="40"/>
                      <a:pt x="256" y="40"/>
                      <a:pt x="256" y="40"/>
                    </a:cubicBezTo>
                    <a:cubicBezTo>
                      <a:pt x="256" y="16"/>
                      <a:pt x="256" y="16"/>
                      <a:pt x="256" y="16"/>
                    </a:cubicBezTo>
                    <a:cubicBezTo>
                      <a:pt x="256" y="7"/>
                      <a:pt x="249" y="0"/>
                      <a:pt x="240" y="0"/>
                    </a:cubicBezTo>
                    <a:cubicBezTo>
                      <a:pt x="16" y="0"/>
                      <a:pt x="16" y="0"/>
                      <a:pt x="16" y="0"/>
                    </a:cubicBezTo>
                    <a:cubicBezTo>
                      <a:pt x="7" y="0"/>
                      <a:pt x="0" y="7"/>
                      <a:pt x="0" y="16"/>
                    </a:cubicBezTo>
                    <a:cubicBezTo>
                      <a:pt x="0" y="144"/>
                      <a:pt x="0" y="144"/>
                      <a:pt x="0" y="144"/>
                    </a:cubicBezTo>
                    <a:cubicBezTo>
                      <a:pt x="0" y="153"/>
                      <a:pt x="7" y="160"/>
                      <a:pt x="16" y="160"/>
                    </a:cubicBezTo>
                    <a:cubicBezTo>
                      <a:pt x="240" y="160"/>
                      <a:pt x="240" y="160"/>
                      <a:pt x="240" y="160"/>
                    </a:cubicBezTo>
                    <a:cubicBezTo>
                      <a:pt x="249" y="160"/>
                      <a:pt x="256" y="153"/>
                      <a:pt x="256" y="144"/>
                    </a:cubicBezTo>
                    <a:cubicBezTo>
                      <a:pt x="256" y="120"/>
                      <a:pt x="256" y="120"/>
                      <a:pt x="256" y="120"/>
                    </a:cubicBezTo>
                    <a:cubicBezTo>
                      <a:pt x="272" y="120"/>
                      <a:pt x="272" y="120"/>
                      <a:pt x="272" y="120"/>
                    </a:cubicBezTo>
                    <a:cubicBezTo>
                      <a:pt x="281" y="120"/>
                      <a:pt x="288" y="113"/>
                      <a:pt x="288" y="104"/>
                    </a:cubicBezTo>
                    <a:cubicBezTo>
                      <a:pt x="288" y="56"/>
                      <a:pt x="288" y="56"/>
                      <a:pt x="288" y="56"/>
                    </a:cubicBezTo>
                    <a:cubicBezTo>
                      <a:pt x="288" y="47"/>
                      <a:pt x="281" y="40"/>
                      <a:pt x="272" y="40"/>
                    </a:cubicBezTo>
                    <a:close/>
                    <a:moveTo>
                      <a:pt x="240" y="144"/>
                    </a:moveTo>
                    <a:cubicBezTo>
                      <a:pt x="16" y="144"/>
                      <a:pt x="16" y="144"/>
                      <a:pt x="16" y="144"/>
                    </a:cubicBezTo>
                    <a:cubicBezTo>
                      <a:pt x="16" y="16"/>
                      <a:pt x="16" y="16"/>
                      <a:pt x="16" y="16"/>
                    </a:cubicBezTo>
                    <a:cubicBezTo>
                      <a:pt x="240" y="16"/>
                      <a:pt x="240" y="16"/>
                      <a:pt x="240" y="16"/>
                    </a:cubicBezTo>
                    <a:lnTo>
                      <a:pt x="240" y="1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51" name="Freeform 100"/>
              <p:cNvSpPr>
                <a:spLocks/>
              </p:cNvSpPr>
              <p:nvPr/>
            </p:nvSpPr>
            <p:spPr bwMode="auto">
              <a:xfrm flipH="1">
                <a:off x="6968886" y="1461326"/>
                <a:ext cx="313867" cy="91458"/>
              </a:xfrm>
              <a:custGeom>
                <a:avLst/>
                <a:gdLst>
                  <a:gd name="T0" fmla="*/ 112 w 192"/>
                  <a:gd name="T1" fmla="*/ 56 h 56"/>
                  <a:gd name="T2" fmla="*/ 118 w 192"/>
                  <a:gd name="T3" fmla="*/ 56 h 56"/>
                  <a:gd name="T4" fmla="*/ 189 w 192"/>
                  <a:gd name="T5" fmla="*/ 42 h 56"/>
                  <a:gd name="T6" fmla="*/ 192 w 192"/>
                  <a:gd name="T7" fmla="*/ 42 h 56"/>
                  <a:gd name="T8" fmla="*/ 192 w 192"/>
                  <a:gd name="T9" fmla="*/ 0 h 56"/>
                  <a:gd name="T10" fmla="*/ 0 w 192"/>
                  <a:gd name="T11" fmla="*/ 0 h 56"/>
                  <a:gd name="T12" fmla="*/ 0 w 192"/>
                  <a:gd name="T13" fmla="*/ 40 h 56"/>
                  <a:gd name="T14" fmla="*/ 120 w 192"/>
                  <a:gd name="T15" fmla="*/ 16 h 56"/>
                  <a:gd name="T16" fmla="*/ 112 w 192"/>
                  <a:gd name="T1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56">
                    <a:moveTo>
                      <a:pt x="112" y="56"/>
                    </a:moveTo>
                    <a:cubicBezTo>
                      <a:pt x="118" y="56"/>
                      <a:pt x="118" y="56"/>
                      <a:pt x="118" y="56"/>
                    </a:cubicBezTo>
                    <a:cubicBezTo>
                      <a:pt x="189" y="42"/>
                      <a:pt x="189" y="42"/>
                      <a:pt x="189" y="42"/>
                    </a:cubicBezTo>
                    <a:cubicBezTo>
                      <a:pt x="190" y="42"/>
                      <a:pt x="191" y="42"/>
                      <a:pt x="192" y="42"/>
                    </a:cubicBezTo>
                    <a:cubicBezTo>
                      <a:pt x="192" y="0"/>
                      <a:pt x="192" y="0"/>
                      <a:pt x="192" y="0"/>
                    </a:cubicBezTo>
                    <a:cubicBezTo>
                      <a:pt x="0" y="0"/>
                      <a:pt x="0" y="0"/>
                      <a:pt x="0" y="0"/>
                    </a:cubicBezTo>
                    <a:cubicBezTo>
                      <a:pt x="0" y="40"/>
                      <a:pt x="0" y="40"/>
                      <a:pt x="0" y="40"/>
                    </a:cubicBezTo>
                    <a:cubicBezTo>
                      <a:pt x="120" y="16"/>
                      <a:pt x="120" y="16"/>
                      <a:pt x="120" y="16"/>
                    </a:cubicBezTo>
                    <a:lnTo>
                      <a:pt x="112"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sp>
        <p:nvSpPr>
          <p:cNvPr id="52" name="TextBox 88"/>
          <p:cNvSpPr txBox="1"/>
          <p:nvPr/>
        </p:nvSpPr>
        <p:spPr>
          <a:xfrm>
            <a:off x="1032376" y="1485064"/>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3" name="TextBox 90"/>
          <p:cNvSpPr txBox="1"/>
          <p:nvPr/>
        </p:nvSpPr>
        <p:spPr>
          <a:xfrm>
            <a:off x="1578164" y="3519252"/>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4" name="TextBox 91"/>
          <p:cNvSpPr txBox="1"/>
          <p:nvPr/>
        </p:nvSpPr>
        <p:spPr>
          <a:xfrm>
            <a:off x="4463988" y="1538057"/>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5" name="TextBox 92"/>
          <p:cNvSpPr txBox="1"/>
          <p:nvPr/>
        </p:nvSpPr>
        <p:spPr>
          <a:xfrm>
            <a:off x="5017984" y="3080670"/>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6" name="TextBox 93"/>
          <p:cNvSpPr txBox="1"/>
          <p:nvPr/>
        </p:nvSpPr>
        <p:spPr>
          <a:xfrm>
            <a:off x="6462210" y="1538057"/>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7" name="TextBox 94"/>
          <p:cNvSpPr txBox="1"/>
          <p:nvPr/>
        </p:nvSpPr>
        <p:spPr>
          <a:xfrm>
            <a:off x="6948264" y="3080670"/>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grpSp>
        <p:nvGrpSpPr>
          <p:cNvPr id="58" name="组合 57"/>
          <p:cNvGrpSpPr/>
          <p:nvPr/>
        </p:nvGrpSpPr>
        <p:grpSpPr>
          <a:xfrm>
            <a:off x="57150" y="63020"/>
            <a:ext cx="1662226" cy="538969"/>
            <a:chOff x="937933" y="1921877"/>
            <a:chExt cx="9099588" cy="2950504"/>
          </a:xfrm>
        </p:grpSpPr>
        <p:sp>
          <p:nvSpPr>
            <p:cNvPr id="59" name="文本框 58"/>
            <p:cNvSpPr txBox="1"/>
            <p:nvPr/>
          </p:nvSpPr>
          <p:spPr>
            <a:xfrm>
              <a:off x="2708323" y="3103263"/>
              <a:ext cx="7329198" cy="1769118"/>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cxnSp>
          <p:nvCxnSpPr>
            <p:cNvPr id="60" name="直接连接符 59"/>
            <p:cNvCxnSpPr/>
            <p:nvPr/>
          </p:nvCxnSpPr>
          <p:spPr>
            <a:xfrm flipV="1">
              <a:off x="937933" y="2505634"/>
              <a:ext cx="2738282" cy="21918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文本框 60"/>
            <p:cNvSpPr txBox="1"/>
            <p:nvPr/>
          </p:nvSpPr>
          <p:spPr>
            <a:xfrm>
              <a:off x="1411843" y="1921877"/>
              <a:ext cx="1825135" cy="1943393"/>
            </a:xfrm>
            <a:custGeom>
              <a:avLst/>
              <a:gdLst/>
              <a:ahLst/>
              <a:cxnLst/>
              <a:rect l="l" t="t" r="r" b="b"/>
              <a:pathLst>
                <a:path w="1825135" h="1943393">
                  <a:moveTo>
                    <a:pt x="172608" y="152740"/>
                  </a:moveTo>
                  <a:lnTo>
                    <a:pt x="172608" y="1790654"/>
                  </a:lnTo>
                  <a:lnTo>
                    <a:pt x="620892" y="1790654"/>
                  </a:lnTo>
                  <a:lnTo>
                    <a:pt x="620892" y="152740"/>
                  </a:lnTo>
                  <a:close/>
                  <a:moveTo>
                    <a:pt x="1219145" y="0"/>
                  </a:moveTo>
                  <a:lnTo>
                    <a:pt x="1687297" y="0"/>
                  </a:lnTo>
                  <a:cubicBezTo>
                    <a:pt x="1727862" y="0"/>
                    <a:pt x="1760977" y="12832"/>
                    <a:pt x="1786640" y="38495"/>
                  </a:cubicBezTo>
                  <a:cubicBezTo>
                    <a:pt x="1812304" y="64159"/>
                    <a:pt x="1825135" y="97273"/>
                    <a:pt x="1825135" y="137838"/>
                  </a:cubicBezTo>
                  <a:lnTo>
                    <a:pt x="1825135" y="550111"/>
                  </a:lnTo>
                  <a:cubicBezTo>
                    <a:pt x="1825135" y="599782"/>
                    <a:pt x="1809820" y="656490"/>
                    <a:pt x="1779189" y="720235"/>
                  </a:cubicBezTo>
                  <a:lnTo>
                    <a:pt x="1591213" y="1111626"/>
                  </a:lnTo>
                  <a:lnTo>
                    <a:pt x="1301821" y="1341849"/>
                  </a:lnTo>
                  <a:lnTo>
                    <a:pt x="1651286" y="615925"/>
                  </a:lnTo>
                  <a:lnTo>
                    <a:pt x="1651286" y="152740"/>
                  </a:lnTo>
                  <a:lnTo>
                    <a:pt x="1255156" y="152740"/>
                  </a:lnTo>
                  <a:lnTo>
                    <a:pt x="1255156" y="589848"/>
                  </a:lnTo>
                  <a:lnTo>
                    <a:pt x="1081306" y="589848"/>
                  </a:lnTo>
                  <a:lnTo>
                    <a:pt x="1081306" y="137838"/>
                  </a:lnTo>
                  <a:cubicBezTo>
                    <a:pt x="1081306" y="97273"/>
                    <a:pt x="1094138" y="64159"/>
                    <a:pt x="1119802" y="38495"/>
                  </a:cubicBezTo>
                  <a:cubicBezTo>
                    <a:pt x="1145465" y="12832"/>
                    <a:pt x="1178580" y="0"/>
                    <a:pt x="1219145" y="0"/>
                  </a:cubicBezTo>
                  <a:close/>
                  <a:moveTo>
                    <a:pt x="137838" y="0"/>
                  </a:moveTo>
                  <a:lnTo>
                    <a:pt x="653179" y="0"/>
                  </a:lnTo>
                  <a:cubicBezTo>
                    <a:pt x="693744" y="0"/>
                    <a:pt x="727272" y="12832"/>
                    <a:pt x="753763" y="38495"/>
                  </a:cubicBezTo>
                  <a:cubicBezTo>
                    <a:pt x="780255" y="64159"/>
                    <a:pt x="793501" y="97273"/>
                    <a:pt x="793501" y="137838"/>
                  </a:cubicBezTo>
                  <a:lnTo>
                    <a:pt x="793501" y="1746238"/>
                  </a:lnTo>
                  <a:lnTo>
                    <a:pt x="545676" y="1943393"/>
                  </a:lnTo>
                  <a:lnTo>
                    <a:pt x="137838" y="1943393"/>
                  </a:lnTo>
                  <a:cubicBezTo>
                    <a:pt x="97273" y="1943393"/>
                    <a:pt x="64159" y="1930561"/>
                    <a:pt x="38496" y="1904898"/>
                  </a:cubicBezTo>
                  <a:cubicBezTo>
                    <a:pt x="12832" y="1879234"/>
                    <a:pt x="0" y="1846120"/>
                    <a:pt x="0" y="1805555"/>
                  </a:cubicBezTo>
                  <a:lnTo>
                    <a:pt x="0" y="137838"/>
                  </a:lnTo>
                  <a:cubicBezTo>
                    <a:pt x="0" y="97273"/>
                    <a:pt x="12832" y="64159"/>
                    <a:pt x="38496" y="38495"/>
                  </a:cubicBezTo>
                  <a:cubicBezTo>
                    <a:pt x="64159" y="12832"/>
                    <a:pt x="97273" y="0"/>
                    <a:pt x="137838" y="0"/>
                  </a:cubicBezTo>
                  <a:close/>
                </a:path>
              </a:pathLst>
            </a:custGeom>
            <a:solidFill>
              <a:schemeClr val="bg1"/>
            </a:solidFill>
            <a:ln>
              <a:noFill/>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zh-CN" altLang="en-US" sz="15000" dirty="0">
                <a:solidFill>
                  <a:schemeClr val="bg1"/>
                </a:solidFill>
                <a:latin typeface="Agency FB" panose="020B0503020202020204" pitchFamily="34" charset="0"/>
              </a:endParaRPr>
            </a:p>
          </p:txBody>
        </p:sp>
      </p:grpSp>
    </p:spTree>
    <p:extLst>
      <p:ext uri="{BB962C8B-B14F-4D97-AF65-F5344CB8AC3E}">
        <p14:creationId xmlns:p14="http://schemas.microsoft.com/office/powerpoint/2010/main" val="1596203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0-#ppt_w/2"/>
                                          </p:val>
                                        </p:tav>
                                        <p:tav tm="100000">
                                          <p:val>
                                            <p:strVal val="#ppt_x"/>
                                          </p:val>
                                        </p:tav>
                                      </p:tavLst>
                                    </p:anim>
                                    <p:anim calcmode="lin" valueType="num">
                                      <p:cBhvr additive="base">
                                        <p:cTn id="8" dur="500" fill="hold"/>
                                        <p:tgtEl>
                                          <p:spTgt spid="5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childTnLst>
                          </p:cTn>
                        </p:par>
                        <p:par>
                          <p:cTn id="21" fill="hold">
                            <p:stCondLst>
                              <p:cond delay="2000"/>
                            </p:stCondLst>
                            <p:childTnLst>
                              <p:par>
                                <p:cTn id="22" presetID="22" presetClass="entr" presetSubtype="2"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right)">
                                      <p:cBhvr>
                                        <p:cTn id="24" dur="500"/>
                                        <p:tgtEl>
                                          <p:spTgt spid="52"/>
                                        </p:tgtEl>
                                      </p:cBhvr>
                                    </p:animEffect>
                                  </p:childTnLst>
                                </p:cTn>
                              </p:par>
                            </p:childTnLst>
                          </p:cTn>
                        </p:par>
                        <p:par>
                          <p:cTn id="25" fill="hold">
                            <p:stCondLst>
                              <p:cond delay="2500"/>
                            </p:stCondLst>
                            <p:childTnLst>
                              <p:par>
                                <p:cTn id="26" presetID="22" presetClass="entr" presetSubtype="1"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childTnLst>
                          </p:cTn>
                        </p:par>
                        <p:par>
                          <p:cTn id="29" fill="hold">
                            <p:stCondLst>
                              <p:cond delay="3000"/>
                            </p:stCondLst>
                            <p:childTnLst>
                              <p:par>
                                <p:cTn id="30" presetID="10" presetClass="entr" presetSubtype="0" fill="hold"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childTnLst>
                          </p:cTn>
                        </p:par>
                        <p:par>
                          <p:cTn id="33" fill="hold">
                            <p:stCondLst>
                              <p:cond delay="3500"/>
                            </p:stCondLst>
                            <p:childTnLst>
                              <p:par>
                                <p:cTn id="34" presetID="22" presetClass="entr" presetSubtype="2"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right)">
                                      <p:cBhvr>
                                        <p:cTn id="36" dur="500"/>
                                        <p:tgtEl>
                                          <p:spTgt spid="53"/>
                                        </p:tgtEl>
                                      </p:cBhvr>
                                    </p:animEffect>
                                  </p:childTnLst>
                                </p:cTn>
                              </p:par>
                            </p:childTnLst>
                          </p:cTn>
                        </p:par>
                        <p:par>
                          <p:cTn id="37" fill="hold">
                            <p:stCondLst>
                              <p:cond delay="4000"/>
                            </p:stCondLst>
                            <p:childTnLst>
                              <p:par>
                                <p:cTn id="38" presetID="22" presetClass="entr" presetSubtype="4"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down)">
                                      <p:cBhvr>
                                        <p:cTn id="40" dur="500"/>
                                        <p:tgtEl>
                                          <p:spTgt spid="15"/>
                                        </p:tgtEl>
                                      </p:cBhvr>
                                    </p:animEffect>
                                  </p:childTnLst>
                                </p:cTn>
                              </p:par>
                            </p:childTnLst>
                          </p:cTn>
                        </p:par>
                        <p:par>
                          <p:cTn id="41" fill="hold">
                            <p:stCondLst>
                              <p:cond delay="4500"/>
                            </p:stCondLst>
                            <p:childTnLst>
                              <p:par>
                                <p:cTn id="42" presetID="10" presetClass="entr" presetSubtype="0" fill="hold"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wipe(left)">
                                      <p:cBhvr>
                                        <p:cTn id="48" dur="500"/>
                                        <p:tgtEl>
                                          <p:spTgt spid="54"/>
                                        </p:tgtEl>
                                      </p:cBhvr>
                                    </p:animEffect>
                                  </p:childTnLst>
                                </p:cTn>
                              </p:par>
                            </p:childTnLst>
                          </p:cTn>
                        </p:par>
                        <p:par>
                          <p:cTn id="49" fill="hold">
                            <p:stCondLst>
                              <p:cond delay="5500"/>
                            </p:stCondLst>
                            <p:childTnLst>
                              <p:par>
                                <p:cTn id="50" presetID="22" presetClass="entr" presetSubtype="1"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up)">
                                      <p:cBhvr>
                                        <p:cTn id="52" dur="500"/>
                                        <p:tgtEl>
                                          <p:spTgt spid="18"/>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fade">
                                      <p:cBhvr>
                                        <p:cTn id="56" dur="500"/>
                                        <p:tgtEl>
                                          <p:spTgt spid="43"/>
                                        </p:tgtEl>
                                      </p:cBhvr>
                                    </p:animEffect>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55"/>
                                        </p:tgtEl>
                                        <p:attrNameLst>
                                          <p:attrName>style.visibility</p:attrName>
                                        </p:attrNameLst>
                                      </p:cBhvr>
                                      <p:to>
                                        <p:strVal val="visible"/>
                                      </p:to>
                                    </p:set>
                                    <p:animEffect transition="in" filter="wipe(left)">
                                      <p:cBhvr>
                                        <p:cTn id="60" dur="500"/>
                                        <p:tgtEl>
                                          <p:spTgt spid="55"/>
                                        </p:tgtEl>
                                      </p:cBhvr>
                                    </p:animEffect>
                                  </p:childTnLst>
                                </p:cTn>
                              </p:par>
                            </p:childTnLst>
                          </p:cTn>
                        </p:par>
                        <p:par>
                          <p:cTn id="61" fill="hold">
                            <p:stCondLst>
                              <p:cond delay="7000"/>
                            </p:stCondLst>
                            <p:childTnLst>
                              <p:par>
                                <p:cTn id="62" presetID="22" presetClass="entr" presetSubtype="4"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wipe(down)">
                                      <p:cBhvr>
                                        <p:cTn id="64" dur="500"/>
                                        <p:tgtEl>
                                          <p:spTgt spid="24"/>
                                        </p:tgtEl>
                                      </p:cBhvr>
                                    </p:animEffect>
                                  </p:childTnLst>
                                </p:cTn>
                              </p:par>
                            </p:childTnLst>
                          </p:cTn>
                        </p:par>
                        <p:par>
                          <p:cTn id="65" fill="hold">
                            <p:stCondLst>
                              <p:cond delay="7500"/>
                            </p:stCondLst>
                            <p:childTnLst>
                              <p:par>
                                <p:cTn id="66" presetID="10" presetClass="entr" presetSubtype="0" fill="hold" nodeType="after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fade">
                                      <p:cBhvr>
                                        <p:cTn id="68" dur="500"/>
                                        <p:tgtEl>
                                          <p:spTgt spid="30"/>
                                        </p:tgtEl>
                                      </p:cBhvr>
                                    </p:animEffect>
                                  </p:childTnLst>
                                </p:cTn>
                              </p:par>
                            </p:childTnLst>
                          </p:cTn>
                        </p:par>
                        <p:par>
                          <p:cTn id="69" fill="hold">
                            <p:stCondLst>
                              <p:cond delay="8000"/>
                            </p:stCondLst>
                            <p:childTnLst>
                              <p:par>
                                <p:cTn id="70" presetID="22" presetClass="entr" presetSubtype="8" fill="hold" grpId="0" nodeType="afterEffect">
                                  <p:stCondLst>
                                    <p:cond delay="0"/>
                                  </p:stCondLst>
                                  <p:childTnLst>
                                    <p:set>
                                      <p:cBhvr>
                                        <p:cTn id="71" dur="1" fill="hold">
                                          <p:stCondLst>
                                            <p:cond delay="0"/>
                                          </p:stCondLst>
                                        </p:cTn>
                                        <p:tgtEl>
                                          <p:spTgt spid="56"/>
                                        </p:tgtEl>
                                        <p:attrNameLst>
                                          <p:attrName>style.visibility</p:attrName>
                                        </p:attrNameLst>
                                      </p:cBhvr>
                                      <p:to>
                                        <p:strVal val="visible"/>
                                      </p:to>
                                    </p:set>
                                    <p:animEffect transition="in" filter="wipe(left)">
                                      <p:cBhvr>
                                        <p:cTn id="72" dur="500"/>
                                        <p:tgtEl>
                                          <p:spTgt spid="56"/>
                                        </p:tgtEl>
                                      </p:cBhvr>
                                    </p:animEffect>
                                  </p:childTnLst>
                                </p:cTn>
                              </p:par>
                            </p:childTnLst>
                          </p:cTn>
                        </p:par>
                        <p:par>
                          <p:cTn id="73" fill="hold">
                            <p:stCondLst>
                              <p:cond delay="8500"/>
                            </p:stCondLst>
                            <p:childTnLst>
                              <p:par>
                                <p:cTn id="74" presetID="22" presetClass="entr" presetSubtype="1" fill="hold"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ipe(up)">
                                      <p:cBhvr>
                                        <p:cTn id="76" dur="500"/>
                                        <p:tgtEl>
                                          <p:spTgt spid="21"/>
                                        </p:tgtEl>
                                      </p:cBhvr>
                                    </p:animEffect>
                                  </p:childTnLst>
                                </p:cTn>
                              </p:par>
                            </p:childTnLst>
                          </p:cTn>
                        </p:par>
                        <p:par>
                          <p:cTn id="77" fill="hold">
                            <p:stCondLst>
                              <p:cond delay="9000"/>
                            </p:stCondLst>
                            <p:childTnLst>
                              <p:par>
                                <p:cTn id="78" presetID="10" presetClass="entr" presetSubtype="0" fill="hold" nodeType="after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fade">
                                      <p:cBhvr>
                                        <p:cTn id="80" dur="500"/>
                                        <p:tgtEl>
                                          <p:spTgt spid="46"/>
                                        </p:tgtEl>
                                      </p:cBhvr>
                                    </p:animEffect>
                                  </p:childTnLst>
                                </p:cTn>
                              </p:par>
                            </p:childTnLst>
                          </p:cTn>
                        </p:par>
                        <p:par>
                          <p:cTn id="81" fill="hold">
                            <p:stCondLst>
                              <p:cond delay="9500"/>
                            </p:stCondLst>
                            <p:childTnLst>
                              <p:par>
                                <p:cTn id="82" presetID="22" presetClass="entr" presetSubtype="8" fill="hold" grpId="0" nodeType="after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wipe(left)">
                                      <p:cBhvr>
                                        <p:cTn id="8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6" grpId="0"/>
      <p:bldP spid="5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0"/>
          <p:cNvSpPr/>
          <p:nvPr/>
        </p:nvSpPr>
        <p:spPr>
          <a:xfrm>
            <a:off x="539750" y="1536700"/>
            <a:ext cx="2592388"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algn="r"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a:t>
            </a:r>
            <a:endParaRPr lang="en-US" altLang="zh-CN" sz="900" dirty="0">
              <a:solidFill>
                <a:srgbClr val="FEFEFE"/>
              </a:solidFill>
            </a:endParaRPr>
          </a:p>
          <a:p>
            <a:pPr marL="0" lvl="0" indent="0" algn="r" eaLnBrk="1" hangingPunct="1">
              <a:spcBef>
                <a:spcPct val="0"/>
              </a:spcBef>
              <a:buNone/>
            </a:pPr>
            <a:r>
              <a:rPr lang="zh-CN" altLang="en-US" sz="900" dirty="0">
                <a:solidFill>
                  <a:srgbClr val="FEFEFE"/>
                </a:solidFill>
              </a:rPr>
              <a:t>语言风格相符合，语言描述尽</a:t>
            </a:r>
            <a:endParaRPr lang="en-US" altLang="zh-CN" sz="900" dirty="0">
              <a:solidFill>
                <a:srgbClr val="FEFEFE"/>
              </a:solidFill>
            </a:endParaRPr>
          </a:p>
          <a:p>
            <a:pPr marL="0" lvl="0" indent="0" algn="r"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sp>
        <p:nvSpPr>
          <p:cNvPr id="9" name="TextBox 31"/>
          <p:cNvSpPr/>
          <p:nvPr/>
        </p:nvSpPr>
        <p:spPr>
          <a:xfrm>
            <a:off x="539750" y="3167063"/>
            <a:ext cx="2592388" cy="78581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algn="r"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a:t>
            </a:r>
            <a:endParaRPr lang="en-US" altLang="zh-CN" sz="900" dirty="0">
              <a:solidFill>
                <a:srgbClr val="FEFEFE"/>
              </a:solidFill>
            </a:endParaRPr>
          </a:p>
          <a:p>
            <a:pPr marL="0" lvl="0" indent="0" algn="r" eaLnBrk="1" hangingPunct="1">
              <a:spcBef>
                <a:spcPct val="0"/>
              </a:spcBef>
              <a:buNone/>
            </a:pPr>
            <a:r>
              <a:rPr lang="zh-CN" altLang="en-US" sz="900" dirty="0">
                <a:solidFill>
                  <a:srgbClr val="FEFEFE"/>
                </a:solidFill>
              </a:rPr>
              <a:t>语言风格相符合，语言描述尽</a:t>
            </a:r>
            <a:endParaRPr lang="en-US" altLang="zh-CN" sz="900" dirty="0">
              <a:solidFill>
                <a:srgbClr val="FEFEFE"/>
              </a:solidFill>
            </a:endParaRPr>
          </a:p>
          <a:p>
            <a:pPr marL="0" lvl="0" indent="0" algn="r"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sp>
        <p:nvSpPr>
          <p:cNvPr id="10" name="TextBox 32"/>
          <p:cNvSpPr/>
          <p:nvPr/>
        </p:nvSpPr>
        <p:spPr>
          <a:xfrm>
            <a:off x="6011863" y="1536700"/>
            <a:ext cx="2592387"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rgbClr val="FFFFFF"/>
                </a:solidFill>
              </a:rPr>
              <a:t>单击添加标题</a:t>
            </a:r>
            <a:endParaRPr lang="en-US" altLang="zh-CN" sz="1100" dirty="0">
              <a:solidFill>
                <a:srgbClr val="FFFFFF"/>
              </a:solidFill>
            </a:endParaRPr>
          </a:p>
          <a:p>
            <a:pPr marL="0" lvl="0" indent="0"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语言风格相符合，语言描述尽</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sp>
        <p:nvSpPr>
          <p:cNvPr id="11" name="TextBox 33"/>
          <p:cNvSpPr/>
          <p:nvPr/>
        </p:nvSpPr>
        <p:spPr>
          <a:xfrm>
            <a:off x="6011863" y="3167063"/>
            <a:ext cx="2592387" cy="78581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rgbClr val="FFFFFF"/>
                </a:solidFill>
              </a:rPr>
              <a:t>单击添加标题</a:t>
            </a:r>
            <a:endParaRPr lang="en-US" altLang="zh-CN" sz="1100" dirty="0">
              <a:solidFill>
                <a:srgbClr val="FFFFFF"/>
              </a:solidFill>
            </a:endParaRPr>
          </a:p>
          <a:p>
            <a:pPr marL="0" lvl="0" indent="0"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语言风格相符合，语言描述尽</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grpSp>
        <p:nvGrpSpPr>
          <p:cNvPr id="12" name="组合 5"/>
          <p:cNvGrpSpPr/>
          <p:nvPr/>
        </p:nvGrpSpPr>
        <p:grpSpPr>
          <a:xfrm>
            <a:off x="3132138" y="1441450"/>
            <a:ext cx="2879725" cy="2876550"/>
            <a:chOff x="0" y="0"/>
            <a:chExt cx="2880320" cy="2878076"/>
          </a:xfrm>
        </p:grpSpPr>
        <p:grpSp>
          <p:nvGrpSpPr>
            <p:cNvPr id="13" name="组合 12"/>
            <p:cNvGrpSpPr/>
            <p:nvPr/>
          </p:nvGrpSpPr>
          <p:grpSpPr>
            <a:xfrm>
              <a:off x="0" y="0"/>
              <a:ext cx="2880320" cy="2878076"/>
              <a:chOff x="0" y="0"/>
              <a:chExt cx="2883157" cy="2880912"/>
            </a:xfrm>
          </p:grpSpPr>
          <p:sp>
            <p:nvSpPr>
              <p:cNvPr id="18" name="椭圆 25"/>
              <p:cNvSpPr/>
              <p:nvPr/>
            </p:nvSpPr>
            <p:spPr>
              <a:xfrm rot="-5400000" flipH="1" flipV="1">
                <a:off x="0" y="633239"/>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solidFill>
                <a:srgbClr val="FFFFFF">
                  <a:alpha val="50195"/>
                </a:srgbClr>
              </a:solidFill>
              <a:ln w="25400">
                <a:noFill/>
              </a:ln>
            </p:spPr>
            <p:txBody>
              <a:bodyPr/>
              <a:lstStyle/>
              <a:p>
                <a:endParaRPr lang="zh-CN" altLang="en-US"/>
              </a:p>
            </p:txBody>
          </p:sp>
          <p:sp>
            <p:nvSpPr>
              <p:cNvPr id="19" name="椭圆 25"/>
              <p:cNvSpPr/>
              <p:nvPr/>
            </p:nvSpPr>
            <p:spPr>
              <a:xfrm rot="10800000" flipH="1" flipV="1">
                <a:off x="635483" y="1312682"/>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solidFill>
                <a:srgbClr val="FFFFFF">
                  <a:alpha val="50195"/>
                </a:srgbClr>
              </a:solidFill>
              <a:ln w="25400">
                <a:noFill/>
              </a:ln>
            </p:spPr>
            <p:txBody>
              <a:bodyPr/>
              <a:lstStyle/>
              <a:p>
                <a:endParaRPr lang="zh-CN" altLang="en-US"/>
              </a:p>
            </p:txBody>
          </p:sp>
          <p:sp>
            <p:nvSpPr>
              <p:cNvPr id="20" name="椭圆 25"/>
              <p:cNvSpPr/>
              <p:nvPr/>
            </p:nvSpPr>
            <p:spPr>
              <a:xfrm rot="-5400000">
                <a:off x="1314927" y="677199"/>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solidFill>
                <a:srgbClr val="FFFFFF">
                  <a:alpha val="50195"/>
                </a:srgbClr>
              </a:solidFill>
              <a:ln w="25400">
                <a:noFill/>
              </a:ln>
            </p:spPr>
            <p:txBody>
              <a:bodyPr/>
              <a:lstStyle/>
              <a:p>
                <a:endParaRPr lang="zh-CN" altLang="en-US"/>
              </a:p>
            </p:txBody>
          </p:sp>
          <p:sp>
            <p:nvSpPr>
              <p:cNvPr id="21" name="椭圆 25"/>
              <p:cNvSpPr/>
              <p:nvPr/>
            </p:nvSpPr>
            <p:spPr>
              <a:xfrm rot="10800000">
                <a:off x="679443" y="0"/>
                <a:ext cx="1568230" cy="1546155"/>
              </a:xfrm>
              <a:custGeom>
                <a:avLst/>
                <a:gdLst>
                  <a:gd name="txL" fmla="*/ 0 w 1568230"/>
                  <a:gd name="txT" fmla="*/ 0 h 1546155"/>
                  <a:gd name="txR" fmla="*/ 1568230 w 1568230"/>
                  <a:gd name="txB" fmla="*/ 1546155 h 1546155"/>
                </a:gdLst>
                <a:ahLst/>
                <a:cxnLst>
                  <a:cxn ang="0">
                    <a:pos x="778465" y="1546155"/>
                  </a:cxn>
                  <a:cxn ang="0">
                    <a:pos x="0" y="884460"/>
                  </a:cxn>
                  <a:cxn ang="0">
                    <a:pos x="128070" y="895760"/>
                  </a:cxn>
                  <a:cxn ang="0">
                    <a:pos x="917835" y="105995"/>
                  </a:cxn>
                  <a:cxn ang="0">
                    <a:pos x="908484" y="0"/>
                  </a:cxn>
                  <a:cxn ang="0">
                    <a:pos x="1324003" y="189535"/>
                  </a:cxn>
                  <a:cxn ang="0">
                    <a:pos x="1568230" y="756390"/>
                  </a:cxn>
                  <a:cxn ang="0">
                    <a:pos x="778465" y="1546155"/>
                  </a:cxn>
                </a:cxnLst>
                <a:rect l="txL" t="txT" r="txR" b="txB"/>
                <a:pathLst>
                  <a:path w="1568230" h="1546155">
                    <a:moveTo>
                      <a:pt x="778465" y="1546155"/>
                    </a:moveTo>
                    <a:cubicBezTo>
                      <a:pt x="385950" y="1546155"/>
                      <a:pt x="60314" y="1259808"/>
                      <a:pt x="0" y="884460"/>
                    </a:cubicBezTo>
                    <a:cubicBezTo>
                      <a:pt x="41578" y="892217"/>
                      <a:pt x="84411" y="895760"/>
                      <a:pt x="128070" y="895760"/>
                    </a:cubicBezTo>
                    <a:cubicBezTo>
                      <a:pt x="564245" y="895760"/>
                      <a:pt x="917835" y="542170"/>
                      <a:pt x="917835" y="105995"/>
                    </a:cubicBezTo>
                    <a:lnTo>
                      <a:pt x="908484" y="0"/>
                    </a:lnTo>
                    <a:cubicBezTo>
                      <a:pt x="1067344" y="19523"/>
                      <a:pt x="1211374" y="86941"/>
                      <a:pt x="1324003" y="189535"/>
                    </a:cubicBezTo>
                    <a:cubicBezTo>
                      <a:pt x="1475335" y="330953"/>
                      <a:pt x="1568230" y="532823"/>
                      <a:pt x="1568230" y="756390"/>
                    </a:cubicBezTo>
                    <a:cubicBezTo>
                      <a:pt x="1568230" y="1192565"/>
                      <a:pt x="1214640" y="1546155"/>
                      <a:pt x="778465" y="1546155"/>
                    </a:cubicBezTo>
                    <a:close/>
                  </a:path>
                </a:pathLst>
              </a:custGeom>
              <a:solidFill>
                <a:srgbClr val="FFFFFF">
                  <a:alpha val="50195"/>
                </a:srgbClr>
              </a:solidFill>
              <a:ln w="25400">
                <a:noFill/>
              </a:ln>
            </p:spPr>
            <p:txBody>
              <a:bodyPr/>
              <a:lstStyle/>
              <a:p>
                <a:endParaRPr lang="zh-CN" altLang="en-US"/>
              </a:p>
            </p:txBody>
          </p:sp>
        </p:grpSp>
        <p:sp useBgFill="1">
          <p:nvSpPr>
            <p:cNvPr id="14" name="图文框 35"/>
            <p:cNvSpPr/>
            <p:nvPr/>
          </p:nvSpPr>
          <p:spPr>
            <a:xfrm>
              <a:off x="1052072" y="346702"/>
              <a:ext cx="458553" cy="425615"/>
            </a:xfrm>
            <a:custGeom>
              <a:avLst/>
              <a:gdLst>
                <a:gd name="txL" fmla="*/ 0 w 790121"/>
                <a:gd name="txT" fmla="*/ 0 h 733367"/>
                <a:gd name="txR" fmla="*/ 790121 w 790121"/>
                <a:gd name="txB" fmla="*/ 733367 h 733367"/>
              </a:gdLst>
              <a:ahLst/>
              <a:cxnLst>
                <a:cxn ang="0">
                  <a:pos x="32175" y="100453"/>
                </a:cxn>
                <a:cxn ang="0">
                  <a:pos x="42900" y="111178"/>
                </a:cxn>
                <a:cxn ang="0">
                  <a:pos x="32175" y="121903"/>
                </a:cxn>
                <a:cxn ang="0">
                  <a:pos x="21450" y="111178"/>
                </a:cxn>
                <a:cxn ang="0">
                  <a:pos x="32175" y="100453"/>
                </a:cxn>
                <a:cxn ang="0">
                  <a:pos x="12726" y="91728"/>
                </a:cxn>
                <a:cxn ang="0">
                  <a:pos x="12726" y="130628"/>
                </a:cxn>
                <a:cxn ang="0">
                  <a:pos x="51625" y="130628"/>
                </a:cxn>
                <a:cxn ang="0">
                  <a:pos x="51625" y="91728"/>
                </a:cxn>
                <a:cxn ang="0">
                  <a:pos x="12726" y="91728"/>
                </a:cxn>
                <a:cxn ang="0">
                  <a:pos x="78651" y="79003"/>
                </a:cxn>
                <a:cxn ang="0">
                  <a:pos x="143001" y="79003"/>
                </a:cxn>
                <a:cxn ang="0">
                  <a:pos x="143001" y="143354"/>
                </a:cxn>
                <a:cxn ang="0">
                  <a:pos x="78651" y="143354"/>
                </a:cxn>
                <a:cxn ang="0">
                  <a:pos x="78651" y="79003"/>
                </a:cxn>
                <a:cxn ang="0">
                  <a:pos x="0" y="79003"/>
                </a:cxn>
                <a:cxn ang="0">
                  <a:pos x="64351" y="79003"/>
                </a:cxn>
                <a:cxn ang="0">
                  <a:pos x="64351" y="143354"/>
                </a:cxn>
                <a:cxn ang="0">
                  <a:pos x="0" y="143354"/>
                </a:cxn>
                <a:cxn ang="0">
                  <a:pos x="0" y="79003"/>
                </a:cxn>
                <a:cxn ang="0">
                  <a:pos x="12726" y="13078"/>
                </a:cxn>
                <a:cxn ang="0">
                  <a:pos x="12726" y="51978"/>
                </a:cxn>
                <a:cxn ang="0">
                  <a:pos x="51625" y="51978"/>
                </a:cxn>
                <a:cxn ang="0">
                  <a:pos x="51625" y="13078"/>
                </a:cxn>
                <a:cxn ang="0">
                  <a:pos x="12726" y="13078"/>
                </a:cxn>
                <a:cxn ang="0">
                  <a:pos x="78651" y="353"/>
                </a:cxn>
                <a:cxn ang="0">
                  <a:pos x="142047" y="353"/>
                </a:cxn>
                <a:cxn ang="0">
                  <a:pos x="130050" y="13078"/>
                </a:cxn>
                <a:cxn ang="0">
                  <a:pos x="91376" y="13078"/>
                </a:cxn>
                <a:cxn ang="0">
                  <a:pos x="91376" y="51978"/>
                </a:cxn>
                <a:cxn ang="0">
                  <a:pos x="130276" y="51978"/>
                </a:cxn>
                <a:cxn ang="0">
                  <a:pos x="130276" y="36818"/>
                </a:cxn>
                <a:cxn ang="0">
                  <a:pos x="143001" y="23321"/>
                </a:cxn>
                <a:cxn ang="0">
                  <a:pos x="143001" y="64703"/>
                </a:cxn>
                <a:cxn ang="0">
                  <a:pos x="78651" y="64703"/>
                </a:cxn>
                <a:cxn ang="0">
                  <a:pos x="78651" y="353"/>
                </a:cxn>
                <a:cxn ang="0">
                  <a:pos x="0" y="353"/>
                </a:cxn>
                <a:cxn ang="0">
                  <a:pos x="64351" y="353"/>
                </a:cxn>
                <a:cxn ang="0">
                  <a:pos x="64351" y="64703"/>
                </a:cxn>
                <a:cxn ang="0">
                  <a:pos x="0" y="64703"/>
                </a:cxn>
                <a:cxn ang="0">
                  <a:pos x="0" y="353"/>
                </a:cxn>
                <a:cxn ang="0">
                  <a:pos x="149424" y="0"/>
                </a:cxn>
                <a:cxn ang="0">
                  <a:pos x="154448" y="5024"/>
                </a:cxn>
                <a:cxn ang="0">
                  <a:pos x="117295" y="42177"/>
                </a:cxn>
                <a:cxn ang="0">
                  <a:pos x="117353" y="42234"/>
                </a:cxn>
                <a:cxn ang="0">
                  <a:pos x="112655" y="46932"/>
                </a:cxn>
                <a:cxn ang="0">
                  <a:pos x="94057" y="28334"/>
                </a:cxn>
                <a:cxn ang="0">
                  <a:pos x="98755" y="23636"/>
                </a:cxn>
                <a:cxn ang="0">
                  <a:pos x="112271" y="37152"/>
                </a:cxn>
                <a:cxn ang="0">
                  <a:pos x="149424" y="0"/>
                </a:cxn>
              </a:cxnLst>
              <a:rect l="txL" t="txT" r="txR" b="txB"/>
              <a:pathLst>
                <a:path w="790121" h="733367">
                  <a:moveTo>
                    <a:pt x="164601" y="513898"/>
                  </a:moveTo>
                  <a:cubicBezTo>
                    <a:pt x="194903" y="513898"/>
                    <a:pt x="219468" y="538463"/>
                    <a:pt x="219468" y="568765"/>
                  </a:cubicBezTo>
                  <a:cubicBezTo>
                    <a:pt x="219468" y="599067"/>
                    <a:pt x="194903" y="623632"/>
                    <a:pt x="164601" y="623632"/>
                  </a:cubicBezTo>
                  <a:cubicBezTo>
                    <a:pt x="134299" y="623632"/>
                    <a:pt x="109734" y="599067"/>
                    <a:pt x="109734" y="568765"/>
                  </a:cubicBezTo>
                  <a:cubicBezTo>
                    <a:pt x="109734" y="538463"/>
                    <a:pt x="134299" y="513898"/>
                    <a:pt x="164601" y="513898"/>
                  </a:cubicBezTo>
                  <a:close/>
                  <a:moveTo>
                    <a:pt x="65100" y="469264"/>
                  </a:moveTo>
                  <a:lnTo>
                    <a:pt x="65100" y="668267"/>
                  </a:lnTo>
                  <a:lnTo>
                    <a:pt x="264103" y="668267"/>
                  </a:lnTo>
                  <a:lnTo>
                    <a:pt x="264103" y="469264"/>
                  </a:lnTo>
                  <a:lnTo>
                    <a:pt x="65100" y="469264"/>
                  </a:lnTo>
                  <a:close/>
                  <a:moveTo>
                    <a:pt x="402359" y="404164"/>
                  </a:moveTo>
                  <a:lnTo>
                    <a:pt x="731562" y="404164"/>
                  </a:lnTo>
                  <a:lnTo>
                    <a:pt x="731562" y="733367"/>
                  </a:lnTo>
                  <a:lnTo>
                    <a:pt x="402359" y="733367"/>
                  </a:lnTo>
                  <a:lnTo>
                    <a:pt x="402359" y="404164"/>
                  </a:lnTo>
                  <a:close/>
                  <a:moveTo>
                    <a:pt x="0" y="404164"/>
                  </a:moveTo>
                  <a:lnTo>
                    <a:pt x="329203" y="404164"/>
                  </a:lnTo>
                  <a:lnTo>
                    <a:pt x="329203" y="733367"/>
                  </a:lnTo>
                  <a:lnTo>
                    <a:pt x="0" y="733367"/>
                  </a:lnTo>
                  <a:lnTo>
                    <a:pt x="0" y="404164"/>
                  </a:lnTo>
                  <a:close/>
                  <a:moveTo>
                    <a:pt x="65100" y="66905"/>
                  </a:moveTo>
                  <a:lnTo>
                    <a:pt x="65100" y="265908"/>
                  </a:lnTo>
                  <a:lnTo>
                    <a:pt x="264103" y="265908"/>
                  </a:lnTo>
                  <a:lnTo>
                    <a:pt x="264103" y="66905"/>
                  </a:lnTo>
                  <a:lnTo>
                    <a:pt x="65100" y="66905"/>
                  </a:lnTo>
                  <a:close/>
                  <a:moveTo>
                    <a:pt x="402359" y="1806"/>
                  </a:moveTo>
                  <a:lnTo>
                    <a:pt x="726682" y="1806"/>
                  </a:lnTo>
                  <a:lnTo>
                    <a:pt x="665305" y="66906"/>
                  </a:lnTo>
                  <a:lnTo>
                    <a:pt x="467459" y="66906"/>
                  </a:lnTo>
                  <a:lnTo>
                    <a:pt x="467459" y="265909"/>
                  </a:lnTo>
                  <a:lnTo>
                    <a:pt x="666462" y="265909"/>
                  </a:lnTo>
                  <a:lnTo>
                    <a:pt x="666462" y="188355"/>
                  </a:lnTo>
                  <a:lnTo>
                    <a:pt x="731562" y="119306"/>
                  </a:lnTo>
                  <a:lnTo>
                    <a:pt x="731562" y="331009"/>
                  </a:lnTo>
                  <a:lnTo>
                    <a:pt x="402359" y="331009"/>
                  </a:lnTo>
                  <a:lnTo>
                    <a:pt x="402359" y="1806"/>
                  </a:lnTo>
                  <a:close/>
                  <a:moveTo>
                    <a:pt x="0" y="1805"/>
                  </a:moveTo>
                  <a:lnTo>
                    <a:pt x="329203" y="1805"/>
                  </a:lnTo>
                  <a:lnTo>
                    <a:pt x="329203" y="331008"/>
                  </a:lnTo>
                  <a:lnTo>
                    <a:pt x="0" y="331008"/>
                  </a:lnTo>
                  <a:lnTo>
                    <a:pt x="0" y="1805"/>
                  </a:lnTo>
                  <a:close/>
                  <a:moveTo>
                    <a:pt x="764419" y="0"/>
                  </a:moveTo>
                  <a:lnTo>
                    <a:pt x="790121" y="25703"/>
                  </a:lnTo>
                  <a:lnTo>
                    <a:pt x="600057" y="215767"/>
                  </a:lnTo>
                  <a:lnTo>
                    <a:pt x="600352" y="216061"/>
                  </a:lnTo>
                  <a:lnTo>
                    <a:pt x="576318" y="240095"/>
                  </a:lnTo>
                  <a:lnTo>
                    <a:pt x="481177" y="144952"/>
                  </a:lnTo>
                  <a:lnTo>
                    <a:pt x="505210" y="120919"/>
                  </a:lnTo>
                  <a:lnTo>
                    <a:pt x="574355" y="190064"/>
                  </a:lnTo>
                  <a:lnTo>
                    <a:pt x="764419" y="0"/>
                  </a:lnTo>
                  <a:close/>
                </a:path>
              </a:pathLst>
            </a:custGeom>
            <a:ln w="25400">
              <a:noFill/>
            </a:ln>
          </p:spPr>
          <p:txBody>
            <a:bodyPr/>
            <a:lstStyle/>
            <a:p>
              <a:endParaRPr lang="zh-CN" altLang="en-US"/>
            </a:p>
          </p:txBody>
        </p:sp>
        <p:sp useBgFill="1">
          <p:nvSpPr>
            <p:cNvPr id="15" name="同侧圆角矩形 42"/>
            <p:cNvSpPr>
              <a:spLocks noChangeAspect="1"/>
            </p:cNvSpPr>
            <p:nvPr/>
          </p:nvSpPr>
          <p:spPr>
            <a:xfrm>
              <a:off x="315211" y="1286094"/>
              <a:ext cx="453982" cy="517080"/>
            </a:xfrm>
            <a:custGeom>
              <a:avLst/>
              <a:gdLst>
                <a:gd name="txL" fmla="*/ 0 w 720080"/>
                <a:gd name="txT" fmla="*/ 0 h 820163"/>
                <a:gd name="txR" fmla="*/ 720080 w 720080"/>
                <a:gd name="txB" fmla="*/ 820163 h 820163"/>
              </a:gdLst>
              <a:ahLst/>
              <a:cxnLst>
                <a:cxn ang="0">
                  <a:pos x="90225" y="101351"/>
                </a:cxn>
                <a:cxn ang="0">
                  <a:pos x="72180" y="119395"/>
                </a:cxn>
                <a:cxn ang="0">
                  <a:pos x="79597" y="133593"/>
                </a:cxn>
                <a:cxn ang="0">
                  <a:pos x="79597" y="162568"/>
                </a:cxn>
                <a:cxn ang="0">
                  <a:pos x="90225" y="173196"/>
                </a:cxn>
                <a:cxn ang="0">
                  <a:pos x="100852" y="162568"/>
                </a:cxn>
                <a:cxn ang="0">
                  <a:pos x="100852" y="133593"/>
                </a:cxn>
                <a:cxn ang="0">
                  <a:pos x="108270" y="119395"/>
                </a:cxn>
                <a:cxn ang="0">
                  <a:pos x="90225" y="101351"/>
                </a:cxn>
                <a:cxn ang="0">
                  <a:pos x="90225" y="0"/>
                </a:cxn>
                <a:cxn ang="0">
                  <a:pos x="146870" y="55970"/>
                </a:cxn>
                <a:cxn ang="0">
                  <a:pos x="124525" y="55970"/>
                </a:cxn>
                <a:cxn ang="0">
                  <a:pos x="90225" y="22357"/>
                </a:cxn>
                <a:cxn ang="0">
                  <a:pos x="55750" y="56831"/>
                </a:cxn>
                <a:cxn ang="0">
                  <a:pos x="55750" y="68551"/>
                </a:cxn>
                <a:cxn ang="0">
                  <a:pos x="157619" y="68551"/>
                </a:cxn>
                <a:cxn ang="0">
                  <a:pos x="180449" y="91381"/>
                </a:cxn>
                <a:cxn ang="0">
                  <a:pos x="180449" y="182699"/>
                </a:cxn>
                <a:cxn ang="0">
                  <a:pos x="157619" y="205529"/>
                </a:cxn>
                <a:cxn ang="0">
                  <a:pos x="22830" y="205529"/>
                </a:cxn>
                <a:cxn ang="0">
                  <a:pos x="0" y="182699"/>
                </a:cxn>
                <a:cxn ang="0">
                  <a:pos x="0" y="91381"/>
                </a:cxn>
                <a:cxn ang="0">
                  <a:pos x="22830" y="68551"/>
                </a:cxn>
                <a:cxn ang="0">
                  <a:pos x="33504" y="68551"/>
                </a:cxn>
                <a:cxn ang="0">
                  <a:pos x="33504" y="56721"/>
                </a:cxn>
                <a:cxn ang="0">
                  <a:pos x="90225" y="0"/>
                </a:cxn>
              </a:cxnLst>
              <a:rect l="txL" t="txT" r="txR" b="txB"/>
              <a:pathLst>
                <a:path w="720080" h="820163">
                  <a:moveTo>
                    <a:pt x="360040" y="404440"/>
                  </a:moveTo>
                  <a:cubicBezTo>
                    <a:pt x="320271" y="404440"/>
                    <a:pt x="288032" y="436679"/>
                    <a:pt x="288032" y="476448"/>
                  </a:cubicBezTo>
                  <a:cubicBezTo>
                    <a:pt x="288032" y="500028"/>
                    <a:pt x="299366" y="520960"/>
                    <a:pt x="317629" y="533101"/>
                  </a:cubicBezTo>
                  <a:lnTo>
                    <a:pt x="317629" y="648728"/>
                  </a:lnTo>
                  <a:cubicBezTo>
                    <a:pt x="317629" y="672150"/>
                    <a:pt x="336617" y="691138"/>
                    <a:pt x="360040" y="691138"/>
                  </a:cubicBezTo>
                  <a:cubicBezTo>
                    <a:pt x="383462" y="691138"/>
                    <a:pt x="402450" y="672150"/>
                    <a:pt x="402450" y="648728"/>
                  </a:cubicBezTo>
                  <a:lnTo>
                    <a:pt x="402450" y="533101"/>
                  </a:lnTo>
                  <a:cubicBezTo>
                    <a:pt x="420714" y="520962"/>
                    <a:pt x="432048" y="500028"/>
                    <a:pt x="432048" y="476448"/>
                  </a:cubicBezTo>
                  <a:cubicBezTo>
                    <a:pt x="432048" y="436679"/>
                    <a:pt x="399809" y="404440"/>
                    <a:pt x="360040" y="404440"/>
                  </a:cubicBezTo>
                  <a:close/>
                  <a:moveTo>
                    <a:pt x="360040" y="0"/>
                  </a:moveTo>
                  <a:cubicBezTo>
                    <a:pt x="484045" y="0"/>
                    <a:pt x="584759" y="99721"/>
                    <a:pt x="586082" y="223348"/>
                  </a:cubicBezTo>
                  <a:lnTo>
                    <a:pt x="496917" y="223348"/>
                  </a:lnTo>
                  <a:cubicBezTo>
                    <a:pt x="495736" y="148950"/>
                    <a:pt x="434865" y="89214"/>
                    <a:pt x="360041" y="89214"/>
                  </a:cubicBezTo>
                  <a:cubicBezTo>
                    <a:pt x="284064" y="89214"/>
                    <a:pt x="222472" y="150806"/>
                    <a:pt x="222472" y="226783"/>
                  </a:cubicBezTo>
                  <a:lnTo>
                    <a:pt x="222472" y="273553"/>
                  </a:lnTo>
                  <a:lnTo>
                    <a:pt x="628977" y="273553"/>
                  </a:lnTo>
                  <a:cubicBezTo>
                    <a:pt x="679292" y="273553"/>
                    <a:pt x="720080" y="314341"/>
                    <a:pt x="720080" y="364656"/>
                  </a:cubicBezTo>
                  <a:lnTo>
                    <a:pt x="720080" y="729060"/>
                  </a:lnTo>
                  <a:cubicBezTo>
                    <a:pt x="720080" y="779375"/>
                    <a:pt x="679292" y="820163"/>
                    <a:pt x="628977" y="820163"/>
                  </a:cubicBezTo>
                  <a:lnTo>
                    <a:pt x="91103" y="820163"/>
                  </a:lnTo>
                  <a:cubicBezTo>
                    <a:pt x="40788" y="820163"/>
                    <a:pt x="0" y="779375"/>
                    <a:pt x="0" y="729060"/>
                  </a:cubicBezTo>
                  <a:lnTo>
                    <a:pt x="0" y="364656"/>
                  </a:lnTo>
                  <a:cubicBezTo>
                    <a:pt x="0" y="314341"/>
                    <a:pt x="40788" y="273553"/>
                    <a:pt x="91103" y="273553"/>
                  </a:cubicBezTo>
                  <a:lnTo>
                    <a:pt x="133696" y="273553"/>
                  </a:lnTo>
                  <a:lnTo>
                    <a:pt x="133696" y="226344"/>
                  </a:lnTo>
                  <a:cubicBezTo>
                    <a:pt x="133696" y="101338"/>
                    <a:pt x="235034" y="0"/>
                    <a:pt x="360040" y="0"/>
                  </a:cubicBezTo>
                  <a:close/>
                </a:path>
              </a:pathLst>
            </a:custGeom>
            <a:ln w="25400">
              <a:noFill/>
            </a:ln>
          </p:spPr>
          <p:txBody>
            <a:bodyPr/>
            <a:lstStyle/>
            <a:p>
              <a:endParaRPr lang="zh-CN" altLang="en-US"/>
            </a:p>
          </p:txBody>
        </p:sp>
        <p:sp useBgFill="1">
          <p:nvSpPr>
            <p:cNvPr id="16" name="圆角矩形 82"/>
            <p:cNvSpPr/>
            <p:nvPr/>
          </p:nvSpPr>
          <p:spPr>
            <a:xfrm>
              <a:off x="1281349" y="2205009"/>
              <a:ext cx="523117" cy="373655"/>
            </a:xfrm>
            <a:custGeom>
              <a:avLst/>
              <a:gdLst>
                <a:gd name="txL" fmla="*/ 0 w 887502"/>
                <a:gd name="txT" fmla="*/ 0 h 633930"/>
                <a:gd name="txR" fmla="*/ 887502 w 887502"/>
                <a:gd name="txB" fmla="*/ 633930 h 633930"/>
              </a:gdLst>
              <a:ahLst/>
              <a:cxnLst>
                <a:cxn ang="0">
                  <a:pos x="51808" y="95885"/>
                </a:cxn>
                <a:cxn ang="0">
                  <a:pos x="93412" y="95885"/>
                </a:cxn>
                <a:cxn ang="0">
                  <a:pos x="93412" y="106220"/>
                </a:cxn>
                <a:cxn ang="0">
                  <a:pos x="51808" y="106220"/>
                </a:cxn>
                <a:cxn ang="0">
                  <a:pos x="51808" y="95885"/>
                </a:cxn>
                <a:cxn ang="0">
                  <a:pos x="27842" y="95885"/>
                </a:cxn>
                <a:cxn ang="0">
                  <a:pos x="41543" y="95885"/>
                </a:cxn>
                <a:cxn ang="0">
                  <a:pos x="41543" y="106220"/>
                </a:cxn>
                <a:cxn ang="0">
                  <a:pos x="27842" y="106220"/>
                </a:cxn>
                <a:cxn ang="0">
                  <a:pos x="27842" y="95885"/>
                </a:cxn>
                <a:cxn ang="0">
                  <a:pos x="17254" y="64908"/>
                </a:cxn>
                <a:cxn ang="0">
                  <a:pos x="17254" y="106640"/>
                </a:cxn>
                <a:cxn ang="0">
                  <a:pos x="25685" y="115071"/>
                </a:cxn>
                <a:cxn ang="0">
                  <a:pos x="156058" y="115071"/>
                </a:cxn>
                <a:cxn ang="0">
                  <a:pos x="164489" y="106640"/>
                </a:cxn>
                <a:cxn ang="0">
                  <a:pos x="164489" y="64908"/>
                </a:cxn>
                <a:cxn ang="0">
                  <a:pos x="17254" y="64908"/>
                </a:cxn>
                <a:cxn ang="0">
                  <a:pos x="25685" y="14746"/>
                </a:cxn>
                <a:cxn ang="0">
                  <a:pos x="17254" y="23177"/>
                </a:cxn>
                <a:cxn ang="0">
                  <a:pos x="17254" y="44238"/>
                </a:cxn>
                <a:cxn ang="0">
                  <a:pos x="164489" y="44238"/>
                </a:cxn>
                <a:cxn ang="0">
                  <a:pos x="164489" y="23177"/>
                </a:cxn>
                <a:cxn ang="0">
                  <a:pos x="156058" y="14746"/>
                </a:cxn>
                <a:cxn ang="0">
                  <a:pos x="25685" y="14746"/>
                </a:cxn>
                <a:cxn ang="0">
                  <a:pos x="21637" y="0"/>
                </a:cxn>
                <a:cxn ang="0">
                  <a:pos x="160106" y="0"/>
                </a:cxn>
                <a:cxn ang="0">
                  <a:pos x="181743" y="21637"/>
                </a:cxn>
                <a:cxn ang="0">
                  <a:pos x="181743" y="108180"/>
                </a:cxn>
                <a:cxn ang="0">
                  <a:pos x="160106" y="129816"/>
                </a:cxn>
                <a:cxn ang="0">
                  <a:pos x="21637" y="129816"/>
                </a:cxn>
                <a:cxn ang="0">
                  <a:pos x="0" y="108180"/>
                </a:cxn>
                <a:cxn ang="0">
                  <a:pos x="0" y="21637"/>
                </a:cxn>
                <a:cxn ang="0">
                  <a:pos x="21637" y="0"/>
                </a:cxn>
              </a:cxnLst>
              <a:rect l="txL" t="txT" r="txR" b="txB"/>
              <a:pathLst>
                <a:path w="887502" h="633930">
                  <a:moveTo>
                    <a:pt x="252991" y="468232"/>
                  </a:moveTo>
                  <a:lnTo>
                    <a:pt x="456157" y="468232"/>
                  </a:lnTo>
                  <a:lnTo>
                    <a:pt x="456157" y="518703"/>
                  </a:lnTo>
                  <a:lnTo>
                    <a:pt x="252991" y="518703"/>
                  </a:lnTo>
                  <a:lnTo>
                    <a:pt x="252991" y="468232"/>
                  </a:lnTo>
                  <a:close/>
                  <a:moveTo>
                    <a:pt x="135958" y="468232"/>
                  </a:moveTo>
                  <a:lnTo>
                    <a:pt x="202865" y="468232"/>
                  </a:lnTo>
                  <a:lnTo>
                    <a:pt x="202865" y="518703"/>
                  </a:lnTo>
                  <a:lnTo>
                    <a:pt x="135958" y="518703"/>
                  </a:lnTo>
                  <a:lnTo>
                    <a:pt x="135958" y="468232"/>
                  </a:lnTo>
                  <a:close/>
                  <a:moveTo>
                    <a:pt x="84254" y="316965"/>
                  </a:moveTo>
                  <a:lnTo>
                    <a:pt x="84254" y="520751"/>
                  </a:lnTo>
                  <a:cubicBezTo>
                    <a:pt x="84254" y="543490"/>
                    <a:pt x="102687" y="561923"/>
                    <a:pt x="125426" y="561923"/>
                  </a:cubicBezTo>
                  <a:lnTo>
                    <a:pt x="762076" y="561923"/>
                  </a:lnTo>
                  <a:cubicBezTo>
                    <a:pt x="784815" y="561923"/>
                    <a:pt x="803248" y="543490"/>
                    <a:pt x="803248" y="520751"/>
                  </a:cubicBezTo>
                  <a:lnTo>
                    <a:pt x="803248" y="316965"/>
                  </a:lnTo>
                  <a:lnTo>
                    <a:pt x="84254" y="316965"/>
                  </a:lnTo>
                  <a:close/>
                  <a:moveTo>
                    <a:pt x="125426" y="72009"/>
                  </a:moveTo>
                  <a:cubicBezTo>
                    <a:pt x="102687" y="72009"/>
                    <a:pt x="84254" y="90442"/>
                    <a:pt x="84254" y="113181"/>
                  </a:cubicBezTo>
                  <a:lnTo>
                    <a:pt x="84254" y="216024"/>
                  </a:lnTo>
                  <a:lnTo>
                    <a:pt x="803248" y="216024"/>
                  </a:lnTo>
                  <a:lnTo>
                    <a:pt x="803248" y="113181"/>
                  </a:lnTo>
                  <a:cubicBezTo>
                    <a:pt x="803248" y="90442"/>
                    <a:pt x="784815" y="72009"/>
                    <a:pt x="762076" y="72009"/>
                  </a:cubicBezTo>
                  <a:lnTo>
                    <a:pt x="125426" y="72009"/>
                  </a:lnTo>
                  <a:close/>
                  <a:moveTo>
                    <a:pt x="105657" y="0"/>
                  </a:moveTo>
                  <a:lnTo>
                    <a:pt x="781845" y="0"/>
                  </a:lnTo>
                  <a:cubicBezTo>
                    <a:pt x="840198" y="0"/>
                    <a:pt x="887502" y="47304"/>
                    <a:pt x="887502" y="105657"/>
                  </a:cubicBezTo>
                  <a:lnTo>
                    <a:pt x="887502" y="528273"/>
                  </a:lnTo>
                  <a:cubicBezTo>
                    <a:pt x="887502" y="586626"/>
                    <a:pt x="840198" y="633930"/>
                    <a:pt x="781845" y="633930"/>
                  </a:cubicBezTo>
                  <a:lnTo>
                    <a:pt x="105657" y="633930"/>
                  </a:lnTo>
                  <a:cubicBezTo>
                    <a:pt x="47304" y="633930"/>
                    <a:pt x="0" y="586626"/>
                    <a:pt x="0" y="528273"/>
                  </a:cubicBezTo>
                  <a:lnTo>
                    <a:pt x="0" y="105657"/>
                  </a:lnTo>
                  <a:cubicBezTo>
                    <a:pt x="0" y="47304"/>
                    <a:pt x="47304" y="0"/>
                    <a:pt x="105657" y="0"/>
                  </a:cubicBezTo>
                  <a:close/>
                </a:path>
              </a:pathLst>
            </a:custGeom>
            <a:ln w="25400">
              <a:noFill/>
            </a:ln>
          </p:spPr>
          <p:txBody>
            <a:bodyPr/>
            <a:lstStyle/>
            <a:p>
              <a:endParaRPr lang="zh-CN" altLang="en-US"/>
            </a:p>
          </p:txBody>
        </p:sp>
        <p:sp useBgFill="1">
          <p:nvSpPr>
            <p:cNvPr id="17" name="等腰三角形 93"/>
            <p:cNvSpPr/>
            <p:nvPr/>
          </p:nvSpPr>
          <p:spPr>
            <a:xfrm flipV="1">
              <a:off x="2101095" y="1039866"/>
              <a:ext cx="495312" cy="442849"/>
            </a:xfrm>
            <a:custGeom>
              <a:avLst/>
              <a:gdLst>
                <a:gd name="txL" fmla="*/ 0 w 2717007"/>
                <a:gd name="txT" fmla="*/ 0 h 2429224"/>
                <a:gd name="txR" fmla="*/ 2717007 w 2717007"/>
                <a:gd name="txB" fmla="*/ 2429224 h 2429224"/>
              </a:gdLst>
              <a:ahLst/>
              <a:cxnLst>
                <a:cxn ang="0">
                  <a:pos x="8231" y="3926"/>
                </a:cxn>
                <a:cxn ang="0">
                  <a:pos x="10194" y="1963"/>
                </a:cxn>
                <a:cxn ang="0">
                  <a:pos x="8231" y="0"/>
                </a:cxn>
                <a:cxn ang="0">
                  <a:pos x="6267" y="1963"/>
                </a:cxn>
                <a:cxn ang="0">
                  <a:pos x="8231" y="3926"/>
                </a:cxn>
                <a:cxn ang="0">
                  <a:pos x="8496" y="6872"/>
                </a:cxn>
                <a:cxn ang="0">
                  <a:pos x="11232" y="6201"/>
                </a:cxn>
                <a:cxn ang="0">
                  <a:pos x="9849" y="4598"/>
                </a:cxn>
                <a:cxn ang="0">
                  <a:pos x="8422" y="4867"/>
                </a:cxn>
                <a:cxn ang="0">
                  <a:pos x="6605" y="4604"/>
                </a:cxn>
                <a:cxn ang="0">
                  <a:pos x="5222" y="6207"/>
                </a:cxn>
                <a:cxn ang="0">
                  <a:pos x="8496" y="6872"/>
                </a:cxn>
                <a:cxn ang="0">
                  <a:pos x="8615" y="10943"/>
                </a:cxn>
                <a:cxn ang="0">
                  <a:pos x="13975" y="9379"/>
                </a:cxn>
                <a:cxn ang="0">
                  <a:pos x="12361" y="7509"/>
                </a:cxn>
                <a:cxn ang="0">
                  <a:pos x="8533" y="8530"/>
                </a:cxn>
                <a:cxn ang="0">
                  <a:pos x="4098" y="7510"/>
                </a:cxn>
                <a:cxn ang="0">
                  <a:pos x="2486" y="9377"/>
                </a:cxn>
                <a:cxn ang="0">
                  <a:pos x="8615" y="10943"/>
                </a:cxn>
                <a:cxn ang="0">
                  <a:pos x="8670" y="14711"/>
                </a:cxn>
                <a:cxn ang="0">
                  <a:pos x="16461" y="12259"/>
                </a:cxn>
                <a:cxn ang="0">
                  <a:pos x="14836" y="10376"/>
                </a:cxn>
                <a:cxn ang="0">
                  <a:pos x="8598" y="12250"/>
                </a:cxn>
                <a:cxn ang="0">
                  <a:pos x="1620" y="10381"/>
                </a:cxn>
                <a:cxn ang="0">
                  <a:pos x="0" y="12258"/>
                </a:cxn>
                <a:cxn ang="0">
                  <a:pos x="8670" y="14711"/>
                </a:cxn>
              </a:cxnLst>
              <a:rect l="txL" t="txT" r="txR" b="txB"/>
              <a:pathLst>
                <a:path w="2717007" h="2429224">
                  <a:moveTo>
                    <a:pt x="1358503" y="648072"/>
                  </a:moveTo>
                  <a:cubicBezTo>
                    <a:pt x="1537463" y="648072"/>
                    <a:pt x="1682539" y="502996"/>
                    <a:pt x="1682539" y="324036"/>
                  </a:cubicBezTo>
                  <a:cubicBezTo>
                    <a:pt x="1682539" y="145076"/>
                    <a:pt x="1537463" y="0"/>
                    <a:pt x="1358503" y="0"/>
                  </a:cubicBezTo>
                  <a:cubicBezTo>
                    <a:pt x="1179543" y="0"/>
                    <a:pt x="1034467" y="145076"/>
                    <a:pt x="1034467" y="324036"/>
                  </a:cubicBezTo>
                  <a:cubicBezTo>
                    <a:pt x="1034467" y="502996"/>
                    <a:pt x="1179543" y="648072"/>
                    <a:pt x="1358503" y="648072"/>
                  </a:cubicBezTo>
                  <a:close/>
                  <a:moveTo>
                    <a:pt x="1402262" y="1134334"/>
                  </a:moveTo>
                  <a:cubicBezTo>
                    <a:pt x="1562756" y="1128436"/>
                    <a:pt x="1716101" y="1090717"/>
                    <a:pt x="1854002" y="1023451"/>
                  </a:cubicBezTo>
                  <a:lnTo>
                    <a:pt x="1625691" y="758896"/>
                  </a:lnTo>
                  <a:cubicBezTo>
                    <a:pt x="1551421" y="785877"/>
                    <a:pt x="1472051" y="800371"/>
                    <a:pt x="1390101" y="803383"/>
                  </a:cubicBezTo>
                  <a:cubicBezTo>
                    <a:pt x="1285979" y="807209"/>
                    <a:pt x="1184650" y="792244"/>
                    <a:pt x="1090254" y="759948"/>
                  </a:cubicBezTo>
                  <a:lnTo>
                    <a:pt x="861920" y="1024529"/>
                  </a:lnTo>
                  <a:cubicBezTo>
                    <a:pt x="1026514" y="1102571"/>
                    <a:pt x="1210983" y="1141364"/>
                    <a:pt x="1402262" y="1134334"/>
                  </a:cubicBezTo>
                  <a:close/>
                  <a:moveTo>
                    <a:pt x="1421965" y="1806188"/>
                  </a:moveTo>
                  <a:cubicBezTo>
                    <a:pt x="1742263" y="1795273"/>
                    <a:pt x="2044583" y="1703242"/>
                    <a:pt x="2306703" y="1548017"/>
                  </a:cubicBezTo>
                  <a:lnTo>
                    <a:pt x="2040348" y="1239380"/>
                  </a:lnTo>
                  <a:cubicBezTo>
                    <a:pt x="1849899" y="1340878"/>
                    <a:pt x="1634860" y="1400163"/>
                    <a:pt x="1408392" y="1407879"/>
                  </a:cubicBezTo>
                  <a:cubicBezTo>
                    <a:pt x="1146898" y="1416790"/>
                    <a:pt x="895927" y="1356070"/>
                    <a:pt x="676387" y="1239515"/>
                  </a:cubicBezTo>
                  <a:lnTo>
                    <a:pt x="410321" y="1547819"/>
                  </a:lnTo>
                  <a:cubicBezTo>
                    <a:pt x="708332" y="1724445"/>
                    <a:pt x="1057093" y="1818621"/>
                    <a:pt x="1421965" y="1806188"/>
                  </a:cubicBezTo>
                  <a:close/>
                  <a:moveTo>
                    <a:pt x="1431094" y="2428153"/>
                  </a:moveTo>
                  <a:cubicBezTo>
                    <a:pt x="1901625" y="2414402"/>
                    <a:pt x="2343755" y="2269246"/>
                    <a:pt x="2717007" y="2023457"/>
                  </a:cubicBezTo>
                  <a:lnTo>
                    <a:pt x="2448778" y="1712646"/>
                  </a:lnTo>
                  <a:cubicBezTo>
                    <a:pt x="2146604" y="1900630"/>
                    <a:pt x="1793663" y="2011031"/>
                    <a:pt x="1419227" y="2021974"/>
                  </a:cubicBezTo>
                  <a:cubicBezTo>
                    <a:pt x="1002050" y="2034166"/>
                    <a:pt x="604300" y="1921550"/>
                    <a:pt x="267412" y="1713414"/>
                  </a:cubicBezTo>
                  <a:lnTo>
                    <a:pt x="0" y="2023278"/>
                  </a:lnTo>
                  <a:cubicBezTo>
                    <a:pt x="413380" y="2295422"/>
                    <a:pt x="909534" y="2443395"/>
                    <a:pt x="1431094" y="2428153"/>
                  </a:cubicBezTo>
                  <a:close/>
                </a:path>
              </a:pathLst>
            </a:custGeom>
            <a:ln w="25400">
              <a:noFill/>
            </a:ln>
          </p:spPr>
          <p:txBody>
            <a:bodyPr/>
            <a:lstStyle/>
            <a:p>
              <a:endParaRPr lang="zh-CN" altLang="en-US"/>
            </a:p>
          </p:txBody>
        </p:sp>
      </p:grpSp>
      <p:grpSp>
        <p:nvGrpSpPr>
          <p:cNvPr id="22" name="组合 21"/>
          <p:cNvGrpSpPr/>
          <p:nvPr/>
        </p:nvGrpSpPr>
        <p:grpSpPr>
          <a:xfrm>
            <a:off x="57150" y="63020"/>
            <a:ext cx="1662226" cy="538969"/>
            <a:chOff x="937933" y="1921877"/>
            <a:chExt cx="9099588" cy="2950504"/>
          </a:xfrm>
        </p:grpSpPr>
        <p:sp>
          <p:nvSpPr>
            <p:cNvPr id="23" name="文本框 22"/>
            <p:cNvSpPr txBox="1"/>
            <p:nvPr/>
          </p:nvSpPr>
          <p:spPr>
            <a:xfrm>
              <a:off x="2708323" y="3103263"/>
              <a:ext cx="7329198" cy="1769118"/>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cxnSp>
          <p:nvCxnSpPr>
            <p:cNvPr id="24" name="直接连接符 23"/>
            <p:cNvCxnSpPr/>
            <p:nvPr/>
          </p:nvCxnSpPr>
          <p:spPr>
            <a:xfrm flipV="1">
              <a:off x="937933" y="2505634"/>
              <a:ext cx="2738282" cy="21918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1411843" y="1921877"/>
              <a:ext cx="1825135" cy="1943393"/>
            </a:xfrm>
            <a:custGeom>
              <a:avLst/>
              <a:gdLst/>
              <a:ahLst/>
              <a:cxnLst/>
              <a:rect l="l" t="t" r="r" b="b"/>
              <a:pathLst>
                <a:path w="1825135" h="1943393">
                  <a:moveTo>
                    <a:pt x="172608" y="152740"/>
                  </a:moveTo>
                  <a:lnTo>
                    <a:pt x="172608" y="1790654"/>
                  </a:lnTo>
                  <a:lnTo>
                    <a:pt x="620892" y="1790654"/>
                  </a:lnTo>
                  <a:lnTo>
                    <a:pt x="620892" y="152740"/>
                  </a:lnTo>
                  <a:close/>
                  <a:moveTo>
                    <a:pt x="1219145" y="0"/>
                  </a:moveTo>
                  <a:lnTo>
                    <a:pt x="1687297" y="0"/>
                  </a:lnTo>
                  <a:cubicBezTo>
                    <a:pt x="1727862" y="0"/>
                    <a:pt x="1760977" y="12832"/>
                    <a:pt x="1786640" y="38495"/>
                  </a:cubicBezTo>
                  <a:cubicBezTo>
                    <a:pt x="1812304" y="64159"/>
                    <a:pt x="1825135" y="97273"/>
                    <a:pt x="1825135" y="137838"/>
                  </a:cubicBezTo>
                  <a:lnTo>
                    <a:pt x="1825135" y="550111"/>
                  </a:lnTo>
                  <a:cubicBezTo>
                    <a:pt x="1825135" y="599782"/>
                    <a:pt x="1809820" y="656490"/>
                    <a:pt x="1779189" y="720235"/>
                  </a:cubicBezTo>
                  <a:lnTo>
                    <a:pt x="1591213" y="1111626"/>
                  </a:lnTo>
                  <a:lnTo>
                    <a:pt x="1301821" y="1341849"/>
                  </a:lnTo>
                  <a:lnTo>
                    <a:pt x="1651286" y="615925"/>
                  </a:lnTo>
                  <a:lnTo>
                    <a:pt x="1651286" y="152740"/>
                  </a:lnTo>
                  <a:lnTo>
                    <a:pt x="1255156" y="152740"/>
                  </a:lnTo>
                  <a:lnTo>
                    <a:pt x="1255156" y="589848"/>
                  </a:lnTo>
                  <a:lnTo>
                    <a:pt x="1081306" y="589848"/>
                  </a:lnTo>
                  <a:lnTo>
                    <a:pt x="1081306" y="137838"/>
                  </a:lnTo>
                  <a:cubicBezTo>
                    <a:pt x="1081306" y="97273"/>
                    <a:pt x="1094138" y="64159"/>
                    <a:pt x="1119802" y="38495"/>
                  </a:cubicBezTo>
                  <a:cubicBezTo>
                    <a:pt x="1145465" y="12832"/>
                    <a:pt x="1178580" y="0"/>
                    <a:pt x="1219145" y="0"/>
                  </a:cubicBezTo>
                  <a:close/>
                  <a:moveTo>
                    <a:pt x="137838" y="0"/>
                  </a:moveTo>
                  <a:lnTo>
                    <a:pt x="653179" y="0"/>
                  </a:lnTo>
                  <a:cubicBezTo>
                    <a:pt x="693744" y="0"/>
                    <a:pt x="727272" y="12832"/>
                    <a:pt x="753763" y="38495"/>
                  </a:cubicBezTo>
                  <a:cubicBezTo>
                    <a:pt x="780255" y="64159"/>
                    <a:pt x="793501" y="97273"/>
                    <a:pt x="793501" y="137838"/>
                  </a:cubicBezTo>
                  <a:lnTo>
                    <a:pt x="793501" y="1746238"/>
                  </a:lnTo>
                  <a:lnTo>
                    <a:pt x="545676" y="1943393"/>
                  </a:lnTo>
                  <a:lnTo>
                    <a:pt x="137838" y="1943393"/>
                  </a:lnTo>
                  <a:cubicBezTo>
                    <a:pt x="97273" y="1943393"/>
                    <a:pt x="64159" y="1930561"/>
                    <a:pt x="38496" y="1904898"/>
                  </a:cubicBezTo>
                  <a:cubicBezTo>
                    <a:pt x="12832" y="1879234"/>
                    <a:pt x="0" y="1846120"/>
                    <a:pt x="0" y="1805555"/>
                  </a:cubicBezTo>
                  <a:lnTo>
                    <a:pt x="0" y="137838"/>
                  </a:lnTo>
                  <a:cubicBezTo>
                    <a:pt x="0" y="97273"/>
                    <a:pt x="12832" y="64159"/>
                    <a:pt x="38496" y="38495"/>
                  </a:cubicBezTo>
                  <a:cubicBezTo>
                    <a:pt x="64159" y="12832"/>
                    <a:pt x="97273" y="0"/>
                    <a:pt x="137838" y="0"/>
                  </a:cubicBezTo>
                  <a:close/>
                </a:path>
              </a:pathLst>
            </a:custGeom>
            <a:solidFill>
              <a:schemeClr val="bg1"/>
            </a:solidFill>
            <a:ln>
              <a:noFill/>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zh-CN" altLang="en-US" sz="15000" dirty="0">
                <a:solidFill>
                  <a:schemeClr val="bg1"/>
                </a:solidFill>
                <a:latin typeface="Agency FB" panose="020B0503020202020204" pitchFamily="34" charset="0"/>
              </a:endParaRPr>
            </a:p>
          </p:txBody>
        </p:sp>
      </p:grpSp>
    </p:spTree>
    <p:extLst>
      <p:ext uri="{BB962C8B-B14F-4D97-AF65-F5344CB8AC3E}">
        <p14:creationId xmlns:p14="http://schemas.microsoft.com/office/powerpoint/2010/main" val="37843843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fltVal val="0"/>
                                          </p:val>
                                        </p:tav>
                                        <p:tav tm="100000">
                                          <p:val>
                                            <p:strVal val="#ppt_w"/>
                                          </p:val>
                                        </p:tav>
                                      </p:tavLst>
                                    </p:anim>
                                    <p:anim calcmode="lin" valueType="num">
                                      <p:cBhvr>
                                        <p:cTn id="13" dur="1000" fill="hold"/>
                                        <p:tgtEl>
                                          <p:spTgt spid="12"/>
                                        </p:tgtEl>
                                        <p:attrNameLst>
                                          <p:attrName>ppt_h</p:attrName>
                                        </p:attrNameLst>
                                      </p:cBhvr>
                                      <p:tavLst>
                                        <p:tav tm="0">
                                          <p:val>
                                            <p:fltVal val="0"/>
                                          </p:val>
                                        </p:tav>
                                        <p:tav tm="100000">
                                          <p:val>
                                            <p:strVal val="#ppt_h"/>
                                          </p:val>
                                        </p:tav>
                                      </p:tavLst>
                                    </p:anim>
                                    <p:anim calcmode="lin" valueType="num">
                                      <p:cBhvr>
                                        <p:cTn id="14" dur="1000" fill="hold"/>
                                        <p:tgtEl>
                                          <p:spTgt spid="12"/>
                                        </p:tgtEl>
                                        <p:attrNameLst>
                                          <p:attrName>style.rotation</p:attrName>
                                        </p:attrNameLst>
                                      </p:cBhvr>
                                      <p:tavLst>
                                        <p:tav tm="0">
                                          <p:val>
                                            <p:fltVal val="90"/>
                                          </p:val>
                                        </p:tav>
                                        <p:tav tm="100000">
                                          <p:val>
                                            <p:fltVal val="0"/>
                                          </p:val>
                                        </p:tav>
                                      </p:tavLst>
                                    </p:anim>
                                    <p:animEffect filter="fade">
                                      <p:cBhvr>
                                        <p:cTn id="15" dur="1000"/>
                                        <p:tgtEl>
                                          <p:spTgt spid="12"/>
                                        </p:tgtEl>
                                      </p:cBhvr>
                                    </p:animEffect>
                                  </p:childTnLst>
                                </p:cTn>
                              </p:par>
                            </p:childTnLst>
                          </p:cTn>
                        </p:par>
                        <p:par>
                          <p:cTn id="16" fill="hold">
                            <p:stCondLst>
                              <p:cond delay="1500"/>
                            </p:stCondLst>
                            <p:childTnLst>
                              <p:par>
                                <p:cTn id="17" presetID="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ppt_x</p:attrName>
                                        </p:attrNameLst>
                                      </p:cBhvr>
                                      <p:tavLst>
                                        <p:tav tm="0">
                                          <p:val>
                                            <p:strVal val="0-#ppt_w/2"/>
                                          </p:val>
                                        </p:tav>
                                        <p:tav tm="100000">
                                          <p:val>
                                            <p:strVal val="#ppt_x"/>
                                          </p:val>
                                        </p:tav>
                                      </p:tavLst>
                                    </p:anim>
                                    <p:anim calcmode="lin" valueType="num">
                                      <p:cBhvr>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ppt_x</p:attrName>
                                        </p:attrNameLst>
                                      </p:cBhvr>
                                      <p:tavLst>
                                        <p:tav tm="0">
                                          <p:val>
                                            <p:strVal val="0-#ppt_w/2"/>
                                          </p:val>
                                        </p:tav>
                                        <p:tav tm="100000">
                                          <p:val>
                                            <p:strVal val="#ppt_x"/>
                                          </p:val>
                                        </p:tav>
                                      </p:tavLst>
                                    </p:anim>
                                    <p:anim calcmode="lin" valueType="num">
                                      <p:cBhvr>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ppt_x</p:attrName>
                                        </p:attrNameLst>
                                      </p:cBhvr>
                                      <p:tavLst>
                                        <p:tav tm="0">
                                          <p:val>
                                            <p:strVal val="1+#ppt_w/2"/>
                                          </p:val>
                                        </p:tav>
                                        <p:tav tm="100000">
                                          <p:val>
                                            <p:strVal val="#ppt_x"/>
                                          </p:val>
                                        </p:tav>
                                      </p:tavLst>
                                    </p:anim>
                                    <p:anim calcmode="lin" valueType="num">
                                      <p:cBhvr>
                                        <p:cTn id="28" dur="5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ppt_x</p:attrName>
                                        </p:attrNameLst>
                                      </p:cBhvr>
                                      <p:tavLst>
                                        <p:tav tm="0">
                                          <p:val>
                                            <p:strVal val="1+#ppt_w/2"/>
                                          </p:val>
                                        </p:tav>
                                        <p:tav tm="100000">
                                          <p:val>
                                            <p:strVal val="#ppt_x"/>
                                          </p:val>
                                        </p:tav>
                                      </p:tavLst>
                                    </p:anim>
                                    <p:anim calcmode="lin" valueType="num">
                                      <p:cBhvr>
                                        <p:cTn id="32"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p:bldP spid="9" grpId="0" bldLvl="0"/>
      <p:bldP spid="10" grpId="0" bldLvl="0"/>
      <p:bldP spid="11"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75"/>
          <p:cNvSpPr/>
          <p:nvPr/>
        </p:nvSpPr>
        <p:spPr>
          <a:xfrm rot="429592">
            <a:off x="1920875" y="2005013"/>
            <a:ext cx="3687763" cy="482600"/>
          </a:xfrm>
          <a:custGeom>
            <a:avLst/>
            <a:gdLst>
              <a:gd name="txL" fmla="*/ 0 w 1710294"/>
              <a:gd name="txT" fmla="*/ 0 h 547438"/>
              <a:gd name="txR" fmla="*/ 1710294 w 1710294"/>
              <a:gd name="txB" fmla="*/ 547438 h 547438"/>
            </a:gdLst>
            <a:ahLst/>
            <a:cxnLst>
              <a:cxn ang="0">
                <a:pos x="0" y="269987"/>
              </a:cxn>
              <a:cxn ang="0">
                <a:pos x="8765462" y="321292"/>
              </a:cxn>
              <a:cxn ang="0">
                <a:pos x="15531214" y="35027"/>
              </a:cxn>
              <a:cxn ang="0">
                <a:pos x="26125662" y="138073"/>
              </a:cxn>
              <a:cxn ang="0">
                <a:pos x="25988402" y="15349"/>
              </a:cxn>
              <a:cxn ang="0">
                <a:pos x="32851384" y="80546"/>
              </a:cxn>
              <a:cxn ang="0">
                <a:pos x="34635763" y="38359"/>
              </a:cxn>
              <a:cxn ang="0">
                <a:pos x="36969170" y="42194"/>
              </a:cxn>
            </a:cxnLst>
            <a:rect l="txL" t="txT" r="txR" b="txB"/>
            <a:pathLst>
              <a:path w="1710294" h="547438">
                <a:moveTo>
                  <a:pt x="0" y="447025"/>
                </a:moveTo>
                <a:cubicBezTo>
                  <a:pt x="168275" y="508408"/>
                  <a:pt x="342657" y="579337"/>
                  <a:pt x="405514" y="531975"/>
                </a:cubicBezTo>
                <a:cubicBezTo>
                  <a:pt x="475558" y="493104"/>
                  <a:pt x="615325" y="99912"/>
                  <a:pt x="718516" y="57995"/>
                </a:cubicBezTo>
                <a:cubicBezTo>
                  <a:pt x="794716" y="13545"/>
                  <a:pt x="922894" y="139713"/>
                  <a:pt x="1208644" y="228613"/>
                </a:cubicBezTo>
                <a:cubicBezTo>
                  <a:pt x="1320827" y="240255"/>
                  <a:pt x="1187742" y="74096"/>
                  <a:pt x="1202294" y="25413"/>
                </a:cubicBezTo>
                <a:cubicBezTo>
                  <a:pt x="1214464" y="-57666"/>
                  <a:pt x="1413961" y="85473"/>
                  <a:pt x="1519794" y="133363"/>
                </a:cubicBezTo>
                <a:cubicBezTo>
                  <a:pt x="1593348" y="153736"/>
                  <a:pt x="1574827" y="86796"/>
                  <a:pt x="1602344" y="63513"/>
                </a:cubicBezTo>
                <a:cubicBezTo>
                  <a:pt x="1643090" y="44199"/>
                  <a:pt x="1674311" y="67746"/>
                  <a:pt x="1710294" y="69863"/>
                </a:cubicBezTo>
              </a:path>
            </a:pathLst>
          </a:custGeom>
          <a:noFill/>
          <a:ln w="19050" cap="flat" cmpd="sng">
            <a:solidFill>
              <a:schemeClr val="bg1"/>
            </a:solidFill>
            <a:prstDash val="solid"/>
            <a:bevel/>
            <a:headEnd type="none" w="med" len="med"/>
            <a:tailEnd type="none" w="med" len="med"/>
          </a:ln>
        </p:spPr>
        <p:txBody>
          <a:bodyPr/>
          <a:lstStyle/>
          <a:p>
            <a:endParaRPr lang="zh-CN" altLang="en-US"/>
          </a:p>
        </p:txBody>
      </p:sp>
      <p:grpSp>
        <p:nvGrpSpPr>
          <p:cNvPr id="5" name="组合 80"/>
          <p:cNvGrpSpPr/>
          <p:nvPr/>
        </p:nvGrpSpPr>
        <p:grpSpPr>
          <a:xfrm>
            <a:off x="5614988" y="965200"/>
            <a:ext cx="766762" cy="1349375"/>
            <a:chOff x="0" y="0"/>
            <a:chExt cx="1090612" cy="1921760"/>
          </a:xfrm>
        </p:grpSpPr>
        <p:sp>
          <p:nvSpPr>
            <p:cNvPr id="6" name="任意多边形 81"/>
            <p:cNvSpPr/>
            <p:nvPr/>
          </p:nvSpPr>
          <p:spPr>
            <a:xfrm>
              <a:off x="0" y="0"/>
              <a:ext cx="1090612" cy="1921757"/>
            </a:xfrm>
            <a:custGeom>
              <a:avLst/>
              <a:gdLst>
                <a:gd name="txL" fmla="*/ 0 w 1090612"/>
                <a:gd name="txT" fmla="*/ 0 h 1921757"/>
                <a:gd name="txR" fmla="*/ 1090612 w 1090612"/>
                <a:gd name="txB" fmla="*/ 1921757 h 1921757"/>
              </a:gdLst>
              <a:ahLst/>
              <a:cxnLst>
                <a:cxn ang="0">
                  <a:pos x="0" y="1921757"/>
                </a:cxn>
                <a:cxn ang="0">
                  <a:pos x="42069" y="1142294"/>
                </a:cxn>
                <a:cxn ang="0">
                  <a:pos x="949325" y="10407"/>
                </a:cxn>
                <a:cxn ang="0">
                  <a:pos x="1090612" y="64382"/>
                </a:cxn>
                <a:cxn ang="0">
                  <a:pos x="715169" y="1424075"/>
                </a:cxn>
                <a:cxn ang="0">
                  <a:pos x="0" y="1921757"/>
                </a:cxn>
              </a:cxnLst>
              <a:rect l="txL" t="txT" r="txR" b="txB"/>
              <a:pathLst>
                <a:path w="1090612" h="1921757">
                  <a:moveTo>
                    <a:pt x="0" y="1921757"/>
                  </a:moveTo>
                  <a:lnTo>
                    <a:pt x="42069" y="1142294"/>
                  </a:lnTo>
                  <a:lnTo>
                    <a:pt x="949325" y="10407"/>
                  </a:lnTo>
                  <a:cubicBezTo>
                    <a:pt x="987689" y="-14464"/>
                    <a:pt x="1087966" y="5909"/>
                    <a:pt x="1090612" y="64382"/>
                  </a:cubicBezTo>
                  <a:lnTo>
                    <a:pt x="715169" y="1424075"/>
                  </a:lnTo>
                  <a:lnTo>
                    <a:pt x="0" y="1921757"/>
                  </a:lnTo>
                  <a:close/>
                </a:path>
              </a:pathLst>
            </a:custGeom>
            <a:solidFill>
              <a:srgbClr val="FFFFFF">
                <a:alpha val="50195"/>
              </a:srgbClr>
            </a:solidFill>
            <a:ln w="25400">
              <a:noFill/>
            </a:ln>
          </p:spPr>
          <p:txBody>
            <a:bodyPr/>
            <a:lstStyle/>
            <a:p>
              <a:endParaRPr lang="zh-CN" altLang="en-US"/>
            </a:p>
          </p:txBody>
        </p:sp>
        <p:sp>
          <p:nvSpPr>
            <p:cNvPr id="7" name="任意多边形 82"/>
            <p:cNvSpPr/>
            <p:nvPr/>
          </p:nvSpPr>
          <p:spPr>
            <a:xfrm>
              <a:off x="1" y="32"/>
              <a:ext cx="1005285" cy="1921728"/>
            </a:xfrm>
            <a:custGeom>
              <a:avLst/>
              <a:gdLst>
                <a:gd name="txL" fmla="*/ 0 w 1005285"/>
                <a:gd name="txT" fmla="*/ 0 h 1921727"/>
                <a:gd name="txR" fmla="*/ 1005285 w 1005285"/>
                <a:gd name="txB" fmla="*/ 1921727 h 1921727"/>
              </a:gdLst>
              <a:ahLst/>
              <a:cxnLst>
                <a:cxn ang="0">
                  <a:pos x="987214" y="96"/>
                </a:cxn>
                <a:cxn ang="0">
                  <a:pos x="1005285" y="2451"/>
                </a:cxn>
                <a:cxn ang="0">
                  <a:pos x="329972" y="1141519"/>
                </a:cxn>
                <a:cxn ang="0">
                  <a:pos x="4355" y="1918700"/>
                </a:cxn>
                <a:cxn ang="0">
                  <a:pos x="0" y="1921730"/>
                </a:cxn>
                <a:cxn ang="0">
                  <a:pos x="42069" y="1142267"/>
                </a:cxn>
                <a:cxn ang="0">
                  <a:pos x="949325" y="10377"/>
                </a:cxn>
                <a:cxn ang="0">
                  <a:pos x="987214" y="96"/>
                </a:cxn>
              </a:cxnLst>
              <a:rect l="txL" t="txT" r="txR" b="txB"/>
              <a:pathLst>
                <a:path w="1005285" h="1921727">
                  <a:moveTo>
                    <a:pt x="987214" y="96"/>
                  </a:moveTo>
                  <a:cubicBezTo>
                    <a:pt x="993131" y="-173"/>
                    <a:pt x="999267" y="-10"/>
                    <a:pt x="1005285" y="2451"/>
                  </a:cubicBezTo>
                  <a:lnTo>
                    <a:pt x="329972" y="1141516"/>
                  </a:lnTo>
                  <a:lnTo>
                    <a:pt x="4355" y="1918697"/>
                  </a:lnTo>
                  <a:lnTo>
                    <a:pt x="0" y="1921727"/>
                  </a:lnTo>
                  <a:lnTo>
                    <a:pt x="42069" y="1142264"/>
                  </a:lnTo>
                  <a:lnTo>
                    <a:pt x="949325" y="10377"/>
                  </a:lnTo>
                  <a:cubicBezTo>
                    <a:pt x="958916" y="4159"/>
                    <a:pt x="972377" y="769"/>
                    <a:pt x="987214" y="96"/>
                  </a:cubicBezTo>
                  <a:close/>
                </a:path>
              </a:pathLst>
            </a:custGeom>
            <a:solidFill>
              <a:srgbClr val="FFFFFF">
                <a:alpha val="45097"/>
              </a:srgbClr>
            </a:solidFill>
            <a:ln w="25400">
              <a:noFill/>
            </a:ln>
          </p:spPr>
          <p:txBody>
            <a:bodyPr/>
            <a:lstStyle/>
            <a:p>
              <a:endParaRPr lang="zh-CN" altLang="en-US"/>
            </a:p>
          </p:txBody>
        </p:sp>
        <p:sp>
          <p:nvSpPr>
            <p:cNvPr id="8" name="任意多边形 83"/>
            <p:cNvSpPr/>
            <p:nvPr/>
          </p:nvSpPr>
          <p:spPr>
            <a:xfrm>
              <a:off x="0" y="16517"/>
              <a:ext cx="1090612" cy="1905241"/>
            </a:xfrm>
            <a:custGeom>
              <a:avLst/>
              <a:gdLst>
                <a:gd name="txL" fmla="*/ 0 w 1090612"/>
                <a:gd name="txT" fmla="*/ 0 h 1905241"/>
                <a:gd name="txR" fmla="*/ 1090612 w 1090612"/>
                <a:gd name="txB" fmla="*/ 1905241 h 1905241"/>
              </a:gdLst>
              <a:ahLst/>
              <a:cxnLst>
                <a:cxn ang="0">
                  <a:pos x="1052277" y="0"/>
                </a:cxn>
                <a:cxn ang="0">
                  <a:pos x="1090612" y="47866"/>
                </a:cxn>
                <a:cxn ang="0">
                  <a:pos x="715169" y="1407559"/>
                </a:cxn>
                <a:cxn ang="0">
                  <a:pos x="0" y="1905241"/>
                </a:cxn>
                <a:cxn ang="0">
                  <a:pos x="206" y="1901420"/>
                </a:cxn>
                <a:cxn ang="0">
                  <a:pos x="569684" y="1285368"/>
                </a:cxn>
                <a:cxn ang="0">
                  <a:pos x="1052277" y="0"/>
                </a:cxn>
              </a:cxnLst>
              <a:rect l="txL" t="txT" r="txR" b="txB"/>
              <a:pathLst>
                <a:path w="1090612" h="1905241">
                  <a:moveTo>
                    <a:pt x="1052277" y="0"/>
                  </a:moveTo>
                  <a:cubicBezTo>
                    <a:pt x="1074197" y="8591"/>
                    <a:pt x="1089597" y="25422"/>
                    <a:pt x="1090612" y="47866"/>
                  </a:cubicBezTo>
                  <a:lnTo>
                    <a:pt x="715169" y="1407559"/>
                  </a:lnTo>
                  <a:lnTo>
                    <a:pt x="0" y="1905241"/>
                  </a:lnTo>
                  <a:lnTo>
                    <a:pt x="206" y="1901420"/>
                  </a:lnTo>
                  <a:lnTo>
                    <a:pt x="569684" y="1285368"/>
                  </a:lnTo>
                  <a:lnTo>
                    <a:pt x="1052277" y="0"/>
                  </a:lnTo>
                  <a:close/>
                </a:path>
              </a:pathLst>
            </a:custGeom>
            <a:solidFill>
              <a:srgbClr val="FFFFFF">
                <a:alpha val="34117"/>
              </a:srgbClr>
            </a:solidFill>
            <a:ln w="25400">
              <a:noFill/>
            </a:ln>
          </p:spPr>
          <p:txBody>
            <a:bodyPr/>
            <a:lstStyle/>
            <a:p>
              <a:endParaRPr lang="zh-CN" altLang="en-US"/>
            </a:p>
          </p:txBody>
        </p:sp>
        <p:sp>
          <p:nvSpPr>
            <p:cNvPr id="9" name="任意多边形 84"/>
            <p:cNvSpPr/>
            <p:nvPr/>
          </p:nvSpPr>
          <p:spPr>
            <a:xfrm>
              <a:off x="22551" y="1110518"/>
              <a:ext cx="692373" cy="512951"/>
            </a:xfrm>
            <a:custGeom>
              <a:avLst/>
              <a:gdLst>
                <a:gd name="txL" fmla="*/ 0 w 692373"/>
                <a:gd name="txT" fmla="*/ 0 h 512951"/>
                <a:gd name="txR" fmla="*/ 692373 w 692373"/>
                <a:gd name="txB" fmla="*/ 512951 h 512951"/>
              </a:gdLst>
              <a:ahLst/>
              <a:cxnLst>
                <a:cxn ang="0">
                  <a:pos x="169707" y="181"/>
                </a:cxn>
                <a:cxn ang="0">
                  <a:pos x="284731" y="47116"/>
                </a:cxn>
                <a:cxn ang="0">
                  <a:pos x="531587" y="206660"/>
                </a:cxn>
                <a:cxn ang="0">
                  <a:pos x="692373" y="313730"/>
                </a:cxn>
                <a:cxn ang="0">
                  <a:pos x="406093" y="512951"/>
                </a:cxn>
                <a:cxn ang="0">
                  <a:pos x="0" y="393427"/>
                </a:cxn>
                <a:cxn ang="0">
                  <a:pos x="19519" y="31778"/>
                </a:cxn>
                <a:cxn ang="0">
                  <a:pos x="23471" y="26847"/>
                </a:cxn>
                <a:cxn ang="0">
                  <a:pos x="169707" y="181"/>
                </a:cxn>
              </a:cxnLst>
              <a:rect l="txL" t="txT" r="txR" b="txB"/>
              <a:pathLst>
                <a:path w="692373" h="512951">
                  <a:moveTo>
                    <a:pt x="169707" y="181"/>
                  </a:moveTo>
                  <a:cubicBezTo>
                    <a:pt x="230140" y="2571"/>
                    <a:pt x="259761" y="28099"/>
                    <a:pt x="284731" y="47116"/>
                  </a:cubicBezTo>
                  <a:cubicBezTo>
                    <a:pt x="524443" y="-8711"/>
                    <a:pt x="522988" y="153611"/>
                    <a:pt x="531587" y="206660"/>
                  </a:cubicBezTo>
                  <a:cubicBezTo>
                    <a:pt x="615244" y="232011"/>
                    <a:pt x="677041" y="250804"/>
                    <a:pt x="692373" y="313730"/>
                  </a:cubicBezTo>
                  <a:lnTo>
                    <a:pt x="406093" y="512951"/>
                  </a:lnTo>
                  <a:cubicBezTo>
                    <a:pt x="349144" y="409957"/>
                    <a:pt x="154170" y="347565"/>
                    <a:pt x="0" y="393427"/>
                  </a:cubicBezTo>
                  <a:lnTo>
                    <a:pt x="19519" y="31778"/>
                  </a:lnTo>
                  <a:lnTo>
                    <a:pt x="23471" y="26847"/>
                  </a:lnTo>
                  <a:cubicBezTo>
                    <a:pt x="86810" y="5539"/>
                    <a:pt x="133722" y="-1243"/>
                    <a:pt x="169707" y="181"/>
                  </a:cubicBezTo>
                  <a:close/>
                </a:path>
              </a:pathLst>
            </a:custGeom>
            <a:solidFill>
              <a:srgbClr val="A5A5A5">
                <a:alpha val="18039"/>
              </a:srgbClr>
            </a:solidFill>
            <a:ln w="25400">
              <a:noFill/>
            </a:ln>
          </p:spPr>
          <p:txBody>
            <a:bodyPr/>
            <a:lstStyle/>
            <a:p>
              <a:endParaRPr lang="zh-CN" altLang="en-US"/>
            </a:p>
          </p:txBody>
        </p:sp>
        <p:sp>
          <p:nvSpPr>
            <p:cNvPr id="10" name="任意多边形 85"/>
            <p:cNvSpPr/>
            <p:nvPr/>
          </p:nvSpPr>
          <p:spPr>
            <a:xfrm>
              <a:off x="1" y="1472886"/>
              <a:ext cx="428643" cy="448873"/>
            </a:xfrm>
            <a:custGeom>
              <a:avLst/>
              <a:gdLst>
                <a:gd name="txL" fmla="*/ 0 w 428643"/>
                <a:gd name="txT" fmla="*/ 0 h 448873"/>
                <a:gd name="txR" fmla="*/ 428643 w 428643"/>
                <a:gd name="txB" fmla="*/ 448873 h 448873"/>
              </a:gdLst>
              <a:ahLst/>
              <a:cxnLst>
                <a:cxn ang="0">
                  <a:pos x="22550" y="31059"/>
                </a:cxn>
                <a:cxn ang="0">
                  <a:pos x="428643" y="150583"/>
                </a:cxn>
                <a:cxn ang="0">
                  <a:pos x="0" y="448873"/>
                </a:cxn>
                <a:cxn ang="0">
                  <a:pos x="22550" y="31059"/>
                </a:cxn>
              </a:cxnLst>
              <a:rect l="txL" t="txT" r="txR" b="txB"/>
              <a:pathLst>
                <a:path w="428643" h="448873">
                  <a:moveTo>
                    <a:pt x="22550" y="31059"/>
                  </a:moveTo>
                  <a:cubicBezTo>
                    <a:pt x="129709" y="-42469"/>
                    <a:pt x="403826" y="21416"/>
                    <a:pt x="428643" y="150583"/>
                  </a:cubicBezTo>
                  <a:lnTo>
                    <a:pt x="0" y="448873"/>
                  </a:lnTo>
                  <a:lnTo>
                    <a:pt x="22550" y="31059"/>
                  </a:lnTo>
                  <a:close/>
                </a:path>
              </a:pathLst>
            </a:custGeom>
            <a:solidFill>
              <a:srgbClr val="FFFFFF">
                <a:alpha val="50195"/>
              </a:srgbClr>
            </a:solidFill>
            <a:ln w="25400">
              <a:noFill/>
            </a:ln>
          </p:spPr>
          <p:txBody>
            <a:bodyPr/>
            <a:lstStyle/>
            <a:p>
              <a:endParaRPr lang="zh-CN" altLang="en-US"/>
            </a:p>
          </p:txBody>
        </p:sp>
        <p:sp>
          <p:nvSpPr>
            <p:cNvPr id="11" name="任意多边形 86"/>
            <p:cNvSpPr/>
            <p:nvPr/>
          </p:nvSpPr>
          <p:spPr>
            <a:xfrm>
              <a:off x="9872" y="1492367"/>
              <a:ext cx="166688" cy="411973"/>
            </a:xfrm>
            <a:custGeom>
              <a:avLst/>
              <a:gdLst>
                <a:gd name="txL" fmla="*/ 0 w 166688"/>
                <a:gd name="txT" fmla="*/ 0 h 411973"/>
                <a:gd name="txR" fmla="*/ 166688 w 166688"/>
                <a:gd name="txB" fmla="*/ 411973 h 411973"/>
              </a:gdLst>
              <a:ahLst/>
              <a:cxnLst>
                <a:cxn ang="0">
                  <a:pos x="23813" y="23828"/>
                </a:cxn>
                <a:cxn ang="0">
                  <a:pos x="166688" y="11923"/>
                </a:cxn>
                <a:cxn ang="0">
                  <a:pos x="0" y="411973"/>
                </a:cxn>
                <a:cxn ang="0">
                  <a:pos x="23813" y="23828"/>
                </a:cxn>
              </a:cxnLst>
              <a:rect l="txL" t="txT" r="txR" b="txB"/>
              <a:pathLst>
                <a:path w="166688" h="411973">
                  <a:moveTo>
                    <a:pt x="23813" y="23828"/>
                  </a:moveTo>
                  <a:cubicBezTo>
                    <a:pt x="64294" y="5573"/>
                    <a:pt x="111920" y="-12684"/>
                    <a:pt x="166688" y="11923"/>
                  </a:cubicBezTo>
                  <a:lnTo>
                    <a:pt x="0" y="411973"/>
                  </a:lnTo>
                  <a:lnTo>
                    <a:pt x="23813" y="23828"/>
                  </a:lnTo>
                  <a:close/>
                </a:path>
              </a:pathLst>
            </a:custGeom>
            <a:solidFill>
              <a:schemeClr val="bg1"/>
            </a:solidFill>
            <a:ln w="25400">
              <a:noFill/>
            </a:ln>
          </p:spPr>
          <p:txBody>
            <a:bodyPr/>
            <a:lstStyle/>
            <a:p>
              <a:endParaRPr lang="zh-CN" altLang="en-US"/>
            </a:p>
          </p:txBody>
        </p:sp>
        <p:sp>
          <p:nvSpPr>
            <p:cNvPr id="12" name="任意多边形 87"/>
            <p:cNvSpPr/>
            <p:nvPr/>
          </p:nvSpPr>
          <p:spPr>
            <a:xfrm>
              <a:off x="852191" y="85899"/>
              <a:ext cx="215479" cy="101559"/>
            </a:xfrm>
            <a:custGeom>
              <a:avLst/>
              <a:gdLst>
                <a:gd name="txL" fmla="*/ 0 w 215479"/>
                <a:gd name="txT" fmla="*/ 0 h 101559"/>
                <a:gd name="txR" fmla="*/ 215479 w 215479"/>
                <a:gd name="txB" fmla="*/ 101559 h 101559"/>
              </a:gdLst>
              <a:ahLst/>
              <a:cxnLst>
                <a:cxn ang="0">
                  <a:pos x="84776" y="21"/>
                </a:cxn>
                <a:cxn ang="0">
                  <a:pos x="215479" y="55807"/>
                </a:cxn>
                <a:cxn ang="0">
                  <a:pos x="202845" y="101559"/>
                </a:cxn>
                <a:cxn ang="0">
                  <a:pos x="0" y="43707"/>
                </a:cxn>
                <a:cxn ang="0">
                  <a:pos x="30377" y="5809"/>
                </a:cxn>
                <a:cxn ang="0">
                  <a:pos x="84776" y="21"/>
                </a:cxn>
              </a:cxnLst>
              <a:rect l="txL" t="txT" r="txR" b="txB"/>
              <a:pathLst>
                <a:path w="215479" h="101559">
                  <a:moveTo>
                    <a:pt x="84776" y="21"/>
                  </a:moveTo>
                  <a:cubicBezTo>
                    <a:pt x="143488" y="821"/>
                    <a:pt x="187470" y="23533"/>
                    <a:pt x="215479" y="55807"/>
                  </a:cubicBezTo>
                  <a:lnTo>
                    <a:pt x="202845" y="101559"/>
                  </a:lnTo>
                  <a:cubicBezTo>
                    <a:pt x="172785" y="50789"/>
                    <a:pt x="105354" y="20400"/>
                    <a:pt x="0" y="43707"/>
                  </a:cubicBezTo>
                  <a:lnTo>
                    <a:pt x="30377" y="5809"/>
                  </a:lnTo>
                  <a:cubicBezTo>
                    <a:pt x="49651" y="1385"/>
                    <a:pt x="67827" y="-210"/>
                    <a:pt x="84776" y="21"/>
                  </a:cubicBezTo>
                  <a:close/>
                </a:path>
              </a:pathLst>
            </a:custGeom>
            <a:solidFill>
              <a:srgbClr val="FFFFFF">
                <a:alpha val="50195"/>
              </a:srgbClr>
            </a:solidFill>
            <a:ln w="25400">
              <a:noFill/>
            </a:ln>
          </p:spPr>
          <p:txBody>
            <a:bodyPr/>
            <a:lstStyle/>
            <a:p>
              <a:endParaRPr lang="zh-CN" altLang="en-US"/>
            </a:p>
          </p:txBody>
        </p:sp>
      </p:grpSp>
      <p:sp>
        <p:nvSpPr>
          <p:cNvPr id="13" name="TextBox 88"/>
          <p:cNvSpPr/>
          <p:nvPr/>
        </p:nvSpPr>
        <p:spPr>
          <a:xfrm>
            <a:off x="1331913" y="1387475"/>
            <a:ext cx="4040187" cy="6461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3600" dirty="0">
                <a:solidFill>
                  <a:srgbClr val="FFFFFF"/>
                </a:solidFill>
              </a:rPr>
              <a:t>单击此处输入标题</a:t>
            </a:r>
            <a:endParaRPr lang="en-US" altLang="zh-CN" sz="3600" dirty="0">
              <a:solidFill>
                <a:srgbClr val="FFFFFF"/>
              </a:solidFill>
            </a:endParaRPr>
          </a:p>
        </p:txBody>
      </p:sp>
      <p:sp>
        <p:nvSpPr>
          <p:cNvPr id="14" name="TextBox 89"/>
          <p:cNvSpPr/>
          <p:nvPr/>
        </p:nvSpPr>
        <p:spPr>
          <a:xfrm>
            <a:off x="3981450" y="1033463"/>
            <a:ext cx="2822575" cy="36988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800" dirty="0" smtClean="0">
                <a:solidFill>
                  <a:srgbClr val="FFFFFF"/>
                </a:solidFill>
              </a:rPr>
              <a:t>第三节  </a:t>
            </a:r>
            <a:endParaRPr lang="en-US" altLang="zh-CN" sz="1800" dirty="0">
              <a:solidFill>
                <a:srgbClr val="FFFFFF"/>
              </a:solidFill>
            </a:endParaRPr>
          </a:p>
        </p:txBody>
      </p:sp>
      <p:grpSp>
        <p:nvGrpSpPr>
          <p:cNvPr id="15" name="组合 108"/>
          <p:cNvGrpSpPr/>
          <p:nvPr/>
        </p:nvGrpSpPr>
        <p:grpSpPr>
          <a:xfrm>
            <a:off x="7040563" y="3240088"/>
            <a:ext cx="915987" cy="915987"/>
            <a:chOff x="0" y="0"/>
            <a:chExt cx="1410703" cy="1410703"/>
          </a:xfrm>
        </p:grpSpPr>
        <p:sp>
          <p:nvSpPr>
            <p:cNvPr id="16" name="圆角矩形 109"/>
            <p:cNvSpPr/>
            <p:nvPr/>
          </p:nvSpPr>
          <p:spPr>
            <a:xfrm>
              <a:off x="0" y="0"/>
              <a:ext cx="1410703" cy="1410703"/>
            </a:xfrm>
            <a:prstGeom prst="roundRect">
              <a:avLst>
                <a:gd name="adj" fmla="val 50000"/>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useBgFill="1">
          <p:nvSpPr>
            <p:cNvPr id="17" name="空心弧 84"/>
            <p:cNvSpPr/>
            <p:nvPr/>
          </p:nvSpPr>
          <p:spPr>
            <a:xfrm>
              <a:off x="255351" y="255212"/>
              <a:ext cx="900000" cy="933612"/>
            </a:xfrm>
            <a:custGeom>
              <a:avLst/>
              <a:gdLst>
                <a:gd name="txL" fmla="*/ 0 w 2304424"/>
                <a:gd name="txT" fmla="*/ 0 h 2390484"/>
                <a:gd name="txR" fmla="*/ 2304424 w 2304424"/>
                <a:gd name="txB" fmla="*/ 2390484 h 2390484"/>
              </a:gdLst>
              <a:ahLst/>
              <a:cxnLst>
                <a:cxn ang="0">
                  <a:pos x="68639" y="60055"/>
                </a:cxn>
                <a:cxn ang="0">
                  <a:pos x="76596" y="68012"/>
                </a:cxn>
                <a:cxn ang="0">
                  <a:pos x="74046" y="73786"/>
                </a:cxn>
                <a:cxn ang="0">
                  <a:pos x="80803" y="129674"/>
                </a:cxn>
                <a:cxn ang="0">
                  <a:pos x="80746" y="129674"/>
                </a:cxn>
                <a:cxn ang="0">
                  <a:pos x="80803" y="130241"/>
                </a:cxn>
                <a:cxn ang="0">
                  <a:pos x="68639" y="142406"/>
                </a:cxn>
                <a:cxn ang="0">
                  <a:pos x="56475" y="130241"/>
                </a:cxn>
                <a:cxn ang="0">
                  <a:pos x="56532" y="129674"/>
                </a:cxn>
                <a:cxn ang="0">
                  <a:pos x="56475" y="129674"/>
                </a:cxn>
                <a:cxn ang="0">
                  <a:pos x="63233" y="73786"/>
                </a:cxn>
                <a:cxn ang="0">
                  <a:pos x="60683" y="68012"/>
                </a:cxn>
                <a:cxn ang="0">
                  <a:pos x="68639" y="60055"/>
                </a:cxn>
                <a:cxn ang="0">
                  <a:pos x="69849" y="35725"/>
                </a:cxn>
                <a:cxn ang="0">
                  <a:pos x="100773" y="61426"/>
                </a:cxn>
                <a:cxn ang="0">
                  <a:pos x="89650" y="93878"/>
                </a:cxn>
                <a:cxn ang="0">
                  <a:pos x="84986" y="85835"/>
                </a:cxn>
                <a:cxn ang="0">
                  <a:pos x="91858" y="63426"/>
                </a:cxn>
                <a:cxn ang="0">
                  <a:pos x="69513" y="44855"/>
                </a:cxn>
                <a:cxn ang="0">
                  <a:pos x="45866" y="61736"/>
                </a:cxn>
                <a:cxn ang="0">
                  <a:pos x="52288" y="85843"/>
                </a:cxn>
                <a:cxn ang="0">
                  <a:pos x="47612" y="93905"/>
                </a:cxn>
                <a:cxn ang="0">
                  <a:pos x="37121" y="59087"/>
                </a:cxn>
                <a:cxn ang="0">
                  <a:pos x="69849" y="35725"/>
                </a:cxn>
                <a:cxn ang="0">
                  <a:pos x="70392" y="17189"/>
                </a:cxn>
                <a:cxn ang="0">
                  <a:pos x="118821" y="57166"/>
                </a:cxn>
                <a:cxn ang="0">
                  <a:pos x="99049" y="110084"/>
                </a:cxn>
                <a:cxn ang="0">
                  <a:pos x="93511" y="100534"/>
                </a:cxn>
                <a:cxn ang="0">
                  <a:pos x="108102" y="59616"/>
                </a:cxn>
                <a:cxn ang="0">
                  <a:pos x="70018" y="28178"/>
                </a:cxn>
                <a:cxn ang="0">
                  <a:pos x="29882" y="56950"/>
                </a:cxn>
                <a:cxn ang="0">
                  <a:pos x="43815" y="100451"/>
                </a:cxn>
                <a:cxn ang="0">
                  <a:pos x="38285" y="109987"/>
                </a:cxn>
                <a:cxn ang="0">
                  <a:pos x="19355" y="53776"/>
                </a:cxn>
                <a:cxn ang="0">
                  <a:pos x="70392" y="17189"/>
                </a:cxn>
                <a:cxn ang="0">
                  <a:pos x="70644" y="30"/>
                </a:cxn>
                <a:cxn ang="0">
                  <a:pos x="135435" y="52856"/>
                </a:cxn>
                <a:cxn ang="0">
                  <a:pos x="107625" y="124869"/>
                </a:cxn>
                <a:cxn ang="0">
                  <a:pos x="102012" y="115193"/>
                </a:cxn>
                <a:cxn ang="0">
                  <a:pos x="124525" y="55434"/>
                </a:cxn>
                <a:cxn ang="0">
                  <a:pos x="70317" y="11235"/>
                </a:cxn>
                <a:cxn ang="0">
                  <a:pos x="13620" y="52193"/>
                </a:cxn>
                <a:cxn ang="0">
                  <a:pos x="35293" y="115145"/>
                </a:cxn>
                <a:cxn ang="0">
                  <a:pos x="29654" y="124867"/>
                </a:cxn>
                <a:cxn ang="0">
                  <a:pos x="2879" y="48982"/>
                </a:cxn>
                <a:cxn ang="0">
                  <a:pos x="70644" y="30"/>
                </a:cxn>
              </a:cxnLst>
              <a:rect l="txL" t="txT" r="txR" b="txB"/>
              <a:pathLst>
                <a:path w="2304424" h="2390484">
                  <a:moveTo>
                    <a:pt x="1152212" y="1008116"/>
                  </a:moveTo>
                  <a:cubicBezTo>
                    <a:pt x="1225975" y="1008116"/>
                    <a:pt x="1285772" y="1067913"/>
                    <a:pt x="1285772" y="1141676"/>
                  </a:cubicBezTo>
                  <a:cubicBezTo>
                    <a:pt x="1285772" y="1180133"/>
                    <a:pt x="1269518" y="1214794"/>
                    <a:pt x="1242975" y="1238597"/>
                  </a:cubicBezTo>
                  <a:lnTo>
                    <a:pt x="1356406" y="2176766"/>
                  </a:lnTo>
                  <a:lnTo>
                    <a:pt x="1355446" y="2176766"/>
                  </a:lnTo>
                  <a:cubicBezTo>
                    <a:pt x="1356332" y="2179900"/>
                    <a:pt x="1356406" y="2183086"/>
                    <a:pt x="1356406" y="2186290"/>
                  </a:cubicBezTo>
                  <a:cubicBezTo>
                    <a:pt x="1356406" y="2299063"/>
                    <a:pt x="1264985" y="2390484"/>
                    <a:pt x="1152212" y="2390484"/>
                  </a:cubicBezTo>
                  <a:cubicBezTo>
                    <a:pt x="1039439" y="2390484"/>
                    <a:pt x="948018" y="2299063"/>
                    <a:pt x="948018" y="2186290"/>
                  </a:cubicBezTo>
                  <a:lnTo>
                    <a:pt x="948978" y="2176766"/>
                  </a:lnTo>
                  <a:lnTo>
                    <a:pt x="948018" y="2176766"/>
                  </a:lnTo>
                  <a:lnTo>
                    <a:pt x="1061449" y="1238597"/>
                  </a:lnTo>
                  <a:cubicBezTo>
                    <a:pt x="1034906" y="1214794"/>
                    <a:pt x="1018652" y="1180133"/>
                    <a:pt x="1018652" y="1141676"/>
                  </a:cubicBezTo>
                  <a:cubicBezTo>
                    <a:pt x="1018652" y="1067913"/>
                    <a:pt x="1078449" y="1008116"/>
                    <a:pt x="1152212" y="1008116"/>
                  </a:cubicBezTo>
                  <a:close/>
                  <a:moveTo>
                    <a:pt x="1172513" y="599688"/>
                  </a:moveTo>
                  <a:cubicBezTo>
                    <a:pt x="1423452" y="608910"/>
                    <a:pt x="1636654" y="786102"/>
                    <a:pt x="1691622" y="1031120"/>
                  </a:cubicBezTo>
                  <a:cubicBezTo>
                    <a:pt x="1737725" y="1236623"/>
                    <a:pt x="1662804" y="1446535"/>
                    <a:pt x="1504903" y="1575870"/>
                  </a:cubicBezTo>
                  <a:lnTo>
                    <a:pt x="1426605" y="1440872"/>
                  </a:lnTo>
                  <a:cubicBezTo>
                    <a:pt x="1527286" y="1346790"/>
                    <a:pt x="1573295" y="1204333"/>
                    <a:pt x="1541968" y="1064694"/>
                  </a:cubicBezTo>
                  <a:cubicBezTo>
                    <a:pt x="1502250" y="887653"/>
                    <a:pt x="1348200" y="759622"/>
                    <a:pt x="1166881" y="752958"/>
                  </a:cubicBezTo>
                  <a:cubicBezTo>
                    <a:pt x="985562" y="746295"/>
                    <a:pt x="822530" y="862674"/>
                    <a:pt x="769925" y="1036322"/>
                  </a:cubicBezTo>
                  <a:cubicBezTo>
                    <a:pt x="725495" y="1182984"/>
                    <a:pt x="769265" y="1339376"/>
                    <a:pt x="877736" y="1440999"/>
                  </a:cubicBezTo>
                  <a:lnTo>
                    <a:pt x="799244" y="1576331"/>
                  </a:lnTo>
                  <a:cubicBezTo>
                    <a:pt x="629766" y="1436761"/>
                    <a:pt x="558035" y="1206759"/>
                    <a:pt x="623138" y="991855"/>
                  </a:cubicBezTo>
                  <a:cubicBezTo>
                    <a:pt x="695942" y="751532"/>
                    <a:pt x="921574" y="590466"/>
                    <a:pt x="1172513" y="599688"/>
                  </a:cubicBezTo>
                  <a:close/>
                  <a:moveTo>
                    <a:pt x="1181638" y="288540"/>
                  </a:moveTo>
                  <a:cubicBezTo>
                    <a:pt x="1573483" y="301892"/>
                    <a:pt x="1907229" y="577390"/>
                    <a:pt x="1994586" y="959606"/>
                  </a:cubicBezTo>
                  <a:cubicBezTo>
                    <a:pt x="2072228" y="1299314"/>
                    <a:pt x="1937941" y="1647640"/>
                    <a:pt x="1662691" y="1847918"/>
                  </a:cubicBezTo>
                  <a:lnTo>
                    <a:pt x="1569712" y="1687609"/>
                  </a:lnTo>
                  <a:cubicBezTo>
                    <a:pt x="1775245" y="1528215"/>
                    <a:pt x="1874197" y="1261250"/>
                    <a:pt x="1814654" y="1000730"/>
                  </a:cubicBezTo>
                  <a:cubicBezTo>
                    <a:pt x="1745956" y="700155"/>
                    <a:pt x="1483499" y="483504"/>
                    <a:pt x="1175352" y="473004"/>
                  </a:cubicBezTo>
                  <a:cubicBezTo>
                    <a:pt x="867205" y="462504"/>
                    <a:pt x="590609" y="660787"/>
                    <a:pt x="501610" y="955988"/>
                  </a:cubicBezTo>
                  <a:cubicBezTo>
                    <a:pt x="419937" y="1226892"/>
                    <a:pt x="515037" y="1517099"/>
                    <a:pt x="735509" y="1686218"/>
                  </a:cubicBezTo>
                  <a:lnTo>
                    <a:pt x="642673" y="1846280"/>
                  </a:lnTo>
                  <a:cubicBezTo>
                    <a:pt x="347872" y="1633863"/>
                    <a:pt x="218560" y="1255420"/>
                    <a:pt x="324896" y="902711"/>
                  </a:cubicBezTo>
                  <a:cubicBezTo>
                    <a:pt x="438068" y="527328"/>
                    <a:pt x="789793" y="275187"/>
                    <a:pt x="1181638" y="288540"/>
                  </a:cubicBezTo>
                  <a:close/>
                  <a:moveTo>
                    <a:pt x="1185866" y="496"/>
                  </a:moveTo>
                  <a:cubicBezTo>
                    <a:pt x="1707369" y="15737"/>
                    <a:pt x="2153542" y="379520"/>
                    <a:pt x="2273481" y="887272"/>
                  </a:cubicBezTo>
                  <a:cubicBezTo>
                    <a:pt x="2383342" y="1352362"/>
                    <a:pt x="2194368" y="1831904"/>
                    <a:pt x="1806639" y="2096105"/>
                  </a:cubicBezTo>
                  <a:lnTo>
                    <a:pt x="1712428" y="1933672"/>
                  </a:lnTo>
                  <a:cubicBezTo>
                    <a:pt x="2028177" y="1710532"/>
                    <a:pt x="2181065" y="1314642"/>
                    <a:pt x="2090333" y="930535"/>
                  </a:cubicBezTo>
                  <a:cubicBezTo>
                    <a:pt x="1989985" y="505719"/>
                    <a:pt x="1616690" y="201357"/>
                    <a:pt x="1180370" y="188605"/>
                  </a:cubicBezTo>
                  <a:cubicBezTo>
                    <a:pt x="744050" y="175854"/>
                    <a:pt x="353617" y="457897"/>
                    <a:pt x="228632" y="876127"/>
                  </a:cubicBezTo>
                  <a:cubicBezTo>
                    <a:pt x="110168" y="1272536"/>
                    <a:pt x="258202" y="1697504"/>
                    <a:pt x="592449" y="1932874"/>
                  </a:cubicBezTo>
                  <a:lnTo>
                    <a:pt x="497793" y="2096073"/>
                  </a:lnTo>
                  <a:cubicBezTo>
                    <a:pt x="88107" y="1816596"/>
                    <a:pt x="-95029" y="1301925"/>
                    <a:pt x="48321" y="822243"/>
                  </a:cubicBezTo>
                  <a:cubicBezTo>
                    <a:pt x="197707" y="322362"/>
                    <a:pt x="664363" y="-14744"/>
                    <a:pt x="1185866" y="496"/>
                  </a:cubicBezTo>
                  <a:close/>
                </a:path>
              </a:pathLst>
            </a:custGeom>
            <a:ln w="25400">
              <a:noFill/>
            </a:ln>
          </p:spPr>
          <p:txBody>
            <a:bodyPr/>
            <a:lstStyle/>
            <a:p>
              <a:endParaRPr lang="zh-CN" altLang="en-US"/>
            </a:p>
          </p:txBody>
        </p:sp>
      </p:grpSp>
      <p:grpSp>
        <p:nvGrpSpPr>
          <p:cNvPr id="18" name="组合 112"/>
          <p:cNvGrpSpPr/>
          <p:nvPr/>
        </p:nvGrpSpPr>
        <p:grpSpPr>
          <a:xfrm>
            <a:off x="5949950" y="3241675"/>
            <a:ext cx="914400" cy="914400"/>
            <a:chOff x="0" y="0"/>
            <a:chExt cx="1407810" cy="1407810"/>
          </a:xfrm>
        </p:grpSpPr>
        <p:sp>
          <p:nvSpPr>
            <p:cNvPr id="19" name="圆角矩形 113"/>
            <p:cNvSpPr/>
            <p:nvPr/>
          </p:nvSpPr>
          <p:spPr>
            <a:xfrm>
              <a:off x="0" y="0"/>
              <a:ext cx="1407810" cy="1407810"/>
            </a:xfrm>
            <a:prstGeom prst="roundRect">
              <a:avLst>
                <a:gd name="adj" fmla="val 50000"/>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useBgFill="1">
          <p:nvSpPr>
            <p:cNvPr id="20" name="同侧圆角矩形 42"/>
            <p:cNvSpPr>
              <a:spLocks noChangeAspect="1"/>
            </p:cNvSpPr>
            <p:nvPr/>
          </p:nvSpPr>
          <p:spPr>
            <a:xfrm>
              <a:off x="285113" y="188801"/>
              <a:ext cx="837585" cy="954000"/>
            </a:xfrm>
            <a:custGeom>
              <a:avLst/>
              <a:gdLst>
                <a:gd name="txL" fmla="*/ 0 w 720080"/>
                <a:gd name="txT" fmla="*/ 0 h 820163"/>
                <a:gd name="txR" fmla="*/ 720080 w 720080"/>
                <a:gd name="txB" fmla="*/ 820163 h 820163"/>
              </a:gdLst>
              <a:ahLst/>
              <a:cxnLst>
                <a:cxn ang="0">
                  <a:pos x="566625" y="636501"/>
                </a:cxn>
                <a:cxn ang="0">
                  <a:pos x="453299" y="749825"/>
                </a:cxn>
                <a:cxn ang="0">
                  <a:pos x="499879" y="838984"/>
                </a:cxn>
                <a:cxn ang="0">
                  <a:pos x="499879" y="1020957"/>
                </a:cxn>
                <a:cxn ang="0">
                  <a:pos x="566625" y="1087700"/>
                </a:cxn>
                <a:cxn ang="0">
                  <a:pos x="633368" y="1020957"/>
                </a:cxn>
                <a:cxn ang="0">
                  <a:pos x="633368" y="838984"/>
                </a:cxn>
                <a:cxn ang="0">
                  <a:pos x="679949" y="749825"/>
                </a:cxn>
                <a:cxn ang="0">
                  <a:pos x="566625" y="636501"/>
                </a:cxn>
                <a:cxn ang="0">
                  <a:pos x="566625" y="0"/>
                </a:cxn>
                <a:cxn ang="0">
                  <a:pos x="922365" y="351501"/>
                </a:cxn>
                <a:cxn ang="0">
                  <a:pos x="782040" y="351501"/>
                </a:cxn>
                <a:cxn ang="0">
                  <a:pos x="566626" y="140403"/>
                </a:cxn>
                <a:cxn ang="0">
                  <a:pos x="350123" y="356907"/>
                </a:cxn>
                <a:cxn ang="0">
                  <a:pos x="350123" y="430513"/>
                </a:cxn>
                <a:cxn ang="0">
                  <a:pos x="989872" y="430513"/>
                </a:cxn>
                <a:cxn ang="0">
                  <a:pos x="1133249" y="573889"/>
                </a:cxn>
                <a:cxn ang="0">
                  <a:pos x="1133249" y="1147383"/>
                </a:cxn>
                <a:cxn ang="0">
                  <a:pos x="989872" y="1290758"/>
                </a:cxn>
                <a:cxn ang="0">
                  <a:pos x="143375" y="1290758"/>
                </a:cxn>
                <a:cxn ang="0">
                  <a:pos x="0" y="1147383"/>
                </a:cxn>
                <a:cxn ang="0">
                  <a:pos x="0" y="573889"/>
                </a:cxn>
                <a:cxn ang="0">
                  <a:pos x="143375" y="430513"/>
                </a:cxn>
                <a:cxn ang="0">
                  <a:pos x="210408" y="430513"/>
                </a:cxn>
                <a:cxn ang="0">
                  <a:pos x="210408" y="356217"/>
                </a:cxn>
                <a:cxn ang="0">
                  <a:pos x="566625" y="0"/>
                </a:cxn>
              </a:cxnLst>
              <a:rect l="txL" t="txT" r="txR" b="txB"/>
              <a:pathLst>
                <a:path w="720080" h="820163">
                  <a:moveTo>
                    <a:pt x="360040" y="404440"/>
                  </a:moveTo>
                  <a:cubicBezTo>
                    <a:pt x="320271" y="404440"/>
                    <a:pt x="288032" y="436679"/>
                    <a:pt x="288032" y="476448"/>
                  </a:cubicBezTo>
                  <a:cubicBezTo>
                    <a:pt x="288032" y="500028"/>
                    <a:pt x="299366" y="520960"/>
                    <a:pt x="317629" y="533101"/>
                  </a:cubicBezTo>
                  <a:lnTo>
                    <a:pt x="317629" y="648728"/>
                  </a:lnTo>
                  <a:cubicBezTo>
                    <a:pt x="317629" y="672150"/>
                    <a:pt x="336617" y="691138"/>
                    <a:pt x="360040" y="691138"/>
                  </a:cubicBezTo>
                  <a:cubicBezTo>
                    <a:pt x="383462" y="691138"/>
                    <a:pt x="402450" y="672150"/>
                    <a:pt x="402450" y="648728"/>
                  </a:cubicBezTo>
                  <a:lnTo>
                    <a:pt x="402450" y="533101"/>
                  </a:lnTo>
                  <a:cubicBezTo>
                    <a:pt x="420714" y="520962"/>
                    <a:pt x="432048" y="500028"/>
                    <a:pt x="432048" y="476448"/>
                  </a:cubicBezTo>
                  <a:cubicBezTo>
                    <a:pt x="432048" y="436679"/>
                    <a:pt x="399809" y="404440"/>
                    <a:pt x="360040" y="404440"/>
                  </a:cubicBezTo>
                  <a:close/>
                  <a:moveTo>
                    <a:pt x="360040" y="0"/>
                  </a:moveTo>
                  <a:cubicBezTo>
                    <a:pt x="484045" y="0"/>
                    <a:pt x="584759" y="99721"/>
                    <a:pt x="586082" y="223348"/>
                  </a:cubicBezTo>
                  <a:lnTo>
                    <a:pt x="496917" y="223348"/>
                  </a:lnTo>
                  <a:cubicBezTo>
                    <a:pt x="495736" y="148950"/>
                    <a:pt x="434865" y="89214"/>
                    <a:pt x="360041" y="89214"/>
                  </a:cubicBezTo>
                  <a:cubicBezTo>
                    <a:pt x="284064" y="89214"/>
                    <a:pt x="222472" y="150806"/>
                    <a:pt x="222472" y="226783"/>
                  </a:cubicBezTo>
                  <a:lnTo>
                    <a:pt x="222472" y="273553"/>
                  </a:lnTo>
                  <a:lnTo>
                    <a:pt x="628977" y="273553"/>
                  </a:lnTo>
                  <a:cubicBezTo>
                    <a:pt x="679292" y="273553"/>
                    <a:pt x="720080" y="314341"/>
                    <a:pt x="720080" y="364656"/>
                  </a:cubicBezTo>
                  <a:lnTo>
                    <a:pt x="720080" y="729060"/>
                  </a:lnTo>
                  <a:cubicBezTo>
                    <a:pt x="720080" y="779375"/>
                    <a:pt x="679292" y="820163"/>
                    <a:pt x="628977" y="820163"/>
                  </a:cubicBezTo>
                  <a:lnTo>
                    <a:pt x="91103" y="820163"/>
                  </a:lnTo>
                  <a:cubicBezTo>
                    <a:pt x="40788" y="820163"/>
                    <a:pt x="0" y="779375"/>
                    <a:pt x="0" y="729060"/>
                  </a:cubicBezTo>
                  <a:lnTo>
                    <a:pt x="0" y="364656"/>
                  </a:lnTo>
                  <a:cubicBezTo>
                    <a:pt x="0" y="314341"/>
                    <a:pt x="40788" y="273553"/>
                    <a:pt x="91103" y="273553"/>
                  </a:cubicBezTo>
                  <a:lnTo>
                    <a:pt x="133696" y="273553"/>
                  </a:lnTo>
                  <a:lnTo>
                    <a:pt x="133696" y="226344"/>
                  </a:lnTo>
                  <a:cubicBezTo>
                    <a:pt x="133696" y="101338"/>
                    <a:pt x="235034" y="0"/>
                    <a:pt x="360040" y="0"/>
                  </a:cubicBezTo>
                  <a:close/>
                </a:path>
              </a:pathLst>
            </a:custGeom>
            <a:ln w="25400">
              <a:noFill/>
            </a:ln>
          </p:spPr>
          <p:txBody>
            <a:bodyPr/>
            <a:lstStyle/>
            <a:p>
              <a:endParaRPr lang="zh-CN" altLang="en-US"/>
            </a:p>
          </p:txBody>
        </p:sp>
      </p:grpSp>
      <p:grpSp>
        <p:nvGrpSpPr>
          <p:cNvPr id="21" name="组合 116"/>
          <p:cNvGrpSpPr/>
          <p:nvPr/>
        </p:nvGrpSpPr>
        <p:grpSpPr>
          <a:xfrm>
            <a:off x="4857750" y="3240088"/>
            <a:ext cx="915988" cy="915987"/>
            <a:chOff x="0" y="0"/>
            <a:chExt cx="1410703" cy="1410703"/>
          </a:xfrm>
        </p:grpSpPr>
        <p:sp>
          <p:nvSpPr>
            <p:cNvPr id="22" name="圆角矩形 117"/>
            <p:cNvSpPr/>
            <p:nvPr/>
          </p:nvSpPr>
          <p:spPr>
            <a:xfrm>
              <a:off x="0" y="0"/>
              <a:ext cx="1410703" cy="1410703"/>
            </a:xfrm>
            <a:prstGeom prst="roundRect">
              <a:avLst>
                <a:gd name="adj" fmla="val 50000"/>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useBgFill="1">
          <p:nvSpPr>
            <p:cNvPr id="23" name="圆角矩形 16"/>
            <p:cNvSpPr>
              <a:spLocks noChangeAspect="1"/>
            </p:cNvSpPr>
            <p:nvPr/>
          </p:nvSpPr>
          <p:spPr>
            <a:xfrm rot="-5400000">
              <a:off x="255352" y="255352"/>
              <a:ext cx="899998" cy="900000"/>
            </a:xfrm>
            <a:custGeom>
              <a:avLst/>
              <a:gdLst>
                <a:gd name="txL" fmla="*/ 0 w 836083"/>
                <a:gd name="txT" fmla="*/ 0 h 836083"/>
                <a:gd name="txR" fmla="*/ 836083 w 836083"/>
                <a:gd name="txB" fmla="*/ 836083 h 836083"/>
              </a:gdLst>
              <a:ahLst/>
              <a:cxnLst>
                <a:cxn ang="0">
                  <a:pos x="636354" y="318924"/>
                </a:cxn>
                <a:cxn ang="0">
                  <a:pos x="636354" y="390963"/>
                </a:cxn>
                <a:cxn ang="0">
                  <a:pos x="472253" y="390963"/>
                </a:cxn>
                <a:cxn ang="0">
                  <a:pos x="472253" y="391161"/>
                </a:cxn>
                <a:cxn ang="0">
                  <a:pos x="359155" y="456786"/>
                </a:cxn>
                <a:cxn ang="0">
                  <a:pos x="360003" y="587540"/>
                </a:cxn>
                <a:cxn ang="0">
                  <a:pos x="473944" y="651692"/>
                </a:cxn>
                <a:cxn ang="0">
                  <a:pos x="473946" y="651902"/>
                </a:cxn>
                <a:cxn ang="0">
                  <a:pos x="636354" y="651902"/>
                </a:cxn>
                <a:cxn ang="0">
                  <a:pos x="636354" y="723942"/>
                </a:cxn>
                <a:cxn ang="0">
                  <a:pos x="464732" y="723942"/>
                </a:cxn>
                <a:cxn ang="0">
                  <a:pos x="464732" y="722708"/>
                </a:cxn>
                <a:cxn ang="0">
                  <a:pos x="297758" y="624202"/>
                </a:cxn>
                <a:cxn ang="0">
                  <a:pos x="274524" y="557453"/>
                </a:cxn>
                <a:cxn ang="0">
                  <a:pos x="226415" y="557453"/>
                </a:cxn>
                <a:cxn ang="0">
                  <a:pos x="226415" y="651902"/>
                </a:cxn>
                <a:cxn ang="0">
                  <a:pos x="190395" y="651902"/>
                </a:cxn>
                <a:cxn ang="0">
                  <a:pos x="190395" y="390964"/>
                </a:cxn>
                <a:cxn ang="0">
                  <a:pos x="226415" y="390964"/>
                </a:cxn>
                <a:cxn ang="0">
                  <a:pos x="226415" y="485414"/>
                </a:cxn>
                <a:cxn ang="0">
                  <a:pos x="274394" y="485414"/>
                </a:cxn>
                <a:cxn ang="0">
                  <a:pos x="296438" y="420940"/>
                </a:cxn>
                <a:cxn ang="0">
                  <a:pos x="464732" y="319926"/>
                </a:cxn>
                <a:cxn ang="0">
                  <a:pos x="464732" y="318924"/>
                </a:cxn>
                <a:cxn ang="0">
                  <a:pos x="472253" y="318924"/>
                </a:cxn>
                <a:cxn ang="0">
                  <a:pos x="636354" y="318924"/>
                </a:cxn>
                <a:cxn ang="0">
                  <a:pos x="852465" y="521433"/>
                </a:cxn>
                <a:cxn ang="0">
                  <a:pos x="740013" y="633886"/>
                </a:cxn>
                <a:cxn ang="0">
                  <a:pos x="475604" y="633886"/>
                </a:cxn>
                <a:cxn ang="0">
                  <a:pos x="363152" y="521433"/>
                </a:cxn>
                <a:cxn ang="0">
                  <a:pos x="475604" y="408980"/>
                </a:cxn>
                <a:cxn ang="0">
                  <a:pos x="740013" y="408980"/>
                </a:cxn>
                <a:cxn ang="0">
                  <a:pos x="852465" y="521433"/>
                </a:cxn>
                <a:cxn ang="0">
                  <a:pos x="954717" y="521435"/>
                </a:cxn>
                <a:cxn ang="0">
                  <a:pos x="521431" y="88143"/>
                </a:cxn>
                <a:cxn ang="0">
                  <a:pos x="88143" y="521435"/>
                </a:cxn>
                <a:cxn ang="0">
                  <a:pos x="521431" y="954723"/>
                </a:cxn>
                <a:cxn ang="0">
                  <a:pos x="954717" y="521435"/>
                </a:cxn>
                <a:cxn ang="0">
                  <a:pos x="1042860" y="521435"/>
                </a:cxn>
                <a:cxn ang="0">
                  <a:pos x="521431" y="1042866"/>
                </a:cxn>
                <a:cxn ang="0">
                  <a:pos x="0" y="521435"/>
                </a:cxn>
                <a:cxn ang="0">
                  <a:pos x="521431" y="0"/>
                </a:cxn>
                <a:cxn ang="0">
                  <a:pos x="1042860" y="521435"/>
                </a:cxn>
              </a:cxnLst>
              <a:rect l="txL" t="txT" r="txR" b="txB"/>
              <a:pathLst>
                <a:path w="836083" h="836083">
                  <a:moveTo>
                    <a:pt x="510179" y="255686"/>
                  </a:moveTo>
                  <a:lnTo>
                    <a:pt x="510179" y="313441"/>
                  </a:lnTo>
                  <a:lnTo>
                    <a:pt x="378615" y="313441"/>
                  </a:lnTo>
                  <a:lnTo>
                    <a:pt x="378615" y="313600"/>
                  </a:lnTo>
                  <a:cubicBezTo>
                    <a:pt x="341141" y="313600"/>
                    <a:pt x="306539" y="333678"/>
                    <a:pt x="287942" y="366213"/>
                  </a:cubicBezTo>
                  <a:cubicBezTo>
                    <a:pt x="269345" y="398747"/>
                    <a:pt x="269605" y="438751"/>
                    <a:pt x="288622" y="471041"/>
                  </a:cubicBezTo>
                  <a:cubicBezTo>
                    <a:pt x="307641" y="503332"/>
                    <a:pt x="342500" y="522958"/>
                    <a:pt x="379971" y="522472"/>
                  </a:cubicBezTo>
                  <a:lnTo>
                    <a:pt x="379973" y="522641"/>
                  </a:lnTo>
                  <a:lnTo>
                    <a:pt x="510179" y="522641"/>
                  </a:lnTo>
                  <a:lnTo>
                    <a:pt x="510179" y="580396"/>
                  </a:lnTo>
                  <a:lnTo>
                    <a:pt x="372585" y="580396"/>
                  </a:lnTo>
                  <a:lnTo>
                    <a:pt x="372585" y="579406"/>
                  </a:lnTo>
                  <a:cubicBezTo>
                    <a:pt x="317441" y="578233"/>
                    <a:pt x="266895" y="548273"/>
                    <a:pt x="238719" y="500433"/>
                  </a:cubicBezTo>
                  <a:cubicBezTo>
                    <a:pt x="228869" y="483708"/>
                    <a:pt x="222257" y="465652"/>
                    <a:pt x="220092" y="446919"/>
                  </a:cubicBezTo>
                  <a:lnTo>
                    <a:pt x="181522" y="446919"/>
                  </a:lnTo>
                  <a:lnTo>
                    <a:pt x="181522" y="522641"/>
                  </a:lnTo>
                  <a:lnTo>
                    <a:pt x="152644" y="522641"/>
                  </a:lnTo>
                  <a:lnTo>
                    <a:pt x="152644" y="313442"/>
                  </a:lnTo>
                  <a:lnTo>
                    <a:pt x="181522" y="313442"/>
                  </a:lnTo>
                  <a:lnTo>
                    <a:pt x="181522" y="389164"/>
                  </a:lnTo>
                  <a:lnTo>
                    <a:pt x="219987" y="389164"/>
                  </a:lnTo>
                  <a:cubicBezTo>
                    <a:pt x="222128" y="371124"/>
                    <a:pt x="228386" y="353701"/>
                    <a:pt x="237661" y="337474"/>
                  </a:cubicBezTo>
                  <a:cubicBezTo>
                    <a:pt x="265566" y="288655"/>
                    <a:pt x="316652" y="257879"/>
                    <a:pt x="372585" y="256490"/>
                  </a:cubicBezTo>
                  <a:lnTo>
                    <a:pt x="372585" y="255686"/>
                  </a:lnTo>
                  <a:lnTo>
                    <a:pt x="378615" y="255686"/>
                  </a:lnTo>
                  <a:lnTo>
                    <a:pt x="510179" y="255686"/>
                  </a:lnTo>
                  <a:close/>
                  <a:moveTo>
                    <a:pt x="683440" y="418041"/>
                  </a:moveTo>
                  <a:cubicBezTo>
                    <a:pt x="683440" y="467832"/>
                    <a:pt x="643076" y="508196"/>
                    <a:pt x="593285" y="508196"/>
                  </a:cubicBezTo>
                  <a:lnTo>
                    <a:pt x="381302" y="508196"/>
                  </a:lnTo>
                  <a:cubicBezTo>
                    <a:pt x="331511" y="508196"/>
                    <a:pt x="291147" y="467832"/>
                    <a:pt x="291147" y="418041"/>
                  </a:cubicBezTo>
                  <a:cubicBezTo>
                    <a:pt x="291147" y="368250"/>
                    <a:pt x="331511" y="327886"/>
                    <a:pt x="381302" y="327886"/>
                  </a:cubicBezTo>
                  <a:lnTo>
                    <a:pt x="593285" y="327886"/>
                  </a:lnTo>
                  <a:cubicBezTo>
                    <a:pt x="643076" y="327886"/>
                    <a:pt x="683440" y="368250"/>
                    <a:pt x="683440" y="418041"/>
                  </a:cubicBezTo>
                  <a:close/>
                  <a:moveTo>
                    <a:pt x="765417" y="418042"/>
                  </a:moveTo>
                  <a:cubicBezTo>
                    <a:pt x="765417" y="226191"/>
                    <a:pt x="609892" y="70666"/>
                    <a:pt x="418042" y="70666"/>
                  </a:cubicBezTo>
                  <a:cubicBezTo>
                    <a:pt x="226191" y="70666"/>
                    <a:pt x="70666" y="226191"/>
                    <a:pt x="70666" y="418042"/>
                  </a:cubicBezTo>
                  <a:cubicBezTo>
                    <a:pt x="70666" y="609892"/>
                    <a:pt x="226191" y="765417"/>
                    <a:pt x="418042" y="765417"/>
                  </a:cubicBezTo>
                  <a:cubicBezTo>
                    <a:pt x="609892" y="765417"/>
                    <a:pt x="765417" y="609892"/>
                    <a:pt x="765417" y="418042"/>
                  </a:cubicBezTo>
                  <a:close/>
                  <a:moveTo>
                    <a:pt x="836083" y="418042"/>
                  </a:moveTo>
                  <a:cubicBezTo>
                    <a:pt x="836083" y="648920"/>
                    <a:pt x="648920" y="836083"/>
                    <a:pt x="418042" y="836083"/>
                  </a:cubicBezTo>
                  <a:cubicBezTo>
                    <a:pt x="187163" y="836083"/>
                    <a:pt x="0" y="648920"/>
                    <a:pt x="0" y="418042"/>
                  </a:cubicBezTo>
                  <a:cubicBezTo>
                    <a:pt x="0" y="187163"/>
                    <a:pt x="187163" y="0"/>
                    <a:pt x="418042" y="0"/>
                  </a:cubicBezTo>
                  <a:cubicBezTo>
                    <a:pt x="648920" y="0"/>
                    <a:pt x="836083" y="187163"/>
                    <a:pt x="836083" y="418042"/>
                  </a:cubicBezTo>
                  <a:close/>
                </a:path>
              </a:pathLst>
            </a:custGeom>
            <a:ln w="25400">
              <a:noFill/>
            </a:ln>
          </p:spPr>
          <p:txBody>
            <a:bodyPr/>
            <a:lstStyle/>
            <a:p>
              <a:endParaRPr lang="zh-CN" altLang="en-US"/>
            </a:p>
          </p:txBody>
        </p:sp>
      </p:grpSp>
      <p:grpSp>
        <p:nvGrpSpPr>
          <p:cNvPr id="24" name="组合 120"/>
          <p:cNvGrpSpPr/>
          <p:nvPr/>
        </p:nvGrpSpPr>
        <p:grpSpPr>
          <a:xfrm>
            <a:off x="3767138" y="3241675"/>
            <a:ext cx="914400" cy="914400"/>
            <a:chOff x="0" y="0"/>
            <a:chExt cx="1407810" cy="1407810"/>
          </a:xfrm>
        </p:grpSpPr>
        <p:sp>
          <p:nvSpPr>
            <p:cNvPr id="25" name="圆角矩形 121"/>
            <p:cNvSpPr/>
            <p:nvPr/>
          </p:nvSpPr>
          <p:spPr>
            <a:xfrm>
              <a:off x="0" y="0"/>
              <a:ext cx="1407810" cy="1407810"/>
            </a:xfrm>
            <a:prstGeom prst="roundRect">
              <a:avLst>
                <a:gd name="adj" fmla="val 50000"/>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useBgFill="1">
          <p:nvSpPr>
            <p:cNvPr id="26" name="圆角矩形 68"/>
            <p:cNvSpPr/>
            <p:nvPr/>
          </p:nvSpPr>
          <p:spPr>
            <a:xfrm>
              <a:off x="156924" y="338722"/>
              <a:ext cx="1109202" cy="714250"/>
            </a:xfrm>
            <a:custGeom>
              <a:avLst/>
              <a:gdLst>
                <a:gd name="txL" fmla="*/ 0 w 1142127"/>
                <a:gd name="txT" fmla="*/ 0 h 735451"/>
                <a:gd name="txR" fmla="*/ 1142127 w 1142127"/>
                <a:gd name="txB" fmla="*/ 735451 h 735451"/>
              </a:gdLst>
              <a:ahLst/>
              <a:cxnLst>
                <a:cxn ang="0">
                  <a:pos x="361879" y="67469"/>
                </a:cxn>
                <a:cxn ang="0">
                  <a:pos x="586291" y="205603"/>
                </a:cxn>
                <a:cxn ang="0">
                  <a:pos x="682970" y="167032"/>
                </a:cxn>
                <a:cxn ang="0">
                  <a:pos x="827721" y="311784"/>
                </a:cxn>
                <a:cxn ang="0">
                  <a:pos x="825178" y="324389"/>
                </a:cxn>
                <a:cxn ang="0">
                  <a:pos x="940885" y="492724"/>
                </a:cxn>
                <a:cxn ang="0">
                  <a:pos x="759946" y="673664"/>
                </a:cxn>
                <a:cxn ang="0">
                  <a:pos x="180940" y="673664"/>
                </a:cxn>
                <a:cxn ang="0">
                  <a:pos x="0" y="492724"/>
                </a:cxn>
                <a:cxn ang="0">
                  <a:pos x="109180" y="326901"/>
                </a:cxn>
                <a:cxn ang="0">
                  <a:pos x="108563" y="320786"/>
                </a:cxn>
                <a:cxn ang="0">
                  <a:pos x="361879" y="67469"/>
                </a:cxn>
                <a:cxn ang="0">
                  <a:pos x="467166" y="0"/>
                </a:cxn>
                <a:cxn ang="0">
                  <a:pos x="691579" y="138135"/>
                </a:cxn>
                <a:cxn ang="0">
                  <a:pos x="788257" y="99564"/>
                </a:cxn>
                <a:cxn ang="0">
                  <a:pos x="933008" y="244315"/>
                </a:cxn>
                <a:cxn ang="0">
                  <a:pos x="930466" y="256920"/>
                </a:cxn>
                <a:cxn ang="0">
                  <a:pos x="1046172" y="425256"/>
                </a:cxn>
                <a:cxn ang="0">
                  <a:pos x="943463" y="586717"/>
                </a:cxn>
                <a:cxn ang="0">
                  <a:pos x="977909" y="484192"/>
                </a:cxn>
                <a:cxn ang="0">
                  <a:pos x="857290" y="308713"/>
                </a:cxn>
                <a:cxn ang="0">
                  <a:pos x="859943" y="295573"/>
                </a:cxn>
                <a:cxn ang="0">
                  <a:pos x="709047" y="144678"/>
                </a:cxn>
                <a:cxn ang="0">
                  <a:pos x="608266" y="184884"/>
                </a:cxn>
                <a:cxn ang="0">
                  <a:pos x="374329" y="40887"/>
                </a:cxn>
                <a:cxn ang="0">
                  <a:pos x="322022" y="46161"/>
                </a:cxn>
                <a:cxn ang="0">
                  <a:pos x="467166" y="0"/>
                </a:cxn>
              </a:cxnLst>
              <a:rect l="txL" t="txT" r="txR" b="txB"/>
              <a:pathLst>
                <a:path w="1142127" h="735451">
                  <a:moveTo>
                    <a:pt x="395071" y="73657"/>
                  </a:moveTo>
                  <a:cubicBezTo>
                    <a:pt x="502346" y="73657"/>
                    <a:pt x="595355" y="134738"/>
                    <a:pt x="640066" y="224461"/>
                  </a:cubicBezTo>
                  <a:cubicBezTo>
                    <a:pt x="667298" y="197950"/>
                    <a:pt x="704634" y="182352"/>
                    <a:pt x="745612" y="182352"/>
                  </a:cubicBezTo>
                  <a:cubicBezTo>
                    <a:pt x="832889" y="182352"/>
                    <a:pt x="903640" y="253104"/>
                    <a:pt x="903640" y="340380"/>
                  </a:cubicBezTo>
                  <a:lnTo>
                    <a:pt x="900863" y="354142"/>
                  </a:lnTo>
                  <a:cubicBezTo>
                    <a:pt x="974852" y="382299"/>
                    <a:pt x="1027183" y="453997"/>
                    <a:pt x="1027183" y="537916"/>
                  </a:cubicBezTo>
                  <a:cubicBezTo>
                    <a:pt x="1027183" y="647011"/>
                    <a:pt x="938743" y="735451"/>
                    <a:pt x="829648" y="735451"/>
                  </a:cubicBezTo>
                  <a:lnTo>
                    <a:pt x="197535" y="735451"/>
                  </a:lnTo>
                  <a:cubicBezTo>
                    <a:pt x="88440" y="735451"/>
                    <a:pt x="0" y="647011"/>
                    <a:pt x="0" y="537916"/>
                  </a:cubicBezTo>
                  <a:cubicBezTo>
                    <a:pt x="0" y="456704"/>
                    <a:pt x="49008" y="386940"/>
                    <a:pt x="119194" y="356883"/>
                  </a:cubicBezTo>
                  <a:cubicBezTo>
                    <a:pt x="118547" y="354674"/>
                    <a:pt x="118521" y="352443"/>
                    <a:pt x="118521" y="350207"/>
                  </a:cubicBezTo>
                  <a:cubicBezTo>
                    <a:pt x="118521" y="197473"/>
                    <a:pt x="242337" y="73657"/>
                    <a:pt x="395071" y="73657"/>
                  </a:cubicBezTo>
                  <a:close/>
                  <a:moveTo>
                    <a:pt x="510015" y="0"/>
                  </a:moveTo>
                  <a:cubicBezTo>
                    <a:pt x="617290" y="0"/>
                    <a:pt x="710299" y="61081"/>
                    <a:pt x="755010" y="150804"/>
                  </a:cubicBezTo>
                  <a:cubicBezTo>
                    <a:pt x="782242" y="124293"/>
                    <a:pt x="819578" y="108695"/>
                    <a:pt x="860556" y="108695"/>
                  </a:cubicBezTo>
                  <a:cubicBezTo>
                    <a:pt x="947833" y="108695"/>
                    <a:pt x="1018584" y="179447"/>
                    <a:pt x="1018584" y="266723"/>
                  </a:cubicBezTo>
                  <a:lnTo>
                    <a:pt x="1015807" y="280485"/>
                  </a:lnTo>
                  <a:cubicBezTo>
                    <a:pt x="1089796" y="308642"/>
                    <a:pt x="1142127" y="380340"/>
                    <a:pt x="1142127" y="464259"/>
                  </a:cubicBezTo>
                  <a:cubicBezTo>
                    <a:pt x="1142127" y="542469"/>
                    <a:pt x="1096675" y="610063"/>
                    <a:pt x="1029998" y="640529"/>
                  </a:cubicBezTo>
                  <a:cubicBezTo>
                    <a:pt x="1054923" y="609992"/>
                    <a:pt x="1067603" y="570777"/>
                    <a:pt x="1067603" y="528601"/>
                  </a:cubicBezTo>
                  <a:cubicBezTo>
                    <a:pt x="1067603" y="441120"/>
                    <a:pt x="1013051" y="366379"/>
                    <a:pt x="935921" y="337028"/>
                  </a:cubicBezTo>
                  <a:lnTo>
                    <a:pt x="938817" y="322682"/>
                  </a:lnTo>
                  <a:cubicBezTo>
                    <a:pt x="938817" y="231701"/>
                    <a:pt x="865062" y="157947"/>
                    <a:pt x="774081" y="157947"/>
                  </a:cubicBezTo>
                  <a:cubicBezTo>
                    <a:pt x="731364" y="157947"/>
                    <a:pt x="692443" y="174206"/>
                    <a:pt x="664055" y="201842"/>
                  </a:cubicBezTo>
                  <a:cubicBezTo>
                    <a:pt x="617446" y="108311"/>
                    <a:pt x="520490" y="44638"/>
                    <a:pt x="408662" y="44638"/>
                  </a:cubicBezTo>
                  <a:lnTo>
                    <a:pt x="351558" y="50395"/>
                  </a:lnTo>
                  <a:cubicBezTo>
                    <a:pt x="396233" y="18509"/>
                    <a:pt x="450962" y="0"/>
                    <a:pt x="510015" y="0"/>
                  </a:cubicBezTo>
                  <a:close/>
                </a:path>
              </a:pathLst>
            </a:custGeom>
            <a:ln w="25400">
              <a:noFill/>
            </a:ln>
          </p:spPr>
          <p:txBody>
            <a:bodyPr/>
            <a:lstStyle/>
            <a:p>
              <a:endParaRPr lang="zh-CN" altLang="en-US"/>
            </a:p>
          </p:txBody>
        </p:sp>
      </p:grpSp>
    </p:spTree>
    <p:extLst>
      <p:ext uri="{BB962C8B-B14F-4D97-AF65-F5344CB8AC3E}">
        <p14:creationId xmlns:p14="http://schemas.microsoft.com/office/powerpoint/2010/main" val="128783473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600" fill="hold"/>
                                        <p:tgtEl>
                                          <p:spTgt spid="14"/>
                                        </p:tgtEl>
                                        <p:attrNameLst>
                                          <p:attrName>ppt_x</p:attrName>
                                        </p:attrNameLst>
                                      </p:cBhvr>
                                      <p:tavLst>
                                        <p:tav tm="0">
                                          <p:val>
                                            <p:strVal val="#ppt_x"/>
                                          </p:val>
                                        </p:tav>
                                        <p:tav tm="100000">
                                          <p:val>
                                            <p:strVal val="#ppt_x"/>
                                          </p:val>
                                        </p:tav>
                                      </p:tavLst>
                                    </p:anim>
                                    <p:anim calcmode="lin" valueType="num">
                                      <p:cBhvr>
                                        <p:cTn id="8" dur="6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60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1200" fill="hold"/>
                                        <p:tgtEl>
                                          <p:spTgt spid="13"/>
                                        </p:tgtEl>
                                        <p:attrNameLst>
                                          <p:attrName>ppt_x</p:attrName>
                                        </p:attrNameLst>
                                      </p:cBhvr>
                                      <p:tavLst>
                                        <p:tav tm="0">
                                          <p:val>
                                            <p:strVal val="#ppt_x"/>
                                          </p:val>
                                        </p:tav>
                                        <p:tav tm="100000">
                                          <p:val>
                                            <p:strVal val="#ppt_x"/>
                                          </p:val>
                                        </p:tav>
                                      </p:tavLst>
                                    </p:anim>
                                    <p:anim calcmode="lin" valueType="num">
                                      <p:cBhvr>
                                        <p:cTn id="13" dur="12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800"/>
                            </p:stCondLst>
                            <p:childTnLst>
                              <p:par>
                                <p:cTn id="15" presetID="2" presetClass="entr" presetSubtype="2"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 fill="hold"/>
                                        <p:tgtEl>
                                          <p:spTgt spid="5"/>
                                        </p:tgtEl>
                                        <p:attrNameLst>
                                          <p:attrName>ppt_x</p:attrName>
                                        </p:attrNameLst>
                                      </p:cBhvr>
                                      <p:tavLst>
                                        <p:tav tm="0">
                                          <p:val>
                                            <p:strVal val="1+#ppt_w/2"/>
                                          </p:val>
                                        </p:tav>
                                        <p:tav tm="100000">
                                          <p:val>
                                            <p:strVal val="#ppt_x"/>
                                          </p:val>
                                        </p:tav>
                                      </p:tavLst>
                                    </p:anim>
                                    <p:anim calcmode="lin" valueType="num">
                                      <p:cBhvr>
                                        <p:cTn id="18" dur="10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1900"/>
                            </p:stCondLst>
                            <p:childTnLst>
                              <p:par>
                                <p:cTn id="20" presetID="0" presetClass="path" presetSubtype="0" accel="50000" decel="50000" fill="hold" nodeType="afterEffect">
                                  <p:stCondLst>
                                    <p:cond delay="0"/>
                                  </p:stCondLst>
                                  <p:childTnLst>
                                    <p:animMotion origin="layout" path="M -0.38681 -0.02652 C -0.38038 -0.02282 -0.37517 -0.01881 -0.36944 -0.01172 C -0.36892 -0.01141 -0.3625 -0.00894 -0.36198 -0.00864 C -0.35677 -0.00617 -0.35208 -0.00185 -0.34722 0.00123 C -0.34184 0.00493 -0.33524 0.00524 -0.32969 0.00617 C -0.31667 0.0111 -0.30504 0.00894 -0.29184 0.00771 C -0.28438 0.00339 -0.29514 0.00956 -0.28438 0.00462 C -0.28247 0.00339 -0.27899 0.00123 -0.27899 0.00154 C -0.2717 -0.0074 -0.26424 -0.01727 -0.25573 -0.02159 C -0.25243 -0.0256 -0.24358 -0.03207 -0.23924 -0.03485 C -0.23056 -0.04564 -0.23576 -0.04132 -0.22986 -0.04441 C -0.22795 -0.04564 -0.22622 -0.04656 -0.22431 -0.0478 C -0.22344 -0.04841 -0.2217 -0.04965 -0.2217 -0.04934 C -0.21198 -0.04872 -0.20729 -0.04965 -0.19948 -0.04626 C -0.19271 -0.04317 -0.18663 -0.037 -0.18004 -0.03485 C -0.17587 -0.02991 -0.17031 -0.02868 -0.16528 -0.02652 C -0.16129 -0.02159 -0.15799 -0.01881 -0.1533 -0.01665 C -0.14948 -0.01141 -0.14774 -0.01049 -0.14323 -0.00864 C -0.1375 -0.00185 -0.12622 0.00031 -0.1191 0.00462 C -0.11545 0.00401 -0.11163 0.00462 -0.10799 0.00277 C -0.10712 0.00246 -0.10712 -0.00031 -0.10712 -0.00185 C -0.10712 -0.01264 -0.10868 -0.02066 -0.11354 -0.02652 C -0.1158 -0.03269 -0.11788 -0.03176 -0.11997 -0.03793 C -0.11042 -0.0441 -0.11458 -0.04225 -0.09427 -0.03793 C -0.09201 -0.03762 -0.09063 -0.03392 -0.08872 -0.03176 C -0.08576 -0.02837 -0.08038 -0.0219 -0.0776 -0.02005 C -0.06719 -0.01388 -0.05677 -0.00679 -0.04618 -0.00185 C -0.04219 -0.00031 -0.03819 0.00061 -0.0342 0.00277 C -0.02743 0.00123 -0.0276 -0.00031 -0.02222 -0.0037 C -0.01615 -0.01141 -0.01875 -0.00925 -0.00556 -0.00524 C -0.00365 -0.00463 5.55556E-7 -0.00031 5.55556E-7 2.09991E-6 " pathEditMode="relative" rAng="0" ptsTypes="ffffffffffffffffffffffffffffffA">
                                      <p:cBhvr>
                                        <p:cTn id="21" dur="2100" fill="hold"/>
                                        <p:tgtEl>
                                          <p:spTgt spid="5"/>
                                        </p:tgtEl>
                                        <p:attrNameLst>
                                          <p:attrName>ppt_x</p:attrName>
                                          <p:attrName>ppt_y</p:attrName>
                                        </p:attrNameLst>
                                      </p:cBhvr>
                                      <p:rCtr x="1934000" y="70900"/>
                                    </p:animMotion>
                                  </p:childTnLst>
                                </p:cTn>
                              </p:par>
                              <p:par>
                                <p:cTn id="22" presetID="22" presetClass="entr" presetSubtype="8" fill="hold" nodeType="withEffect">
                                  <p:stCondLst>
                                    <p:cond delay="300"/>
                                  </p:stCondLst>
                                  <p:childTnLst>
                                    <p:set>
                                      <p:cBhvr>
                                        <p:cTn id="23" dur="1" fill="hold">
                                          <p:stCondLst>
                                            <p:cond delay="0"/>
                                          </p:stCondLst>
                                        </p:cTn>
                                        <p:tgtEl>
                                          <p:spTgt spid="4"/>
                                        </p:tgtEl>
                                        <p:attrNameLst>
                                          <p:attrName>style.visibility</p:attrName>
                                        </p:attrNameLst>
                                      </p:cBhvr>
                                      <p:to>
                                        <p:strVal val="visible"/>
                                      </p:to>
                                    </p:set>
                                    <p:animEffect filter="wipe(left)">
                                      <p:cBhvr>
                                        <p:cTn id="24" dur="1800"/>
                                        <p:tgtEl>
                                          <p:spTgt spid="4"/>
                                        </p:tgtEl>
                                      </p:cBhvr>
                                    </p:animEffect>
                                  </p:childTnLst>
                                </p:cTn>
                              </p:par>
                            </p:childTnLst>
                          </p:cTn>
                        </p:par>
                        <p:par>
                          <p:cTn id="25" fill="hold">
                            <p:stCondLst>
                              <p:cond delay="4000"/>
                            </p:stCondLst>
                            <p:childTnLst>
                              <p:par>
                                <p:cTn id="26" presetID="2" presetClass="entr" presetSubtype="4"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20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ppt_x</p:attrName>
                                        </p:attrNameLst>
                                      </p:cBhvr>
                                      <p:tavLst>
                                        <p:tav tm="0">
                                          <p:val>
                                            <p:strVal val="#ppt_x"/>
                                          </p:val>
                                        </p:tav>
                                        <p:tav tm="100000">
                                          <p:val>
                                            <p:strVal val="#ppt_x"/>
                                          </p:val>
                                        </p:tav>
                                      </p:tavLst>
                                    </p:anim>
                                    <p:anim calcmode="lin" valueType="num">
                                      <p:cBhvr>
                                        <p:cTn id="33" dur="50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30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ppt_x</p:attrName>
                                        </p:attrNameLst>
                                      </p:cBhvr>
                                      <p:tavLst>
                                        <p:tav tm="0">
                                          <p:val>
                                            <p:strVal val="#ppt_x"/>
                                          </p:val>
                                        </p:tav>
                                        <p:tav tm="100000">
                                          <p:val>
                                            <p:strVal val="#ppt_x"/>
                                          </p:val>
                                        </p:tav>
                                      </p:tavLst>
                                    </p:anim>
                                    <p:anim calcmode="lin" valueType="num">
                                      <p:cBhvr>
                                        <p:cTn id="37" dur="500" fill="hold"/>
                                        <p:tgtEl>
                                          <p:spTgt spid="18"/>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40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ppt_x</p:attrName>
                                        </p:attrNameLst>
                                      </p:cBhvr>
                                      <p:tavLst>
                                        <p:tav tm="0">
                                          <p:val>
                                            <p:strVal val="#ppt_x"/>
                                          </p:val>
                                        </p:tav>
                                        <p:tav tm="100000">
                                          <p:val>
                                            <p:strVal val="#ppt_x"/>
                                          </p:val>
                                        </p:tav>
                                      </p:tavLst>
                                    </p:anim>
                                    <p:anim calcmode="lin" valueType="num">
                                      <p:cBhvr>
                                        <p:cTn id="41" dur="500" fill="hold"/>
                                        <p:tgtEl>
                                          <p:spTgt spid="15"/>
                                        </p:tgtEl>
                                        <p:attrNameLst>
                                          <p:attrName>ppt_y</p:attrName>
                                        </p:attrNameLst>
                                      </p:cBhvr>
                                      <p:tavLst>
                                        <p:tav tm="0">
                                          <p:val>
                                            <p:strVal val="1+#ppt_h/2"/>
                                          </p:val>
                                        </p:tav>
                                        <p:tav tm="100000">
                                          <p:val>
                                            <p:strVal val="#ppt_y"/>
                                          </p:val>
                                        </p:tav>
                                      </p:tavLst>
                                    </p:anim>
                                  </p:childTnLst>
                                </p:cTn>
                              </p:par>
                            </p:childTnLst>
                          </p:cTn>
                        </p:par>
                        <p:par>
                          <p:cTn id="42" fill="hold">
                            <p:stCondLst>
                              <p:cond delay="4900"/>
                            </p:stCondLst>
                            <p:childTnLst>
                              <p:par>
                                <p:cTn id="43" presetID="26" presetClass="emph" presetSubtype="0" fill="hold" nodeType="afterEffect">
                                  <p:stCondLst>
                                    <p:cond delay="0"/>
                                  </p:stCondLst>
                                  <p:childTnLst>
                                    <p:animEffect filter="fade">
                                      <p:cBhvr>
                                        <p:cTn id="44" dur="500" tmFilter="0, 0; .2, .5; .8, .5; 1, 0"/>
                                        <p:tgtEl>
                                          <p:spTgt spid="24"/>
                                        </p:tgtEl>
                                      </p:cBhvr>
                                    </p:animEffect>
                                    <p:animScale>
                                      <p:cBhvr>
                                        <p:cTn id="45" dur="250" autoRev="1" fill="hold"/>
                                        <p:tgtEl>
                                          <p:spTgt spid="24"/>
                                        </p:tgtEl>
                                      </p:cBhvr>
                                      <p:by x="105000" y="105000"/>
                                    </p:animScale>
                                  </p:childTnLst>
                                </p:cTn>
                              </p:par>
                            </p:childTnLst>
                          </p:cTn>
                        </p:par>
                        <p:par>
                          <p:cTn id="46" fill="hold">
                            <p:stCondLst>
                              <p:cond delay="5400"/>
                            </p:stCondLst>
                            <p:childTnLst>
                              <p:par>
                                <p:cTn id="47" presetID="26" presetClass="emph" presetSubtype="0" fill="hold" nodeType="afterEffect">
                                  <p:stCondLst>
                                    <p:cond delay="0"/>
                                  </p:stCondLst>
                                  <p:childTnLst>
                                    <p:animEffect filter="fade">
                                      <p:cBhvr>
                                        <p:cTn id="48" dur="500" tmFilter="0, 0; .2, .5; .8, .5; 1, 0"/>
                                        <p:tgtEl>
                                          <p:spTgt spid="21"/>
                                        </p:tgtEl>
                                      </p:cBhvr>
                                    </p:animEffect>
                                    <p:animScale>
                                      <p:cBhvr>
                                        <p:cTn id="49" dur="250" autoRev="1" fill="hold"/>
                                        <p:tgtEl>
                                          <p:spTgt spid="21"/>
                                        </p:tgtEl>
                                      </p:cBhvr>
                                      <p:by x="105000" y="105000"/>
                                    </p:animScale>
                                  </p:childTnLst>
                                </p:cTn>
                              </p:par>
                            </p:childTnLst>
                          </p:cTn>
                        </p:par>
                        <p:par>
                          <p:cTn id="50" fill="hold">
                            <p:stCondLst>
                              <p:cond delay="5900"/>
                            </p:stCondLst>
                            <p:childTnLst>
                              <p:par>
                                <p:cTn id="51" presetID="26" presetClass="emph" presetSubtype="0" fill="hold" nodeType="afterEffect">
                                  <p:stCondLst>
                                    <p:cond delay="0"/>
                                  </p:stCondLst>
                                  <p:childTnLst>
                                    <p:animEffect filter="fade">
                                      <p:cBhvr>
                                        <p:cTn id="52" dur="500" tmFilter="0, 0; .2, .5; .8, .5; 1, 0"/>
                                        <p:tgtEl>
                                          <p:spTgt spid="18"/>
                                        </p:tgtEl>
                                      </p:cBhvr>
                                    </p:animEffect>
                                    <p:animScale>
                                      <p:cBhvr>
                                        <p:cTn id="53" dur="250" autoRev="1" fill="hold"/>
                                        <p:tgtEl>
                                          <p:spTgt spid="18"/>
                                        </p:tgtEl>
                                      </p:cBhvr>
                                      <p:by x="105000" y="105000"/>
                                    </p:animScale>
                                  </p:childTnLst>
                                </p:cTn>
                              </p:par>
                            </p:childTnLst>
                          </p:cTn>
                        </p:par>
                        <p:par>
                          <p:cTn id="54" fill="hold">
                            <p:stCondLst>
                              <p:cond delay="6400"/>
                            </p:stCondLst>
                            <p:childTnLst>
                              <p:par>
                                <p:cTn id="55" presetID="26" presetClass="emph" presetSubtype="0" fill="hold" nodeType="afterEffect">
                                  <p:stCondLst>
                                    <p:cond delay="0"/>
                                  </p:stCondLst>
                                  <p:childTnLst>
                                    <p:animEffect filter="fade">
                                      <p:cBhvr>
                                        <p:cTn id="56" dur="500" tmFilter="0, 0; .2, .5; .8, .5; 1, 0"/>
                                        <p:tgtEl>
                                          <p:spTgt spid="15"/>
                                        </p:tgtEl>
                                      </p:cBhvr>
                                    </p:animEffect>
                                    <p:animScale>
                                      <p:cBhvr>
                                        <p:cTn id="57"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p:bldP spid="14"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18"/>
          <p:cNvSpPr/>
          <p:nvPr/>
        </p:nvSpPr>
        <p:spPr>
          <a:xfrm>
            <a:off x="22225" y="4168775"/>
            <a:ext cx="1658938" cy="576263"/>
          </a:xfrm>
          <a:custGeom>
            <a:avLst/>
            <a:gdLst>
              <a:gd name="txL" fmla="*/ 0 w 1364723"/>
              <a:gd name="txT" fmla="*/ 0 h 404384"/>
              <a:gd name="txR" fmla="*/ 1364723 w 1364723"/>
              <a:gd name="txB" fmla="*/ 404384 h 404384"/>
            </a:gdLst>
            <a:ahLst/>
            <a:cxnLst>
              <a:cxn ang="0">
                <a:pos x="88673" y="1270154"/>
              </a:cxn>
              <a:cxn ang="0">
                <a:pos x="789149" y="1595170"/>
              </a:cxn>
              <a:cxn ang="0">
                <a:pos x="12714" y="23966"/>
              </a:cxn>
              <a:cxn ang="0">
                <a:pos x="1884474" y="1123810"/>
              </a:cxn>
              <a:cxn ang="0">
                <a:pos x="1870608" y="285834"/>
              </a:cxn>
              <a:cxn ang="0">
                <a:pos x="2563854" y="731008"/>
              </a:cxn>
              <a:cxn ang="0">
                <a:pos x="2744098" y="442955"/>
              </a:cxn>
              <a:cxn ang="0">
                <a:pos x="2979801" y="469141"/>
              </a:cxn>
            </a:cxnLst>
            <a:rect l="txL" t="txT" r="txR" b="txB"/>
            <a:pathLst>
              <a:path w="1364723" h="404384">
                <a:moveTo>
                  <a:pt x="40612" y="307999"/>
                </a:moveTo>
                <a:cubicBezTo>
                  <a:pt x="208887" y="369382"/>
                  <a:pt x="367221" y="437177"/>
                  <a:pt x="361423" y="386812"/>
                </a:cubicBezTo>
                <a:cubicBezTo>
                  <a:pt x="420424" y="329926"/>
                  <a:pt x="-57677" y="95770"/>
                  <a:pt x="5823" y="5812"/>
                </a:cubicBezTo>
                <a:cubicBezTo>
                  <a:pt x="82023" y="-38638"/>
                  <a:pt x="577323" y="183612"/>
                  <a:pt x="863073" y="272512"/>
                </a:cubicBezTo>
                <a:cubicBezTo>
                  <a:pt x="975256" y="284154"/>
                  <a:pt x="842171" y="117995"/>
                  <a:pt x="856723" y="69312"/>
                </a:cubicBezTo>
                <a:cubicBezTo>
                  <a:pt x="868893" y="-13767"/>
                  <a:pt x="1068390" y="129372"/>
                  <a:pt x="1174223" y="177262"/>
                </a:cubicBezTo>
                <a:cubicBezTo>
                  <a:pt x="1247777" y="197635"/>
                  <a:pt x="1229256" y="130695"/>
                  <a:pt x="1256773" y="107412"/>
                </a:cubicBezTo>
                <a:cubicBezTo>
                  <a:pt x="1297519" y="88098"/>
                  <a:pt x="1328740" y="111645"/>
                  <a:pt x="1364723" y="113762"/>
                </a:cubicBezTo>
              </a:path>
            </a:pathLst>
          </a:custGeom>
          <a:noFill/>
          <a:ln w="19050" cap="flat" cmpd="sng">
            <a:solidFill>
              <a:schemeClr val="bg1"/>
            </a:solidFill>
            <a:prstDash val="solid"/>
            <a:bevel/>
            <a:headEnd type="none" w="med" len="med"/>
            <a:tailEnd type="none" w="med" len="med"/>
          </a:ln>
        </p:spPr>
        <p:txBody>
          <a:bodyPr/>
          <a:lstStyle/>
          <a:p>
            <a:endParaRPr lang="zh-CN" altLang="en-US"/>
          </a:p>
        </p:txBody>
      </p:sp>
      <p:grpSp>
        <p:nvGrpSpPr>
          <p:cNvPr id="9" name="组合 22"/>
          <p:cNvGrpSpPr/>
          <p:nvPr/>
        </p:nvGrpSpPr>
        <p:grpSpPr>
          <a:xfrm>
            <a:off x="3544888" y="1944688"/>
            <a:ext cx="2466975" cy="784225"/>
            <a:chOff x="0" y="0"/>
            <a:chExt cx="2467410" cy="784830"/>
          </a:xfrm>
        </p:grpSpPr>
        <p:sp>
          <p:nvSpPr>
            <p:cNvPr id="10" name="TextBox 21"/>
            <p:cNvSpPr/>
            <p:nvPr/>
          </p:nvSpPr>
          <p:spPr>
            <a:xfrm>
              <a:off x="122912" y="0"/>
              <a:ext cx="2344498" cy="78483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在此处添加详细描述文本，尽量与标题文本语言风格相符合，语言描述尽</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sp>
          <p:nvSpPr>
            <p:cNvPr id="11" name="等腰三角形 20"/>
            <p:cNvSpPr/>
            <p:nvPr/>
          </p:nvSpPr>
          <p:spPr>
            <a:xfrm rot="5400000">
              <a:off x="-8815" y="64598"/>
              <a:ext cx="127826" cy="110195"/>
            </a:xfrm>
            <a:prstGeom prst="triangle">
              <a:avLst>
                <a:gd name="adj" fmla="val 50000"/>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grpSp>
      <p:grpSp>
        <p:nvGrpSpPr>
          <p:cNvPr id="12" name="组合 28"/>
          <p:cNvGrpSpPr/>
          <p:nvPr/>
        </p:nvGrpSpPr>
        <p:grpSpPr>
          <a:xfrm>
            <a:off x="6002338" y="1944688"/>
            <a:ext cx="2468562" cy="784225"/>
            <a:chOff x="0" y="0"/>
            <a:chExt cx="2467410" cy="784830"/>
          </a:xfrm>
        </p:grpSpPr>
        <p:sp>
          <p:nvSpPr>
            <p:cNvPr id="13" name="TextBox 29"/>
            <p:cNvSpPr/>
            <p:nvPr/>
          </p:nvSpPr>
          <p:spPr>
            <a:xfrm>
              <a:off x="122912" y="0"/>
              <a:ext cx="2344498" cy="78483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在此处添加详细描述文本，尽量与标题文本语言风格相符合，语言描述尽</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sp>
          <p:nvSpPr>
            <p:cNvPr id="14" name="等腰三角形 30"/>
            <p:cNvSpPr/>
            <p:nvPr/>
          </p:nvSpPr>
          <p:spPr>
            <a:xfrm rot="5400000">
              <a:off x="-8815" y="64598"/>
              <a:ext cx="127826" cy="110195"/>
            </a:xfrm>
            <a:prstGeom prst="triangle">
              <a:avLst>
                <a:gd name="adj" fmla="val 50000"/>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nvGrpSpPr>
          <p:cNvPr id="15" name="组合 31"/>
          <p:cNvGrpSpPr/>
          <p:nvPr/>
        </p:nvGrpSpPr>
        <p:grpSpPr>
          <a:xfrm>
            <a:off x="3544888" y="2754313"/>
            <a:ext cx="2466975" cy="784225"/>
            <a:chOff x="0" y="0"/>
            <a:chExt cx="2467410" cy="784830"/>
          </a:xfrm>
        </p:grpSpPr>
        <p:sp>
          <p:nvSpPr>
            <p:cNvPr id="16" name="TextBox 32"/>
            <p:cNvSpPr/>
            <p:nvPr/>
          </p:nvSpPr>
          <p:spPr>
            <a:xfrm>
              <a:off x="122912" y="0"/>
              <a:ext cx="2344498" cy="78483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在此处添加详细描述文本，尽量与标题文本语言风格相符合，语言描述尽</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sp>
          <p:nvSpPr>
            <p:cNvPr id="17" name="等腰三角形 33"/>
            <p:cNvSpPr/>
            <p:nvPr/>
          </p:nvSpPr>
          <p:spPr>
            <a:xfrm rot="5400000">
              <a:off x="-8815" y="64598"/>
              <a:ext cx="127826" cy="110195"/>
            </a:xfrm>
            <a:prstGeom prst="triangle">
              <a:avLst>
                <a:gd name="adj" fmla="val 50000"/>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nvGrpSpPr>
          <p:cNvPr id="18" name="组合 34"/>
          <p:cNvGrpSpPr/>
          <p:nvPr/>
        </p:nvGrpSpPr>
        <p:grpSpPr>
          <a:xfrm>
            <a:off x="6002338" y="2754313"/>
            <a:ext cx="2468562" cy="784225"/>
            <a:chOff x="0" y="0"/>
            <a:chExt cx="2467410" cy="784830"/>
          </a:xfrm>
        </p:grpSpPr>
        <p:sp>
          <p:nvSpPr>
            <p:cNvPr id="19" name="TextBox 35"/>
            <p:cNvSpPr/>
            <p:nvPr/>
          </p:nvSpPr>
          <p:spPr>
            <a:xfrm>
              <a:off x="122912" y="0"/>
              <a:ext cx="2344498" cy="78483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在此处添加详细描述文本，尽量与标题文本语言风格相符合，语言描述尽</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sp>
          <p:nvSpPr>
            <p:cNvPr id="20" name="等腰三角形 36"/>
            <p:cNvSpPr/>
            <p:nvPr/>
          </p:nvSpPr>
          <p:spPr>
            <a:xfrm rot="5400000">
              <a:off x="-8815" y="64598"/>
              <a:ext cx="127826" cy="110195"/>
            </a:xfrm>
            <a:prstGeom prst="triangle">
              <a:avLst>
                <a:gd name="adj" fmla="val 50000"/>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sp>
        <p:nvSpPr>
          <p:cNvPr id="21" name="TextBox 43"/>
          <p:cNvSpPr/>
          <p:nvPr/>
        </p:nvSpPr>
        <p:spPr>
          <a:xfrm>
            <a:off x="3665538" y="3819525"/>
            <a:ext cx="4867275" cy="5778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000" dirty="0">
                <a:solidFill>
                  <a:srgbClr val="FEFEFE"/>
                </a:solidFill>
              </a:rPr>
              <a:t>在此处添加详细描述文本</a:t>
            </a:r>
            <a:r>
              <a:rPr lang="en-US" altLang="zh-CN" sz="1000" dirty="0">
                <a:solidFill>
                  <a:srgbClr val="FEFEFE"/>
                </a:solidFill>
              </a:rPr>
              <a:t>,</a:t>
            </a:r>
            <a:r>
              <a:rPr lang="zh-CN" altLang="en-US" sz="1000" dirty="0">
                <a:solidFill>
                  <a:srgbClr val="FEFEFE"/>
                </a:solidFill>
              </a:rPr>
              <a:t>尽量与标题文本语言风格相符合，语言描述尽量简洁生动，尽可能概括出段落内容，尽量将每页幻灯片文字内容控制在</a:t>
            </a:r>
            <a:r>
              <a:rPr lang="en-US" altLang="zh-CN" sz="1000" dirty="0">
                <a:solidFill>
                  <a:srgbClr val="FEFEFE"/>
                </a:solidFill>
              </a:rPr>
              <a:t>200</a:t>
            </a:r>
            <a:r>
              <a:rPr lang="zh-CN" altLang="en-US" sz="1000" dirty="0">
                <a:solidFill>
                  <a:srgbClr val="FEFEFE"/>
                </a:solidFill>
              </a:rPr>
              <a:t>字以内，将每页幻灯片动态演示时间长度尽量控制在</a:t>
            </a:r>
            <a:r>
              <a:rPr lang="en-US" altLang="zh-CN" sz="1000" dirty="0">
                <a:solidFill>
                  <a:srgbClr val="FEFEFE"/>
                </a:solidFill>
              </a:rPr>
              <a:t>5</a:t>
            </a:r>
            <a:r>
              <a:rPr lang="zh-CN" altLang="en-US" sz="1000" dirty="0">
                <a:solidFill>
                  <a:srgbClr val="FEFEFE"/>
                </a:solidFill>
              </a:rPr>
              <a:t>分钟以内。</a:t>
            </a:r>
            <a:endParaRPr lang="en-US" altLang="zh-CN" sz="1000" dirty="0">
              <a:solidFill>
                <a:srgbClr val="FEFEFE"/>
              </a:solidFill>
            </a:endParaRPr>
          </a:p>
        </p:txBody>
      </p:sp>
      <p:grpSp>
        <p:nvGrpSpPr>
          <p:cNvPr id="22" name="组合 23"/>
          <p:cNvGrpSpPr/>
          <p:nvPr/>
        </p:nvGrpSpPr>
        <p:grpSpPr>
          <a:xfrm>
            <a:off x="1681163" y="1671638"/>
            <a:ext cx="1522412" cy="2681287"/>
            <a:chOff x="0" y="0"/>
            <a:chExt cx="1090612" cy="1921760"/>
          </a:xfrm>
        </p:grpSpPr>
        <p:sp>
          <p:nvSpPr>
            <p:cNvPr id="23" name="任意多边形 24"/>
            <p:cNvSpPr/>
            <p:nvPr/>
          </p:nvSpPr>
          <p:spPr>
            <a:xfrm>
              <a:off x="0" y="0"/>
              <a:ext cx="1090612" cy="1921757"/>
            </a:xfrm>
            <a:custGeom>
              <a:avLst/>
              <a:gdLst>
                <a:gd name="txL" fmla="*/ 0 w 1090612"/>
                <a:gd name="txT" fmla="*/ 0 h 1921757"/>
                <a:gd name="txR" fmla="*/ 1090612 w 1090612"/>
                <a:gd name="txB" fmla="*/ 1921757 h 1921757"/>
              </a:gdLst>
              <a:ahLst/>
              <a:cxnLst>
                <a:cxn ang="0">
                  <a:pos x="0" y="1921757"/>
                </a:cxn>
                <a:cxn ang="0">
                  <a:pos x="42069" y="1142294"/>
                </a:cxn>
                <a:cxn ang="0">
                  <a:pos x="949325" y="10407"/>
                </a:cxn>
                <a:cxn ang="0">
                  <a:pos x="1090612" y="64382"/>
                </a:cxn>
                <a:cxn ang="0">
                  <a:pos x="715169" y="1424075"/>
                </a:cxn>
                <a:cxn ang="0">
                  <a:pos x="0" y="1921757"/>
                </a:cxn>
              </a:cxnLst>
              <a:rect l="txL" t="txT" r="txR" b="txB"/>
              <a:pathLst>
                <a:path w="1090612" h="1921757">
                  <a:moveTo>
                    <a:pt x="0" y="1921757"/>
                  </a:moveTo>
                  <a:lnTo>
                    <a:pt x="42069" y="1142294"/>
                  </a:lnTo>
                  <a:lnTo>
                    <a:pt x="949325" y="10407"/>
                  </a:lnTo>
                  <a:cubicBezTo>
                    <a:pt x="987689" y="-14464"/>
                    <a:pt x="1087966" y="5909"/>
                    <a:pt x="1090612" y="64382"/>
                  </a:cubicBezTo>
                  <a:lnTo>
                    <a:pt x="715169" y="1424075"/>
                  </a:lnTo>
                  <a:lnTo>
                    <a:pt x="0" y="1921757"/>
                  </a:lnTo>
                  <a:close/>
                </a:path>
              </a:pathLst>
            </a:custGeom>
            <a:solidFill>
              <a:srgbClr val="FFFFFF">
                <a:alpha val="50195"/>
              </a:srgbClr>
            </a:solidFill>
            <a:ln w="25400">
              <a:noFill/>
            </a:ln>
          </p:spPr>
          <p:txBody>
            <a:bodyPr/>
            <a:lstStyle/>
            <a:p>
              <a:endParaRPr lang="zh-CN" altLang="en-US"/>
            </a:p>
          </p:txBody>
        </p:sp>
        <p:sp>
          <p:nvSpPr>
            <p:cNvPr id="24" name="任意多边形 25"/>
            <p:cNvSpPr/>
            <p:nvPr/>
          </p:nvSpPr>
          <p:spPr>
            <a:xfrm>
              <a:off x="1" y="32"/>
              <a:ext cx="1005285" cy="1921728"/>
            </a:xfrm>
            <a:custGeom>
              <a:avLst/>
              <a:gdLst>
                <a:gd name="txL" fmla="*/ 0 w 1005285"/>
                <a:gd name="txT" fmla="*/ 0 h 1921727"/>
                <a:gd name="txR" fmla="*/ 1005285 w 1005285"/>
                <a:gd name="txB" fmla="*/ 1921727 h 1921727"/>
              </a:gdLst>
              <a:ahLst/>
              <a:cxnLst>
                <a:cxn ang="0">
                  <a:pos x="987214" y="96"/>
                </a:cxn>
                <a:cxn ang="0">
                  <a:pos x="1005285" y="2451"/>
                </a:cxn>
                <a:cxn ang="0">
                  <a:pos x="329972" y="1141519"/>
                </a:cxn>
                <a:cxn ang="0">
                  <a:pos x="4355" y="1918700"/>
                </a:cxn>
                <a:cxn ang="0">
                  <a:pos x="0" y="1921730"/>
                </a:cxn>
                <a:cxn ang="0">
                  <a:pos x="42069" y="1142267"/>
                </a:cxn>
                <a:cxn ang="0">
                  <a:pos x="949325" y="10377"/>
                </a:cxn>
                <a:cxn ang="0">
                  <a:pos x="987214" y="96"/>
                </a:cxn>
              </a:cxnLst>
              <a:rect l="txL" t="txT" r="txR" b="txB"/>
              <a:pathLst>
                <a:path w="1005285" h="1921727">
                  <a:moveTo>
                    <a:pt x="987214" y="96"/>
                  </a:moveTo>
                  <a:cubicBezTo>
                    <a:pt x="993131" y="-173"/>
                    <a:pt x="999267" y="-10"/>
                    <a:pt x="1005285" y="2451"/>
                  </a:cubicBezTo>
                  <a:lnTo>
                    <a:pt x="329972" y="1141516"/>
                  </a:lnTo>
                  <a:lnTo>
                    <a:pt x="4355" y="1918697"/>
                  </a:lnTo>
                  <a:lnTo>
                    <a:pt x="0" y="1921727"/>
                  </a:lnTo>
                  <a:lnTo>
                    <a:pt x="42069" y="1142264"/>
                  </a:lnTo>
                  <a:lnTo>
                    <a:pt x="949325" y="10377"/>
                  </a:lnTo>
                  <a:cubicBezTo>
                    <a:pt x="958916" y="4159"/>
                    <a:pt x="972377" y="769"/>
                    <a:pt x="987214" y="96"/>
                  </a:cubicBezTo>
                  <a:close/>
                </a:path>
              </a:pathLst>
            </a:custGeom>
            <a:solidFill>
              <a:srgbClr val="FFFFFF">
                <a:alpha val="45097"/>
              </a:srgbClr>
            </a:solidFill>
            <a:ln w="25400">
              <a:noFill/>
            </a:ln>
          </p:spPr>
          <p:txBody>
            <a:bodyPr/>
            <a:lstStyle/>
            <a:p>
              <a:endParaRPr lang="zh-CN" altLang="en-US"/>
            </a:p>
          </p:txBody>
        </p:sp>
        <p:sp>
          <p:nvSpPr>
            <p:cNvPr id="25" name="任意多边形 26"/>
            <p:cNvSpPr/>
            <p:nvPr/>
          </p:nvSpPr>
          <p:spPr>
            <a:xfrm>
              <a:off x="0" y="16517"/>
              <a:ext cx="1090612" cy="1905241"/>
            </a:xfrm>
            <a:custGeom>
              <a:avLst/>
              <a:gdLst>
                <a:gd name="txL" fmla="*/ 0 w 1090612"/>
                <a:gd name="txT" fmla="*/ 0 h 1905241"/>
                <a:gd name="txR" fmla="*/ 1090612 w 1090612"/>
                <a:gd name="txB" fmla="*/ 1905241 h 1905241"/>
              </a:gdLst>
              <a:ahLst/>
              <a:cxnLst>
                <a:cxn ang="0">
                  <a:pos x="1052277" y="0"/>
                </a:cxn>
                <a:cxn ang="0">
                  <a:pos x="1090612" y="47866"/>
                </a:cxn>
                <a:cxn ang="0">
                  <a:pos x="715169" y="1407559"/>
                </a:cxn>
                <a:cxn ang="0">
                  <a:pos x="0" y="1905241"/>
                </a:cxn>
                <a:cxn ang="0">
                  <a:pos x="206" y="1901420"/>
                </a:cxn>
                <a:cxn ang="0">
                  <a:pos x="569684" y="1285368"/>
                </a:cxn>
                <a:cxn ang="0">
                  <a:pos x="1052277" y="0"/>
                </a:cxn>
              </a:cxnLst>
              <a:rect l="txL" t="txT" r="txR" b="txB"/>
              <a:pathLst>
                <a:path w="1090612" h="1905241">
                  <a:moveTo>
                    <a:pt x="1052277" y="0"/>
                  </a:moveTo>
                  <a:cubicBezTo>
                    <a:pt x="1074197" y="8591"/>
                    <a:pt x="1089597" y="25422"/>
                    <a:pt x="1090612" y="47866"/>
                  </a:cubicBezTo>
                  <a:lnTo>
                    <a:pt x="715169" y="1407559"/>
                  </a:lnTo>
                  <a:lnTo>
                    <a:pt x="0" y="1905241"/>
                  </a:lnTo>
                  <a:lnTo>
                    <a:pt x="206" y="1901420"/>
                  </a:lnTo>
                  <a:lnTo>
                    <a:pt x="569684" y="1285368"/>
                  </a:lnTo>
                  <a:lnTo>
                    <a:pt x="1052277" y="0"/>
                  </a:lnTo>
                  <a:close/>
                </a:path>
              </a:pathLst>
            </a:custGeom>
            <a:solidFill>
              <a:srgbClr val="FFFFFF">
                <a:alpha val="34117"/>
              </a:srgbClr>
            </a:solidFill>
            <a:ln w="25400">
              <a:noFill/>
            </a:ln>
          </p:spPr>
          <p:txBody>
            <a:bodyPr/>
            <a:lstStyle/>
            <a:p>
              <a:endParaRPr lang="zh-CN" altLang="en-US"/>
            </a:p>
          </p:txBody>
        </p:sp>
        <p:sp>
          <p:nvSpPr>
            <p:cNvPr id="26" name="任意多边形 27"/>
            <p:cNvSpPr/>
            <p:nvPr/>
          </p:nvSpPr>
          <p:spPr>
            <a:xfrm>
              <a:off x="22551" y="1110518"/>
              <a:ext cx="692373" cy="512951"/>
            </a:xfrm>
            <a:custGeom>
              <a:avLst/>
              <a:gdLst>
                <a:gd name="txL" fmla="*/ 0 w 692373"/>
                <a:gd name="txT" fmla="*/ 0 h 512951"/>
                <a:gd name="txR" fmla="*/ 692373 w 692373"/>
                <a:gd name="txB" fmla="*/ 512951 h 512951"/>
              </a:gdLst>
              <a:ahLst/>
              <a:cxnLst>
                <a:cxn ang="0">
                  <a:pos x="169707" y="181"/>
                </a:cxn>
                <a:cxn ang="0">
                  <a:pos x="284731" y="47116"/>
                </a:cxn>
                <a:cxn ang="0">
                  <a:pos x="531587" y="206660"/>
                </a:cxn>
                <a:cxn ang="0">
                  <a:pos x="692373" y="313730"/>
                </a:cxn>
                <a:cxn ang="0">
                  <a:pos x="406093" y="512951"/>
                </a:cxn>
                <a:cxn ang="0">
                  <a:pos x="0" y="393427"/>
                </a:cxn>
                <a:cxn ang="0">
                  <a:pos x="19519" y="31778"/>
                </a:cxn>
                <a:cxn ang="0">
                  <a:pos x="23471" y="26847"/>
                </a:cxn>
                <a:cxn ang="0">
                  <a:pos x="169707" y="181"/>
                </a:cxn>
              </a:cxnLst>
              <a:rect l="txL" t="txT" r="txR" b="txB"/>
              <a:pathLst>
                <a:path w="692373" h="512951">
                  <a:moveTo>
                    <a:pt x="169707" y="181"/>
                  </a:moveTo>
                  <a:cubicBezTo>
                    <a:pt x="230140" y="2571"/>
                    <a:pt x="259761" y="28099"/>
                    <a:pt x="284731" y="47116"/>
                  </a:cubicBezTo>
                  <a:cubicBezTo>
                    <a:pt x="524443" y="-8711"/>
                    <a:pt x="522988" y="153611"/>
                    <a:pt x="531587" y="206660"/>
                  </a:cubicBezTo>
                  <a:cubicBezTo>
                    <a:pt x="615244" y="232011"/>
                    <a:pt x="677041" y="250804"/>
                    <a:pt x="692373" y="313730"/>
                  </a:cubicBezTo>
                  <a:lnTo>
                    <a:pt x="406093" y="512951"/>
                  </a:lnTo>
                  <a:cubicBezTo>
                    <a:pt x="349144" y="409957"/>
                    <a:pt x="154170" y="347565"/>
                    <a:pt x="0" y="393427"/>
                  </a:cubicBezTo>
                  <a:lnTo>
                    <a:pt x="19519" y="31778"/>
                  </a:lnTo>
                  <a:lnTo>
                    <a:pt x="23471" y="26847"/>
                  </a:lnTo>
                  <a:cubicBezTo>
                    <a:pt x="86810" y="5539"/>
                    <a:pt x="133722" y="-1243"/>
                    <a:pt x="169707" y="181"/>
                  </a:cubicBezTo>
                  <a:close/>
                </a:path>
              </a:pathLst>
            </a:custGeom>
            <a:solidFill>
              <a:srgbClr val="A5A5A5">
                <a:alpha val="18039"/>
              </a:srgbClr>
            </a:solidFill>
            <a:ln w="25400">
              <a:noFill/>
            </a:ln>
          </p:spPr>
          <p:txBody>
            <a:bodyPr/>
            <a:lstStyle/>
            <a:p>
              <a:endParaRPr lang="zh-CN" altLang="en-US"/>
            </a:p>
          </p:txBody>
        </p:sp>
        <p:sp>
          <p:nvSpPr>
            <p:cNvPr id="27" name="任意多边形 37"/>
            <p:cNvSpPr/>
            <p:nvPr/>
          </p:nvSpPr>
          <p:spPr>
            <a:xfrm>
              <a:off x="1" y="1472886"/>
              <a:ext cx="428643" cy="448873"/>
            </a:xfrm>
            <a:custGeom>
              <a:avLst/>
              <a:gdLst>
                <a:gd name="txL" fmla="*/ 0 w 428643"/>
                <a:gd name="txT" fmla="*/ 0 h 448873"/>
                <a:gd name="txR" fmla="*/ 428643 w 428643"/>
                <a:gd name="txB" fmla="*/ 448873 h 448873"/>
              </a:gdLst>
              <a:ahLst/>
              <a:cxnLst>
                <a:cxn ang="0">
                  <a:pos x="22550" y="31059"/>
                </a:cxn>
                <a:cxn ang="0">
                  <a:pos x="428643" y="150583"/>
                </a:cxn>
                <a:cxn ang="0">
                  <a:pos x="0" y="448873"/>
                </a:cxn>
                <a:cxn ang="0">
                  <a:pos x="22550" y="31059"/>
                </a:cxn>
              </a:cxnLst>
              <a:rect l="txL" t="txT" r="txR" b="txB"/>
              <a:pathLst>
                <a:path w="428643" h="448873">
                  <a:moveTo>
                    <a:pt x="22550" y="31059"/>
                  </a:moveTo>
                  <a:cubicBezTo>
                    <a:pt x="129709" y="-42469"/>
                    <a:pt x="403826" y="21416"/>
                    <a:pt x="428643" y="150583"/>
                  </a:cubicBezTo>
                  <a:lnTo>
                    <a:pt x="0" y="448873"/>
                  </a:lnTo>
                  <a:lnTo>
                    <a:pt x="22550" y="31059"/>
                  </a:lnTo>
                  <a:close/>
                </a:path>
              </a:pathLst>
            </a:custGeom>
            <a:solidFill>
              <a:srgbClr val="FFFFFF">
                <a:alpha val="50195"/>
              </a:srgbClr>
            </a:solidFill>
            <a:ln w="25400">
              <a:noFill/>
            </a:ln>
          </p:spPr>
          <p:txBody>
            <a:bodyPr/>
            <a:lstStyle/>
            <a:p>
              <a:endParaRPr lang="zh-CN" altLang="en-US"/>
            </a:p>
          </p:txBody>
        </p:sp>
        <p:sp>
          <p:nvSpPr>
            <p:cNvPr id="28" name="任意多边形 38"/>
            <p:cNvSpPr/>
            <p:nvPr/>
          </p:nvSpPr>
          <p:spPr>
            <a:xfrm>
              <a:off x="9872" y="1492367"/>
              <a:ext cx="166688" cy="411973"/>
            </a:xfrm>
            <a:custGeom>
              <a:avLst/>
              <a:gdLst>
                <a:gd name="txL" fmla="*/ 0 w 166688"/>
                <a:gd name="txT" fmla="*/ 0 h 411973"/>
                <a:gd name="txR" fmla="*/ 166688 w 166688"/>
                <a:gd name="txB" fmla="*/ 411973 h 411973"/>
              </a:gdLst>
              <a:ahLst/>
              <a:cxnLst>
                <a:cxn ang="0">
                  <a:pos x="23813" y="23828"/>
                </a:cxn>
                <a:cxn ang="0">
                  <a:pos x="166688" y="11923"/>
                </a:cxn>
                <a:cxn ang="0">
                  <a:pos x="0" y="411973"/>
                </a:cxn>
                <a:cxn ang="0">
                  <a:pos x="23813" y="23828"/>
                </a:cxn>
              </a:cxnLst>
              <a:rect l="txL" t="txT" r="txR" b="txB"/>
              <a:pathLst>
                <a:path w="166688" h="411973">
                  <a:moveTo>
                    <a:pt x="23813" y="23828"/>
                  </a:moveTo>
                  <a:cubicBezTo>
                    <a:pt x="64294" y="5573"/>
                    <a:pt x="111920" y="-12684"/>
                    <a:pt x="166688" y="11923"/>
                  </a:cubicBezTo>
                  <a:lnTo>
                    <a:pt x="0" y="411973"/>
                  </a:lnTo>
                  <a:lnTo>
                    <a:pt x="23813" y="23828"/>
                  </a:lnTo>
                  <a:close/>
                </a:path>
              </a:pathLst>
            </a:custGeom>
            <a:solidFill>
              <a:schemeClr val="bg1"/>
            </a:solidFill>
            <a:ln w="25400">
              <a:noFill/>
            </a:ln>
          </p:spPr>
          <p:txBody>
            <a:bodyPr/>
            <a:lstStyle/>
            <a:p>
              <a:endParaRPr lang="zh-CN" altLang="en-US"/>
            </a:p>
          </p:txBody>
        </p:sp>
        <p:sp>
          <p:nvSpPr>
            <p:cNvPr id="29" name="任意多边形 39"/>
            <p:cNvSpPr/>
            <p:nvPr/>
          </p:nvSpPr>
          <p:spPr>
            <a:xfrm>
              <a:off x="852191" y="85899"/>
              <a:ext cx="215479" cy="101559"/>
            </a:xfrm>
            <a:custGeom>
              <a:avLst/>
              <a:gdLst>
                <a:gd name="txL" fmla="*/ 0 w 215479"/>
                <a:gd name="txT" fmla="*/ 0 h 101559"/>
                <a:gd name="txR" fmla="*/ 215479 w 215479"/>
                <a:gd name="txB" fmla="*/ 101559 h 101559"/>
              </a:gdLst>
              <a:ahLst/>
              <a:cxnLst>
                <a:cxn ang="0">
                  <a:pos x="84776" y="21"/>
                </a:cxn>
                <a:cxn ang="0">
                  <a:pos x="215479" y="55807"/>
                </a:cxn>
                <a:cxn ang="0">
                  <a:pos x="202845" y="101559"/>
                </a:cxn>
                <a:cxn ang="0">
                  <a:pos x="0" y="43707"/>
                </a:cxn>
                <a:cxn ang="0">
                  <a:pos x="30377" y="5809"/>
                </a:cxn>
                <a:cxn ang="0">
                  <a:pos x="84776" y="21"/>
                </a:cxn>
              </a:cxnLst>
              <a:rect l="txL" t="txT" r="txR" b="txB"/>
              <a:pathLst>
                <a:path w="215479" h="101559">
                  <a:moveTo>
                    <a:pt x="84776" y="21"/>
                  </a:moveTo>
                  <a:cubicBezTo>
                    <a:pt x="143488" y="821"/>
                    <a:pt x="187470" y="23533"/>
                    <a:pt x="215479" y="55807"/>
                  </a:cubicBezTo>
                  <a:lnTo>
                    <a:pt x="202845" y="101559"/>
                  </a:lnTo>
                  <a:cubicBezTo>
                    <a:pt x="172785" y="50789"/>
                    <a:pt x="105354" y="20400"/>
                    <a:pt x="0" y="43707"/>
                  </a:cubicBezTo>
                  <a:lnTo>
                    <a:pt x="30377" y="5809"/>
                  </a:lnTo>
                  <a:cubicBezTo>
                    <a:pt x="49651" y="1385"/>
                    <a:pt x="67827" y="-210"/>
                    <a:pt x="84776" y="21"/>
                  </a:cubicBezTo>
                  <a:close/>
                </a:path>
              </a:pathLst>
            </a:custGeom>
            <a:solidFill>
              <a:srgbClr val="FFFFFF">
                <a:alpha val="50195"/>
              </a:srgbClr>
            </a:solidFill>
            <a:ln w="25400">
              <a:noFill/>
            </a:ln>
          </p:spPr>
          <p:txBody>
            <a:bodyPr/>
            <a:lstStyle/>
            <a:p>
              <a:endParaRPr lang="zh-CN" altLang="en-US"/>
            </a:p>
          </p:txBody>
        </p:sp>
      </p:grpSp>
      <p:grpSp>
        <p:nvGrpSpPr>
          <p:cNvPr id="34" name="组合 33"/>
          <p:cNvGrpSpPr/>
          <p:nvPr/>
        </p:nvGrpSpPr>
        <p:grpSpPr>
          <a:xfrm>
            <a:off x="61962" y="69758"/>
            <a:ext cx="1652293" cy="534031"/>
            <a:chOff x="1159022" y="627354"/>
            <a:chExt cx="9331833" cy="3016100"/>
          </a:xfrm>
        </p:grpSpPr>
        <p:sp>
          <p:nvSpPr>
            <p:cNvPr id="35" name="文本框 34"/>
            <p:cNvSpPr txBox="1"/>
            <p:nvPr/>
          </p:nvSpPr>
          <p:spPr>
            <a:xfrm>
              <a:off x="2929412" y="1818283"/>
              <a:ext cx="7561443" cy="1825171"/>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cxnSp>
          <p:nvCxnSpPr>
            <p:cNvPr id="36" name="直接连接符 35"/>
            <p:cNvCxnSpPr/>
            <p:nvPr/>
          </p:nvCxnSpPr>
          <p:spPr>
            <a:xfrm flipV="1">
              <a:off x="1159022" y="1220657"/>
              <a:ext cx="2738282" cy="21918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1624632" y="627354"/>
              <a:ext cx="1878532" cy="1943393"/>
            </a:xfrm>
            <a:custGeom>
              <a:avLst/>
              <a:gdLst/>
              <a:ahLst/>
              <a:cxnLst/>
              <a:rect l="l" t="t" r="r" b="b"/>
              <a:pathLst>
                <a:path w="1878532" h="1943393">
                  <a:moveTo>
                    <a:pt x="1104900" y="1312567"/>
                  </a:moveTo>
                  <a:lnTo>
                    <a:pt x="1277508" y="1312567"/>
                  </a:lnTo>
                  <a:lnTo>
                    <a:pt x="1277508" y="1389810"/>
                  </a:lnTo>
                  <a:lnTo>
                    <a:pt x="1104900" y="1527127"/>
                  </a:lnTo>
                  <a:close/>
                  <a:moveTo>
                    <a:pt x="172608" y="152740"/>
                  </a:moveTo>
                  <a:lnTo>
                    <a:pt x="172608" y="1790654"/>
                  </a:lnTo>
                  <a:lnTo>
                    <a:pt x="620893" y="1790654"/>
                  </a:lnTo>
                  <a:lnTo>
                    <a:pt x="620893" y="152740"/>
                  </a:lnTo>
                  <a:close/>
                  <a:moveTo>
                    <a:pt x="1245222" y="0"/>
                  </a:moveTo>
                  <a:lnTo>
                    <a:pt x="1740694" y="0"/>
                  </a:lnTo>
                  <a:cubicBezTo>
                    <a:pt x="1781259" y="0"/>
                    <a:pt x="1814373" y="12832"/>
                    <a:pt x="1840037" y="38495"/>
                  </a:cubicBezTo>
                  <a:cubicBezTo>
                    <a:pt x="1865700" y="64159"/>
                    <a:pt x="1878532" y="97273"/>
                    <a:pt x="1878532" y="137838"/>
                  </a:cubicBezTo>
                  <a:lnTo>
                    <a:pt x="1878532" y="610958"/>
                  </a:lnTo>
                  <a:cubicBezTo>
                    <a:pt x="1878532" y="673048"/>
                    <a:pt x="1853696" y="721477"/>
                    <a:pt x="1804025" y="756247"/>
                  </a:cubicBezTo>
                  <a:lnTo>
                    <a:pt x="1573053" y="918921"/>
                  </a:lnTo>
                  <a:lnTo>
                    <a:pt x="1731040" y="1029008"/>
                  </a:lnTo>
                  <a:lnTo>
                    <a:pt x="1611511" y="1124098"/>
                  </a:lnTo>
                  <a:lnTo>
                    <a:pt x="1364433" y="938789"/>
                  </a:lnTo>
                  <a:lnTo>
                    <a:pt x="1364433" y="900294"/>
                  </a:lnTo>
                  <a:lnTo>
                    <a:pt x="1704682" y="646970"/>
                  </a:lnTo>
                  <a:lnTo>
                    <a:pt x="1704682" y="152740"/>
                  </a:lnTo>
                  <a:lnTo>
                    <a:pt x="1279992" y="152740"/>
                  </a:lnTo>
                  <a:lnTo>
                    <a:pt x="1279992" y="589848"/>
                  </a:lnTo>
                  <a:lnTo>
                    <a:pt x="1107384" y="589848"/>
                  </a:lnTo>
                  <a:lnTo>
                    <a:pt x="1107384" y="137838"/>
                  </a:lnTo>
                  <a:cubicBezTo>
                    <a:pt x="1107384" y="97273"/>
                    <a:pt x="1120216" y="64159"/>
                    <a:pt x="1145879" y="38495"/>
                  </a:cubicBezTo>
                  <a:cubicBezTo>
                    <a:pt x="1171543" y="12832"/>
                    <a:pt x="1204657" y="0"/>
                    <a:pt x="1245222" y="0"/>
                  </a:cubicBezTo>
                  <a:close/>
                  <a:moveTo>
                    <a:pt x="137838" y="0"/>
                  </a:moveTo>
                  <a:lnTo>
                    <a:pt x="653179" y="0"/>
                  </a:lnTo>
                  <a:cubicBezTo>
                    <a:pt x="693744" y="0"/>
                    <a:pt x="727272" y="12832"/>
                    <a:pt x="753764" y="38495"/>
                  </a:cubicBezTo>
                  <a:cubicBezTo>
                    <a:pt x="780255" y="64159"/>
                    <a:pt x="793501" y="97273"/>
                    <a:pt x="793501" y="137838"/>
                  </a:cubicBezTo>
                  <a:lnTo>
                    <a:pt x="793501" y="1774858"/>
                  </a:lnTo>
                  <a:lnTo>
                    <a:pt x="581651" y="1943393"/>
                  </a:lnTo>
                  <a:lnTo>
                    <a:pt x="137838" y="1943393"/>
                  </a:lnTo>
                  <a:cubicBezTo>
                    <a:pt x="97273" y="1943393"/>
                    <a:pt x="64159" y="1930561"/>
                    <a:pt x="38496" y="1904898"/>
                  </a:cubicBezTo>
                  <a:cubicBezTo>
                    <a:pt x="12832" y="1879234"/>
                    <a:pt x="0" y="1846120"/>
                    <a:pt x="0" y="1805555"/>
                  </a:cubicBezTo>
                  <a:lnTo>
                    <a:pt x="0" y="137838"/>
                  </a:lnTo>
                  <a:cubicBezTo>
                    <a:pt x="0" y="97273"/>
                    <a:pt x="12832" y="64159"/>
                    <a:pt x="38496" y="38495"/>
                  </a:cubicBezTo>
                  <a:cubicBezTo>
                    <a:pt x="64159" y="12832"/>
                    <a:pt x="97273" y="0"/>
                    <a:pt x="137838" y="0"/>
                  </a:cubicBezTo>
                  <a:close/>
                </a:path>
              </a:pathLst>
            </a:custGeom>
            <a:solidFill>
              <a:schemeClr val="bg1"/>
            </a:solidFill>
            <a:ln>
              <a:noFill/>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zh-CN" altLang="en-US" sz="15000" dirty="0">
                <a:solidFill>
                  <a:schemeClr val="bg1"/>
                </a:solidFill>
                <a:latin typeface="Agency FB" panose="020B0503020202020204" pitchFamily="34" charset="0"/>
              </a:endParaRPr>
            </a:p>
          </p:txBody>
        </p:sp>
      </p:grpSp>
    </p:spTree>
    <p:extLst>
      <p:ext uri="{BB962C8B-B14F-4D97-AF65-F5344CB8AC3E}">
        <p14:creationId xmlns:p14="http://schemas.microsoft.com/office/powerpoint/2010/main" val="214795588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filter="wipe(left)">
                                      <p:cBhvr>
                                        <p:cTn id="12" dur="500"/>
                                        <p:tgtEl>
                                          <p:spTgt spid="8"/>
                                        </p:tgtEl>
                                      </p:cBhvr>
                                    </p:animEffect>
                                  </p:childTnLst>
                                </p:cTn>
                              </p:par>
                              <p:par>
                                <p:cTn id="13" presetID="2" presetClass="entr" presetSubtype="8"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800" fill="hold"/>
                                        <p:tgtEl>
                                          <p:spTgt spid="22"/>
                                        </p:tgtEl>
                                        <p:attrNameLst>
                                          <p:attrName>ppt_x</p:attrName>
                                        </p:attrNameLst>
                                      </p:cBhvr>
                                      <p:tavLst>
                                        <p:tav tm="0">
                                          <p:val>
                                            <p:strVal val="0-#ppt_w/2"/>
                                          </p:val>
                                        </p:tav>
                                        <p:tav tm="100000">
                                          <p:val>
                                            <p:strVal val="#ppt_x"/>
                                          </p:val>
                                        </p:tav>
                                      </p:tavLst>
                                    </p:anim>
                                    <p:anim calcmode="lin" valueType="num">
                                      <p:cBhvr>
                                        <p:cTn id="16" dur="800" fill="hold"/>
                                        <p:tgtEl>
                                          <p:spTgt spid="22"/>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2"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ppt_x</p:attrName>
                                        </p:attrNameLst>
                                      </p:cBhvr>
                                      <p:tavLst>
                                        <p:tav tm="0">
                                          <p:val>
                                            <p:strVal val="1+#ppt_w/2"/>
                                          </p:val>
                                        </p:tav>
                                        <p:tav tm="100000">
                                          <p:val>
                                            <p:strVal val="#ppt_x"/>
                                          </p:val>
                                        </p:tav>
                                      </p:tavLst>
                                    </p:anim>
                                    <p:anim calcmode="lin" valueType="num">
                                      <p:cBhvr>
                                        <p:cTn id="21" dur="50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2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ppt_x</p:attrName>
                                        </p:attrNameLst>
                                      </p:cBhvr>
                                      <p:tavLst>
                                        <p:tav tm="0">
                                          <p:val>
                                            <p:strVal val="1+#ppt_w/2"/>
                                          </p:val>
                                        </p:tav>
                                        <p:tav tm="100000">
                                          <p:val>
                                            <p:strVal val="#ppt_x"/>
                                          </p:val>
                                        </p:tav>
                                      </p:tavLst>
                                    </p:anim>
                                    <p:anim calcmode="lin" valueType="num">
                                      <p:cBhvr>
                                        <p:cTn id="25" dur="500" fill="hold"/>
                                        <p:tgtEl>
                                          <p:spTgt spid="15"/>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2"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ppt_x</p:attrName>
                                        </p:attrNameLst>
                                      </p:cBhvr>
                                      <p:tavLst>
                                        <p:tav tm="0">
                                          <p:val>
                                            <p:strVal val="1+#ppt_w/2"/>
                                          </p:val>
                                        </p:tav>
                                        <p:tav tm="100000">
                                          <p:val>
                                            <p:strVal val="#ppt_x"/>
                                          </p:val>
                                        </p:tav>
                                      </p:tavLst>
                                    </p:anim>
                                    <p:anim calcmode="lin" valueType="num">
                                      <p:cBhvr>
                                        <p:cTn id="30" dur="500" fill="hold"/>
                                        <p:tgtEl>
                                          <p:spTgt spid="12"/>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20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ppt_x</p:attrName>
                                        </p:attrNameLst>
                                      </p:cBhvr>
                                      <p:tavLst>
                                        <p:tav tm="0">
                                          <p:val>
                                            <p:strVal val="1+#ppt_w/2"/>
                                          </p:val>
                                        </p:tav>
                                        <p:tav tm="100000">
                                          <p:val>
                                            <p:strVal val="#ppt_x"/>
                                          </p:val>
                                        </p:tav>
                                      </p:tavLst>
                                    </p:anim>
                                    <p:anim calcmode="lin" valueType="num">
                                      <p:cBhvr>
                                        <p:cTn id="34" dur="500" fill="hold"/>
                                        <p:tgtEl>
                                          <p:spTgt spid="18"/>
                                        </p:tgtEl>
                                        <p:attrNameLst>
                                          <p:attrName>ppt_y</p:attrName>
                                        </p:attrNameLst>
                                      </p:cBhvr>
                                      <p:tavLst>
                                        <p:tav tm="0">
                                          <p:val>
                                            <p:strVal val="#ppt_y"/>
                                          </p:val>
                                        </p:tav>
                                        <p:tav tm="100000">
                                          <p:val>
                                            <p:strVal val="#ppt_y"/>
                                          </p:val>
                                        </p:tav>
                                      </p:tavLst>
                                    </p:anim>
                                  </p:childTnLst>
                                </p:cTn>
                              </p:par>
                            </p:childTnLst>
                          </p:cTn>
                        </p:par>
                        <p:par>
                          <p:cTn id="35" fill="hold">
                            <p:stCondLst>
                              <p:cond delay="2700"/>
                            </p:stCondLst>
                            <p:childTnLst>
                              <p:par>
                                <p:cTn id="36" presetID="2" presetClass="entr" presetSubtype="4"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ppt_x</p:attrName>
                                        </p:attrNameLst>
                                      </p:cBhvr>
                                      <p:tavLst>
                                        <p:tav tm="0">
                                          <p:val>
                                            <p:strVal val="#ppt_x"/>
                                          </p:val>
                                        </p:tav>
                                        <p:tav tm="100000">
                                          <p:val>
                                            <p:strVal val="#ppt_x"/>
                                          </p:val>
                                        </p:tav>
                                      </p:tavLst>
                                    </p:anim>
                                    <p:anim calcmode="lin" valueType="num">
                                      <p:cBhvr>
                                        <p:cTn id="39"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33"/>
          <p:cNvGrpSpPr/>
          <p:nvPr/>
        </p:nvGrpSpPr>
        <p:grpSpPr>
          <a:xfrm>
            <a:off x="2195513" y="1546225"/>
            <a:ext cx="4752975" cy="2659063"/>
            <a:chOff x="0" y="0"/>
            <a:chExt cx="4752528" cy="2660279"/>
          </a:xfrm>
        </p:grpSpPr>
        <p:grpSp>
          <p:nvGrpSpPr>
            <p:cNvPr id="9" name="组合 6"/>
            <p:cNvGrpSpPr/>
            <p:nvPr/>
          </p:nvGrpSpPr>
          <p:grpSpPr>
            <a:xfrm>
              <a:off x="1584176" y="0"/>
              <a:ext cx="1584176" cy="576064"/>
              <a:chOff x="0" y="0"/>
              <a:chExt cx="1584176" cy="576064"/>
            </a:xfrm>
          </p:grpSpPr>
          <p:sp>
            <p:nvSpPr>
              <p:cNvPr id="30" name="矩形 1"/>
              <p:cNvSpPr/>
              <p:nvPr/>
            </p:nvSpPr>
            <p:spPr>
              <a:xfrm>
                <a:off x="0" y="0"/>
                <a:ext cx="1584176"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31" name="平行四边形 3"/>
              <p:cNvSpPr/>
              <p:nvPr/>
            </p:nvSpPr>
            <p:spPr>
              <a:xfrm>
                <a:off x="936104"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32" name="平行四边形 5"/>
              <p:cNvSpPr/>
              <p:nvPr/>
            </p:nvSpPr>
            <p:spPr>
              <a:xfrm flipH="1">
                <a:off x="0"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nvGrpSpPr>
            <p:cNvPr id="10" name="组合 19"/>
            <p:cNvGrpSpPr/>
            <p:nvPr/>
          </p:nvGrpSpPr>
          <p:grpSpPr>
            <a:xfrm>
              <a:off x="647601" y="576064"/>
              <a:ext cx="1584647" cy="1512168"/>
              <a:chOff x="0" y="0"/>
              <a:chExt cx="1584647" cy="1512168"/>
            </a:xfrm>
          </p:grpSpPr>
          <p:grpSp>
            <p:nvGrpSpPr>
              <p:cNvPr id="24" name="组合 7"/>
              <p:cNvGrpSpPr/>
              <p:nvPr/>
            </p:nvGrpSpPr>
            <p:grpSpPr>
              <a:xfrm flipH="1">
                <a:off x="471" y="0"/>
                <a:ext cx="1584176" cy="576064"/>
                <a:chOff x="0" y="0"/>
                <a:chExt cx="1584176" cy="576064"/>
              </a:xfrm>
            </p:grpSpPr>
            <p:sp>
              <p:nvSpPr>
                <p:cNvPr id="28" name="矩形 8"/>
                <p:cNvSpPr/>
                <p:nvPr/>
              </p:nvSpPr>
              <p:spPr>
                <a:xfrm>
                  <a:off x="0" y="0"/>
                  <a:ext cx="1584176"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29" name="平行四边形 9"/>
                <p:cNvSpPr/>
                <p:nvPr/>
              </p:nvSpPr>
              <p:spPr>
                <a:xfrm>
                  <a:off x="936104"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nvGrpSpPr>
              <p:cNvPr id="25" name="组合 11"/>
              <p:cNvGrpSpPr/>
              <p:nvPr/>
            </p:nvGrpSpPr>
            <p:grpSpPr>
              <a:xfrm flipV="1">
                <a:off x="0" y="936104"/>
                <a:ext cx="1584176" cy="576064"/>
                <a:chOff x="0" y="0"/>
                <a:chExt cx="1584176" cy="576064"/>
              </a:xfrm>
            </p:grpSpPr>
            <p:sp>
              <p:nvSpPr>
                <p:cNvPr id="26" name="矩形 12"/>
                <p:cNvSpPr/>
                <p:nvPr/>
              </p:nvSpPr>
              <p:spPr>
                <a:xfrm>
                  <a:off x="0" y="0"/>
                  <a:ext cx="1584176"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27" name="平行四边形 14"/>
                <p:cNvSpPr/>
                <p:nvPr/>
              </p:nvSpPr>
              <p:spPr>
                <a:xfrm flipH="1">
                  <a:off x="0"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grpSp>
          <p:nvGrpSpPr>
            <p:cNvPr id="11" name="组合 20"/>
            <p:cNvGrpSpPr/>
            <p:nvPr/>
          </p:nvGrpSpPr>
          <p:grpSpPr>
            <a:xfrm flipH="1">
              <a:off x="0" y="576064"/>
              <a:ext cx="4752528" cy="1512168"/>
              <a:chOff x="0" y="0"/>
              <a:chExt cx="4752528" cy="1512168"/>
            </a:xfrm>
          </p:grpSpPr>
          <p:grpSp>
            <p:nvGrpSpPr>
              <p:cNvPr id="16" name="组合 21"/>
              <p:cNvGrpSpPr/>
              <p:nvPr/>
            </p:nvGrpSpPr>
            <p:grpSpPr>
              <a:xfrm flipH="1">
                <a:off x="648072" y="0"/>
                <a:ext cx="1584176" cy="576064"/>
                <a:chOff x="0" y="0"/>
                <a:chExt cx="1584176" cy="576064"/>
              </a:xfrm>
            </p:grpSpPr>
            <p:sp>
              <p:nvSpPr>
                <p:cNvPr id="22" name="矩形 26"/>
                <p:cNvSpPr/>
                <p:nvPr/>
              </p:nvSpPr>
              <p:spPr>
                <a:xfrm>
                  <a:off x="0" y="0"/>
                  <a:ext cx="1584176"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23" name="平行四边形 27"/>
                <p:cNvSpPr/>
                <p:nvPr/>
              </p:nvSpPr>
              <p:spPr>
                <a:xfrm>
                  <a:off x="936104"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nvGrpSpPr>
              <p:cNvPr id="17" name="组合 22"/>
              <p:cNvGrpSpPr/>
              <p:nvPr/>
            </p:nvGrpSpPr>
            <p:grpSpPr>
              <a:xfrm flipV="1">
                <a:off x="647601" y="936104"/>
                <a:ext cx="1584176" cy="576064"/>
                <a:chOff x="0" y="0"/>
                <a:chExt cx="1584176" cy="576064"/>
              </a:xfrm>
            </p:grpSpPr>
            <p:sp>
              <p:nvSpPr>
                <p:cNvPr id="20" name="矩形 24"/>
                <p:cNvSpPr/>
                <p:nvPr/>
              </p:nvSpPr>
              <p:spPr>
                <a:xfrm>
                  <a:off x="0" y="0"/>
                  <a:ext cx="1584176"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21" name="平行四边形 25"/>
                <p:cNvSpPr/>
                <p:nvPr/>
              </p:nvSpPr>
              <p:spPr>
                <a:xfrm flipH="1">
                  <a:off x="0"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sp>
            <p:nvSpPr>
              <p:cNvPr id="18" name="矩形 23"/>
              <p:cNvSpPr/>
              <p:nvPr/>
            </p:nvSpPr>
            <p:spPr>
              <a:xfrm flipH="1">
                <a:off x="0" y="576064"/>
                <a:ext cx="1296144"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19" name="矩形 32"/>
              <p:cNvSpPr/>
              <p:nvPr/>
            </p:nvSpPr>
            <p:spPr>
              <a:xfrm flipH="1">
                <a:off x="3456384" y="576064"/>
                <a:ext cx="1296144"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nvGrpSpPr>
            <p:cNvPr id="12" name="组合 28"/>
            <p:cNvGrpSpPr/>
            <p:nvPr/>
          </p:nvGrpSpPr>
          <p:grpSpPr>
            <a:xfrm flipV="1">
              <a:off x="1584176" y="2084215"/>
              <a:ext cx="1584176" cy="576064"/>
              <a:chOff x="0" y="0"/>
              <a:chExt cx="1584176" cy="576064"/>
            </a:xfrm>
          </p:grpSpPr>
          <p:sp>
            <p:nvSpPr>
              <p:cNvPr id="13" name="矩形 29"/>
              <p:cNvSpPr/>
              <p:nvPr/>
            </p:nvSpPr>
            <p:spPr>
              <a:xfrm>
                <a:off x="0" y="0"/>
                <a:ext cx="1584176"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14" name="平行四边形 30"/>
              <p:cNvSpPr/>
              <p:nvPr/>
            </p:nvSpPr>
            <p:spPr>
              <a:xfrm>
                <a:off x="936104"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15" name="平行四边形 31"/>
              <p:cNvSpPr/>
              <p:nvPr/>
            </p:nvSpPr>
            <p:spPr>
              <a:xfrm flipH="1">
                <a:off x="0"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sp>
        <p:nvSpPr>
          <p:cNvPr id="33" name="TextBox 34"/>
          <p:cNvSpPr/>
          <p:nvPr/>
        </p:nvSpPr>
        <p:spPr>
          <a:xfrm>
            <a:off x="3779838" y="1593850"/>
            <a:ext cx="1584325" cy="26193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34" name="TextBox 35"/>
          <p:cNvSpPr/>
          <p:nvPr/>
        </p:nvSpPr>
        <p:spPr>
          <a:xfrm>
            <a:off x="3779838" y="3903663"/>
            <a:ext cx="1584325" cy="2619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35" name="TextBox 36"/>
          <p:cNvSpPr/>
          <p:nvPr/>
        </p:nvSpPr>
        <p:spPr>
          <a:xfrm>
            <a:off x="2836863" y="2170113"/>
            <a:ext cx="1584325" cy="2619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36" name="TextBox 37"/>
          <p:cNvSpPr/>
          <p:nvPr/>
        </p:nvSpPr>
        <p:spPr>
          <a:xfrm>
            <a:off x="4716463" y="2170113"/>
            <a:ext cx="1584325" cy="2619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37" name="TextBox 38"/>
          <p:cNvSpPr/>
          <p:nvPr/>
        </p:nvSpPr>
        <p:spPr>
          <a:xfrm>
            <a:off x="2836863" y="3322638"/>
            <a:ext cx="1584325" cy="2619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38" name="TextBox 39"/>
          <p:cNvSpPr/>
          <p:nvPr/>
        </p:nvSpPr>
        <p:spPr>
          <a:xfrm>
            <a:off x="4716463" y="3322638"/>
            <a:ext cx="1584325" cy="2619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39" name="TextBox 40"/>
          <p:cNvSpPr/>
          <p:nvPr/>
        </p:nvSpPr>
        <p:spPr>
          <a:xfrm>
            <a:off x="5580063" y="2755900"/>
            <a:ext cx="1439862" cy="2603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40" name="TextBox 41"/>
          <p:cNvSpPr/>
          <p:nvPr/>
        </p:nvSpPr>
        <p:spPr>
          <a:xfrm>
            <a:off x="2124075" y="2755900"/>
            <a:ext cx="1439863" cy="2603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41" name="TextBox 42"/>
          <p:cNvSpPr/>
          <p:nvPr/>
        </p:nvSpPr>
        <p:spPr>
          <a:xfrm>
            <a:off x="3567113" y="2627313"/>
            <a:ext cx="2030412" cy="5080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900" dirty="0">
                <a:solidFill>
                  <a:schemeClr val="bg1"/>
                </a:solidFill>
              </a:rPr>
              <a:t>在此处添加详细描述文本，尽量与标题文本语言风格相符合，语言描述尽量简洁生动，尽可能概括出段落内容。</a:t>
            </a:r>
            <a:endParaRPr lang="en-US" altLang="zh-CN" sz="900" dirty="0">
              <a:solidFill>
                <a:schemeClr val="bg1"/>
              </a:solidFill>
            </a:endParaRPr>
          </a:p>
        </p:txBody>
      </p:sp>
      <p:sp>
        <p:nvSpPr>
          <p:cNvPr id="42" name="TextBox 43"/>
          <p:cNvSpPr/>
          <p:nvPr/>
        </p:nvSpPr>
        <p:spPr>
          <a:xfrm>
            <a:off x="1255713" y="3770313"/>
            <a:ext cx="2379662" cy="5080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900" dirty="0">
                <a:solidFill>
                  <a:schemeClr val="bg1"/>
                </a:solidFill>
              </a:rPr>
              <a:t>在此处添加详细描述文本，尽量与标题文本语言风格相符合，语言描述尽量简洁生动，尽可能概括出段落内容</a:t>
            </a:r>
            <a:endParaRPr lang="en-US" altLang="zh-CN" sz="900" dirty="0">
              <a:solidFill>
                <a:schemeClr val="bg1"/>
              </a:solidFill>
            </a:endParaRPr>
          </a:p>
        </p:txBody>
      </p:sp>
      <p:sp>
        <p:nvSpPr>
          <p:cNvPr id="43" name="TextBox 44"/>
          <p:cNvSpPr/>
          <p:nvPr/>
        </p:nvSpPr>
        <p:spPr>
          <a:xfrm>
            <a:off x="5499100" y="3770313"/>
            <a:ext cx="2381250" cy="5080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900" dirty="0">
                <a:solidFill>
                  <a:schemeClr val="bg1"/>
                </a:solidFill>
              </a:rPr>
              <a:t>在此处添加详细描述文本，尽量与标题文本语言风格相符合，语言描述尽量简洁生动，尽可能概括出段落内容</a:t>
            </a:r>
            <a:endParaRPr lang="en-US" altLang="zh-CN" sz="900" dirty="0">
              <a:solidFill>
                <a:schemeClr val="bg1"/>
              </a:solidFill>
            </a:endParaRPr>
          </a:p>
        </p:txBody>
      </p:sp>
      <p:sp>
        <p:nvSpPr>
          <p:cNvPr id="44" name="TextBox 45"/>
          <p:cNvSpPr/>
          <p:nvPr/>
        </p:nvSpPr>
        <p:spPr>
          <a:xfrm>
            <a:off x="1255713" y="1489075"/>
            <a:ext cx="2379662" cy="5080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900" dirty="0">
                <a:solidFill>
                  <a:schemeClr val="bg1"/>
                </a:solidFill>
              </a:rPr>
              <a:t>在此处添加详细描述文本，尽量与标题文本语言风格相符合，语言描述尽量简洁生动，尽可能概括出段落内容</a:t>
            </a:r>
            <a:endParaRPr lang="en-US" altLang="zh-CN" sz="900" dirty="0">
              <a:solidFill>
                <a:schemeClr val="bg1"/>
              </a:solidFill>
            </a:endParaRPr>
          </a:p>
        </p:txBody>
      </p:sp>
      <p:sp>
        <p:nvSpPr>
          <p:cNvPr id="45" name="TextBox 46"/>
          <p:cNvSpPr/>
          <p:nvPr/>
        </p:nvSpPr>
        <p:spPr>
          <a:xfrm>
            <a:off x="5499100" y="1489075"/>
            <a:ext cx="2381250" cy="5080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900" dirty="0">
                <a:solidFill>
                  <a:schemeClr val="bg1"/>
                </a:solidFill>
              </a:rPr>
              <a:t>在此处添加详细描述文本，尽量与标题文本语言风格相符合，语言描述尽量简洁生动，尽可能概括出段落内容</a:t>
            </a:r>
            <a:endParaRPr lang="en-US" altLang="zh-CN" sz="900" dirty="0">
              <a:solidFill>
                <a:schemeClr val="bg1"/>
              </a:solidFill>
            </a:endParaRPr>
          </a:p>
        </p:txBody>
      </p:sp>
      <p:grpSp>
        <p:nvGrpSpPr>
          <p:cNvPr id="46" name="组合 45"/>
          <p:cNvGrpSpPr/>
          <p:nvPr/>
        </p:nvGrpSpPr>
        <p:grpSpPr>
          <a:xfrm>
            <a:off x="61962" y="69758"/>
            <a:ext cx="1652293" cy="534031"/>
            <a:chOff x="1159022" y="627354"/>
            <a:chExt cx="9331833" cy="3016100"/>
          </a:xfrm>
        </p:grpSpPr>
        <p:sp>
          <p:nvSpPr>
            <p:cNvPr id="47" name="文本框 46"/>
            <p:cNvSpPr txBox="1"/>
            <p:nvPr/>
          </p:nvSpPr>
          <p:spPr>
            <a:xfrm>
              <a:off x="2929412" y="1818283"/>
              <a:ext cx="7561443" cy="1825171"/>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cxnSp>
          <p:nvCxnSpPr>
            <p:cNvPr id="48" name="直接连接符 47"/>
            <p:cNvCxnSpPr/>
            <p:nvPr/>
          </p:nvCxnSpPr>
          <p:spPr>
            <a:xfrm flipV="1">
              <a:off x="1159022" y="1220657"/>
              <a:ext cx="2738282" cy="21918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文本框 48"/>
            <p:cNvSpPr txBox="1"/>
            <p:nvPr/>
          </p:nvSpPr>
          <p:spPr>
            <a:xfrm>
              <a:off x="1624632" y="627354"/>
              <a:ext cx="1878532" cy="1943393"/>
            </a:xfrm>
            <a:custGeom>
              <a:avLst/>
              <a:gdLst/>
              <a:ahLst/>
              <a:cxnLst/>
              <a:rect l="l" t="t" r="r" b="b"/>
              <a:pathLst>
                <a:path w="1878532" h="1943393">
                  <a:moveTo>
                    <a:pt x="1104900" y="1312567"/>
                  </a:moveTo>
                  <a:lnTo>
                    <a:pt x="1277508" y="1312567"/>
                  </a:lnTo>
                  <a:lnTo>
                    <a:pt x="1277508" y="1389810"/>
                  </a:lnTo>
                  <a:lnTo>
                    <a:pt x="1104900" y="1527127"/>
                  </a:lnTo>
                  <a:close/>
                  <a:moveTo>
                    <a:pt x="172608" y="152740"/>
                  </a:moveTo>
                  <a:lnTo>
                    <a:pt x="172608" y="1790654"/>
                  </a:lnTo>
                  <a:lnTo>
                    <a:pt x="620893" y="1790654"/>
                  </a:lnTo>
                  <a:lnTo>
                    <a:pt x="620893" y="152740"/>
                  </a:lnTo>
                  <a:close/>
                  <a:moveTo>
                    <a:pt x="1245222" y="0"/>
                  </a:moveTo>
                  <a:lnTo>
                    <a:pt x="1740694" y="0"/>
                  </a:lnTo>
                  <a:cubicBezTo>
                    <a:pt x="1781259" y="0"/>
                    <a:pt x="1814373" y="12832"/>
                    <a:pt x="1840037" y="38495"/>
                  </a:cubicBezTo>
                  <a:cubicBezTo>
                    <a:pt x="1865700" y="64159"/>
                    <a:pt x="1878532" y="97273"/>
                    <a:pt x="1878532" y="137838"/>
                  </a:cubicBezTo>
                  <a:lnTo>
                    <a:pt x="1878532" y="610958"/>
                  </a:lnTo>
                  <a:cubicBezTo>
                    <a:pt x="1878532" y="673048"/>
                    <a:pt x="1853696" y="721477"/>
                    <a:pt x="1804025" y="756247"/>
                  </a:cubicBezTo>
                  <a:lnTo>
                    <a:pt x="1573053" y="918921"/>
                  </a:lnTo>
                  <a:lnTo>
                    <a:pt x="1731040" y="1029008"/>
                  </a:lnTo>
                  <a:lnTo>
                    <a:pt x="1611511" y="1124098"/>
                  </a:lnTo>
                  <a:lnTo>
                    <a:pt x="1364433" y="938789"/>
                  </a:lnTo>
                  <a:lnTo>
                    <a:pt x="1364433" y="900294"/>
                  </a:lnTo>
                  <a:lnTo>
                    <a:pt x="1704682" y="646970"/>
                  </a:lnTo>
                  <a:lnTo>
                    <a:pt x="1704682" y="152740"/>
                  </a:lnTo>
                  <a:lnTo>
                    <a:pt x="1279992" y="152740"/>
                  </a:lnTo>
                  <a:lnTo>
                    <a:pt x="1279992" y="589848"/>
                  </a:lnTo>
                  <a:lnTo>
                    <a:pt x="1107384" y="589848"/>
                  </a:lnTo>
                  <a:lnTo>
                    <a:pt x="1107384" y="137838"/>
                  </a:lnTo>
                  <a:cubicBezTo>
                    <a:pt x="1107384" y="97273"/>
                    <a:pt x="1120216" y="64159"/>
                    <a:pt x="1145879" y="38495"/>
                  </a:cubicBezTo>
                  <a:cubicBezTo>
                    <a:pt x="1171543" y="12832"/>
                    <a:pt x="1204657" y="0"/>
                    <a:pt x="1245222" y="0"/>
                  </a:cubicBezTo>
                  <a:close/>
                  <a:moveTo>
                    <a:pt x="137838" y="0"/>
                  </a:moveTo>
                  <a:lnTo>
                    <a:pt x="653179" y="0"/>
                  </a:lnTo>
                  <a:cubicBezTo>
                    <a:pt x="693744" y="0"/>
                    <a:pt x="727272" y="12832"/>
                    <a:pt x="753764" y="38495"/>
                  </a:cubicBezTo>
                  <a:cubicBezTo>
                    <a:pt x="780255" y="64159"/>
                    <a:pt x="793501" y="97273"/>
                    <a:pt x="793501" y="137838"/>
                  </a:cubicBezTo>
                  <a:lnTo>
                    <a:pt x="793501" y="1774858"/>
                  </a:lnTo>
                  <a:lnTo>
                    <a:pt x="581651" y="1943393"/>
                  </a:lnTo>
                  <a:lnTo>
                    <a:pt x="137838" y="1943393"/>
                  </a:lnTo>
                  <a:cubicBezTo>
                    <a:pt x="97273" y="1943393"/>
                    <a:pt x="64159" y="1930561"/>
                    <a:pt x="38496" y="1904898"/>
                  </a:cubicBezTo>
                  <a:cubicBezTo>
                    <a:pt x="12832" y="1879234"/>
                    <a:pt x="0" y="1846120"/>
                    <a:pt x="0" y="1805555"/>
                  </a:cubicBezTo>
                  <a:lnTo>
                    <a:pt x="0" y="137838"/>
                  </a:lnTo>
                  <a:cubicBezTo>
                    <a:pt x="0" y="97273"/>
                    <a:pt x="12832" y="64159"/>
                    <a:pt x="38496" y="38495"/>
                  </a:cubicBezTo>
                  <a:cubicBezTo>
                    <a:pt x="64159" y="12832"/>
                    <a:pt x="97273" y="0"/>
                    <a:pt x="137838" y="0"/>
                  </a:cubicBezTo>
                  <a:close/>
                </a:path>
              </a:pathLst>
            </a:custGeom>
            <a:solidFill>
              <a:schemeClr val="bg1"/>
            </a:solidFill>
            <a:ln>
              <a:noFill/>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zh-CN" altLang="en-US" sz="15000" dirty="0">
                <a:solidFill>
                  <a:schemeClr val="bg1"/>
                </a:solidFill>
                <a:latin typeface="Agency FB" panose="020B0503020202020204" pitchFamily="34" charset="0"/>
              </a:endParaRPr>
            </a:p>
          </p:txBody>
        </p:sp>
      </p:grpSp>
    </p:spTree>
    <p:extLst>
      <p:ext uri="{BB962C8B-B14F-4D97-AF65-F5344CB8AC3E}">
        <p14:creationId xmlns:p14="http://schemas.microsoft.com/office/powerpoint/2010/main" val="204862315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filter="fade">
                                      <p:cBhvr>
                                        <p:cTn id="14" dur="500"/>
                                        <p:tgtEl>
                                          <p:spTgt spid="8"/>
                                        </p:tgtEl>
                                      </p:cBhvr>
                                    </p:animEffect>
                                  </p:childTnLst>
                                </p:cTn>
                              </p:par>
                            </p:childTnLst>
                          </p:cTn>
                        </p:par>
                        <p:par>
                          <p:cTn id="15" fill="hold">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p:cTn id="18" dur="500" fill="hold"/>
                                        <p:tgtEl>
                                          <p:spTgt spid="33"/>
                                        </p:tgtEl>
                                        <p:attrNameLst>
                                          <p:attrName>ppt_x</p:attrName>
                                        </p:attrNameLst>
                                      </p:cBhvr>
                                      <p:tavLst>
                                        <p:tav tm="0">
                                          <p:val>
                                            <p:strVal val="#ppt_x"/>
                                          </p:val>
                                        </p:tav>
                                        <p:tav tm="100000">
                                          <p:val>
                                            <p:strVal val="#ppt_x"/>
                                          </p:val>
                                        </p:tav>
                                      </p:tavLst>
                                    </p:anim>
                                    <p:anim calcmode="lin" valueType="num">
                                      <p:cBhvr>
                                        <p:cTn id="19" dur="500" fill="hold"/>
                                        <p:tgtEl>
                                          <p:spTgt spid="33"/>
                                        </p:tgtEl>
                                        <p:attrNameLst>
                                          <p:attrName>ppt_y</p:attrName>
                                        </p:attrNameLst>
                                      </p:cBhvr>
                                      <p:tavLst>
                                        <p:tav tm="0">
                                          <p:val>
                                            <p:strVal val="0-#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p:cTn id="22" dur="500" fill="hold"/>
                                        <p:tgtEl>
                                          <p:spTgt spid="34"/>
                                        </p:tgtEl>
                                        <p:attrNameLst>
                                          <p:attrName>ppt_x</p:attrName>
                                        </p:attrNameLst>
                                      </p:cBhvr>
                                      <p:tavLst>
                                        <p:tav tm="0">
                                          <p:val>
                                            <p:strVal val="#ppt_x"/>
                                          </p:val>
                                        </p:tav>
                                        <p:tav tm="100000">
                                          <p:val>
                                            <p:strVal val="#ppt_x"/>
                                          </p:val>
                                        </p:tav>
                                      </p:tavLst>
                                    </p:anim>
                                    <p:anim calcmode="lin" valueType="num">
                                      <p:cBhvr>
                                        <p:cTn id="23" dur="500" fill="hold"/>
                                        <p:tgtEl>
                                          <p:spTgt spid="34"/>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2" presetClass="entr" presetSubtype="8"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ppt_x</p:attrName>
                                        </p:attrNameLst>
                                      </p:cBhvr>
                                      <p:tavLst>
                                        <p:tav tm="0">
                                          <p:val>
                                            <p:strVal val="0-#ppt_w/2"/>
                                          </p:val>
                                        </p:tav>
                                        <p:tav tm="100000">
                                          <p:val>
                                            <p:strVal val="#ppt_x"/>
                                          </p:val>
                                        </p:tav>
                                      </p:tavLst>
                                    </p:anim>
                                    <p:anim calcmode="lin" valueType="num">
                                      <p:cBhvr>
                                        <p:cTn id="28" dur="5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p:cTn id="31" dur="500" fill="hold"/>
                                        <p:tgtEl>
                                          <p:spTgt spid="36"/>
                                        </p:tgtEl>
                                        <p:attrNameLst>
                                          <p:attrName>ppt_x</p:attrName>
                                        </p:attrNameLst>
                                      </p:cBhvr>
                                      <p:tavLst>
                                        <p:tav tm="0">
                                          <p:val>
                                            <p:strVal val="1+#ppt_w/2"/>
                                          </p:val>
                                        </p:tav>
                                        <p:tav tm="100000">
                                          <p:val>
                                            <p:strVal val="#ppt_x"/>
                                          </p:val>
                                        </p:tav>
                                      </p:tavLst>
                                    </p:anim>
                                    <p:anim calcmode="lin" valueType="num">
                                      <p:cBhvr>
                                        <p:cTn id="32" dur="5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p:cTn id="35" dur="500" fill="hold"/>
                                        <p:tgtEl>
                                          <p:spTgt spid="37"/>
                                        </p:tgtEl>
                                        <p:attrNameLst>
                                          <p:attrName>ppt_x</p:attrName>
                                        </p:attrNameLst>
                                      </p:cBhvr>
                                      <p:tavLst>
                                        <p:tav tm="0">
                                          <p:val>
                                            <p:strVal val="0-#ppt_w/2"/>
                                          </p:val>
                                        </p:tav>
                                        <p:tav tm="100000">
                                          <p:val>
                                            <p:strVal val="#ppt_x"/>
                                          </p:val>
                                        </p:tav>
                                      </p:tavLst>
                                    </p:anim>
                                    <p:anim calcmode="lin" valueType="num">
                                      <p:cBhvr>
                                        <p:cTn id="36" dur="5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p:cTn id="39" dur="500" fill="hold"/>
                                        <p:tgtEl>
                                          <p:spTgt spid="38"/>
                                        </p:tgtEl>
                                        <p:attrNameLst>
                                          <p:attrName>ppt_x</p:attrName>
                                        </p:attrNameLst>
                                      </p:cBhvr>
                                      <p:tavLst>
                                        <p:tav tm="0">
                                          <p:val>
                                            <p:strVal val="1+#ppt_w/2"/>
                                          </p:val>
                                        </p:tav>
                                        <p:tav tm="100000">
                                          <p:val>
                                            <p:strVal val="#ppt_x"/>
                                          </p:val>
                                        </p:tav>
                                      </p:tavLst>
                                    </p:anim>
                                    <p:anim calcmode="lin" valueType="num">
                                      <p:cBhvr>
                                        <p:cTn id="40" dur="500" fill="hold"/>
                                        <p:tgtEl>
                                          <p:spTgt spid="38"/>
                                        </p:tgtEl>
                                        <p:attrNameLst>
                                          <p:attrName>ppt_y</p:attrName>
                                        </p:attrNameLst>
                                      </p:cBhvr>
                                      <p:tavLst>
                                        <p:tav tm="0">
                                          <p:val>
                                            <p:strVal val="#ppt_y"/>
                                          </p:val>
                                        </p:tav>
                                        <p:tav tm="100000">
                                          <p:val>
                                            <p:strVal val="#ppt_y"/>
                                          </p:val>
                                        </p:tav>
                                      </p:tavLst>
                                    </p:anim>
                                  </p:childTnLst>
                                </p:cTn>
                              </p:par>
                            </p:childTnLst>
                          </p:cTn>
                        </p:par>
                        <p:par>
                          <p:cTn id="41" fill="hold">
                            <p:stCondLst>
                              <p:cond delay="2000"/>
                            </p:stCondLst>
                            <p:childTnLst>
                              <p:par>
                                <p:cTn id="42" presetID="2" presetClass="entr" presetSubtype="2" fill="hold" grpId="0" nodeType="after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p:cTn id="44" dur="500" fill="hold"/>
                                        <p:tgtEl>
                                          <p:spTgt spid="39"/>
                                        </p:tgtEl>
                                        <p:attrNameLst>
                                          <p:attrName>ppt_x</p:attrName>
                                        </p:attrNameLst>
                                      </p:cBhvr>
                                      <p:tavLst>
                                        <p:tav tm="0">
                                          <p:val>
                                            <p:strVal val="1+#ppt_w/2"/>
                                          </p:val>
                                        </p:tav>
                                        <p:tav tm="100000">
                                          <p:val>
                                            <p:strVal val="#ppt_x"/>
                                          </p:val>
                                        </p:tav>
                                      </p:tavLst>
                                    </p:anim>
                                    <p:anim calcmode="lin" valueType="num">
                                      <p:cBhvr>
                                        <p:cTn id="45" dur="500" fill="hold"/>
                                        <p:tgtEl>
                                          <p:spTgt spid="39"/>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p:cTn id="48" dur="500" fill="hold"/>
                                        <p:tgtEl>
                                          <p:spTgt spid="40"/>
                                        </p:tgtEl>
                                        <p:attrNameLst>
                                          <p:attrName>ppt_x</p:attrName>
                                        </p:attrNameLst>
                                      </p:cBhvr>
                                      <p:tavLst>
                                        <p:tav tm="0">
                                          <p:val>
                                            <p:strVal val="0-#ppt_w/2"/>
                                          </p:val>
                                        </p:tav>
                                        <p:tav tm="100000">
                                          <p:val>
                                            <p:strVal val="#ppt_x"/>
                                          </p:val>
                                        </p:tav>
                                      </p:tavLst>
                                    </p:anim>
                                    <p:anim calcmode="lin" valueType="num">
                                      <p:cBhvr>
                                        <p:cTn id="49" dur="500" fill="hold"/>
                                        <p:tgtEl>
                                          <p:spTgt spid="40"/>
                                        </p:tgtEl>
                                        <p:attrNameLst>
                                          <p:attrName>ppt_y</p:attrName>
                                        </p:attrNameLst>
                                      </p:cBhvr>
                                      <p:tavLst>
                                        <p:tav tm="0">
                                          <p:val>
                                            <p:strVal val="#ppt_y"/>
                                          </p:val>
                                        </p:tav>
                                        <p:tav tm="100000">
                                          <p:val>
                                            <p:strVal val="#ppt_y"/>
                                          </p:val>
                                        </p:tav>
                                      </p:tavLst>
                                    </p:anim>
                                  </p:childTnLst>
                                </p:cTn>
                              </p:par>
                            </p:childTnLst>
                          </p:cTn>
                        </p:par>
                        <p:par>
                          <p:cTn id="50" fill="hold">
                            <p:stCondLst>
                              <p:cond delay="2500"/>
                            </p:stCondLst>
                            <p:childTnLst>
                              <p:par>
                                <p:cTn id="51" presetID="10" presetClass="entr" presetSubtype="0"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500" fill="hold"/>
                                        <p:tgtEl>
                                          <p:spTgt spid="41"/>
                                        </p:tgtEl>
                                        <p:attrNameLst>
                                          <p:attrName>ppt_w</p:attrName>
                                        </p:attrNameLst>
                                      </p:cBhvr>
                                      <p:tavLst>
                                        <p:tav tm="0">
                                          <p:val>
                                            <p:fltVal val="0"/>
                                          </p:val>
                                        </p:tav>
                                        <p:tav tm="100000">
                                          <p:val>
                                            <p:strVal val="#ppt_w"/>
                                          </p:val>
                                        </p:tav>
                                      </p:tavLst>
                                    </p:anim>
                                    <p:anim calcmode="lin" valueType="num">
                                      <p:cBhvr>
                                        <p:cTn id="54" dur="500" fill="hold"/>
                                        <p:tgtEl>
                                          <p:spTgt spid="41"/>
                                        </p:tgtEl>
                                        <p:attrNameLst>
                                          <p:attrName>ppt_h</p:attrName>
                                        </p:attrNameLst>
                                      </p:cBhvr>
                                      <p:tavLst>
                                        <p:tav tm="0">
                                          <p:val>
                                            <p:fltVal val="0"/>
                                          </p:val>
                                        </p:tav>
                                        <p:tav tm="100000">
                                          <p:val>
                                            <p:strVal val="#ppt_h"/>
                                          </p:val>
                                        </p:tav>
                                      </p:tavLst>
                                    </p:anim>
                                    <p:animEffect filter="fade">
                                      <p:cBhvr>
                                        <p:cTn id="55" dur="500"/>
                                        <p:tgtEl>
                                          <p:spTgt spid="41"/>
                                        </p:tgtEl>
                                      </p:cBhvr>
                                    </p:animEffect>
                                  </p:childTnLst>
                                </p:cTn>
                              </p:par>
                            </p:childTnLst>
                          </p:cTn>
                        </p:par>
                        <p:par>
                          <p:cTn id="56" fill="hold">
                            <p:stCondLst>
                              <p:cond delay="3000"/>
                            </p:stCondLst>
                            <p:childTnLst>
                              <p:par>
                                <p:cTn id="57" presetID="2" presetClass="entr" presetSubtype="8" fill="hold" grpId="0" nodeType="afterEffect">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cBhvr>
                                        <p:cTn id="59" dur="500" fill="hold"/>
                                        <p:tgtEl>
                                          <p:spTgt spid="42"/>
                                        </p:tgtEl>
                                        <p:attrNameLst>
                                          <p:attrName>ppt_x</p:attrName>
                                        </p:attrNameLst>
                                      </p:cBhvr>
                                      <p:tavLst>
                                        <p:tav tm="0">
                                          <p:val>
                                            <p:strVal val="0-#ppt_w/2"/>
                                          </p:val>
                                        </p:tav>
                                        <p:tav tm="100000">
                                          <p:val>
                                            <p:strVal val="#ppt_x"/>
                                          </p:val>
                                        </p:tav>
                                      </p:tavLst>
                                    </p:anim>
                                    <p:anim calcmode="lin" valueType="num">
                                      <p:cBhvr>
                                        <p:cTn id="60" dur="500" fill="hold"/>
                                        <p:tgtEl>
                                          <p:spTgt spid="42"/>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44"/>
                                        </p:tgtEl>
                                        <p:attrNameLst>
                                          <p:attrName>style.visibility</p:attrName>
                                        </p:attrNameLst>
                                      </p:cBhvr>
                                      <p:to>
                                        <p:strVal val="visible"/>
                                      </p:to>
                                    </p:set>
                                    <p:anim calcmode="lin" valueType="num">
                                      <p:cBhvr>
                                        <p:cTn id="63" dur="500" fill="hold"/>
                                        <p:tgtEl>
                                          <p:spTgt spid="44"/>
                                        </p:tgtEl>
                                        <p:attrNameLst>
                                          <p:attrName>ppt_x</p:attrName>
                                        </p:attrNameLst>
                                      </p:cBhvr>
                                      <p:tavLst>
                                        <p:tav tm="0">
                                          <p:val>
                                            <p:strVal val="0-#ppt_w/2"/>
                                          </p:val>
                                        </p:tav>
                                        <p:tav tm="100000">
                                          <p:val>
                                            <p:strVal val="#ppt_x"/>
                                          </p:val>
                                        </p:tav>
                                      </p:tavLst>
                                    </p:anim>
                                    <p:anim calcmode="lin" valueType="num">
                                      <p:cBhvr>
                                        <p:cTn id="64" dur="500" fill="hold"/>
                                        <p:tgtEl>
                                          <p:spTgt spid="44"/>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anim calcmode="lin" valueType="num">
                                      <p:cBhvr>
                                        <p:cTn id="67" dur="500" fill="hold"/>
                                        <p:tgtEl>
                                          <p:spTgt spid="43"/>
                                        </p:tgtEl>
                                        <p:attrNameLst>
                                          <p:attrName>ppt_x</p:attrName>
                                        </p:attrNameLst>
                                      </p:cBhvr>
                                      <p:tavLst>
                                        <p:tav tm="0">
                                          <p:val>
                                            <p:strVal val="1+#ppt_w/2"/>
                                          </p:val>
                                        </p:tav>
                                        <p:tav tm="100000">
                                          <p:val>
                                            <p:strVal val="#ppt_x"/>
                                          </p:val>
                                        </p:tav>
                                      </p:tavLst>
                                    </p:anim>
                                    <p:anim calcmode="lin" valueType="num">
                                      <p:cBhvr>
                                        <p:cTn id="68" dur="500" fill="hold"/>
                                        <p:tgtEl>
                                          <p:spTgt spid="43"/>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45"/>
                                        </p:tgtEl>
                                        <p:attrNameLst>
                                          <p:attrName>style.visibility</p:attrName>
                                        </p:attrNameLst>
                                      </p:cBhvr>
                                      <p:to>
                                        <p:strVal val="visible"/>
                                      </p:to>
                                    </p:set>
                                    <p:anim calcmode="lin" valueType="num">
                                      <p:cBhvr>
                                        <p:cTn id="71" dur="500" fill="hold"/>
                                        <p:tgtEl>
                                          <p:spTgt spid="45"/>
                                        </p:tgtEl>
                                        <p:attrNameLst>
                                          <p:attrName>ppt_x</p:attrName>
                                        </p:attrNameLst>
                                      </p:cBhvr>
                                      <p:tavLst>
                                        <p:tav tm="0">
                                          <p:val>
                                            <p:strVal val="1+#ppt_w/2"/>
                                          </p:val>
                                        </p:tav>
                                        <p:tav tm="100000">
                                          <p:val>
                                            <p:strVal val="#ppt_x"/>
                                          </p:val>
                                        </p:tav>
                                      </p:tavLst>
                                    </p:anim>
                                    <p:anim calcmode="lin" valueType="num">
                                      <p:cBhvr>
                                        <p:cTn id="72"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p:bldP spid="34" grpId="0" bldLvl="0"/>
      <p:bldP spid="35" grpId="0" bldLvl="0"/>
      <p:bldP spid="36" grpId="0" bldLvl="0"/>
      <p:bldP spid="37" grpId="0" bldLvl="0"/>
      <p:bldP spid="38" grpId="0" bldLvl="0"/>
      <p:bldP spid="39" grpId="0" bldLvl="0"/>
      <p:bldP spid="40" grpId="0" bldLvl="0"/>
      <p:bldP spid="41" grpId="0" bldLvl="0"/>
      <p:bldP spid="42" grpId="0" bldLvl="0"/>
      <p:bldP spid="43" grpId="0" bldLvl="0"/>
      <p:bldP spid="44" grpId="0" bldLvl="0"/>
      <p:bldP spid="45"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菱形 27"/>
          <p:cNvSpPr/>
          <p:nvPr/>
        </p:nvSpPr>
        <p:spPr>
          <a:xfrm>
            <a:off x="4895850" y="2260600"/>
            <a:ext cx="1260475" cy="1260475"/>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p:nvSpPr>
          <p:cNvPr id="9" name="菱形 28"/>
          <p:cNvSpPr/>
          <p:nvPr/>
        </p:nvSpPr>
        <p:spPr>
          <a:xfrm>
            <a:off x="2987675" y="2260600"/>
            <a:ext cx="1260475" cy="1260475"/>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p:nvSpPr>
          <p:cNvPr id="10" name="菱形 30"/>
          <p:cNvSpPr/>
          <p:nvPr/>
        </p:nvSpPr>
        <p:spPr>
          <a:xfrm>
            <a:off x="3762375" y="1849438"/>
            <a:ext cx="503238" cy="503237"/>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p:nvSpPr>
          <p:cNvPr id="11" name="菱形 31"/>
          <p:cNvSpPr/>
          <p:nvPr/>
        </p:nvSpPr>
        <p:spPr>
          <a:xfrm>
            <a:off x="3762375" y="3429000"/>
            <a:ext cx="503238" cy="504825"/>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p:nvSpPr>
          <p:cNvPr id="12" name="菱形 32"/>
          <p:cNvSpPr/>
          <p:nvPr/>
        </p:nvSpPr>
        <p:spPr>
          <a:xfrm>
            <a:off x="4878388" y="1849438"/>
            <a:ext cx="503237" cy="503237"/>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p:nvSpPr>
          <p:cNvPr id="13" name="菱形 33"/>
          <p:cNvSpPr/>
          <p:nvPr/>
        </p:nvSpPr>
        <p:spPr>
          <a:xfrm>
            <a:off x="4878388" y="3429000"/>
            <a:ext cx="503237" cy="504825"/>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p:nvSpPr>
          <p:cNvPr id="14" name="TextBox 42"/>
          <p:cNvSpPr/>
          <p:nvPr/>
        </p:nvSpPr>
        <p:spPr>
          <a:xfrm>
            <a:off x="539750" y="1536700"/>
            <a:ext cx="2592388"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algn="r"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a:t>
            </a:r>
            <a:endParaRPr lang="en-US" altLang="zh-CN" sz="900" dirty="0">
              <a:solidFill>
                <a:srgbClr val="FEFEFE"/>
              </a:solidFill>
            </a:endParaRPr>
          </a:p>
          <a:p>
            <a:pPr marL="0" lvl="0" indent="0" algn="r" eaLnBrk="1" hangingPunct="1">
              <a:spcBef>
                <a:spcPct val="0"/>
              </a:spcBef>
              <a:buNone/>
            </a:pPr>
            <a:r>
              <a:rPr lang="zh-CN" altLang="en-US" sz="900" dirty="0">
                <a:solidFill>
                  <a:srgbClr val="FEFEFE"/>
                </a:solidFill>
              </a:rPr>
              <a:t>语言风格相符合，语言描述尽</a:t>
            </a:r>
            <a:endParaRPr lang="en-US" altLang="zh-CN" sz="900" dirty="0">
              <a:solidFill>
                <a:srgbClr val="FEFEFE"/>
              </a:solidFill>
            </a:endParaRPr>
          </a:p>
          <a:p>
            <a:pPr marL="0" lvl="0" indent="0" algn="r"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sp>
        <p:nvSpPr>
          <p:cNvPr id="15" name="TextBox 43"/>
          <p:cNvSpPr/>
          <p:nvPr/>
        </p:nvSpPr>
        <p:spPr>
          <a:xfrm>
            <a:off x="539750" y="3570288"/>
            <a:ext cx="2592388" cy="7842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algn="r"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a:t>
            </a:r>
            <a:endParaRPr lang="en-US" altLang="zh-CN" sz="900" dirty="0">
              <a:solidFill>
                <a:srgbClr val="FEFEFE"/>
              </a:solidFill>
            </a:endParaRPr>
          </a:p>
          <a:p>
            <a:pPr marL="0" lvl="0" indent="0" algn="r" eaLnBrk="1" hangingPunct="1">
              <a:spcBef>
                <a:spcPct val="0"/>
              </a:spcBef>
              <a:buNone/>
            </a:pPr>
            <a:r>
              <a:rPr lang="zh-CN" altLang="en-US" sz="900" dirty="0">
                <a:solidFill>
                  <a:srgbClr val="FEFEFE"/>
                </a:solidFill>
              </a:rPr>
              <a:t>语言风格相符合，语言描述尽</a:t>
            </a:r>
            <a:endParaRPr lang="en-US" altLang="zh-CN" sz="900" dirty="0">
              <a:solidFill>
                <a:srgbClr val="FEFEFE"/>
              </a:solidFill>
            </a:endParaRPr>
          </a:p>
          <a:p>
            <a:pPr marL="0" lvl="0" indent="0" algn="r"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sp>
        <p:nvSpPr>
          <p:cNvPr id="16" name="TextBox 44"/>
          <p:cNvSpPr/>
          <p:nvPr/>
        </p:nvSpPr>
        <p:spPr>
          <a:xfrm>
            <a:off x="6011863" y="1536700"/>
            <a:ext cx="2592387"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rgbClr val="FFFFFF"/>
                </a:solidFill>
              </a:rPr>
              <a:t>单击添加标题</a:t>
            </a:r>
            <a:endParaRPr lang="en-US" altLang="zh-CN" sz="1100" dirty="0">
              <a:solidFill>
                <a:srgbClr val="FFFFFF"/>
              </a:solidFill>
            </a:endParaRPr>
          </a:p>
          <a:p>
            <a:pPr marL="0" lvl="0" indent="0"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语言风格相符合，语言描述尽</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sp>
        <p:nvSpPr>
          <p:cNvPr id="17" name="TextBox 45"/>
          <p:cNvSpPr/>
          <p:nvPr/>
        </p:nvSpPr>
        <p:spPr>
          <a:xfrm>
            <a:off x="6011863" y="3570288"/>
            <a:ext cx="2592387" cy="7842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rgbClr val="FFFFFF"/>
                </a:solidFill>
              </a:rPr>
              <a:t>单击添加标题</a:t>
            </a:r>
            <a:endParaRPr lang="en-US" altLang="zh-CN" sz="1100" dirty="0">
              <a:solidFill>
                <a:srgbClr val="FFFFFF"/>
              </a:solidFill>
            </a:endParaRPr>
          </a:p>
          <a:p>
            <a:pPr marL="0" lvl="0" indent="0"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语言风格相符合，语言描述尽</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grpSp>
        <p:nvGrpSpPr>
          <p:cNvPr id="18" name="组合 2"/>
          <p:cNvGrpSpPr/>
          <p:nvPr/>
        </p:nvGrpSpPr>
        <p:grpSpPr>
          <a:xfrm>
            <a:off x="3563938" y="1882775"/>
            <a:ext cx="2016125" cy="2016125"/>
            <a:chOff x="0" y="0"/>
            <a:chExt cx="2016224" cy="2016224"/>
          </a:xfrm>
        </p:grpSpPr>
        <p:sp>
          <p:nvSpPr>
            <p:cNvPr id="19" name="菱形 29"/>
            <p:cNvSpPr/>
            <p:nvPr/>
          </p:nvSpPr>
          <p:spPr>
            <a:xfrm>
              <a:off x="0" y="0"/>
              <a:ext cx="2016224" cy="2016224"/>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useBgFill="1">
          <p:nvSpPr>
            <p:cNvPr id="20" name="矩形 19"/>
            <p:cNvSpPr/>
            <p:nvPr/>
          </p:nvSpPr>
          <p:spPr>
            <a:xfrm rot="1865145">
              <a:off x="812202" y="606203"/>
              <a:ext cx="493420" cy="803819"/>
            </a:xfrm>
            <a:custGeom>
              <a:avLst/>
              <a:gdLst>
                <a:gd name="txL" fmla="*/ 0 w 702116"/>
                <a:gd name="txT" fmla="*/ 0 h 1143806"/>
                <a:gd name="txR" fmla="*/ 702116 w 702116"/>
                <a:gd name="txB" fmla="*/ 1143806 h 1143806"/>
              </a:gdLst>
              <a:ahLst/>
              <a:cxnLst>
                <a:cxn ang="0">
                  <a:pos x="90975" y="361850"/>
                </a:cxn>
                <a:cxn ang="0">
                  <a:pos x="235494" y="274721"/>
                </a:cxn>
                <a:cxn ang="0">
                  <a:pos x="243687" y="288309"/>
                </a:cxn>
                <a:cxn ang="0">
                  <a:pos x="99167" y="375439"/>
                </a:cxn>
                <a:cxn ang="0">
                  <a:pos x="90975" y="361850"/>
                </a:cxn>
                <a:cxn ang="0">
                  <a:pos x="0" y="291248"/>
                </a:cxn>
                <a:cxn ang="0">
                  <a:pos x="122652" y="291248"/>
                </a:cxn>
                <a:cxn ang="0">
                  <a:pos x="61326" y="396981"/>
                </a:cxn>
                <a:cxn ang="0">
                  <a:pos x="0" y="291248"/>
                </a:cxn>
                <a:cxn ang="0">
                  <a:pos x="73438" y="63907"/>
                </a:cxn>
                <a:cxn ang="0">
                  <a:pos x="121883" y="63907"/>
                </a:cxn>
                <a:cxn ang="0">
                  <a:pos x="121883" y="273067"/>
                </a:cxn>
                <a:cxn ang="0">
                  <a:pos x="73438" y="273067"/>
                </a:cxn>
                <a:cxn ang="0">
                  <a:pos x="73438" y="63907"/>
                </a:cxn>
                <a:cxn ang="0">
                  <a:pos x="769" y="63907"/>
                </a:cxn>
                <a:cxn ang="0">
                  <a:pos x="49215" y="63907"/>
                </a:cxn>
                <a:cxn ang="0">
                  <a:pos x="49215" y="273067"/>
                </a:cxn>
                <a:cxn ang="0">
                  <a:pos x="769" y="273067"/>
                </a:cxn>
                <a:cxn ang="0">
                  <a:pos x="769" y="63907"/>
                </a:cxn>
                <a:cxn ang="0">
                  <a:pos x="3078" y="2309"/>
                </a:cxn>
                <a:cxn ang="0">
                  <a:pos x="8654" y="0"/>
                </a:cxn>
                <a:cxn ang="0">
                  <a:pos x="113998" y="0"/>
                </a:cxn>
                <a:cxn ang="0">
                  <a:pos x="121883" y="7885"/>
                </a:cxn>
                <a:cxn ang="0">
                  <a:pos x="121883" y="36610"/>
                </a:cxn>
                <a:cxn ang="0">
                  <a:pos x="113998" y="44496"/>
                </a:cxn>
                <a:cxn ang="0">
                  <a:pos x="8654" y="44496"/>
                </a:cxn>
                <a:cxn ang="0">
                  <a:pos x="769" y="36610"/>
                </a:cxn>
                <a:cxn ang="0">
                  <a:pos x="769" y="7885"/>
                </a:cxn>
                <a:cxn ang="0">
                  <a:pos x="3078" y="2309"/>
                </a:cxn>
              </a:cxnLst>
              <a:rect l="txL" t="txT" r="txR" b="txB"/>
              <a:pathLst>
                <a:path w="702116" h="1143806">
                  <a:moveTo>
                    <a:pt x="262117" y="1042584"/>
                  </a:moveTo>
                  <a:lnTo>
                    <a:pt x="678511" y="791541"/>
                  </a:lnTo>
                  <a:lnTo>
                    <a:pt x="702116" y="830694"/>
                  </a:lnTo>
                  <a:lnTo>
                    <a:pt x="285723" y="1081738"/>
                  </a:lnTo>
                  <a:lnTo>
                    <a:pt x="262117" y="1042584"/>
                  </a:lnTo>
                  <a:close/>
                  <a:moveTo>
                    <a:pt x="0" y="839161"/>
                  </a:moveTo>
                  <a:lnTo>
                    <a:pt x="353388" y="839161"/>
                  </a:lnTo>
                  <a:lnTo>
                    <a:pt x="176694" y="1143806"/>
                  </a:lnTo>
                  <a:lnTo>
                    <a:pt x="0" y="839161"/>
                  </a:lnTo>
                  <a:close/>
                  <a:moveTo>
                    <a:pt x="211590" y="184135"/>
                  </a:moveTo>
                  <a:lnTo>
                    <a:pt x="351173" y="184135"/>
                  </a:lnTo>
                  <a:lnTo>
                    <a:pt x="351173" y="786777"/>
                  </a:lnTo>
                  <a:lnTo>
                    <a:pt x="211590" y="786777"/>
                  </a:lnTo>
                  <a:lnTo>
                    <a:pt x="211590" y="184135"/>
                  </a:lnTo>
                  <a:close/>
                  <a:moveTo>
                    <a:pt x="2216" y="184135"/>
                  </a:moveTo>
                  <a:lnTo>
                    <a:pt x="141799" y="184135"/>
                  </a:lnTo>
                  <a:lnTo>
                    <a:pt x="141799" y="786777"/>
                  </a:lnTo>
                  <a:lnTo>
                    <a:pt x="2216" y="786777"/>
                  </a:lnTo>
                  <a:lnTo>
                    <a:pt x="2216" y="184135"/>
                  </a:lnTo>
                  <a:close/>
                  <a:moveTo>
                    <a:pt x="8869" y="6654"/>
                  </a:moveTo>
                  <a:cubicBezTo>
                    <a:pt x="12980" y="2543"/>
                    <a:pt x="18660" y="0"/>
                    <a:pt x="24933" y="0"/>
                  </a:cubicBezTo>
                  <a:lnTo>
                    <a:pt x="328454" y="0"/>
                  </a:lnTo>
                  <a:cubicBezTo>
                    <a:pt x="341002" y="0"/>
                    <a:pt x="351172" y="10171"/>
                    <a:pt x="351173" y="22718"/>
                  </a:cubicBezTo>
                  <a:lnTo>
                    <a:pt x="351172" y="105485"/>
                  </a:lnTo>
                  <a:cubicBezTo>
                    <a:pt x="351172" y="118032"/>
                    <a:pt x="341001" y="128203"/>
                    <a:pt x="328454" y="128203"/>
                  </a:cubicBezTo>
                  <a:lnTo>
                    <a:pt x="24933" y="128203"/>
                  </a:lnTo>
                  <a:cubicBezTo>
                    <a:pt x="12386" y="128203"/>
                    <a:pt x="2215" y="118032"/>
                    <a:pt x="2215" y="105485"/>
                  </a:cubicBezTo>
                  <a:lnTo>
                    <a:pt x="2215" y="22718"/>
                  </a:lnTo>
                  <a:cubicBezTo>
                    <a:pt x="2215" y="16444"/>
                    <a:pt x="4758" y="10765"/>
                    <a:pt x="8869" y="6654"/>
                  </a:cubicBezTo>
                  <a:close/>
                </a:path>
              </a:pathLst>
            </a:custGeom>
            <a:ln w="25400">
              <a:noFill/>
            </a:ln>
          </p:spPr>
          <p:txBody>
            <a:bodyPr/>
            <a:lstStyle/>
            <a:p>
              <a:endParaRPr lang="zh-CN" altLang="en-US"/>
            </a:p>
          </p:txBody>
        </p:sp>
      </p:grpSp>
      <p:grpSp>
        <p:nvGrpSpPr>
          <p:cNvPr id="21" name="组合 20"/>
          <p:cNvGrpSpPr/>
          <p:nvPr/>
        </p:nvGrpSpPr>
        <p:grpSpPr>
          <a:xfrm>
            <a:off x="61962" y="69758"/>
            <a:ext cx="1652293" cy="534031"/>
            <a:chOff x="1159022" y="627354"/>
            <a:chExt cx="9331833" cy="3016100"/>
          </a:xfrm>
        </p:grpSpPr>
        <p:sp>
          <p:nvSpPr>
            <p:cNvPr id="22" name="文本框 21"/>
            <p:cNvSpPr txBox="1"/>
            <p:nvPr/>
          </p:nvSpPr>
          <p:spPr>
            <a:xfrm>
              <a:off x="2929412" y="1818283"/>
              <a:ext cx="7561443" cy="1825171"/>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cxnSp>
          <p:nvCxnSpPr>
            <p:cNvPr id="23" name="直接连接符 22"/>
            <p:cNvCxnSpPr/>
            <p:nvPr/>
          </p:nvCxnSpPr>
          <p:spPr>
            <a:xfrm flipV="1">
              <a:off x="1159022" y="1220657"/>
              <a:ext cx="2738282" cy="21918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624632" y="627354"/>
              <a:ext cx="1878532" cy="1943393"/>
            </a:xfrm>
            <a:custGeom>
              <a:avLst/>
              <a:gdLst/>
              <a:ahLst/>
              <a:cxnLst/>
              <a:rect l="l" t="t" r="r" b="b"/>
              <a:pathLst>
                <a:path w="1878532" h="1943393">
                  <a:moveTo>
                    <a:pt x="1104900" y="1312567"/>
                  </a:moveTo>
                  <a:lnTo>
                    <a:pt x="1277508" y="1312567"/>
                  </a:lnTo>
                  <a:lnTo>
                    <a:pt x="1277508" y="1389810"/>
                  </a:lnTo>
                  <a:lnTo>
                    <a:pt x="1104900" y="1527127"/>
                  </a:lnTo>
                  <a:close/>
                  <a:moveTo>
                    <a:pt x="172608" y="152740"/>
                  </a:moveTo>
                  <a:lnTo>
                    <a:pt x="172608" y="1790654"/>
                  </a:lnTo>
                  <a:lnTo>
                    <a:pt x="620893" y="1790654"/>
                  </a:lnTo>
                  <a:lnTo>
                    <a:pt x="620893" y="152740"/>
                  </a:lnTo>
                  <a:close/>
                  <a:moveTo>
                    <a:pt x="1245222" y="0"/>
                  </a:moveTo>
                  <a:lnTo>
                    <a:pt x="1740694" y="0"/>
                  </a:lnTo>
                  <a:cubicBezTo>
                    <a:pt x="1781259" y="0"/>
                    <a:pt x="1814373" y="12832"/>
                    <a:pt x="1840037" y="38495"/>
                  </a:cubicBezTo>
                  <a:cubicBezTo>
                    <a:pt x="1865700" y="64159"/>
                    <a:pt x="1878532" y="97273"/>
                    <a:pt x="1878532" y="137838"/>
                  </a:cubicBezTo>
                  <a:lnTo>
                    <a:pt x="1878532" y="610958"/>
                  </a:lnTo>
                  <a:cubicBezTo>
                    <a:pt x="1878532" y="673048"/>
                    <a:pt x="1853696" y="721477"/>
                    <a:pt x="1804025" y="756247"/>
                  </a:cubicBezTo>
                  <a:lnTo>
                    <a:pt x="1573053" y="918921"/>
                  </a:lnTo>
                  <a:lnTo>
                    <a:pt x="1731040" y="1029008"/>
                  </a:lnTo>
                  <a:lnTo>
                    <a:pt x="1611511" y="1124098"/>
                  </a:lnTo>
                  <a:lnTo>
                    <a:pt x="1364433" y="938789"/>
                  </a:lnTo>
                  <a:lnTo>
                    <a:pt x="1364433" y="900294"/>
                  </a:lnTo>
                  <a:lnTo>
                    <a:pt x="1704682" y="646970"/>
                  </a:lnTo>
                  <a:lnTo>
                    <a:pt x="1704682" y="152740"/>
                  </a:lnTo>
                  <a:lnTo>
                    <a:pt x="1279992" y="152740"/>
                  </a:lnTo>
                  <a:lnTo>
                    <a:pt x="1279992" y="589848"/>
                  </a:lnTo>
                  <a:lnTo>
                    <a:pt x="1107384" y="589848"/>
                  </a:lnTo>
                  <a:lnTo>
                    <a:pt x="1107384" y="137838"/>
                  </a:lnTo>
                  <a:cubicBezTo>
                    <a:pt x="1107384" y="97273"/>
                    <a:pt x="1120216" y="64159"/>
                    <a:pt x="1145879" y="38495"/>
                  </a:cubicBezTo>
                  <a:cubicBezTo>
                    <a:pt x="1171543" y="12832"/>
                    <a:pt x="1204657" y="0"/>
                    <a:pt x="1245222" y="0"/>
                  </a:cubicBezTo>
                  <a:close/>
                  <a:moveTo>
                    <a:pt x="137838" y="0"/>
                  </a:moveTo>
                  <a:lnTo>
                    <a:pt x="653179" y="0"/>
                  </a:lnTo>
                  <a:cubicBezTo>
                    <a:pt x="693744" y="0"/>
                    <a:pt x="727272" y="12832"/>
                    <a:pt x="753764" y="38495"/>
                  </a:cubicBezTo>
                  <a:cubicBezTo>
                    <a:pt x="780255" y="64159"/>
                    <a:pt x="793501" y="97273"/>
                    <a:pt x="793501" y="137838"/>
                  </a:cubicBezTo>
                  <a:lnTo>
                    <a:pt x="793501" y="1774858"/>
                  </a:lnTo>
                  <a:lnTo>
                    <a:pt x="581651" y="1943393"/>
                  </a:lnTo>
                  <a:lnTo>
                    <a:pt x="137838" y="1943393"/>
                  </a:lnTo>
                  <a:cubicBezTo>
                    <a:pt x="97273" y="1943393"/>
                    <a:pt x="64159" y="1930561"/>
                    <a:pt x="38496" y="1904898"/>
                  </a:cubicBezTo>
                  <a:cubicBezTo>
                    <a:pt x="12832" y="1879234"/>
                    <a:pt x="0" y="1846120"/>
                    <a:pt x="0" y="1805555"/>
                  </a:cubicBezTo>
                  <a:lnTo>
                    <a:pt x="0" y="137838"/>
                  </a:lnTo>
                  <a:cubicBezTo>
                    <a:pt x="0" y="97273"/>
                    <a:pt x="12832" y="64159"/>
                    <a:pt x="38496" y="38495"/>
                  </a:cubicBezTo>
                  <a:cubicBezTo>
                    <a:pt x="64159" y="12832"/>
                    <a:pt x="97273" y="0"/>
                    <a:pt x="137838" y="0"/>
                  </a:cubicBezTo>
                  <a:close/>
                </a:path>
              </a:pathLst>
            </a:custGeom>
            <a:solidFill>
              <a:schemeClr val="bg1"/>
            </a:solidFill>
            <a:ln>
              <a:noFill/>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zh-CN" altLang="en-US" sz="15000" dirty="0">
                <a:solidFill>
                  <a:schemeClr val="bg1"/>
                </a:solidFill>
                <a:latin typeface="Agency FB" panose="020B0503020202020204" pitchFamily="34" charset="0"/>
              </a:endParaRPr>
            </a:p>
          </p:txBody>
        </p:sp>
      </p:grpSp>
    </p:spTree>
    <p:extLst>
      <p:ext uri="{BB962C8B-B14F-4D97-AF65-F5344CB8AC3E}">
        <p14:creationId xmlns:p14="http://schemas.microsoft.com/office/powerpoint/2010/main" val="25900828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1000" fill="hold"/>
                                        <p:tgtEl>
                                          <p:spTgt spid="18"/>
                                        </p:tgtEl>
                                        <p:attrNameLst>
                                          <p:attrName>ppt_w</p:attrName>
                                        </p:attrNameLst>
                                      </p:cBhvr>
                                      <p:tavLst>
                                        <p:tav tm="0">
                                          <p:val>
                                            <p:fltVal val="0"/>
                                          </p:val>
                                        </p:tav>
                                        <p:tav tm="100000">
                                          <p:val>
                                            <p:strVal val="#ppt_w"/>
                                          </p:val>
                                        </p:tav>
                                      </p:tavLst>
                                    </p:anim>
                                    <p:anim calcmode="lin" valueType="num">
                                      <p:cBhvr>
                                        <p:cTn id="13" dur="1000" fill="hold"/>
                                        <p:tgtEl>
                                          <p:spTgt spid="18"/>
                                        </p:tgtEl>
                                        <p:attrNameLst>
                                          <p:attrName>ppt_h</p:attrName>
                                        </p:attrNameLst>
                                      </p:cBhvr>
                                      <p:tavLst>
                                        <p:tav tm="0">
                                          <p:val>
                                            <p:fltVal val="0"/>
                                          </p:val>
                                        </p:tav>
                                        <p:tav tm="100000">
                                          <p:val>
                                            <p:strVal val="#ppt_h"/>
                                          </p:val>
                                        </p:tav>
                                      </p:tavLst>
                                    </p:anim>
                                    <p:anim calcmode="lin" valueType="num">
                                      <p:cBhvr>
                                        <p:cTn id="14" dur="1000" fill="hold"/>
                                        <p:tgtEl>
                                          <p:spTgt spid="18"/>
                                        </p:tgtEl>
                                        <p:attrNameLst>
                                          <p:attrName>style.rotation</p:attrName>
                                        </p:attrNameLst>
                                      </p:cBhvr>
                                      <p:tavLst>
                                        <p:tav tm="0">
                                          <p:val>
                                            <p:fltVal val="90"/>
                                          </p:val>
                                        </p:tav>
                                        <p:tav tm="100000">
                                          <p:val>
                                            <p:fltVal val="0"/>
                                          </p:val>
                                        </p:tav>
                                      </p:tavLst>
                                    </p:anim>
                                    <p:animEffect filter="fade">
                                      <p:cBhvr>
                                        <p:cTn id="15" dur="1000"/>
                                        <p:tgtEl>
                                          <p:spTgt spid="1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filter="fade">
                                      <p:cBhvr>
                                        <p:cTn id="26" dur="500"/>
                                        <p:tgtEl>
                                          <p:spTgt spid="9"/>
                                        </p:tgtEl>
                                      </p:cBhvr>
                                    </p:animEffect>
                                  </p:childTnLst>
                                </p:cTn>
                              </p:par>
                            </p:childTnLst>
                          </p:cTn>
                        </p:par>
                        <p:par>
                          <p:cTn id="27" fill="hold">
                            <p:stCondLst>
                              <p:cond delay="2000"/>
                            </p:stCondLst>
                            <p:childTnLst>
                              <p:par>
                                <p:cTn id="28" presetID="31" presetClass="entr" presetSubtype="0"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1000" fill="hold"/>
                                        <p:tgtEl>
                                          <p:spTgt spid="10"/>
                                        </p:tgtEl>
                                        <p:attrNameLst>
                                          <p:attrName>ppt_w</p:attrName>
                                        </p:attrNameLst>
                                      </p:cBhvr>
                                      <p:tavLst>
                                        <p:tav tm="0">
                                          <p:val>
                                            <p:fltVal val="0"/>
                                          </p:val>
                                        </p:tav>
                                        <p:tav tm="100000">
                                          <p:val>
                                            <p:strVal val="#ppt_w"/>
                                          </p:val>
                                        </p:tav>
                                      </p:tavLst>
                                    </p:anim>
                                    <p:anim calcmode="lin" valueType="num">
                                      <p:cBhvr>
                                        <p:cTn id="31" dur="1000" fill="hold"/>
                                        <p:tgtEl>
                                          <p:spTgt spid="10"/>
                                        </p:tgtEl>
                                        <p:attrNameLst>
                                          <p:attrName>ppt_h</p:attrName>
                                        </p:attrNameLst>
                                      </p:cBhvr>
                                      <p:tavLst>
                                        <p:tav tm="0">
                                          <p:val>
                                            <p:fltVal val="0"/>
                                          </p:val>
                                        </p:tav>
                                        <p:tav tm="100000">
                                          <p:val>
                                            <p:strVal val="#ppt_h"/>
                                          </p:val>
                                        </p:tav>
                                      </p:tavLst>
                                    </p:anim>
                                    <p:anim calcmode="lin" valueType="num">
                                      <p:cBhvr>
                                        <p:cTn id="32" dur="1000" fill="hold"/>
                                        <p:tgtEl>
                                          <p:spTgt spid="10"/>
                                        </p:tgtEl>
                                        <p:attrNameLst>
                                          <p:attrName>style.rotation</p:attrName>
                                        </p:attrNameLst>
                                      </p:cBhvr>
                                      <p:tavLst>
                                        <p:tav tm="0">
                                          <p:val>
                                            <p:fltVal val="90"/>
                                          </p:val>
                                        </p:tav>
                                        <p:tav tm="100000">
                                          <p:val>
                                            <p:fltVal val="0"/>
                                          </p:val>
                                        </p:tav>
                                      </p:tavLst>
                                    </p:anim>
                                    <p:animEffect filter="fade">
                                      <p:cBhvr>
                                        <p:cTn id="33" dur="1000"/>
                                        <p:tgtEl>
                                          <p:spTgt spid="10"/>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1000" fill="hold"/>
                                        <p:tgtEl>
                                          <p:spTgt spid="11"/>
                                        </p:tgtEl>
                                        <p:attrNameLst>
                                          <p:attrName>ppt_w</p:attrName>
                                        </p:attrNameLst>
                                      </p:cBhvr>
                                      <p:tavLst>
                                        <p:tav tm="0">
                                          <p:val>
                                            <p:fltVal val="0"/>
                                          </p:val>
                                        </p:tav>
                                        <p:tav tm="100000">
                                          <p:val>
                                            <p:strVal val="#ppt_w"/>
                                          </p:val>
                                        </p:tav>
                                      </p:tavLst>
                                    </p:anim>
                                    <p:anim calcmode="lin" valueType="num">
                                      <p:cBhvr>
                                        <p:cTn id="37" dur="1000" fill="hold"/>
                                        <p:tgtEl>
                                          <p:spTgt spid="11"/>
                                        </p:tgtEl>
                                        <p:attrNameLst>
                                          <p:attrName>ppt_h</p:attrName>
                                        </p:attrNameLst>
                                      </p:cBhvr>
                                      <p:tavLst>
                                        <p:tav tm="0">
                                          <p:val>
                                            <p:fltVal val="0"/>
                                          </p:val>
                                        </p:tav>
                                        <p:tav tm="100000">
                                          <p:val>
                                            <p:strVal val="#ppt_h"/>
                                          </p:val>
                                        </p:tav>
                                      </p:tavLst>
                                    </p:anim>
                                    <p:anim calcmode="lin" valueType="num">
                                      <p:cBhvr>
                                        <p:cTn id="38" dur="1000" fill="hold"/>
                                        <p:tgtEl>
                                          <p:spTgt spid="11"/>
                                        </p:tgtEl>
                                        <p:attrNameLst>
                                          <p:attrName>style.rotation</p:attrName>
                                        </p:attrNameLst>
                                      </p:cBhvr>
                                      <p:tavLst>
                                        <p:tav tm="0">
                                          <p:val>
                                            <p:fltVal val="90"/>
                                          </p:val>
                                        </p:tav>
                                        <p:tav tm="100000">
                                          <p:val>
                                            <p:fltVal val="0"/>
                                          </p:val>
                                        </p:tav>
                                      </p:tavLst>
                                    </p:anim>
                                    <p:animEffect filter="fade">
                                      <p:cBhvr>
                                        <p:cTn id="39" dur="1000"/>
                                        <p:tgtEl>
                                          <p:spTgt spid="11"/>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1000" fill="hold"/>
                                        <p:tgtEl>
                                          <p:spTgt spid="13"/>
                                        </p:tgtEl>
                                        <p:attrNameLst>
                                          <p:attrName>ppt_w</p:attrName>
                                        </p:attrNameLst>
                                      </p:cBhvr>
                                      <p:tavLst>
                                        <p:tav tm="0">
                                          <p:val>
                                            <p:fltVal val="0"/>
                                          </p:val>
                                        </p:tav>
                                        <p:tav tm="100000">
                                          <p:val>
                                            <p:strVal val="#ppt_w"/>
                                          </p:val>
                                        </p:tav>
                                      </p:tavLst>
                                    </p:anim>
                                    <p:anim calcmode="lin" valueType="num">
                                      <p:cBhvr>
                                        <p:cTn id="43" dur="1000" fill="hold"/>
                                        <p:tgtEl>
                                          <p:spTgt spid="13"/>
                                        </p:tgtEl>
                                        <p:attrNameLst>
                                          <p:attrName>ppt_h</p:attrName>
                                        </p:attrNameLst>
                                      </p:cBhvr>
                                      <p:tavLst>
                                        <p:tav tm="0">
                                          <p:val>
                                            <p:fltVal val="0"/>
                                          </p:val>
                                        </p:tav>
                                        <p:tav tm="100000">
                                          <p:val>
                                            <p:strVal val="#ppt_h"/>
                                          </p:val>
                                        </p:tav>
                                      </p:tavLst>
                                    </p:anim>
                                    <p:anim calcmode="lin" valueType="num">
                                      <p:cBhvr>
                                        <p:cTn id="44" dur="1000" fill="hold"/>
                                        <p:tgtEl>
                                          <p:spTgt spid="13"/>
                                        </p:tgtEl>
                                        <p:attrNameLst>
                                          <p:attrName>style.rotation</p:attrName>
                                        </p:attrNameLst>
                                      </p:cBhvr>
                                      <p:tavLst>
                                        <p:tav tm="0">
                                          <p:val>
                                            <p:fltVal val="90"/>
                                          </p:val>
                                        </p:tav>
                                        <p:tav tm="100000">
                                          <p:val>
                                            <p:fltVal val="0"/>
                                          </p:val>
                                        </p:tav>
                                      </p:tavLst>
                                    </p:anim>
                                    <p:animEffect filter="fade">
                                      <p:cBhvr>
                                        <p:cTn id="45" dur="1000"/>
                                        <p:tgtEl>
                                          <p:spTgt spid="13"/>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1000" fill="hold"/>
                                        <p:tgtEl>
                                          <p:spTgt spid="12"/>
                                        </p:tgtEl>
                                        <p:attrNameLst>
                                          <p:attrName>ppt_w</p:attrName>
                                        </p:attrNameLst>
                                      </p:cBhvr>
                                      <p:tavLst>
                                        <p:tav tm="0">
                                          <p:val>
                                            <p:fltVal val="0"/>
                                          </p:val>
                                        </p:tav>
                                        <p:tav tm="100000">
                                          <p:val>
                                            <p:strVal val="#ppt_w"/>
                                          </p:val>
                                        </p:tav>
                                      </p:tavLst>
                                    </p:anim>
                                    <p:anim calcmode="lin" valueType="num">
                                      <p:cBhvr>
                                        <p:cTn id="49" dur="1000" fill="hold"/>
                                        <p:tgtEl>
                                          <p:spTgt spid="12"/>
                                        </p:tgtEl>
                                        <p:attrNameLst>
                                          <p:attrName>ppt_h</p:attrName>
                                        </p:attrNameLst>
                                      </p:cBhvr>
                                      <p:tavLst>
                                        <p:tav tm="0">
                                          <p:val>
                                            <p:fltVal val="0"/>
                                          </p:val>
                                        </p:tav>
                                        <p:tav tm="100000">
                                          <p:val>
                                            <p:strVal val="#ppt_h"/>
                                          </p:val>
                                        </p:tav>
                                      </p:tavLst>
                                    </p:anim>
                                    <p:anim calcmode="lin" valueType="num">
                                      <p:cBhvr>
                                        <p:cTn id="50" dur="1000" fill="hold"/>
                                        <p:tgtEl>
                                          <p:spTgt spid="12"/>
                                        </p:tgtEl>
                                        <p:attrNameLst>
                                          <p:attrName>style.rotation</p:attrName>
                                        </p:attrNameLst>
                                      </p:cBhvr>
                                      <p:tavLst>
                                        <p:tav tm="0">
                                          <p:val>
                                            <p:fltVal val="90"/>
                                          </p:val>
                                        </p:tav>
                                        <p:tav tm="100000">
                                          <p:val>
                                            <p:fltVal val="0"/>
                                          </p:val>
                                        </p:tav>
                                      </p:tavLst>
                                    </p:anim>
                                    <p:animEffect filter="fade">
                                      <p:cBhvr>
                                        <p:cTn id="51" dur="1000"/>
                                        <p:tgtEl>
                                          <p:spTgt spid="12"/>
                                        </p:tgtEl>
                                      </p:cBhvr>
                                    </p:animEffect>
                                  </p:childTnLst>
                                </p:cTn>
                              </p:par>
                            </p:childTnLst>
                          </p:cTn>
                        </p:par>
                        <p:par>
                          <p:cTn id="52" fill="hold">
                            <p:stCondLst>
                              <p:cond delay="3000"/>
                            </p:stCondLst>
                            <p:childTnLst>
                              <p:par>
                                <p:cTn id="53" presetID="2" presetClass="entr" presetSubtype="8"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ppt_x</p:attrName>
                                        </p:attrNameLst>
                                      </p:cBhvr>
                                      <p:tavLst>
                                        <p:tav tm="0">
                                          <p:val>
                                            <p:strVal val="0-#ppt_w/2"/>
                                          </p:val>
                                        </p:tav>
                                        <p:tav tm="100000">
                                          <p:val>
                                            <p:strVal val="#ppt_x"/>
                                          </p:val>
                                        </p:tav>
                                      </p:tavLst>
                                    </p:anim>
                                    <p:anim calcmode="lin" valueType="num">
                                      <p:cBhvr>
                                        <p:cTn id="56" dur="500" fill="hold"/>
                                        <p:tgtEl>
                                          <p:spTgt spid="14"/>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ppt_x</p:attrName>
                                        </p:attrNameLst>
                                      </p:cBhvr>
                                      <p:tavLst>
                                        <p:tav tm="0">
                                          <p:val>
                                            <p:strVal val="0-#ppt_w/2"/>
                                          </p:val>
                                        </p:tav>
                                        <p:tav tm="100000">
                                          <p:val>
                                            <p:strVal val="#ppt_x"/>
                                          </p:val>
                                        </p:tav>
                                      </p:tavLst>
                                    </p:anim>
                                    <p:anim calcmode="lin" valueType="num">
                                      <p:cBhvr>
                                        <p:cTn id="60" dur="500" fill="hold"/>
                                        <p:tgtEl>
                                          <p:spTgt spid="15"/>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ppt_x</p:attrName>
                                        </p:attrNameLst>
                                      </p:cBhvr>
                                      <p:tavLst>
                                        <p:tav tm="0">
                                          <p:val>
                                            <p:strVal val="1+#ppt_w/2"/>
                                          </p:val>
                                        </p:tav>
                                        <p:tav tm="100000">
                                          <p:val>
                                            <p:strVal val="#ppt_x"/>
                                          </p:val>
                                        </p:tav>
                                      </p:tavLst>
                                    </p:anim>
                                    <p:anim calcmode="lin" valueType="num">
                                      <p:cBhvr>
                                        <p:cTn id="64" dur="500" fill="hold"/>
                                        <p:tgtEl>
                                          <p:spTgt spid="16"/>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p:cTn id="67" dur="500" fill="hold"/>
                                        <p:tgtEl>
                                          <p:spTgt spid="17"/>
                                        </p:tgtEl>
                                        <p:attrNameLst>
                                          <p:attrName>ppt_x</p:attrName>
                                        </p:attrNameLst>
                                      </p:cBhvr>
                                      <p:tavLst>
                                        <p:tav tm="0">
                                          <p:val>
                                            <p:strVal val="1+#ppt_w/2"/>
                                          </p:val>
                                        </p:tav>
                                        <p:tav tm="100000">
                                          <p:val>
                                            <p:strVal val="#ppt_x"/>
                                          </p:val>
                                        </p:tav>
                                      </p:tavLst>
                                    </p:anim>
                                    <p:anim calcmode="lin" valueType="num">
                                      <p:cBhvr>
                                        <p:cTn id="6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0" grpId="0" bldLvl="0" animBg="1"/>
      <p:bldP spid="11" grpId="0" bldLvl="0" animBg="1"/>
      <p:bldP spid="12" grpId="0" bldLvl="0" animBg="1"/>
      <p:bldP spid="13" grpId="0" bldLvl="0" animBg="1"/>
      <p:bldP spid="14" grpId="0" bldLvl="0"/>
      <p:bldP spid="15" grpId="0" bldLvl="0"/>
      <p:bldP spid="16" grpId="0" bldLvl="0"/>
      <p:bldP spid="17" grpId="0" bldLvl="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组合 4"/>
          <p:cNvPicPr/>
          <p:nvPr/>
        </p:nvPicPr>
        <p:blipFill>
          <a:blip r:embed="rId2" cstate="screen">
            <a:extLst>
              <a:ext uri="{28A0092B-C50C-407E-A947-70E740481C1C}">
                <a14:useLocalDpi xmlns:a14="http://schemas.microsoft.com/office/drawing/2010/main"/>
              </a:ext>
            </a:extLst>
          </a:blip>
          <a:stretch>
            <a:fillRect/>
          </a:stretch>
        </p:blipFill>
        <p:spPr>
          <a:xfrm>
            <a:off x="1901429" y="1344216"/>
            <a:ext cx="5016103" cy="2894409"/>
          </a:xfrm>
          <a:prstGeom prst="rect">
            <a:avLst/>
          </a:prstGeom>
          <a:noFill/>
          <a:ln w="9525">
            <a:noFill/>
          </a:ln>
        </p:spPr>
      </p:pic>
      <p:sp>
        <p:nvSpPr>
          <p:cNvPr id="9" name="文本框 8"/>
          <p:cNvSpPr txBox="1"/>
          <p:nvPr/>
        </p:nvSpPr>
        <p:spPr>
          <a:xfrm>
            <a:off x="3932635" y="3127773"/>
            <a:ext cx="1289447" cy="715581"/>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indent="0" eaLnBrk="1" hangingPunct="1">
              <a:lnSpc>
                <a:spcPct val="100000"/>
              </a:lnSpc>
              <a:spcBef>
                <a:spcPct val="0"/>
              </a:spcBef>
              <a:buNone/>
            </a:pPr>
            <a:r>
              <a:rPr lang="en-US" altLang="zh-CN" sz="4050" dirty="0">
                <a:solidFill>
                  <a:schemeClr val="bg1"/>
                </a:solidFill>
              </a:rPr>
              <a:t>text</a:t>
            </a:r>
            <a:endParaRPr lang="zh-CN" altLang="en-US" sz="4050" dirty="0">
              <a:solidFill>
                <a:schemeClr val="bg1"/>
              </a:solidFill>
            </a:endParaRPr>
          </a:p>
        </p:txBody>
      </p:sp>
      <p:sp>
        <p:nvSpPr>
          <p:cNvPr id="10" name="矩形 9"/>
          <p:cNvSpPr/>
          <p:nvPr/>
        </p:nvSpPr>
        <p:spPr>
          <a:xfrm>
            <a:off x="5984082" y="3605213"/>
            <a:ext cx="1916906" cy="369332"/>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indent="0">
              <a:lnSpc>
                <a:spcPct val="100000"/>
              </a:lnSpc>
              <a:spcBef>
                <a:spcPct val="0"/>
              </a:spcBef>
              <a:buNone/>
            </a:pPr>
            <a:r>
              <a:rPr lang="zh-CN" altLang="en-US" sz="900" dirty="0">
                <a:solidFill>
                  <a:schemeClr val="bg1"/>
                </a:solidFill>
                <a:latin typeface="微软雅黑" panose="020B0503020204020204" pitchFamily="34" charset="-122"/>
                <a:ea typeface="微软雅黑" panose="020B0503020204020204" pitchFamily="34" charset="-122"/>
              </a:rPr>
              <a:t>单击此处添加标题文本打击此处添加标题文本单击此处添加标题文本</a:t>
            </a:r>
            <a:endParaRPr lang="zh-CN" altLang="en-US" sz="1400" dirty="0">
              <a:solidFill>
                <a:schemeClr val="bg1"/>
              </a:solidFill>
            </a:endParaRPr>
          </a:p>
        </p:txBody>
      </p:sp>
      <p:sp>
        <p:nvSpPr>
          <p:cNvPr id="11" name="文本框 10"/>
          <p:cNvSpPr txBox="1"/>
          <p:nvPr/>
        </p:nvSpPr>
        <p:spPr>
          <a:xfrm>
            <a:off x="5961460" y="3284935"/>
            <a:ext cx="1813322" cy="46166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indent="0" algn="ctr" eaLnBrk="1" hangingPunct="1">
              <a:lnSpc>
                <a:spcPct val="100000"/>
              </a:lnSpc>
              <a:spcBef>
                <a:spcPct val="0"/>
              </a:spcBef>
              <a:buNone/>
            </a:pPr>
            <a:r>
              <a:rPr lang="en-US" altLang="zh-CN" sz="1200" b="1" dirty="0">
                <a:solidFill>
                  <a:schemeClr val="bg1"/>
                </a:solidFill>
                <a:latin typeface="微软雅黑" panose="020B0503020204020204" pitchFamily="34" charset="-122"/>
                <a:ea typeface="微软雅黑" panose="020B0503020204020204" pitchFamily="34" charset="-122"/>
              </a:rPr>
              <a:t>2.</a:t>
            </a:r>
            <a:r>
              <a:rPr lang="zh-CN" altLang="en-US" sz="1200" b="1" dirty="0">
                <a:solidFill>
                  <a:schemeClr val="bg1"/>
                </a:solidFill>
                <a:latin typeface="微软雅黑" panose="020B0503020204020204" pitchFamily="34" charset="-122"/>
                <a:ea typeface="微软雅黑" panose="020B0503020204020204" pitchFamily="34" charset="-122"/>
              </a:rPr>
              <a:t>单击输入您的标题文字</a:t>
            </a:r>
          </a:p>
        </p:txBody>
      </p:sp>
      <p:sp>
        <p:nvSpPr>
          <p:cNvPr id="12" name="矩形 11"/>
          <p:cNvSpPr/>
          <p:nvPr/>
        </p:nvSpPr>
        <p:spPr>
          <a:xfrm>
            <a:off x="1284685" y="3605213"/>
            <a:ext cx="1916906" cy="369332"/>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indent="0">
              <a:lnSpc>
                <a:spcPct val="100000"/>
              </a:lnSpc>
              <a:spcBef>
                <a:spcPct val="0"/>
              </a:spcBef>
              <a:buNone/>
            </a:pPr>
            <a:r>
              <a:rPr lang="zh-CN" altLang="en-US" sz="900" dirty="0" smtClean="0">
                <a:solidFill>
                  <a:schemeClr val="bg1"/>
                </a:solidFill>
                <a:latin typeface="微软雅黑" panose="020B0503020204020204" pitchFamily="34" charset="-122"/>
                <a:ea typeface="微软雅黑" panose="020B0503020204020204" pitchFamily="34" charset="-122"/>
              </a:rPr>
              <a:t>单击此处添加标题文本打击此处添加标题文本单击此处添加标题文本</a:t>
            </a:r>
            <a:endParaRPr lang="zh-CN" altLang="en-US" sz="1400" dirty="0">
              <a:solidFill>
                <a:schemeClr val="bg1"/>
              </a:solidFill>
            </a:endParaRPr>
          </a:p>
        </p:txBody>
      </p:sp>
      <p:sp>
        <p:nvSpPr>
          <p:cNvPr id="13" name="文本框 12"/>
          <p:cNvSpPr txBox="1"/>
          <p:nvPr/>
        </p:nvSpPr>
        <p:spPr>
          <a:xfrm>
            <a:off x="1284685" y="3284935"/>
            <a:ext cx="1813322" cy="461665"/>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indent="0" algn="ctr" eaLnBrk="1" hangingPunct="1">
              <a:lnSpc>
                <a:spcPct val="100000"/>
              </a:lnSpc>
              <a:spcBef>
                <a:spcPct val="0"/>
              </a:spcBef>
              <a:buNone/>
            </a:pPr>
            <a:r>
              <a:rPr lang="en-US" altLang="zh-CN" sz="1200" b="1" dirty="0">
                <a:solidFill>
                  <a:schemeClr val="bg1"/>
                </a:solidFill>
                <a:latin typeface="微软雅黑" panose="020B0503020204020204" pitchFamily="34" charset="-122"/>
                <a:ea typeface="微软雅黑" panose="020B0503020204020204" pitchFamily="34" charset="-122"/>
              </a:rPr>
              <a:t>1.</a:t>
            </a:r>
            <a:r>
              <a:rPr lang="zh-CN" altLang="en-US" sz="1200" b="1" dirty="0">
                <a:solidFill>
                  <a:schemeClr val="bg1"/>
                </a:solidFill>
                <a:latin typeface="微软雅黑" panose="020B0503020204020204" pitchFamily="34" charset="-122"/>
                <a:ea typeface="微软雅黑" panose="020B0503020204020204" pitchFamily="34" charset="-122"/>
              </a:rPr>
              <a:t>单击输入您的标题文字</a:t>
            </a:r>
          </a:p>
        </p:txBody>
      </p:sp>
      <p:grpSp>
        <p:nvGrpSpPr>
          <p:cNvPr id="14" name="组合 13"/>
          <p:cNvGrpSpPr/>
          <p:nvPr/>
        </p:nvGrpSpPr>
        <p:grpSpPr>
          <a:xfrm>
            <a:off x="61962" y="69758"/>
            <a:ext cx="1652293" cy="534031"/>
            <a:chOff x="1159022" y="627354"/>
            <a:chExt cx="9331833" cy="3016100"/>
          </a:xfrm>
        </p:grpSpPr>
        <p:sp>
          <p:nvSpPr>
            <p:cNvPr id="15" name="文本框 14"/>
            <p:cNvSpPr txBox="1"/>
            <p:nvPr/>
          </p:nvSpPr>
          <p:spPr>
            <a:xfrm>
              <a:off x="2929412" y="1818283"/>
              <a:ext cx="7561443" cy="1825171"/>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cxnSp>
          <p:nvCxnSpPr>
            <p:cNvPr id="16" name="直接连接符 15"/>
            <p:cNvCxnSpPr/>
            <p:nvPr/>
          </p:nvCxnSpPr>
          <p:spPr>
            <a:xfrm flipV="1">
              <a:off x="1159022" y="1220657"/>
              <a:ext cx="2738282" cy="21918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624632" y="627354"/>
              <a:ext cx="1878532" cy="1943393"/>
            </a:xfrm>
            <a:custGeom>
              <a:avLst/>
              <a:gdLst/>
              <a:ahLst/>
              <a:cxnLst/>
              <a:rect l="l" t="t" r="r" b="b"/>
              <a:pathLst>
                <a:path w="1878532" h="1943393">
                  <a:moveTo>
                    <a:pt x="1104900" y="1312567"/>
                  </a:moveTo>
                  <a:lnTo>
                    <a:pt x="1277508" y="1312567"/>
                  </a:lnTo>
                  <a:lnTo>
                    <a:pt x="1277508" y="1389810"/>
                  </a:lnTo>
                  <a:lnTo>
                    <a:pt x="1104900" y="1527127"/>
                  </a:lnTo>
                  <a:close/>
                  <a:moveTo>
                    <a:pt x="172608" y="152740"/>
                  </a:moveTo>
                  <a:lnTo>
                    <a:pt x="172608" y="1790654"/>
                  </a:lnTo>
                  <a:lnTo>
                    <a:pt x="620893" y="1790654"/>
                  </a:lnTo>
                  <a:lnTo>
                    <a:pt x="620893" y="152740"/>
                  </a:lnTo>
                  <a:close/>
                  <a:moveTo>
                    <a:pt x="1245222" y="0"/>
                  </a:moveTo>
                  <a:lnTo>
                    <a:pt x="1740694" y="0"/>
                  </a:lnTo>
                  <a:cubicBezTo>
                    <a:pt x="1781259" y="0"/>
                    <a:pt x="1814373" y="12832"/>
                    <a:pt x="1840037" y="38495"/>
                  </a:cubicBezTo>
                  <a:cubicBezTo>
                    <a:pt x="1865700" y="64159"/>
                    <a:pt x="1878532" y="97273"/>
                    <a:pt x="1878532" y="137838"/>
                  </a:cubicBezTo>
                  <a:lnTo>
                    <a:pt x="1878532" y="610958"/>
                  </a:lnTo>
                  <a:cubicBezTo>
                    <a:pt x="1878532" y="673048"/>
                    <a:pt x="1853696" y="721477"/>
                    <a:pt x="1804025" y="756247"/>
                  </a:cubicBezTo>
                  <a:lnTo>
                    <a:pt x="1573053" y="918921"/>
                  </a:lnTo>
                  <a:lnTo>
                    <a:pt x="1731040" y="1029008"/>
                  </a:lnTo>
                  <a:lnTo>
                    <a:pt x="1611511" y="1124098"/>
                  </a:lnTo>
                  <a:lnTo>
                    <a:pt x="1364433" y="938789"/>
                  </a:lnTo>
                  <a:lnTo>
                    <a:pt x="1364433" y="900294"/>
                  </a:lnTo>
                  <a:lnTo>
                    <a:pt x="1704682" y="646970"/>
                  </a:lnTo>
                  <a:lnTo>
                    <a:pt x="1704682" y="152740"/>
                  </a:lnTo>
                  <a:lnTo>
                    <a:pt x="1279992" y="152740"/>
                  </a:lnTo>
                  <a:lnTo>
                    <a:pt x="1279992" y="589848"/>
                  </a:lnTo>
                  <a:lnTo>
                    <a:pt x="1107384" y="589848"/>
                  </a:lnTo>
                  <a:lnTo>
                    <a:pt x="1107384" y="137838"/>
                  </a:lnTo>
                  <a:cubicBezTo>
                    <a:pt x="1107384" y="97273"/>
                    <a:pt x="1120216" y="64159"/>
                    <a:pt x="1145879" y="38495"/>
                  </a:cubicBezTo>
                  <a:cubicBezTo>
                    <a:pt x="1171543" y="12832"/>
                    <a:pt x="1204657" y="0"/>
                    <a:pt x="1245222" y="0"/>
                  </a:cubicBezTo>
                  <a:close/>
                  <a:moveTo>
                    <a:pt x="137838" y="0"/>
                  </a:moveTo>
                  <a:lnTo>
                    <a:pt x="653179" y="0"/>
                  </a:lnTo>
                  <a:cubicBezTo>
                    <a:pt x="693744" y="0"/>
                    <a:pt x="727272" y="12832"/>
                    <a:pt x="753764" y="38495"/>
                  </a:cubicBezTo>
                  <a:cubicBezTo>
                    <a:pt x="780255" y="64159"/>
                    <a:pt x="793501" y="97273"/>
                    <a:pt x="793501" y="137838"/>
                  </a:cubicBezTo>
                  <a:lnTo>
                    <a:pt x="793501" y="1774858"/>
                  </a:lnTo>
                  <a:lnTo>
                    <a:pt x="581651" y="1943393"/>
                  </a:lnTo>
                  <a:lnTo>
                    <a:pt x="137838" y="1943393"/>
                  </a:lnTo>
                  <a:cubicBezTo>
                    <a:pt x="97273" y="1943393"/>
                    <a:pt x="64159" y="1930561"/>
                    <a:pt x="38496" y="1904898"/>
                  </a:cubicBezTo>
                  <a:cubicBezTo>
                    <a:pt x="12832" y="1879234"/>
                    <a:pt x="0" y="1846120"/>
                    <a:pt x="0" y="1805555"/>
                  </a:cubicBezTo>
                  <a:lnTo>
                    <a:pt x="0" y="137838"/>
                  </a:lnTo>
                  <a:cubicBezTo>
                    <a:pt x="0" y="97273"/>
                    <a:pt x="12832" y="64159"/>
                    <a:pt x="38496" y="38495"/>
                  </a:cubicBezTo>
                  <a:cubicBezTo>
                    <a:pt x="64159" y="12832"/>
                    <a:pt x="97273" y="0"/>
                    <a:pt x="137838" y="0"/>
                  </a:cubicBezTo>
                  <a:close/>
                </a:path>
              </a:pathLst>
            </a:custGeom>
            <a:solidFill>
              <a:schemeClr val="bg1"/>
            </a:solidFill>
            <a:ln>
              <a:noFill/>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zh-CN" altLang="en-US" sz="15000" dirty="0">
                <a:solidFill>
                  <a:schemeClr val="bg1"/>
                </a:solidFill>
                <a:latin typeface="Agency FB" panose="020B0503020202020204" pitchFamily="34" charset="0"/>
              </a:endParaRPr>
            </a:p>
          </p:txBody>
        </p:sp>
      </p:grpSp>
    </p:spTree>
    <p:extLst>
      <p:ext uri="{BB962C8B-B14F-4D97-AF65-F5344CB8AC3E}">
        <p14:creationId xmlns:p14="http://schemas.microsoft.com/office/powerpoint/2010/main" val="263868605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childTnLst>
                          </p:cTn>
                        </p:par>
                        <p:par>
                          <p:cTn id="17" fill="hold">
                            <p:stCondLst>
                              <p:cond delay="1500"/>
                            </p:stCondLst>
                            <p:childTnLst>
                              <p:par>
                                <p:cTn id="18" presetID="45"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ppt_w</p:attrName>
                                        </p:attrNameLst>
                                      </p:cBhvr>
                                      <p:tavLst>
                                        <p:tav tm="0" fmla="#ppt_w*sin(2.5*pi*$)">
                                          <p:val>
                                            <p:fltVal val="0"/>
                                          </p:val>
                                        </p:tav>
                                        <p:tav tm="100000">
                                          <p:val>
                                            <p:fltVal val="1"/>
                                          </p:val>
                                        </p:tav>
                                      </p:tavLst>
                                    </p:anim>
                                    <p:anim calcmode="lin" valueType="num">
                                      <p:cBhvr>
                                        <p:cTn id="22" dur="1000" fill="hold"/>
                                        <p:tgtEl>
                                          <p:spTgt spid="10"/>
                                        </p:tgtEl>
                                        <p:attrNameLst>
                                          <p:attrName>ppt_h</p:attrName>
                                        </p:attrNameLst>
                                      </p:cBhvr>
                                      <p:tavLst>
                                        <p:tav tm="0">
                                          <p:val>
                                            <p:strVal val="#ppt_h"/>
                                          </p:val>
                                        </p:tav>
                                        <p:tav tm="100000">
                                          <p:val>
                                            <p:strVal val="#ppt_h"/>
                                          </p:val>
                                        </p:tav>
                                      </p:tavLst>
                                    </p:anim>
                                  </p:childTnLst>
                                </p:cTn>
                              </p:par>
                              <p:par>
                                <p:cTn id="23" presetID="45"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ppt_w</p:attrName>
                                        </p:attrNameLst>
                                      </p:cBhvr>
                                      <p:tavLst>
                                        <p:tav tm="0" fmla="#ppt_w*sin(2.5*pi*$)">
                                          <p:val>
                                            <p:fltVal val="0"/>
                                          </p:val>
                                        </p:tav>
                                        <p:tav tm="100000">
                                          <p:val>
                                            <p:fltVal val="1"/>
                                          </p:val>
                                        </p:tav>
                                      </p:tavLst>
                                    </p:anim>
                                    <p:anim calcmode="lin" valueType="num">
                                      <p:cBhvr>
                                        <p:cTn id="27" dur="1000" fill="hold"/>
                                        <p:tgtEl>
                                          <p:spTgt spid="11"/>
                                        </p:tgtEl>
                                        <p:attrNameLst>
                                          <p:attrName>ppt_h</p:attrName>
                                        </p:attrNameLst>
                                      </p:cBhvr>
                                      <p:tavLst>
                                        <p:tav tm="0">
                                          <p:val>
                                            <p:strVal val="#ppt_h"/>
                                          </p:val>
                                        </p:tav>
                                        <p:tav tm="100000">
                                          <p:val>
                                            <p:strVal val="#ppt_h"/>
                                          </p:val>
                                        </p:tav>
                                      </p:tavLst>
                                    </p:anim>
                                  </p:childTnLst>
                                </p:cTn>
                              </p:par>
                              <p:par>
                                <p:cTn id="28" presetID="45" presetClass="entr" presetSubtype="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ppt_w</p:attrName>
                                        </p:attrNameLst>
                                      </p:cBhvr>
                                      <p:tavLst>
                                        <p:tav tm="0" fmla="#ppt_w*sin(2.5*pi*$)">
                                          <p:val>
                                            <p:fltVal val="0"/>
                                          </p:val>
                                        </p:tav>
                                        <p:tav tm="100000">
                                          <p:val>
                                            <p:fltVal val="1"/>
                                          </p:val>
                                        </p:tav>
                                      </p:tavLst>
                                    </p:anim>
                                    <p:anim calcmode="lin" valueType="num">
                                      <p:cBhvr>
                                        <p:cTn id="32" dur="1000" fill="hold"/>
                                        <p:tgtEl>
                                          <p:spTgt spid="12"/>
                                        </p:tgtEl>
                                        <p:attrNameLst>
                                          <p:attrName>ppt_h</p:attrName>
                                        </p:attrNameLst>
                                      </p:cBhvr>
                                      <p:tavLst>
                                        <p:tav tm="0">
                                          <p:val>
                                            <p:strVal val="#ppt_h"/>
                                          </p:val>
                                        </p:tav>
                                        <p:tav tm="100000">
                                          <p:val>
                                            <p:strVal val="#ppt_h"/>
                                          </p:val>
                                        </p:tav>
                                      </p:tavLst>
                                    </p:anim>
                                  </p:childTnLst>
                                </p:cTn>
                              </p:par>
                              <p:par>
                                <p:cTn id="33" presetID="45"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ppt_w</p:attrName>
                                        </p:attrNameLst>
                                      </p:cBhvr>
                                      <p:tavLst>
                                        <p:tav tm="0" fmla="#ppt_w*sin(2.5*pi*$)">
                                          <p:val>
                                            <p:fltVal val="0"/>
                                          </p:val>
                                        </p:tav>
                                        <p:tav tm="100000">
                                          <p:val>
                                            <p:fltVal val="1"/>
                                          </p:val>
                                        </p:tav>
                                      </p:tavLst>
                                    </p:anim>
                                    <p:anim calcmode="lin" valueType="num">
                                      <p:cBhvr>
                                        <p:cTn id="37" dur="10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75"/>
          <p:cNvSpPr/>
          <p:nvPr/>
        </p:nvSpPr>
        <p:spPr>
          <a:xfrm rot="429592">
            <a:off x="1920875" y="2005013"/>
            <a:ext cx="3687763" cy="482600"/>
          </a:xfrm>
          <a:custGeom>
            <a:avLst/>
            <a:gdLst>
              <a:gd name="txL" fmla="*/ 0 w 1710294"/>
              <a:gd name="txT" fmla="*/ 0 h 547438"/>
              <a:gd name="txR" fmla="*/ 1710294 w 1710294"/>
              <a:gd name="txB" fmla="*/ 547438 h 547438"/>
            </a:gdLst>
            <a:ahLst/>
            <a:cxnLst>
              <a:cxn ang="0">
                <a:pos x="0" y="269987"/>
              </a:cxn>
              <a:cxn ang="0">
                <a:pos x="8765462" y="321292"/>
              </a:cxn>
              <a:cxn ang="0">
                <a:pos x="15531214" y="35027"/>
              </a:cxn>
              <a:cxn ang="0">
                <a:pos x="26125662" y="138073"/>
              </a:cxn>
              <a:cxn ang="0">
                <a:pos x="25988402" y="15349"/>
              </a:cxn>
              <a:cxn ang="0">
                <a:pos x="32851384" y="80546"/>
              </a:cxn>
              <a:cxn ang="0">
                <a:pos x="34635763" y="38359"/>
              </a:cxn>
              <a:cxn ang="0">
                <a:pos x="36969170" y="42194"/>
              </a:cxn>
            </a:cxnLst>
            <a:rect l="txL" t="txT" r="txR" b="txB"/>
            <a:pathLst>
              <a:path w="1710294" h="547438">
                <a:moveTo>
                  <a:pt x="0" y="447025"/>
                </a:moveTo>
                <a:cubicBezTo>
                  <a:pt x="168275" y="508408"/>
                  <a:pt x="342657" y="579337"/>
                  <a:pt x="405514" y="531975"/>
                </a:cubicBezTo>
                <a:cubicBezTo>
                  <a:pt x="475558" y="493104"/>
                  <a:pt x="615325" y="99912"/>
                  <a:pt x="718516" y="57995"/>
                </a:cubicBezTo>
                <a:cubicBezTo>
                  <a:pt x="794716" y="13545"/>
                  <a:pt x="922894" y="139713"/>
                  <a:pt x="1208644" y="228613"/>
                </a:cubicBezTo>
                <a:cubicBezTo>
                  <a:pt x="1320827" y="240255"/>
                  <a:pt x="1187742" y="74096"/>
                  <a:pt x="1202294" y="25413"/>
                </a:cubicBezTo>
                <a:cubicBezTo>
                  <a:pt x="1214464" y="-57666"/>
                  <a:pt x="1413961" y="85473"/>
                  <a:pt x="1519794" y="133363"/>
                </a:cubicBezTo>
                <a:cubicBezTo>
                  <a:pt x="1593348" y="153736"/>
                  <a:pt x="1574827" y="86796"/>
                  <a:pt x="1602344" y="63513"/>
                </a:cubicBezTo>
                <a:cubicBezTo>
                  <a:pt x="1643090" y="44199"/>
                  <a:pt x="1674311" y="67746"/>
                  <a:pt x="1710294" y="69863"/>
                </a:cubicBezTo>
              </a:path>
            </a:pathLst>
          </a:custGeom>
          <a:noFill/>
          <a:ln w="19050" cap="flat" cmpd="sng">
            <a:solidFill>
              <a:schemeClr val="bg1"/>
            </a:solidFill>
            <a:prstDash val="solid"/>
            <a:bevel/>
            <a:headEnd type="none" w="med" len="med"/>
            <a:tailEnd type="none" w="med" len="med"/>
          </a:ln>
        </p:spPr>
        <p:txBody>
          <a:bodyPr/>
          <a:lstStyle/>
          <a:p>
            <a:endParaRPr lang="zh-CN" altLang="en-US"/>
          </a:p>
        </p:txBody>
      </p:sp>
      <p:grpSp>
        <p:nvGrpSpPr>
          <p:cNvPr id="5" name="组合 80"/>
          <p:cNvGrpSpPr/>
          <p:nvPr/>
        </p:nvGrpSpPr>
        <p:grpSpPr>
          <a:xfrm>
            <a:off x="5614988" y="965200"/>
            <a:ext cx="766762" cy="1349375"/>
            <a:chOff x="0" y="0"/>
            <a:chExt cx="1090612" cy="1921760"/>
          </a:xfrm>
        </p:grpSpPr>
        <p:sp>
          <p:nvSpPr>
            <p:cNvPr id="6" name="任意多边形 81"/>
            <p:cNvSpPr/>
            <p:nvPr/>
          </p:nvSpPr>
          <p:spPr>
            <a:xfrm>
              <a:off x="0" y="0"/>
              <a:ext cx="1090612" cy="1921757"/>
            </a:xfrm>
            <a:custGeom>
              <a:avLst/>
              <a:gdLst>
                <a:gd name="txL" fmla="*/ 0 w 1090612"/>
                <a:gd name="txT" fmla="*/ 0 h 1921757"/>
                <a:gd name="txR" fmla="*/ 1090612 w 1090612"/>
                <a:gd name="txB" fmla="*/ 1921757 h 1921757"/>
              </a:gdLst>
              <a:ahLst/>
              <a:cxnLst>
                <a:cxn ang="0">
                  <a:pos x="0" y="1921757"/>
                </a:cxn>
                <a:cxn ang="0">
                  <a:pos x="42069" y="1142294"/>
                </a:cxn>
                <a:cxn ang="0">
                  <a:pos x="949325" y="10407"/>
                </a:cxn>
                <a:cxn ang="0">
                  <a:pos x="1090612" y="64382"/>
                </a:cxn>
                <a:cxn ang="0">
                  <a:pos x="715169" y="1424075"/>
                </a:cxn>
                <a:cxn ang="0">
                  <a:pos x="0" y="1921757"/>
                </a:cxn>
              </a:cxnLst>
              <a:rect l="txL" t="txT" r="txR" b="txB"/>
              <a:pathLst>
                <a:path w="1090612" h="1921757">
                  <a:moveTo>
                    <a:pt x="0" y="1921757"/>
                  </a:moveTo>
                  <a:lnTo>
                    <a:pt x="42069" y="1142294"/>
                  </a:lnTo>
                  <a:lnTo>
                    <a:pt x="949325" y="10407"/>
                  </a:lnTo>
                  <a:cubicBezTo>
                    <a:pt x="987689" y="-14464"/>
                    <a:pt x="1087966" y="5909"/>
                    <a:pt x="1090612" y="64382"/>
                  </a:cubicBezTo>
                  <a:lnTo>
                    <a:pt x="715169" y="1424075"/>
                  </a:lnTo>
                  <a:lnTo>
                    <a:pt x="0" y="1921757"/>
                  </a:lnTo>
                  <a:close/>
                </a:path>
              </a:pathLst>
            </a:custGeom>
            <a:solidFill>
              <a:srgbClr val="FFFFFF">
                <a:alpha val="50195"/>
              </a:srgbClr>
            </a:solidFill>
            <a:ln w="25400">
              <a:noFill/>
            </a:ln>
          </p:spPr>
          <p:txBody>
            <a:bodyPr/>
            <a:lstStyle/>
            <a:p>
              <a:endParaRPr lang="zh-CN" altLang="en-US"/>
            </a:p>
          </p:txBody>
        </p:sp>
        <p:sp>
          <p:nvSpPr>
            <p:cNvPr id="7" name="任意多边形 82"/>
            <p:cNvSpPr/>
            <p:nvPr/>
          </p:nvSpPr>
          <p:spPr>
            <a:xfrm>
              <a:off x="1" y="32"/>
              <a:ext cx="1005285" cy="1921728"/>
            </a:xfrm>
            <a:custGeom>
              <a:avLst/>
              <a:gdLst>
                <a:gd name="txL" fmla="*/ 0 w 1005285"/>
                <a:gd name="txT" fmla="*/ 0 h 1921727"/>
                <a:gd name="txR" fmla="*/ 1005285 w 1005285"/>
                <a:gd name="txB" fmla="*/ 1921727 h 1921727"/>
              </a:gdLst>
              <a:ahLst/>
              <a:cxnLst>
                <a:cxn ang="0">
                  <a:pos x="987214" y="96"/>
                </a:cxn>
                <a:cxn ang="0">
                  <a:pos x="1005285" y="2451"/>
                </a:cxn>
                <a:cxn ang="0">
                  <a:pos x="329972" y="1141519"/>
                </a:cxn>
                <a:cxn ang="0">
                  <a:pos x="4355" y="1918700"/>
                </a:cxn>
                <a:cxn ang="0">
                  <a:pos x="0" y="1921730"/>
                </a:cxn>
                <a:cxn ang="0">
                  <a:pos x="42069" y="1142267"/>
                </a:cxn>
                <a:cxn ang="0">
                  <a:pos x="949325" y="10377"/>
                </a:cxn>
                <a:cxn ang="0">
                  <a:pos x="987214" y="96"/>
                </a:cxn>
              </a:cxnLst>
              <a:rect l="txL" t="txT" r="txR" b="txB"/>
              <a:pathLst>
                <a:path w="1005285" h="1921727">
                  <a:moveTo>
                    <a:pt x="987214" y="96"/>
                  </a:moveTo>
                  <a:cubicBezTo>
                    <a:pt x="993131" y="-173"/>
                    <a:pt x="999267" y="-10"/>
                    <a:pt x="1005285" y="2451"/>
                  </a:cubicBezTo>
                  <a:lnTo>
                    <a:pt x="329972" y="1141516"/>
                  </a:lnTo>
                  <a:lnTo>
                    <a:pt x="4355" y="1918697"/>
                  </a:lnTo>
                  <a:lnTo>
                    <a:pt x="0" y="1921727"/>
                  </a:lnTo>
                  <a:lnTo>
                    <a:pt x="42069" y="1142264"/>
                  </a:lnTo>
                  <a:lnTo>
                    <a:pt x="949325" y="10377"/>
                  </a:lnTo>
                  <a:cubicBezTo>
                    <a:pt x="958916" y="4159"/>
                    <a:pt x="972377" y="769"/>
                    <a:pt x="987214" y="96"/>
                  </a:cubicBezTo>
                  <a:close/>
                </a:path>
              </a:pathLst>
            </a:custGeom>
            <a:solidFill>
              <a:srgbClr val="FFFFFF">
                <a:alpha val="45097"/>
              </a:srgbClr>
            </a:solidFill>
            <a:ln w="25400">
              <a:noFill/>
            </a:ln>
          </p:spPr>
          <p:txBody>
            <a:bodyPr/>
            <a:lstStyle/>
            <a:p>
              <a:endParaRPr lang="zh-CN" altLang="en-US"/>
            </a:p>
          </p:txBody>
        </p:sp>
        <p:sp>
          <p:nvSpPr>
            <p:cNvPr id="8" name="任意多边形 83"/>
            <p:cNvSpPr/>
            <p:nvPr/>
          </p:nvSpPr>
          <p:spPr>
            <a:xfrm>
              <a:off x="0" y="16517"/>
              <a:ext cx="1090612" cy="1905241"/>
            </a:xfrm>
            <a:custGeom>
              <a:avLst/>
              <a:gdLst>
                <a:gd name="txL" fmla="*/ 0 w 1090612"/>
                <a:gd name="txT" fmla="*/ 0 h 1905241"/>
                <a:gd name="txR" fmla="*/ 1090612 w 1090612"/>
                <a:gd name="txB" fmla="*/ 1905241 h 1905241"/>
              </a:gdLst>
              <a:ahLst/>
              <a:cxnLst>
                <a:cxn ang="0">
                  <a:pos x="1052277" y="0"/>
                </a:cxn>
                <a:cxn ang="0">
                  <a:pos x="1090612" y="47866"/>
                </a:cxn>
                <a:cxn ang="0">
                  <a:pos x="715169" y="1407559"/>
                </a:cxn>
                <a:cxn ang="0">
                  <a:pos x="0" y="1905241"/>
                </a:cxn>
                <a:cxn ang="0">
                  <a:pos x="206" y="1901420"/>
                </a:cxn>
                <a:cxn ang="0">
                  <a:pos x="569684" y="1285368"/>
                </a:cxn>
                <a:cxn ang="0">
                  <a:pos x="1052277" y="0"/>
                </a:cxn>
              </a:cxnLst>
              <a:rect l="txL" t="txT" r="txR" b="txB"/>
              <a:pathLst>
                <a:path w="1090612" h="1905241">
                  <a:moveTo>
                    <a:pt x="1052277" y="0"/>
                  </a:moveTo>
                  <a:cubicBezTo>
                    <a:pt x="1074197" y="8591"/>
                    <a:pt x="1089597" y="25422"/>
                    <a:pt x="1090612" y="47866"/>
                  </a:cubicBezTo>
                  <a:lnTo>
                    <a:pt x="715169" y="1407559"/>
                  </a:lnTo>
                  <a:lnTo>
                    <a:pt x="0" y="1905241"/>
                  </a:lnTo>
                  <a:lnTo>
                    <a:pt x="206" y="1901420"/>
                  </a:lnTo>
                  <a:lnTo>
                    <a:pt x="569684" y="1285368"/>
                  </a:lnTo>
                  <a:lnTo>
                    <a:pt x="1052277" y="0"/>
                  </a:lnTo>
                  <a:close/>
                </a:path>
              </a:pathLst>
            </a:custGeom>
            <a:solidFill>
              <a:srgbClr val="FFFFFF">
                <a:alpha val="34117"/>
              </a:srgbClr>
            </a:solidFill>
            <a:ln w="25400">
              <a:noFill/>
            </a:ln>
          </p:spPr>
          <p:txBody>
            <a:bodyPr/>
            <a:lstStyle/>
            <a:p>
              <a:endParaRPr lang="zh-CN" altLang="en-US"/>
            </a:p>
          </p:txBody>
        </p:sp>
        <p:sp>
          <p:nvSpPr>
            <p:cNvPr id="9" name="任意多边形 84"/>
            <p:cNvSpPr/>
            <p:nvPr/>
          </p:nvSpPr>
          <p:spPr>
            <a:xfrm>
              <a:off x="22551" y="1110518"/>
              <a:ext cx="692373" cy="512951"/>
            </a:xfrm>
            <a:custGeom>
              <a:avLst/>
              <a:gdLst>
                <a:gd name="txL" fmla="*/ 0 w 692373"/>
                <a:gd name="txT" fmla="*/ 0 h 512951"/>
                <a:gd name="txR" fmla="*/ 692373 w 692373"/>
                <a:gd name="txB" fmla="*/ 512951 h 512951"/>
              </a:gdLst>
              <a:ahLst/>
              <a:cxnLst>
                <a:cxn ang="0">
                  <a:pos x="169707" y="181"/>
                </a:cxn>
                <a:cxn ang="0">
                  <a:pos x="284731" y="47116"/>
                </a:cxn>
                <a:cxn ang="0">
                  <a:pos x="531587" y="206660"/>
                </a:cxn>
                <a:cxn ang="0">
                  <a:pos x="692373" y="313730"/>
                </a:cxn>
                <a:cxn ang="0">
                  <a:pos x="406093" y="512951"/>
                </a:cxn>
                <a:cxn ang="0">
                  <a:pos x="0" y="393427"/>
                </a:cxn>
                <a:cxn ang="0">
                  <a:pos x="19519" y="31778"/>
                </a:cxn>
                <a:cxn ang="0">
                  <a:pos x="23471" y="26847"/>
                </a:cxn>
                <a:cxn ang="0">
                  <a:pos x="169707" y="181"/>
                </a:cxn>
              </a:cxnLst>
              <a:rect l="txL" t="txT" r="txR" b="txB"/>
              <a:pathLst>
                <a:path w="692373" h="512951">
                  <a:moveTo>
                    <a:pt x="169707" y="181"/>
                  </a:moveTo>
                  <a:cubicBezTo>
                    <a:pt x="230140" y="2571"/>
                    <a:pt x="259761" y="28099"/>
                    <a:pt x="284731" y="47116"/>
                  </a:cubicBezTo>
                  <a:cubicBezTo>
                    <a:pt x="524443" y="-8711"/>
                    <a:pt x="522988" y="153611"/>
                    <a:pt x="531587" y="206660"/>
                  </a:cubicBezTo>
                  <a:cubicBezTo>
                    <a:pt x="615244" y="232011"/>
                    <a:pt x="677041" y="250804"/>
                    <a:pt x="692373" y="313730"/>
                  </a:cubicBezTo>
                  <a:lnTo>
                    <a:pt x="406093" y="512951"/>
                  </a:lnTo>
                  <a:cubicBezTo>
                    <a:pt x="349144" y="409957"/>
                    <a:pt x="154170" y="347565"/>
                    <a:pt x="0" y="393427"/>
                  </a:cubicBezTo>
                  <a:lnTo>
                    <a:pt x="19519" y="31778"/>
                  </a:lnTo>
                  <a:lnTo>
                    <a:pt x="23471" y="26847"/>
                  </a:lnTo>
                  <a:cubicBezTo>
                    <a:pt x="86810" y="5539"/>
                    <a:pt x="133722" y="-1243"/>
                    <a:pt x="169707" y="181"/>
                  </a:cubicBezTo>
                  <a:close/>
                </a:path>
              </a:pathLst>
            </a:custGeom>
            <a:solidFill>
              <a:srgbClr val="A5A5A5">
                <a:alpha val="18039"/>
              </a:srgbClr>
            </a:solidFill>
            <a:ln w="25400">
              <a:noFill/>
            </a:ln>
          </p:spPr>
          <p:txBody>
            <a:bodyPr/>
            <a:lstStyle/>
            <a:p>
              <a:endParaRPr lang="zh-CN" altLang="en-US"/>
            </a:p>
          </p:txBody>
        </p:sp>
        <p:sp>
          <p:nvSpPr>
            <p:cNvPr id="10" name="任意多边形 85"/>
            <p:cNvSpPr/>
            <p:nvPr/>
          </p:nvSpPr>
          <p:spPr>
            <a:xfrm>
              <a:off x="1" y="1472886"/>
              <a:ext cx="428643" cy="448873"/>
            </a:xfrm>
            <a:custGeom>
              <a:avLst/>
              <a:gdLst>
                <a:gd name="txL" fmla="*/ 0 w 428643"/>
                <a:gd name="txT" fmla="*/ 0 h 448873"/>
                <a:gd name="txR" fmla="*/ 428643 w 428643"/>
                <a:gd name="txB" fmla="*/ 448873 h 448873"/>
              </a:gdLst>
              <a:ahLst/>
              <a:cxnLst>
                <a:cxn ang="0">
                  <a:pos x="22550" y="31059"/>
                </a:cxn>
                <a:cxn ang="0">
                  <a:pos x="428643" y="150583"/>
                </a:cxn>
                <a:cxn ang="0">
                  <a:pos x="0" y="448873"/>
                </a:cxn>
                <a:cxn ang="0">
                  <a:pos x="22550" y="31059"/>
                </a:cxn>
              </a:cxnLst>
              <a:rect l="txL" t="txT" r="txR" b="txB"/>
              <a:pathLst>
                <a:path w="428643" h="448873">
                  <a:moveTo>
                    <a:pt x="22550" y="31059"/>
                  </a:moveTo>
                  <a:cubicBezTo>
                    <a:pt x="129709" y="-42469"/>
                    <a:pt x="403826" y="21416"/>
                    <a:pt x="428643" y="150583"/>
                  </a:cubicBezTo>
                  <a:lnTo>
                    <a:pt x="0" y="448873"/>
                  </a:lnTo>
                  <a:lnTo>
                    <a:pt x="22550" y="31059"/>
                  </a:lnTo>
                  <a:close/>
                </a:path>
              </a:pathLst>
            </a:custGeom>
            <a:solidFill>
              <a:srgbClr val="FFFFFF">
                <a:alpha val="50195"/>
              </a:srgbClr>
            </a:solidFill>
            <a:ln w="25400">
              <a:noFill/>
            </a:ln>
          </p:spPr>
          <p:txBody>
            <a:bodyPr/>
            <a:lstStyle/>
            <a:p>
              <a:endParaRPr lang="zh-CN" altLang="en-US"/>
            </a:p>
          </p:txBody>
        </p:sp>
        <p:sp>
          <p:nvSpPr>
            <p:cNvPr id="11" name="任意多边形 86"/>
            <p:cNvSpPr/>
            <p:nvPr/>
          </p:nvSpPr>
          <p:spPr>
            <a:xfrm>
              <a:off x="9872" y="1492367"/>
              <a:ext cx="166688" cy="411973"/>
            </a:xfrm>
            <a:custGeom>
              <a:avLst/>
              <a:gdLst>
                <a:gd name="txL" fmla="*/ 0 w 166688"/>
                <a:gd name="txT" fmla="*/ 0 h 411973"/>
                <a:gd name="txR" fmla="*/ 166688 w 166688"/>
                <a:gd name="txB" fmla="*/ 411973 h 411973"/>
              </a:gdLst>
              <a:ahLst/>
              <a:cxnLst>
                <a:cxn ang="0">
                  <a:pos x="23813" y="23828"/>
                </a:cxn>
                <a:cxn ang="0">
                  <a:pos x="166688" y="11923"/>
                </a:cxn>
                <a:cxn ang="0">
                  <a:pos x="0" y="411973"/>
                </a:cxn>
                <a:cxn ang="0">
                  <a:pos x="23813" y="23828"/>
                </a:cxn>
              </a:cxnLst>
              <a:rect l="txL" t="txT" r="txR" b="txB"/>
              <a:pathLst>
                <a:path w="166688" h="411973">
                  <a:moveTo>
                    <a:pt x="23813" y="23828"/>
                  </a:moveTo>
                  <a:cubicBezTo>
                    <a:pt x="64294" y="5573"/>
                    <a:pt x="111920" y="-12684"/>
                    <a:pt x="166688" y="11923"/>
                  </a:cubicBezTo>
                  <a:lnTo>
                    <a:pt x="0" y="411973"/>
                  </a:lnTo>
                  <a:lnTo>
                    <a:pt x="23813" y="23828"/>
                  </a:lnTo>
                  <a:close/>
                </a:path>
              </a:pathLst>
            </a:custGeom>
            <a:solidFill>
              <a:schemeClr val="bg1"/>
            </a:solidFill>
            <a:ln w="25400">
              <a:noFill/>
            </a:ln>
          </p:spPr>
          <p:txBody>
            <a:bodyPr/>
            <a:lstStyle/>
            <a:p>
              <a:endParaRPr lang="zh-CN" altLang="en-US"/>
            </a:p>
          </p:txBody>
        </p:sp>
        <p:sp>
          <p:nvSpPr>
            <p:cNvPr id="12" name="任意多边形 87"/>
            <p:cNvSpPr/>
            <p:nvPr/>
          </p:nvSpPr>
          <p:spPr>
            <a:xfrm>
              <a:off x="852191" y="85899"/>
              <a:ext cx="215479" cy="101559"/>
            </a:xfrm>
            <a:custGeom>
              <a:avLst/>
              <a:gdLst>
                <a:gd name="txL" fmla="*/ 0 w 215479"/>
                <a:gd name="txT" fmla="*/ 0 h 101559"/>
                <a:gd name="txR" fmla="*/ 215479 w 215479"/>
                <a:gd name="txB" fmla="*/ 101559 h 101559"/>
              </a:gdLst>
              <a:ahLst/>
              <a:cxnLst>
                <a:cxn ang="0">
                  <a:pos x="84776" y="21"/>
                </a:cxn>
                <a:cxn ang="0">
                  <a:pos x="215479" y="55807"/>
                </a:cxn>
                <a:cxn ang="0">
                  <a:pos x="202845" y="101559"/>
                </a:cxn>
                <a:cxn ang="0">
                  <a:pos x="0" y="43707"/>
                </a:cxn>
                <a:cxn ang="0">
                  <a:pos x="30377" y="5809"/>
                </a:cxn>
                <a:cxn ang="0">
                  <a:pos x="84776" y="21"/>
                </a:cxn>
              </a:cxnLst>
              <a:rect l="txL" t="txT" r="txR" b="txB"/>
              <a:pathLst>
                <a:path w="215479" h="101559">
                  <a:moveTo>
                    <a:pt x="84776" y="21"/>
                  </a:moveTo>
                  <a:cubicBezTo>
                    <a:pt x="143488" y="821"/>
                    <a:pt x="187470" y="23533"/>
                    <a:pt x="215479" y="55807"/>
                  </a:cubicBezTo>
                  <a:lnTo>
                    <a:pt x="202845" y="101559"/>
                  </a:lnTo>
                  <a:cubicBezTo>
                    <a:pt x="172785" y="50789"/>
                    <a:pt x="105354" y="20400"/>
                    <a:pt x="0" y="43707"/>
                  </a:cubicBezTo>
                  <a:lnTo>
                    <a:pt x="30377" y="5809"/>
                  </a:lnTo>
                  <a:cubicBezTo>
                    <a:pt x="49651" y="1385"/>
                    <a:pt x="67827" y="-210"/>
                    <a:pt x="84776" y="21"/>
                  </a:cubicBezTo>
                  <a:close/>
                </a:path>
              </a:pathLst>
            </a:custGeom>
            <a:solidFill>
              <a:srgbClr val="FFFFFF">
                <a:alpha val="50195"/>
              </a:srgbClr>
            </a:solidFill>
            <a:ln w="25400">
              <a:noFill/>
            </a:ln>
          </p:spPr>
          <p:txBody>
            <a:bodyPr/>
            <a:lstStyle/>
            <a:p>
              <a:endParaRPr lang="zh-CN" altLang="en-US"/>
            </a:p>
          </p:txBody>
        </p:sp>
      </p:grpSp>
      <p:sp>
        <p:nvSpPr>
          <p:cNvPr id="13" name="TextBox 88"/>
          <p:cNvSpPr/>
          <p:nvPr/>
        </p:nvSpPr>
        <p:spPr>
          <a:xfrm>
            <a:off x="1331913" y="1387475"/>
            <a:ext cx="4040187" cy="6461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3600" dirty="0">
                <a:solidFill>
                  <a:srgbClr val="FFFFFF"/>
                </a:solidFill>
              </a:rPr>
              <a:t>单击此处输入标题</a:t>
            </a:r>
            <a:endParaRPr lang="en-US" altLang="zh-CN" sz="3600" dirty="0">
              <a:solidFill>
                <a:srgbClr val="FFFFFF"/>
              </a:solidFill>
            </a:endParaRPr>
          </a:p>
        </p:txBody>
      </p:sp>
      <p:sp>
        <p:nvSpPr>
          <p:cNvPr id="14" name="TextBox 89"/>
          <p:cNvSpPr/>
          <p:nvPr/>
        </p:nvSpPr>
        <p:spPr>
          <a:xfrm>
            <a:off x="3981450" y="1033463"/>
            <a:ext cx="2822575" cy="36988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800" dirty="0" smtClean="0">
                <a:solidFill>
                  <a:srgbClr val="FFFFFF"/>
                </a:solidFill>
              </a:rPr>
              <a:t>第四节  </a:t>
            </a:r>
            <a:endParaRPr lang="en-US" altLang="zh-CN" sz="1800" dirty="0">
              <a:solidFill>
                <a:srgbClr val="FFFFFF"/>
              </a:solidFill>
            </a:endParaRPr>
          </a:p>
        </p:txBody>
      </p:sp>
      <p:grpSp>
        <p:nvGrpSpPr>
          <p:cNvPr id="15" name="组合 108"/>
          <p:cNvGrpSpPr/>
          <p:nvPr/>
        </p:nvGrpSpPr>
        <p:grpSpPr>
          <a:xfrm>
            <a:off x="7040563" y="3240088"/>
            <a:ext cx="915987" cy="915987"/>
            <a:chOff x="0" y="0"/>
            <a:chExt cx="1410703" cy="1410703"/>
          </a:xfrm>
        </p:grpSpPr>
        <p:sp>
          <p:nvSpPr>
            <p:cNvPr id="16" name="圆角矩形 109"/>
            <p:cNvSpPr/>
            <p:nvPr/>
          </p:nvSpPr>
          <p:spPr>
            <a:xfrm>
              <a:off x="0" y="0"/>
              <a:ext cx="1410703" cy="1410703"/>
            </a:xfrm>
            <a:prstGeom prst="roundRect">
              <a:avLst>
                <a:gd name="adj" fmla="val 50000"/>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useBgFill="1">
          <p:nvSpPr>
            <p:cNvPr id="17" name="空心弧 84"/>
            <p:cNvSpPr/>
            <p:nvPr/>
          </p:nvSpPr>
          <p:spPr>
            <a:xfrm>
              <a:off x="255351" y="255212"/>
              <a:ext cx="900000" cy="933612"/>
            </a:xfrm>
            <a:custGeom>
              <a:avLst/>
              <a:gdLst>
                <a:gd name="txL" fmla="*/ 0 w 2304424"/>
                <a:gd name="txT" fmla="*/ 0 h 2390484"/>
                <a:gd name="txR" fmla="*/ 2304424 w 2304424"/>
                <a:gd name="txB" fmla="*/ 2390484 h 2390484"/>
              </a:gdLst>
              <a:ahLst/>
              <a:cxnLst>
                <a:cxn ang="0">
                  <a:pos x="68639" y="60055"/>
                </a:cxn>
                <a:cxn ang="0">
                  <a:pos x="76596" y="68012"/>
                </a:cxn>
                <a:cxn ang="0">
                  <a:pos x="74046" y="73786"/>
                </a:cxn>
                <a:cxn ang="0">
                  <a:pos x="80803" y="129674"/>
                </a:cxn>
                <a:cxn ang="0">
                  <a:pos x="80746" y="129674"/>
                </a:cxn>
                <a:cxn ang="0">
                  <a:pos x="80803" y="130241"/>
                </a:cxn>
                <a:cxn ang="0">
                  <a:pos x="68639" y="142406"/>
                </a:cxn>
                <a:cxn ang="0">
                  <a:pos x="56475" y="130241"/>
                </a:cxn>
                <a:cxn ang="0">
                  <a:pos x="56532" y="129674"/>
                </a:cxn>
                <a:cxn ang="0">
                  <a:pos x="56475" y="129674"/>
                </a:cxn>
                <a:cxn ang="0">
                  <a:pos x="63233" y="73786"/>
                </a:cxn>
                <a:cxn ang="0">
                  <a:pos x="60683" y="68012"/>
                </a:cxn>
                <a:cxn ang="0">
                  <a:pos x="68639" y="60055"/>
                </a:cxn>
                <a:cxn ang="0">
                  <a:pos x="69849" y="35725"/>
                </a:cxn>
                <a:cxn ang="0">
                  <a:pos x="100773" y="61426"/>
                </a:cxn>
                <a:cxn ang="0">
                  <a:pos x="89650" y="93878"/>
                </a:cxn>
                <a:cxn ang="0">
                  <a:pos x="84986" y="85835"/>
                </a:cxn>
                <a:cxn ang="0">
                  <a:pos x="91858" y="63426"/>
                </a:cxn>
                <a:cxn ang="0">
                  <a:pos x="69513" y="44855"/>
                </a:cxn>
                <a:cxn ang="0">
                  <a:pos x="45866" y="61736"/>
                </a:cxn>
                <a:cxn ang="0">
                  <a:pos x="52288" y="85843"/>
                </a:cxn>
                <a:cxn ang="0">
                  <a:pos x="47612" y="93905"/>
                </a:cxn>
                <a:cxn ang="0">
                  <a:pos x="37121" y="59087"/>
                </a:cxn>
                <a:cxn ang="0">
                  <a:pos x="69849" y="35725"/>
                </a:cxn>
                <a:cxn ang="0">
                  <a:pos x="70392" y="17189"/>
                </a:cxn>
                <a:cxn ang="0">
                  <a:pos x="118821" y="57166"/>
                </a:cxn>
                <a:cxn ang="0">
                  <a:pos x="99049" y="110084"/>
                </a:cxn>
                <a:cxn ang="0">
                  <a:pos x="93511" y="100534"/>
                </a:cxn>
                <a:cxn ang="0">
                  <a:pos x="108102" y="59616"/>
                </a:cxn>
                <a:cxn ang="0">
                  <a:pos x="70018" y="28178"/>
                </a:cxn>
                <a:cxn ang="0">
                  <a:pos x="29882" y="56950"/>
                </a:cxn>
                <a:cxn ang="0">
                  <a:pos x="43815" y="100451"/>
                </a:cxn>
                <a:cxn ang="0">
                  <a:pos x="38285" y="109987"/>
                </a:cxn>
                <a:cxn ang="0">
                  <a:pos x="19355" y="53776"/>
                </a:cxn>
                <a:cxn ang="0">
                  <a:pos x="70392" y="17189"/>
                </a:cxn>
                <a:cxn ang="0">
                  <a:pos x="70644" y="30"/>
                </a:cxn>
                <a:cxn ang="0">
                  <a:pos x="135435" y="52856"/>
                </a:cxn>
                <a:cxn ang="0">
                  <a:pos x="107625" y="124869"/>
                </a:cxn>
                <a:cxn ang="0">
                  <a:pos x="102012" y="115193"/>
                </a:cxn>
                <a:cxn ang="0">
                  <a:pos x="124525" y="55434"/>
                </a:cxn>
                <a:cxn ang="0">
                  <a:pos x="70317" y="11235"/>
                </a:cxn>
                <a:cxn ang="0">
                  <a:pos x="13620" y="52193"/>
                </a:cxn>
                <a:cxn ang="0">
                  <a:pos x="35293" y="115145"/>
                </a:cxn>
                <a:cxn ang="0">
                  <a:pos x="29654" y="124867"/>
                </a:cxn>
                <a:cxn ang="0">
                  <a:pos x="2879" y="48982"/>
                </a:cxn>
                <a:cxn ang="0">
                  <a:pos x="70644" y="30"/>
                </a:cxn>
              </a:cxnLst>
              <a:rect l="txL" t="txT" r="txR" b="txB"/>
              <a:pathLst>
                <a:path w="2304424" h="2390484">
                  <a:moveTo>
                    <a:pt x="1152212" y="1008116"/>
                  </a:moveTo>
                  <a:cubicBezTo>
                    <a:pt x="1225975" y="1008116"/>
                    <a:pt x="1285772" y="1067913"/>
                    <a:pt x="1285772" y="1141676"/>
                  </a:cubicBezTo>
                  <a:cubicBezTo>
                    <a:pt x="1285772" y="1180133"/>
                    <a:pt x="1269518" y="1214794"/>
                    <a:pt x="1242975" y="1238597"/>
                  </a:cubicBezTo>
                  <a:lnTo>
                    <a:pt x="1356406" y="2176766"/>
                  </a:lnTo>
                  <a:lnTo>
                    <a:pt x="1355446" y="2176766"/>
                  </a:lnTo>
                  <a:cubicBezTo>
                    <a:pt x="1356332" y="2179900"/>
                    <a:pt x="1356406" y="2183086"/>
                    <a:pt x="1356406" y="2186290"/>
                  </a:cubicBezTo>
                  <a:cubicBezTo>
                    <a:pt x="1356406" y="2299063"/>
                    <a:pt x="1264985" y="2390484"/>
                    <a:pt x="1152212" y="2390484"/>
                  </a:cubicBezTo>
                  <a:cubicBezTo>
                    <a:pt x="1039439" y="2390484"/>
                    <a:pt x="948018" y="2299063"/>
                    <a:pt x="948018" y="2186290"/>
                  </a:cubicBezTo>
                  <a:lnTo>
                    <a:pt x="948978" y="2176766"/>
                  </a:lnTo>
                  <a:lnTo>
                    <a:pt x="948018" y="2176766"/>
                  </a:lnTo>
                  <a:lnTo>
                    <a:pt x="1061449" y="1238597"/>
                  </a:lnTo>
                  <a:cubicBezTo>
                    <a:pt x="1034906" y="1214794"/>
                    <a:pt x="1018652" y="1180133"/>
                    <a:pt x="1018652" y="1141676"/>
                  </a:cubicBezTo>
                  <a:cubicBezTo>
                    <a:pt x="1018652" y="1067913"/>
                    <a:pt x="1078449" y="1008116"/>
                    <a:pt x="1152212" y="1008116"/>
                  </a:cubicBezTo>
                  <a:close/>
                  <a:moveTo>
                    <a:pt x="1172513" y="599688"/>
                  </a:moveTo>
                  <a:cubicBezTo>
                    <a:pt x="1423452" y="608910"/>
                    <a:pt x="1636654" y="786102"/>
                    <a:pt x="1691622" y="1031120"/>
                  </a:cubicBezTo>
                  <a:cubicBezTo>
                    <a:pt x="1737725" y="1236623"/>
                    <a:pt x="1662804" y="1446535"/>
                    <a:pt x="1504903" y="1575870"/>
                  </a:cubicBezTo>
                  <a:lnTo>
                    <a:pt x="1426605" y="1440872"/>
                  </a:lnTo>
                  <a:cubicBezTo>
                    <a:pt x="1527286" y="1346790"/>
                    <a:pt x="1573295" y="1204333"/>
                    <a:pt x="1541968" y="1064694"/>
                  </a:cubicBezTo>
                  <a:cubicBezTo>
                    <a:pt x="1502250" y="887653"/>
                    <a:pt x="1348200" y="759622"/>
                    <a:pt x="1166881" y="752958"/>
                  </a:cubicBezTo>
                  <a:cubicBezTo>
                    <a:pt x="985562" y="746295"/>
                    <a:pt x="822530" y="862674"/>
                    <a:pt x="769925" y="1036322"/>
                  </a:cubicBezTo>
                  <a:cubicBezTo>
                    <a:pt x="725495" y="1182984"/>
                    <a:pt x="769265" y="1339376"/>
                    <a:pt x="877736" y="1440999"/>
                  </a:cubicBezTo>
                  <a:lnTo>
                    <a:pt x="799244" y="1576331"/>
                  </a:lnTo>
                  <a:cubicBezTo>
                    <a:pt x="629766" y="1436761"/>
                    <a:pt x="558035" y="1206759"/>
                    <a:pt x="623138" y="991855"/>
                  </a:cubicBezTo>
                  <a:cubicBezTo>
                    <a:pt x="695942" y="751532"/>
                    <a:pt x="921574" y="590466"/>
                    <a:pt x="1172513" y="599688"/>
                  </a:cubicBezTo>
                  <a:close/>
                  <a:moveTo>
                    <a:pt x="1181638" y="288540"/>
                  </a:moveTo>
                  <a:cubicBezTo>
                    <a:pt x="1573483" y="301892"/>
                    <a:pt x="1907229" y="577390"/>
                    <a:pt x="1994586" y="959606"/>
                  </a:cubicBezTo>
                  <a:cubicBezTo>
                    <a:pt x="2072228" y="1299314"/>
                    <a:pt x="1937941" y="1647640"/>
                    <a:pt x="1662691" y="1847918"/>
                  </a:cubicBezTo>
                  <a:lnTo>
                    <a:pt x="1569712" y="1687609"/>
                  </a:lnTo>
                  <a:cubicBezTo>
                    <a:pt x="1775245" y="1528215"/>
                    <a:pt x="1874197" y="1261250"/>
                    <a:pt x="1814654" y="1000730"/>
                  </a:cubicBezTo>
                  <a:cubicBezTo>
                    <a:pt x="1745956" y="700155"/>
                    <a:pt x="1483499" y="483504"/>
                    <a:pt x="1175352" y="473004"/>
                  </a:cubicBezTo>
                  <a:cubicBezTo>
                    <a:pt x="867205" y="462504"/>
                    <a:pt x="590609" y="660787"/>
                    <a:pt x="501610" y="955988"/>
                  </a:cubicBezTo>
                  <a:cubicBezTo>
                    <a:pt x="419937" y="1226892"/>
                    <a:pt x="515037" y="1517099"/>
                    <a:pt x="735509" y="1686218"/>
                  </a:cubicBezTo>
                  <a:lnTo>
                    <a:pt x="642673" y="1846280"/>
                  </a:lnTo>
                  <a:cubicBezTo>
                    <a:pt x="347872" y="1633863"/>
                    <a:pt x="218560" y="1255420"/>
                    <a:pt x="324896" y="902711"/>
                  </a:cubicBezTo>
                  <a:cubicBezTo>
                    <a:pt x="438068" y="527328"/>
                    <a:pt x="789793" y="275187"/>
                    <a:pt x="1181638" y="288540"/>
                  </a:cubicBezTo>
                  <a:close/>
                  <a:moveTo>
                    <a:pt x="1185866" y="496"/>
                  </a:moveTo>
                  <a:cubicBezTo>
                    <a:pt x="1707369" y="15737"/>
                    <a:pt x="2153542" y="379520"/>
                    <a:pt x="2273481" y="887272"/>
                  </a:cubicBezTo>
                  <a:cubicBezTo>
                    <a:pt x="2383342" y="1352362"/>
                    <a:pt x="2194368" y="1831904"/>
                    <a:pt x="1806639" y="2096105"/>
                  </a:cubicBezTo>
                  <a:lnTo>
                    <a:pt x="1712428" y="1933672"/>
                  </a:lnTo>
                  <a:cubicBezTo>
                    <a:pt x="2028177" y="1710532"/>
                    <a:pt x="2181065" y="1314642"/>
                    <a:pt x="2090333" y="930535"/>
                  </a:cubicBezTo>
                  <a:cubicBezTo>
                    <a:pt x="1989985" y="505719"/>
                    <a:pt x="1616690" y="201357"/>
                    <a:pt x="1180370" y="188605"/>
                  </a:cubicBezTo>
                  <a:cubicBezTo>
                    <a:pt x="744050" y="175854"/>
                    <a:pt x="353617" y="457897"/>
                    <a:pt x="228632" y="876127"/>
                  </a:cubicBezTo>
                  <a:cubicBezTo>
                    <a:pt x="110168" y="1272536"/>
                    <a:pt x="258202" y="1697504"/>
                    <a:pt x="592449" y="1932874"/>
                  </a:cubicBezTo>
                  <a:lnTo>
                    <a:pt x="497793" y="2096073"/>
                  </a:lnTo>
                  <a:cubicBezTo>
                    <a:pt x="88107" y="1816596"/>
                    <a:pt x="-95029" y="1301925"/>
                    <a:pt x="48321" y="822243"/>
                  </a:cubicBezTo>
                  <a:cubicBezTo>
                    <a:pt x="197707" y="322362"/>
                    <a:pt x="664363" y="-14744"/>
                    <a:pt x="1185866" y="496"/>
                  </a:cubicBezTo>
                  <a:close/>
                </a:path>
              </a:pathLst>
            </a:custGeom>
            <a:ln w="25400">
              <a:noFill/>
            </a:ln>
          </p:spPr>
          <p:txBody>
            <a:bodyPr/>
            <a:lstStyle/>
            <a:p>
              <a:endParaRPr lang="zh-CN" altLang="en-US"/>
            </a:p>
          </p:txBody>
        </p:sp>
      </p:grpSp>
      <p:grpSp>
        <p:nvGrpSpPr>
          <p:cNvPr id="18" name="组合 112"/>
          <p:cNvGrpSpPr/>
          <p:nvPr/>
        </p:nvGrpSpPr>
        <p:grpSpPr>
          <a:xfrm>
            <a:off x="5949950" y="3241675"/>
            <a:ext cx="914400" cy="914400"/>
            <a:chOff x="0" y="0"/>
            <a:chExt cx="1407810" cy="1407810"/>
          </a:xfrm>
        </p:grpSpPr>
        <p:sp>
          <p:nvSpPr>
            <p:cNvPr id="19" name="圆角矩形 113"/>
            <p:cNvSpPr/>
            <p:nvPr/>
          </p:nvSpPr>
          <p:spPr>
            <a:xfrm>
              <a:off x="0" y="0"/>
              <a:ext cx="1407810" cy="1407810"/>
            </a:xfrm>
            <a:prstGeom prst="roundRect">
              <a:avLst>
                <a:gd name="adj" fmla="val 50000"/>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useBgFill="1">
          <p:nvSpPr>
            <p:cNvPr id="20" name="同侧圆角矩形 42"/>
            <p:cNvSpPr>
              <a:spLocks noChangeAspect="1"/>
            </p:cNvSpPr>
            <p:nvPr/>
          </p:nvSpPr>
          <p:spPr>
            <a:xfrm>
              <a:off x="285113" y="188801"/>
              <a:ext cx="837585" cy="954000"/>
            </a:xfrm>
            <a:custGeom>
              <a:avLst/>
              <a:gdLst>
                <a:gd name="txL" fmla="*/ 0 w 720080"/>
                <a:gd name="txT" fmla="*/ 0 h 820163"/>
                <a:gd name="txR" fmla="*/ 720080 w 720080"/>
                <a:gd name="txB" fmla="*/ 820163 h 820163"/>
              </a:gdLst>
              <a:ahLst/>
              <a:cxnLst>
                <a:cxn ang="0">
                  <a:pos x="566625" y="636501"/>
                </a:cxn>
                <a:cxn ang="0">
                  <a:pos x="453299" y="749825"/>
                </a:cxn>
                <a:cxn ang="0">
                  <a:pos x="499879" y="838984"/>
                </a:cxn>
                <a:cxn ang="0">
                  <a:pos x="499879" y="1020957"/>
                </a:cxn>
                <a:cxn ang="0">
                  <a:pos x="566625" y="1087700"/>
                </a:cxn>
                <a:cxn ang="0">
                  <a:pos x="633368" y="1020957"/>
                </a:cxn>
                <a:cxn ang="0">
                  <a:pos x="633368" y="838984"/>
                </a:cxn>
                <a:cxn ang="0">
                  <a:pos x="679949" y="749825"/>
                </a:cxn>
                <a:cxn ang="0">
                  <a:pos x="566625" y="636501"/>
                </a:cxn>
                <a:cxn ang="0">
                  <a:pos x="566625" y="0"/>
                </a:cxn>
                <a:cxn ang="0">
                  <a:pos x="922365" y="351501"/>
                </a:cxn>
                <a:cxn ang="0">
                  <a:pos x="782040" y="351501"/>
                </a:cxn>
                <a:cxn ang="0">
                  <a:pos x="566626" y="140403"/>
                </a:cxn>
                <a:cxn ang="0">
                  <a:pos x="350123" y="356907"/>
                </a:cxn>
                <a:cxn ang="0">
                  <a:pos x="350123" y="430513"/>
                </a:cxn>
                <a:cxn ang="0">
                  <a:pos x="989872" y="430513"/>
                </a:cxn>
                <a:cxn ang="0">
                  <a:pos x="1133249" y="573889"/>
                </a:cxn>
                <a:cxn ang="0">
                  <a:pos x="1133249" y="1147383"/>
                </a:cxn>
                <a:cxn ang="0">
                  <a:pos x="989872" y="1290758"/>
                </a:cxn>
                <a:cxn ang="0">
                  <a:pos x="143375" y="1290758"/>
                </a:cxn>
                <a:cxn ang="0">
                  <a:pos x="0" y="1147383"/>
                </a:cxn>
                <a:cxn ang="0">
                  <a:pos x="0" y="573889"/>
                </a:cxn>
                <a:cxn ang="0">
                  <a:pos x="143375" y="430513"/>
                </a:cxn>
                <a:cxn ang="0">
                  <a:pos x="210408" y="430513"/>
                </a:cxn>
                <a:cxn ang="0">
                  <a:pos x="210408" y="356217"/>
                </a:cxn>
                <a:cxn ang="0">
                  <a:pos x="566625" y="0"/>
                </a:cxn>
              </a:cxnLst>
              <a:rect l="txL" t="txT" r="txR" b="txB"/>
              <a:pathLst>
                <a:path w="720080" h="820163">
                  <a:moveTo>
                    <a:pt x="360040" y="404440"/>
                  </a:moveTo>
                  <a:cubicBezTo>
                    <a:pt x="320271" y="404440"/>
                    <a:pt x="288032" y="436679"/>
                    <a:pt x="288032" y="476448"/>
                  </a:cubicBezTo>
                  <a:cubicBezTo>
                    <a:pt x="288032" y="500028"/>
                    <a:pt x="299366" y="520960"/>
                    <a:pt x="317629" y="533101"/>
                  </a:cubicBezTo>
                  <a:lnTo>
                    <a:pt x="317629" y="648728"/>
                  </a:lnTo>
                  <a:cubicBezTo>
                    <a:pt x="317629" y="672150"/>
                    <a:pt x="336617" y="691138"/>
                    <a:pt x="360040" y="691138"/>
                  </a:cubicBezTo>
                  <a:cubicBezTo>
                    <a:pt x="383462" y="691138"/>
                    <a:pt x="402450" y="672150"/>
                    <a:pt x="402450" y="648728"/>
                  </a:cubicBezTo>
                  <a:lnTo>
                    <a:pt x="402450" y="533101"/>
                  </a:lnTo>
                  <a:cubicBezTo>
                    <a:pt x="420714" y="520962"/>
                    <a:pt x="432048" y="500028"/>
                    <a:pt x="432048" y="476448"/>
                  </a:cubicBezTo>
                  <a:cubicBezTo>
                    <a:pt x="432048" y="436679"/>
                    <a:pt x="399809" y="404440"/>
                    <a:pt x="360040" y="404440"/>
                  </a:cubicBezTo>
                  <a:close/>
                  <a:moveTo>
                    <a:pt x="360040" y="0"/>
                  </a:moveTo>
                  <a:cubicBezTo>
                    <a:pt x="484045" y="0"/>
                    <a:pt x="584759" y="99721"/>
                    <a:pt x="586082" y="223348"/>
                  </a:cubicBezTo>
                  <a:lnTo>
                    <a:pt x="496917" y="223348"/>
                  </a:lnTo>
                  <a:cubicBezTo>
                    <a:pt x="495736" y="148950"/>
                    <a:pt x="434865" y="89214"/>
                    <a:pt x="360041" y="89214"/>
                  </a:cubicBezTo>
                  <a:cubicBezTo>
                    <a:pt x="284064" y="89214"/>
                    <a:pt x="222472" y="150806"/>
                    <a:pt x="222472" y="226783"/>
                  </a:cubicBezTo>
                  <a:lnTo>
                    <a:pt x="222472" y="273553"/>
                  </a:lnTo>
                  <a:lnTo>
                    <a:pt x="628977" y="273553"/>
                  </a:lnTo>
                  <a:cubicBezTo>
                    <a:pt x="679292" y="273553"/>
                    <a:pt x="720080" y="314341"/>
                    <a:pt x="720080" y="364656"/>
                  </a:cubicBezTo>
                  <a:lnTo>
                    <a:pt x="720080" y="729060"/>
                  </a:lnTo>
                  <a:cubicBezTo>
                    <a:pt x="720080" y="779375"/>
                    <a:pt x="679292" y="820163"/>
                    <a:pt x="628977" y="820163"/>
                  </a:cubicBezTo>
                  <a:lnTo>
                    <a:pt x="91103" y="820163"/>
                  </a:lnTo>
                  <a:cubicBezTo>
                    <a:pt x="40788" y="820163"/>
                    <a:pt x="0" y="779375"/>
                    <a:pt x="0" y="729060"/>
                  </a:cubicBezTo>
                  <a:lnTo>
                    <a:pt x="0" y="364656"/>
                  </a:lnTo>
                  <a:cubicBezTo>
                    <a:pt x="0" y="314341"/>
                    <a:pt x="40788" y="273553"/>
                    <a:pt x="91103" y="273553"/>
                  </a:cubicBezTo>
                  <a:lnTo>
                    <a:pt x="133696" y="273553"/>
                  </a:lnTo>
                  <a:lnTo>
                    <a:pt x="133696" y="226344"/>
                  </a:lnTo>
                  <a:cubicBezTo>
                    <a:pt x="133696" y="101338"/>
                    <a:pt x="235034" y="0"/>
                    <a:pt x="360040" y="0"/>
                  </a:cubicBezTo>
                  <a:close/>
                </a:path>
              </a:pathLst>
            </a:custGeom>
            <a:ln w="25400">
              <a:noFill/>
            </a:ln>
          </p:spPr>
          <p:txBody>
            <a:bodyPr/>
            <a:lstStyle/>
            <a:p>
              <a:endParaRPr lang="zh-CN" altLang="en-US"/>
            </a:p>
          </p:txBody>
        </p:sp>
      </p:grpSp>
      <p:grpSp>
        <p:nvGrpSpPr>
          <p:cNvPr id="21" name="组合 116"/>
          <p:cNvGrpSpPr/>
          <p:nvPr/>
        </p:nvGrpSpPr>
        <p:grpSpPr>
          <a:xfrm>
            <a:off x="4857750" y="3240088"/>
            <a:ext cx="915988" cy="915987"/>
            <a:chOff x="0" y="0"/>
            <a:chExt cx="1410703" cy="1410703"/>
          </a:xfrm>
        </p:grpSpPr>
        <p:sp>
          <p:nvSpPr>
            <p:cNvPr id="22" name="圆角矩形 117"/>
            <p:cNvSpPr/>
            <p:nvPr/>
          </p:nvSpPr>
          <p:spPr>
            <a:xfrm>
              <a:off x="0" y="0"/>
              <a:ext cx="1410703" cy="1410703"/>
            </a:xfrm>
            <a:prstGeom prst="roundRect">
              <a:avLst>
                <a:gd name="adj" fmla="val 50000"/>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useBgFill="1">
          <p:nvSpPr>
            <p:cNvPr id="23" name="圆角矩形 16"/>
            <p:cNvSpPr>
              <a:spLocks noChangeAspect="1"/>
            </p:cNvSpPr>
            <p:nvPr/>
          </p:nvSpPr>
          <p:spPr>
            <a:xfrm rot="-5400000">
              <a:off x="255352" y="255352"/>
              <a:ext cx="899998" cy="900000"/>
            </a:xfrm>
            <a:custGeom>
              <a:avLst/>
              <a:gdLst>
                <a:gd name="txL" fmla="*/ 0 w 836083"/>
                <a:gd name="txT" fmla="*/ 0 h 836083"/>
                <a:gd name="txR" fmla="*/ 836083 w 836083"/>
                <a:gd name="txB" fmla="*/ 836083 h 836083"/>
              </a:gdLst>
              <a:ahLst/>
              <a:cxnLst>
                <a:cxn ang="0">
                  <a:pos x="636354" y="318924"/>
                </a:cxn>
                <a:cxn ang="0">
                  <a:pos x="636354" y="390963"/>
                </a:cxn>
                <a:cxn ang="0">
                  <a:pos x="472253" y="390963"/>
                </a:cxn>
                <a:cxn ang="0">
                  <a:pos x="472253" y="391161"/>
                </a:cxn>
                <a:cxn ang="0">
                  <a:pos x="359155" y="456786"/>
                </a:cxn>
                <a:cxn ang="0">
                  <a:pos x="360003" y="587540"/>
                </a:cxn>
                <a:cxn ang="0">
                  <a:pos x="473944" y="651692"/>
                </a:cxn>
                <a:cxn ang="0">
                  <a:pos x="473946" y="651902"/>
                </a:cxn>
                <a:cxn ang="0">
                  <a:pos x="636354" y="651902"/>
                </a:cxn>
                <a:cxn ang="0">
                  <a:pos x="636354" y="723942"/>
                </a:cxn>
                <a:cxn ang="0">
                  <a:pos x="464732" y="723942"/>
                </a:cxn>
                <a:cxn ang="0">
                  <a:pos x="464732" y="722708"/>
                </a:cxn>
                <a:cxn ang="0">
                  <a:pos x="297758" y="624202"/>
                </a:cxn>
                <a:cxn ang="0">
                  <a:pos x="274524" y="557453"/>
                </a:cxn>
                <a:cxn ang="0">
                  <a:pos x="226415" y="557453"/>
                </a:cxn>
                <a:cxn ang="0">
                  <a:pos x="226415" y="651902"/>
                </a:cxn>
                <a:cxn ang="0">
                  <a:pos x="190395" y="651902"/>
                </a:cxn>
                <a:cxn ang="0">
                  <a:pos x="190395" y="390964"/>
                </a:cxn>
                <a:cxn ang="0">
                  <a:pos x="226415" y="390964"/>
                </a:cxn>
                <a:cxn ang="0">
                  <a:pos x="226415" y="485414"/>
                </a:cxn>
                <a:cxn ang="0">
                  <a:pos x="274394" y="485414"/>
                </a:cxn>
                <a:cxn ang="0">
                  <a:pos x="296438" y="420940"/>
                </a:cxn>
                <a:cxn ang="0">
                  <a:pos x="464732" y="319926"/>
                </a:cxn>
                <a:cxn ang="0">
                  <a:pos x="464732" y="318924"/>
                </a:cxn>
                <a:cxn ang="0">
                  <a:pos x="472253" y="318924"/>
                </a:cxn>
                <a:cxn ang="0">
                  <a:pos x="636354" y="318924"/>
                </a:cxn>
                <a:cxn ang="0">
                  <a:pos x="852465" y="521433"/>
                </a:cxn>
                <a:cxn ang="0">
                  <a:pos x="740013" y="633886"/>
                </a:cxn>
                <a:cxn ang="0">
                  <a:pos x="475604" y="633886"/>
                </a:cxn>
                <a:cxn ang="0">
                  <a:pos x="363152" y="521433"/>
                </a:cxn>
                <a:cxn ang="0">
                  <a:pos x="475604" y="408980"/>
                </a:cxn>
                <a:cxn ang="0">
                  <a:pos x="740013" y="408980"/>
                </a:cxn>
                <a:cxn ang="0">
                  <a:pos x="852465" y="521433"/>
                </a:cxn>
                <a:cxn ang="0">
                  <a:pos x="954717" y="521435"/>
                </a:cxn>
                <a:cxn ang="0">
                  <a:pos x="521431" y="88143"/>
                </a:cxn>
                <a:cxn ang="0">
                  <a:pos x="88143" y="521435"/>
                </a:cxn>
                <a:cxn ang="0">
                  <a:pos x="521431" y="954723"/>
                </a:cxn>
                <a:cxn ang="0">
                  <a:pos x="954717" y="521435"/>
                </a:cxn>
                <a:cxn ang="0">
                  <a:pos x="1042860" y="521435"/>
                </a:cxn>
                <a:cxn ang="0">
                  <a:pos x="521431" y="1042866"/>
                </a:cxn>
                <a:cxn ang="0">
                  <a:pos x="0" y="521435"/>
                </a:cxn>
                <a:cxn ang="0">
                  <a:pos x="521431" y="0"/>
                </a:cxn>
                <a:cxn ang="0">
                  <a:pos x="1042860" y="521435"/>
                </a:cxn>
              </a:cxnLst>
              <a:rect l="txL" t="txT" r="txR" b="txB"/>
              <a:pathLst>
                <a:path w="836083" h="836083">
                  <a:moveTo>
                    <a:pt x="510179" y="255686"/>
                  </a:moveTo>
                  <a:lnTo>
                    <a:pt x="510179" y="313441"/>
                  </a:lnTo>
                  <a:lnTo>
                    <a:pt x="378615" y="313441"/>
                  </a:lnTo>
                  <a:lnTo>
                    <a:pt x="378615" y="313600"/>
                  </a:lnTo>
                  <a:cubicBezTo>
                    <a:pt x="341141" y="313600"/>
                    <a:pt x="306539" y="333678"/>
                    <a:pt x="287942" y="366213"/>
                  </a:cubicBezTo>
                  <a:cubicBezTo>
                    <a:pt x="269345" y="398747"/>
                    <a:pt x="269605" y="438751"/>
                    <a:pt x="288622" y="471041"/>
                  </a:cubicBezTo>
                  <a:cubicBezTo>
                    <a:pt x="307641" y="503332"/>
                    <a:pt x="342500" y="522958"/>
                    <a:pt x="379971" y="522472"/>
                  </a:cubicBezTo>
                  <a:lnTo>
                    <a:pt x="379973" y="522641"/>
                  </a:lnTo>
                  <a:lnTo>
                    <a:pt x="510179" y="522641"/>
                  </a:lnTo>
                  <a:lnTo>
                    <a:pt x="510179" y="580396"/>
                  </a:lnTo>
                  <a:lnTo>
                    <a:pt x="372585" y="580396"/>
                  </a:lnTo>
                  <a:lnTo>
                    <a:pt x="372585" y="579406"/>
                  </a:lnTo>
                  <a:cubicBezTo>
                    <a:pt x="317441" y="578233"/>
                    <a:pt x="266895" y="548273"/>
                    <a:pt x="238719" y="500433"/>
                  </a:cubicBezTo>
                  <a:cubicBezTo>
                    <a:pt x="228869" y="483708"/>
                    <a:pt x="222257" y="465652"/>
                    <a:pt x="220092" y="446919"/>
                  </a:cubicBezTo>
                  <a:lnTo>
                    <a:pt x="181522" y="446919"/>
                  </a:lnTo>
                  <a:lnTo>
                    <a:pt x="181522" y="522641"/>
                  </a:lnTo>
                  <a:lnTo>
                    <a:pt x="152644" y="522641"/>
                  </a:lnTo>
                  <a:lnTo>
                    <a:pt x="152644" y="313442"/>
                  </a:lnTo>
                  <a:lnTo>
                    <a:pt x="181522" y="313442"/>
                  </a:lnTo>
                  <a:lnTo>
                    <a:pt x="181522" y="389164"/>
                  </a:lnTo>
                  <a:lnTo>
                    <a:pt x="219987" y="389164"/>
                  </a:lnTo>
                  <a:cubicBezTo>
                    <a:pt x="222128" y="371124"/>
                    <a:pt x="228386" y="353701"/>
                    <a:pt x="237661" y="337474"/>
                  </a:cubicBezTo>
                  <a:cubicBezTo>
                    <a:pt x="265566" y="288655"/>
                    <a:pt x="316652" y="257879"/>
                    <a:pt x="372585" y="256490"/>
                  </a:cubicBezTo>
                  <a:lnTo>
                    <a:pt x="372585" y="255686"/>
                  </a:lnTo>
                  <a:lnTo>
                    <a:pt x="378615" y="255686"/>
                  </a:lnTo>
                  <a:lnTo>
                    <a:pt x="510179" y="255686"/>
                  </a:lnTo>
                  <a:close/>
                  <a:moveTo>
                    <a:pt x="683440" y="418041"/>
                  </a:moveTo>
                  <a:cubicBezTo>
                    <a:pt x="683440" y="467832"/>
                    <a:pt x="643076" y="508196"/>
                    <a:pt x="593285" y="508196"/>
                  </a:cubicBezTo>
                  <a:lnTo>
                    <a:pt x="381302" y="508196"/>
                  </a:lnTo>
                  <a:cubicBezTo>
                    <a:pt x="331511" y="508196"/>
                    <a:pt x="291147" y="467832"/>
                    <a:pt x="291147" y="418041"/>
                  </a:cubicBezTo>
                  <a:cubicBezTo>
                    <a:pt x="291147" y="368250"/>
                    <a:pt x="331511" y="327886"/>
                    <a:pt x="381302" y="327886"/>
                  </a:cubicBezTo>
                  <a:lnTo>
                    <a:pt x="593285" y="327886"/>
                  </a:lnTo>
                  <a:cubicBezTo>
                    <a:pt x="643076" y="327886"/>
                    <a:pt x="683440" y="368250"/>
                    <a:pt x="683440" y="418041"/>
                  </a:cubicBezTo>
                  <a:close/>
                  <a:moveTo>
                    <a:pt x="765417" y="418042"/>
                  </a:moveTo>
                  <a:cubicBezTo>
                    <a:pt x="765417" y="226191"/>
                    <a:pt x="609892" y="70666"/>
                    <a:pt x="418042" y="70666"/>
                  </a:cubicBezTo>
                  <a:cubicBezTo>
                    <a:pt x="226191" y="70666"/>
                    <a:pt x="70666" y="226191"/>
                    <a:pt x="70666" y="418042"/>
                  </a:cubicBezTo>
                  <a:cubicBezTo>
                    <a:pt x="70666" y="609892"/>
                    <a:pt x="226191" y="765417"/>
                    <a:pt x="418042" y="765417"/>
                  </a:cubicBezTo>
                  <a:cubicBezTo>
                    <a:pt x="609892" y="765417"/>
                    <a:pt x="765417" y="609892"/>
                    <a:pt x="765417" y="418042"/>
                  </a:cubicBezTo>
                  <a:close/>
                  <a:moveTo>
                    <a:pt x="836083" y="418042"/>
                  </a:moveTo>
                  <a:cubicBezTo>
                    <a:pt x="836083" y="648920"/>
                    <a:pt x="648920" y="836083"/>
                    <a:pt x="418042" y="836083"/>
                  </a:cubicBezTo>
                  <a:cubicBezTo>
                    <a:pt x="187163" y="836083"/>
                    <a:pt x="0" y="648920"/>
                    <a:pt x="0" y="418042"/>
                  </a:cubicBezTo>
                  <a:cubicBezTo>
                    <a:pt x="0" y="187163"/>
                    <a:pt x="187163" y="0"/>
                    <a:pt x="418042" y="0"/>
                  </a:cubicBezTo>
                  <a:cubicBezTo>
                    <a:pt x="648920" y="0"/>
                    <a:pt x="836083" y="187163"/>
                    <a:pt x="836083" y="418042"/>
                  </a:cubicBezTo>
                  <a:close/>
                </a:path>
              </a:pathLst>
            </a:custGeom>
            <a:ln w="25400">
              <a:noFill/>
            </a:ln>
          </p:spPr>
          <p:txBody>
            <a:bodyPr/>
            <a:lstStyle/>
            <a:p>
              <a:endParaRPr lang="zh-CN" altLang="en-US"/>
            </a:p>
          </p:txBody>
        </p:sp>
      </p:grpSp>
      <p:grpSp>
        <p:nvGrpSpPr>
          <p:cNvPr id="24" name="组合 120"/>
          <p:cNvGrpSpPr/>
          <p:nvPr/>
        </p:nvGrpSpPr>
        <p:grpSpPr>
          <a:xfrm>
            <a:off x="3767138" y="3241675"/>
            <a:ext cx="914400" cy="914400"/>
            <a:chOff x="0" y="0"/>
            <a:chExt cx="1407810" cy="1407810"/>
          </a:xfrm>
        </p:grpSpPr>
        <p:sp>
          <p:nvSpPr>
            <p:cNvPr id="25" name="圆角矩形 121"/>
            <p:cNvSpPr/>
            <p:nvPr/>
          </p:nvSpPr>
          <p:spPr>
            <a:xfrm>
              <a:off x="0" y="0"/>
              <a:ext cx="1407810" cy="1407810"/>
            </a:xfrm>
            <a:prstGeom prst="roundRect">
              <a:avLst>
                <a:gd name="adj" fmla="val 50000"/>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useBgFill="1">
          <p:nvSpPr>
            <p:cNvPr id="26" name="圆角矩形 68"/>
            <p:cNvSpPr/>
            <p:nvPr/>
          </p:nvSpPr>
          <p:spPr>
            <a:xfrm>
              <a:off x="156924" y="338722"/>
              <a:ext cx="1109202" cy="714250"/>
            </a:xfrm>
            <a:custGeom>
              <a:avLst/>
              <a:gdLst>
                <a:gd name="txL" fmla="*/ 0 w 1142127"/>
                <a:gd name="txT" fmla="*/ 0 h 735451"/>
                <a:gd name="txR" fmla="*/ 1142127 w 1142127"/>
                <a:gd name="txB" fmla="*/ 735451 h 735451"/>
              </a:gdLst>
              <a:ahLst/>
              <a:cxnLst>
                <a:cxn ang="0">
                  <a:pos x="361879" y="67469"/>
                </a:cxn>
                <a:cxn ang="0">
                  <a:pos x="586291" y="205603"/>
                </a:cxn>
                <a:cxn ang="0">
                  <a:pos x="682970" y="167032"/>
                </a:cxn>
                <a:cxn ang="0">
                  <a:pos x="827721" y="311784"/>
                </a:cxn>
                <a:cxn ang="0">
                  <a:pos x="825178" y="324389"/>
                </a:cxn>
                <a:cxn ang="0">
                  <a:pos x="940885" y="492724"/>
                </a:cxn>
                <a:cxn ang="0">
                  <a:pos x="759946" y="673664"/>
                </a:cxn>
                <a:cxn ang="0">
                  <a:pos x="180940" y="673664"/>
                </a:cxn>
                <a:cxn ang="0">
                  <a:pos x="0" y="492724"/>
                </a:cxn>
                <a:cxn ang="0">
                  <a:pos x="109180" y="326901"/>
                </a:cxn>
                <a:cxn ang="0">
                  <a:pos x="108563" y="320786"/>
                </a:cxn>
                <a:cxn ang="0">
                  <a:pos x="361879" y="67469"/>
                </a:cxn>
                <a:cxn ang="0">
                  <a:pos x="467166" y="0"/>
                </a:cxn>
                <a:cxn ang="0">
                  <a:pos x="691579" y="138135"/>
                </a:cxn>
                <a:cxn ang="0">
                  <a:pos x="788257" y="99564"/>
                </a:cxn>
                <a:cxn ang="0">
                  <a:pos x="933008" y="244315"/>
                </a:cxn>
                <a:cxn ang="0">
                  <a:pos x="930466" y="256920"/>
                </a:cxn>
                <a:cxn ang="0">
                  <a:pos x="1046172" y="425256"/>
                </a:cxn>
                <a:cxn ang="0">
                  <a:pos x="943463" y="586717"/>
                </a:cxn>
                <a:cxn ang="0">
                  <a:pos x="977909" y="484192"/>
                </a:cxn>
                <a:cxn ang="0">
                  <a:pos x="857290" y="308713"/>
                </a:cxn>
                <a:cxn ang="0">
                  <a:pos x="859943" y="295573"/>
                </a:cxn>
                <a:cxn ang="0">
                  <a:pos x="709047" y="144678"/>
                </a:cxn>
                <a:cxn ang="0">
                  <a:pos x="608266" y="184884"/>
                </a:cxn>
                <a:cxn ang="0">
                  <a:pos x="374329" y="40887"/>
                </a:cxn>
                <a:cxn ang="0">
                  <a:pos x="322022" y="46161"/>
                </a:cxn>
                <a:cxn ang="0">
                  <a:pos x="467166" y="0"/>
                </a:cxn>
              </a:cxnLst>
              <a:rect l="txL" t="txT" r="txR" b="txB"/>
              <a:pathLst>
                <a:path w="1142127" h="735451">
                  <a:moveTo>
                    <a:pt x="395071" y="73657"/>
                  </a:moveTo>
                  <a:cubicBezTo>
                    <a:pt x="502346" y="73657"/>
                    <a:pt x="595355" y="134738"/>
                    <a:pt x="640066" y="224461"/>
                  </a:cubicBezTo>
                  <a:cubicBezTo>
                    <a:pt x="667298" y="197950"/>
                    <a:pt x="704634" y="182352"/>
                    <a:pt x="745612" y="182352"/>
                  </a:cubicBezTo>
                  <a:cubicBezTo>
                    <a:pt x="832889" y="182352"/>
                    <a:pt x="903640" y="253104"/>
                    <a:pt x="903640" y="340380"/>
                  </a:cubicBezTo>
                  <a:lnTo>
                    <a:pt x="900863" y="354142"/>
                  </a:lnTo>
                  <a:cubicBezTo>
                    <a:pt x="974852" y="382299"/>
                    <a:pt x="1027183" y="453997"/>
                    <a:pt x="1027183" y="537916"/>
                  </a:cubicBezTo>
                  <a:cubicBezTo>
                    <a:pt x="1027183" y="647011"/>
                    <a:pt x="938743" y="735451"/>
                    <a:pt x="829648" y="735451"/>
                  </a:cubicBezTo>
                  <a:lnTo>
                    <a:pt x="197535" y="735451"/>
                  </a:lnTo>
                  <a:cubicBezTo>
                    <a:pt x="88440" y="735451"/>
                    <a:pt x="0" y="647011"/>
                    <a:pt x="0" y="537916"/>
                  </a:cubicBezTo>
                  <a:cubicBezTo>
                    <a:pt x="0" y="456704"/>
                    <a:pt x="49008" y="386940"/>
                    <a:pt x="119194" y="356883"/>
                  </a:cubicBezTo>
                  <a:cubicBezTo>
                    <a:pt x="118547" y="354674"/>
                    <a:pt x="118521" y="352443"/>
                    <a:pt x="118521" y="350207"/>
                  </a:cubicBezTo>
                  <a:cubicBezTo>
                    <a:pt x="118521" y="197473"/>
                    <a:pt x="242337" y="73657"/>
                    <a:pt x="395071" y="73657"/>
                  </a:cubicBezTo>
                  <a:close/>
                  <a:moveTo>
                    <a:pt x="510015" y="0"/>
                  </a:moveTo>
                  <a:cubicBezTo>
                    <a:pt x="617290" y="0"/>
                    <a:pt x="710299" y="61081"/>
                    <a:pt x="755010" y="150804"/>
                  </a:cubicBezTo>
                  <a:cubicBezTo>
                    <a:pt x="782242" y="124293"/>
                    <a:pt x="819578" y="108695"/>
                    <a:pt x="860556" y="108695"/>
                  </a:cubicBezTo>
                  <a:cubicBezTo>
                    <a:pt x="947833" y="108695"/>
                    <a:pt x="1018584" y="179447"/>
                    <a:pt x="1018584" y="266723"/>
                  </a:cubicBezTo>
                  <a:lnTo>
                    <a:pt x="1015807" y="280485"/>
                  </a:lnTo>
                  <a:cubicBezTo>
                    <a:pt x="1089796" y="308642"/>
                    <a:pt x="1142127" y="380340"/>
                    <a:pt x="1142127" y="464259"/>
                  </a:cubicBezTo>
                  <a:cubicBezTo>
                    <a:pt x="1142127" y="542469"/>
                    <a:pt x="1096675" y="610063"/>
                    <a:pt x="1029998" y="640529"/>
                  </a:cubicBezTo>
                  <a:cubicBezTo>
                    <a:pt x="1054923" y="609992"/>
                    <a:pt x="1067603" y="570777"/>
                    <a:pt x="1067603" y="528601"/>
                  </a:cubicBezTo>
                  <a:cubicBezTo>
                    <a:pt x="1067603" y="441120"/>
                    <a:pt x="1013051" y="366379"/>
                    <a:pt x="935921" y="337028"/>
                  </a:cubicBezTo>
                  <a:lnTo>
                    <a:pt x="938817" y="322682"/>
                  </a:lnTo>
                  <a:cubicBezTo>
                    <a:pt x="938817" y="231701"/>
                    <a:pt x="865062" y="157947"/>
                    <a:pt x="774081" y="157947"/>
                  </a:cubicBezTo>
                  <a:cubicBezTo>
                    <a:pt x="731364" y="157947"/>
                    <a:pt x="692443" y="174206"/>
                    <a:pt x="664055" y="201842"/>
                  </a:cubicBezTo>
                  <a:cubicBezTo>
                    <a:pt x="617446" y="108311"/>
                    <a:pt x="520490" y="44638"/>
                    <a:pt x="408662" y="44638"/>
                  </a:cubicBezTo>
                  <a:lnTo>
                    <a:pt x="351558" y="50395"/>
                  </a:lnTo>
                  <a:cubicBezTo>
                    <a:pt x="396233" y="18509"/>
                    <a:pt x="450962" y="0"/>
                    <a:pt x="510015" y="0"/>
                  </a:cubicBezTo>
                  <a:close/>
                </a:path>
              </a:pathLst>
            </a:custGeom>
            <a:ln w="25400">
              <a:noFill/>
            </a:ln>
          </p:spPr>
          <p:txBody>
            <a:bodyPr/>
            <a:lstStyle/>
            <a:p>
              <a:endParaRPr lang="zh-CN" altLang="en-US"/>
            </a:p>
          </p:txBody>
        </p:sp>
      </p:grpSp>
    </p:spTree>
    <p:extLst>
      <p:ext uri="{BB962C8B-B14F-4D97-AF65-F5344CB8AC3E}">
        <p14:creationId xmlns:p14="http://schemas.microsoft.com/office/powerpoint/2010/main" val="56141130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600" fill="hold"/>
                                        <p:tgtEl>
                                          <p:spTgt spid="14"/>
                                        </p:tgtEl>
                                        <p:attrNameLst>
                                          <p:attrName>ppt_x</p:attrName>
                                        </p:attrNameLst>
                                      </p:cBhvr>
                                      <p:tavLst>
                                        <p:tav tm="0">
                                          <p:val>
                                            <p:strVal val="#ppt_x"/>
                                          </p:val>
                                        </p:tav>
                                        <p:tav tm="100000">
                                          <p:val>
                                            <p:strVal val="#ppt_x"/>
                                          </p:val>
                                        </p:tav>
                                      </p:tavLst>
                                    </p:anim>
                                    <p:anim calcmode="lin" valueType="num">
                                      <p:cBhvr>
                                        <p:cTn id="8" dur="6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60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1200" fill="hold"/>
                                        <p:tgtEl>
                                          <p:spTgt spid="13"/>
                                        </p:tgtEl>
                                        <p:attrNameLst>
                                          <p:attrName>ppt_x</p:attrName>
                                        </p:attrNameLst>
                                      </p:cBhvr>
                                      <p:tavLst>
                                        <p:tav tm="0">
                                          <p:val>
                                            <p:strVal val="#ppt_x"/>
                                          </p:val>
                                        </p:tav>
                                        <p:tav tm="100000">
                                          <p:val>
                                            <p:strVal val="#ppt_x"/>
                                          </p:val>
                                        </p:tav>
                                      </p:tavLst>
                                    </p:anim>
                                    <p:anim calcmode="lin" valueType="num">
                                      <p:cBhvr>
                                        <p:cTn id="13" dur="12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800"/>
                            </p:stCondLst>
                            <p:childTnLst>
                              <p:par>
                                <p:cTn id="15" presetID="2" presetClass="entr" presetSubtype="2"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 fill="hold"/>
                                        <p:tgtEl>
                                          <p:spTgt spid="5"/>
                                        </p:tgtEl>
                                        <p:attrNameLst>
                                          <p:attrName>ppt_x</p:attrName>
                                        </p:attrNameLst>
                                      </p:cBhvr>
                                      <p:tavLst>
                                        <p:tav tm="0">
                                          <p:val>
                                            <p:strVal val="1+#ppt_w/2"/>
                                          </p:val>
                                        </p:tav>
                                        <p:tav tm="100000">
                                          <p:val>
                                            <p:strVal val="#ppt_x"/>
                                          </p:val>
                                        </p:tav>
                                      </p:tavLst>
                                    </p:anim>
                                    <p:anim calcmode="lin" valueType="num">
                                      <p:cBhvr>
                                        <p:cTn id="18" dur="10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1900"/>
                            </p:stCondLst>
                            <p:childTnLst>
                              <p:par>
                                <p:cTn id="20" presetID="0" presetClass="path" presetSubtype="0" accel="50000" decel="50000" fill="hold" nodeType="afterEffect">
                                  <p:stCondLst>
                                    <p:cond delay="0"/>
                                  </p:stCondLst>
                                  <p:childTnLst>
                                    <p:animMotion origin="layout" path="M -0.38681 -0.02652 C -0.38038 -0.02282 -0.37517 -0.01881 -0.36944 -0.01172 C -0.36892 -0.01141 -0.3625 -0.00894 -0.36198 -0.00864 C -0.35677 -0.00617 -0.35208 -0.00185 -0.34722 0.00123 C -0.34184 0.00493 -0.33524 0.00524 -0.32969 0.00617 C -0.31667 0.0111 -0.30504 0.00894 -0.29184 0.00771 C -0.28438 0.00339 -0.29514 0.00956 -0.28438 0.00462 C -0.28247 0.00339 -0.27899 0.00123 -0.27899 0.00154 C -0.2717 -0.0074 -0.26424 -0.01727 -0.25573 -0.02159 C -0.25243 -0.0256 -0.24358 -0.03207 -0.23924 -0.03485 C -0.23056 -0.04564 -0.23576 -0.04132 -0.22986 -0.04441 C -0.22795 -0.04564 -0.22622 -0.04656 -0.22431 -0.0478 C -0.22344 -0.04841 -0.2217 -0.04965 -0.2217 -0.04934 C -0.21198 -0.04872 -0.20729 -0.04965 -0.19948 -0.04626 C -0.19271 -0.04317 -0.18663 -0.037 -0.18004 -0.03485 C -0.17587 -0.02991 -0.17031 -0.02868 -0.16528 -0.02652 C -0.16129 -0.02159 -0.15799 -0.01881 -0.1533 -0.01665 C -0.14948 -0.01141 -0.14774 -0.01049 -0.14323 -0.00864 C -0.1375 -0.00185 -0.12622 0.00031 -0.1191 0.00462 C -0.11545 0.00401 -0.11163 0.00462 -0.10799 0.00277 C -0.10712 0.00246 -0.10712 -0.00031 -0.10712 -0.00185 C -0.10712 -0.01264 -0.10868 -0.02066 -0.11354 -0.02652 C -0.1158 -0.03269 -0.11788 -0.03176 -0.11997 -0.03793 C -0.11042 -0.0441 -0.11458 -0.04225 -0.09427 -0.03793 C -0.09201 -0.03762 -0.09063 -0.03392 -0.08872 -0.03176 C -0.08576 -0.02837 -0.08038 -0.0219 -0.0776 -0.02005 C -0.06719 -0.01388 -0.05677 -0.00679 -0.04618 -0.00185 C -0.04219 -0.00031 -0.03819 0.00061 -0.0342 0.00277 C -0.02743 0.00123 -0.0276 -0.00031 -0.02222 -0.0037 C -0.01615 -0.01141 -0.01875 -0.00925 -0.00556 -0.00524 C -0.00365 -0.00463 5.55556E-7 -0.00031 5.55556E-7 2.09991E-6 " pathEditMode="relative" rAng="0" ptsTypes="ffffffffffffffffffffffffffffffA">
                                      <p:cBhvr>
                                        <p:cTn id="21" dur="2100" fill="hold"/>
                                        <p:tgtEl>
                                          <p:spTgt spid="5"/>
                                        </p:tgtEl>
                                        <p:attrNameLst>
                                          <p:attrName>ppt_x</p:attrName>
                                          <p:attrName>ppt_y</p:attrName>
                                        </p:attrNameLst>
                                      </p:cBhvr>
                                      <p:rCtr x="1934000" y="70900"/>
                                    </p:animMotion>
                                  </p:childTnLst>
                                </p:cTn>
                              </p:par>
                              <p:par>
                                <p:cTn id="22" presetID="22" presetClass="entr" presetSubtype="8" fill="hold" nodeType="withEffect">
                                  <p:stCondLst>
                                    <p:cond delay="300"/>
                                  </p:stCondLst>
                                  <p:childTnLst>
                                    <p:set>
                                      <p:cBhvr>
                                        <p:cTn id="23" dur="1" fill="hold">
                                          <p:stCondLst>
                                            <p:cond delay="0"/>
                                          </p:stCondLst>
                                        </p:cTn>
                                        <p:tgtEl>
                                          <p:spTgt spid="4"/>
                                        </p:tgtEl>
                                        <p:attrNameLst>
                                          <p:attrName>style.visibility</p:attrName>
                                        </p:attrNameLst>
                                      </p:cBhvr>
                                      <p:to>
                                        <p:strVal val="visible"/>
                                      </p:to>
                                    </p:set>
                                    <p:animEffect filter="wipe(left)">
                                      <p:cBhvr>
                                        <p:cTn id="24" dur="1800"/>
                                        <p:tgtEl>
                                          <p:spTgt spid="4"/>
                                        </p:tgtEl>
                                      </p:cBhvr>
                                    </p:animEffect>
                                  </p:childTnLst>
                                </p:cTn>
                              </p:par>
                            </p:childTnLst>
                          </p:cTn>
                        </p:par>
                        <p:par>
                          <p:cTn id="25" fill="hold">
                            <p:stCondLst>
                              <p:cond delay="4000"/>
                            </p:stCondLst>
                            <p:childTnLst>
                              <p:par>
                                <p:cTn id="26" presetID="2" presetClass="entr" presetSubtype="4"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20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ppt_x</p:attrName>
                                        </p:attrNameLst>
                                      </p:cBhvr>
                                      <p:tavLst>
                                        <p:tav tm="0">
                                          <p:val>
                                            <p:strVal val="#ppt_x"/>
                                          </p:val>
                                        </p:tav>
                                        <p:tav tm="100000">
                                          <p:val>
                                            <p:strVal val="#ppt_x"/>
                                          </p:val>
                                        </p:tav>
                                      </p:tavLst>
                                    </p:anim>
                                    <p:anim calcmode="lin" valueType="num">
                                      <p:cBhvr>
                                        <p:cTn id="33" dur="50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30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ppt_x</p:attrName>
                                        </p:attrNameLst>
                                      </p:cBhvr>
                                      <p:tavLst>
                                        <p:tav tm="0">
                                          <p:val>
                                            <p:strVal val="#ppt_x"/>
                                          </p:val>
                                        </p:tav>
                                        <p:tav tm="100000">
                                          <p:val>
                                            <p:strVal val="#ppt_x"/>
                                          </p:val>
                                        </p:tav>
                                      </p:tavLst>
                                    </p:anim>
                                    <p:anim calcmode="lin" valueType="num">
                                      <p:cBhvr>
                                        <p:cTn id="37" dur="500" fill="hold"/>
                                        <p:tgtEl>
                                          <p:spTgt spid="18"/>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40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ppt_x</p:attrName>
                                        </p:attrNameLst>
                                      </p:cBhvr>
                                      <p:tavLst>
                                        <p:tav tm="0">
                                          <p:val>
                                            <p:strVal val="#ppt_x"/>
                                          </p:val>
                                        </p:tav>
                                        <p:tav tm="100000">
                                          <p:val>
                                            <p:strVal val="#ppt_x"/>
                                          </p:val>
                                        </p:tav>
                                      </p:tavLst>
                                    </p:anim>
                                    <p:anim calcmode="lin" valueType="num">
                                      <p:cBhvr>
                                        <p:cTn id="41" dur="500" fill="hold"/>
                                        <p:tgtEl>
                                          <p:spTgt spid="15"/>
                                        </p:tgtEl>
                                        <p:attrNameLst>
                                          <p:attrName>ppt_y</p:attrName>
                                        </p:attrNameLst>
                                      </p:cBhvr>
                                      <p:tavLst>
                                        <p:tav tm="0">
                                          <p:val>
                                            <p:strVal val="1+#ppt_h/2"/>
                                          </p:val>
                                        </p:tav>
                                        <p:tav tm="100000">
                                          <p:val>
                                            <p:strVal val="#ppt_y"/>
                                          </p:val>
                                        </p:tav>
                                      </p:tavLst>
                                    </p:anim>
                                  </p:childTnLst>
                                </p:cTn>
                              </p:par>
                            </p:childTnLst>
                          </p:cTn>
                        </p:par>
                        <p:par>
                          <p:cTn id="42" fill="hold">
                            <p:stCondLst>
                              <p:cond delay="4900"/>
                            </p:stCondLst>
                            <p:childTnLst>
                              <p:par>
                                <p:cTn id="43" presetID="26" presetClass="emph" presetSubtype="0" fill="hold" nodeType="afterEffect">
                                  <p:stCondLst>
                                    <p:cond delay="0"/>
                                  </p:stCondLst>
                                  <p:childTnLst>
                                    <p:animEffect filter="fade">
                                      <p:cBhvr>
                                        <p:cTn id="44" dur="500" tmFilter="0, 0; .2, .5; .8, .5; 1, 0"/>
                                        <p:tgtEl>
                                          <p:spTgt spid="24"/>
                                        </p:tgtEl>
                                      </p:cBhvr>
                                    </p:animEffect>
                                    <p:animScale>
                                      <p:cBhvr>
                                        <p:cTn id="45" dur="250" autoRev="1" fill="hold"/>
                                        <p:tgtEl>
                                          <p:spTgt spid="24"/>
                                        </p:tgtEl>
                                      </p:cBhvr>
                                      <p:by x="105000" y="105000"/>
                                    </p:animScale>
                                  </p:childTnLst>
                                </p:cTn>
                              </p:par>
                            </p:childTnLst>
                          </p:cTn>
                        </p:par>
                        <p:par>
                          <p:cTn id="46" fill="hold">
                            <p:stCondLst>
                              <p:cond delay="5400"/>
                            </p:stCondLst>
                            <p:childTnLst>
                              <p:par>
                                <p:cTn id="47" presetID="26" presetClass="emph" presetSubtype="0" fill="hold" nodeType="afterEffect">
                                  <p:stCondLst>
                                    <p:cond delay="0"/>
                                  </p:stCondLst>
                                  <p:childTnLst>
                                    <p:animEffect filter="fade">
                                      <p:cBhvr>
                                        <p:cTn id="48" dur="500" tmFilter="0, 0; .2, .5; .8, .5; 1, 0"/>
                                        <p:tgtEl>
                                          <p:spTgt spid="21"/>
                                        </p:tgtEl>
                                      </p:cBhvr>
                                    </p:animEffect>
                                    <p:animScale>
                                      <p:cBhvr>
                                        <p:cTn id="49" dur="250" autoRev="1" fill="hold"/>
                                        <p:tgtEl>
                                          <p:spTgt spid="21"/>
                                        </p:tgtEl>
                                      </p:cBhvr>
                                      <p:by x="105000" y="105000"/>
                                    </p:animScale>
                                  </p:childTnLst>
                                </p:cTn>
                              </p:par>
                            </p:childTnLst>
                          </p:cTn>
                        </p:par>
                        <p:par>
                          <p:cTn id="50" fill="hold">
                            <p:stCondLst>
                              <p:cond delay="5900"/>
                            </p:stCondLst>
                            <p:childTnLst>
                              <p:par>
                                <p:cTn id="51" presetID="26" presetClass="emph" presetSubtype="0" fill="hold" nodeType="afterEffect">
                                  <p:stCondLst>
                                    <p:cond delay="0"/>
                                  </p:stCondLst>
                                  <p:childTnLst>
                                    <p:animEffect filter="fade">
                                      <p:cBhvr>
                                        <p:cTn id="52" dur="500" tmFilter="0, 0; .2, .5; .8, .5; 1, 0"/>
                                        <p:tgtEl>
                                          <p:spTgt spid="18"/>
                                        </p:tgtEl>
                                      </p:cBhvr>
                                    </p:animEffect>
                                    <p:animScale>
                                      <p:cBhvr>
                                        <p:cTn id="53" dur="250" autoRev="1" fill="hold"/>
                                        <p:tgtEl>
                                          <p:spTgt spid="18"/>
                                        </p:tgtEl>
                                      </p:cBhvr>
                                      <p:by x="105000" y="105000"/>
                                    </p:animScale>
                                  </p:childTnLst>
                                </p:cTn>
                              </p:par>
                            </p:childTnLst>
                          </p:cTn>
                        </p:par>
                        <p:par>
                          <p:cTn id="54" fill="hold">
                            <p:stCondLst>
                              <p:cond delay="6400"/>
                            </p:stCondLst>
                            <p:childTnLst>
                              <p:par>
                                <p:cTn id="55" presetID="26" presetClass="emph" presetSubtype="0" fill="hold" nodeType="afterEffect">
                                  <p:stCondLst>
                                    <p:cond delay="0"/>
                                  </p:stCondLst>
                                  <p:childTnLst>
                                    <p:animEffect filter="fade">
                                      <p:cBhvr>
                                        <p:cTn id="56" dur="500" tmFilter="0, 0; .2, .5; .8, .5; 1, 0"/>
                                        <p:tgtEl>
                                          <p:spTgt spid="15"/>
                                        </p:tgtEl>
                                      </p:cBhvr>
                                    </p:animEffect>
                                    <p:animScale>
                                      <p:cBhvr>
                                        <p:cTn id="57"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p:bldP spid="14" grpId="0" bldLvl="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447" y="1227238"/>
            <a:ext cx="3498551" cy="2422073"/>
          </a:xfrm>
          <a:prstGeom prst="rect">
            <a:avLst/>
          </a:prstGeom>
        </p:spPr>
      </p:pic>
      <p:sp>
        <p:nvSpPr>
          <p:cNvPr id="9" name="矩形 8"/>
          <p:cNvSpPr/>
          <p:nvPr/>
        </p:nvSpPr>
        <p:spPr>
          <a:xfrm>
            <a:off x="969082" y="3659358"/>
            <a:ext cx="1569660" cy="369332"/>
          </a:xfrm>
          <a:prstGeom prst="rect">
            <a:avLst/>
          </a:prstGeom>
        </p:spPr>
        <p:txBody>
          <a:bodyPr wrap="none">
            <a:spAutoFit/>
          </a:bodyPr>
          <a:lstStyle/>
          <a:p>
            <a:r>
              <a:rPr lang="zh-CN" altLang="en-US" sz="1800" b="1" dirty="0">
                <a:solidFill>
                  <a:schemeClr val="bg1"/>
                </a:solidFill>
                <a:latin typeface="微软雅黑" panose="020B0503020204020204" pitchFamily="34" charset="-122"/>
                <a:ea typeface="微软雅黑" panose="020B0503020204020204" pitchFamily="34" charset="-122"/>
              </a:rPr>
              <a:t>点此添加标题</a:t>
            </a:r>
          </a:p>
        </p:txBody>
      </p:sp>
      <p:sp>
        <p:nvSpPr>
          <p:cNvPr id="10" name="文本框 9"/>
          <p:cNvSpPr txBox="1"/>
          <p:nvPr/>
        </p:nvSpPr>
        <p:spPr>
          <a:xfrm>
            <a:off x="907065" y="4142392"/>
            <a:ext cx="1647527" cy="784830"/>
          </a:xfrm>
          <a:prstGeom prst="rect">
            <a:avLst/>
          </a:prstGeom>
          <a:noFill/>
        </p:spPr>
        <p:txBody>
          <a:bodyPr wrap="square" rtlCol="0">
            <a:spAutoFit/>
          </a:bodyPr>
          <a:lstStyle/>
          <a:p>
            <a:r>
              <a:rPr lang="zh-CN" altLang="en-US" sz="1125" dirty="0">
                <a:solidFill>
                  <a:schemeClr val="bg1"/>
                </a:solidFill>
                <a:latin typeface="微软雅黑" panose="020B0503020204020204" pitchFamily="34" charset="-122"/>
                <a:ea typeface="微软雅黑" panose="020B0503020204020204" pitchFamily="34" charset="-122"/>
              </a:rPr>
              <a:t>单击此处添加标题文字单击此处添加标单击此处添加标题文字单击此处添加标题文字</a:t>
            </a:r>
            <a:endParaRPr lang="en-US" altLang="zh-CN" sz="1125" dirty="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14954" y="834556"/>
            <a:ext cx="4714092" cy="2651678"/>
          </a:xfrm>
          <a:prstGeom prst="rect">
            <a:avLst/>
          </a:prstGeom>
        </p:spPr>
      </p:pic>
      <p:sp>
        <p:nvSpPr>
          <p:cNvPr id="12" name="矩形 11"/>
          <p:cNvSpPr/>
          <p:nvPr/>
        </p:nvSpPr>
        <p:spPr>
          <a:xfrm>
            <a:off x="3810254" y="3659358"/>
            <a:ext cx="1569660" cy="369332"/>
          </a:xfrm>
          <a:prstGeom prst="rect">
            <a:avLst/>
          </a:prstGeom>
        </p:spPr>
        <p:txBody>
          <a:bodyPr wrap="none">
            <a:spAutoFit/>
          </a:bodyPr>
          <a:lstStyle/>
          <a:p>
            <a:r>
              <a:rPr lang="zh-CN" altLang="en-US" sz="1800" b="1" dirty="0">
                <a:solidFill>
                  <a:schemeClr val="bg1"/>
                </a:solidFill>
                <a:latin typeface="微软雅黑" panose="020B0503020204020204" pitchFamily="34" charset="-122"/>
                <a:ea typeface="微软雅黑" panose="020B0503020204020204" pitchFamily="34" charset="-122"/>
              </a:rPr>
              <a:t>点此添加标题</a:t>
            </a:r>
          </a:p>
        </p:txBody>
      </p:sp>
      <p:sp>
        <p:nvSpPr>
          <p:cNvPr id="13" name="文本框 12"/>
          <p:cNvSpPr txBox="1"/>
          <p:nvPr/>
        </p:nvSpPr>
        <p:spPr>
          <a:xfrm>
            <a:off x="3748237" y="4142392"/>
            <a:ext cx="1647527" cy="784830"/>
          </a:xfrm>
          <a:prstGeom prst="rect">
            <a:avLst/>
          </a:prstGeom>
          <a:noFill/>
        </p:spPr>
        <p:txBody>
          <a:bodyPr wrap="square" rtlCol="0">
            <a:spAutoFit/>
          </a:bodyPr>
          <a:lstStyle/>
          <a:p>
            <a:r>
              <a:rPr lang="zh-CN" altLang="en-US" sz="1125" dirty="0">
                <a:solidFill>
                  <a:schemeClr val="bg1"/>
                </a:solidFill>
                <a:latin typeface="微软雅黑" panose="020B0503020204020204" pitchFamily="34" charset="-122"/>
                <a:ea typeface="微软雅黑" panose="020B0503020204020204" pitchFamily="34" charset="-122"/>
              </a:rPr>
              <a:t>单击此处添加标题文字单击此处添加标单击此处添加标题文字单击此处添加标题文字</a:t>
            </a:r>
            <a:endParaRPr lang="en-US" altLang="zh-CN" sz="1125" dirty="0">
              <a:solidFill>
                <a:schemeClr val="bg1"/>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02566" y="2104191"/>
            <a:ext cx="2512389" cy="1545120"/>
          </a:xfrm>
          <a:prstGeom prst="rect">
            <a:avLst/>
          </a:prstGeom>
        </p:spPr>
      </p:pic>
      <p:sp>
        <p:nvSpPr>
          <p:cNvPr id="15" name="矩形 14"/>
          <p:cNvSpPr/>
          <p:nvPr/>
        </p:nvSpPr>
        <p:spPr>
          <a:xfrm>
            <a:off x="6651427" y="3659358"/>
            <a:ext cx="1569660" cy="369332"/>
          </a:xfrm>
          <a:prstGeom prst="rect">
            <a:avLst/>
          </a:prstGeom>
        </p:spPr>
        <p:txBody>
          <a:bodyPr wrap="none">
            <a:spAutoFit/>
          </a:bodyPr>
          <a:lstStyle/>
          <a:p>
            <a:r>
              <a:rPr lang="zh-CN" altLang="en-US" sz="1800" b="1" dirty="0">
                <a:solidFill>
                  <a:schemeClr val="bg1"/>
                </a:solidFill>
                <a:latin typeface="微软雅黑" panose="020B0503020204020204" pitchFamily="34" charset="-122"/>
                <a:ea typeface="微软雅黑" panose="020B0503020204020204" pitchFamily="34" charset="-122"/>
              </a:rPr>
              <a:t>点此添加标题</a:t>
            </a:r>
          </a:p>
        </p:txBody>
      </p:sp>
      <p:sp>
        <p:nvSpPr>
          <p:cNvPr id="16" name="文本框 15"/>
          <p:cNvSpPr txBox="1"/>
          <p:nvPr/>
        </p:nvSpPr>
        <p:spPr>
          <a:xfrm>
            <a:off x="6589410" y="4142392"/>
            <a:ext cx="1647527" cy="784830"/>
          </a:xfrm>
          <a:prstGeom prst="rect">
            <a:avLst/>
          </a:prstGeom>
          <a:noFill/>
        </p:spPr>
        <p:txBody>
          <a:bodyPr wrap="square" rtlCol="0">
            <a:spAutoFit/>
          </a:bodyPr>
          <a:lstStyle/>
          <a:p>
            <a:r>
              <a:rPr lang="zh-CN" altLang="en-US" sz="1125" dirty="0">
                <a:solidFill>
                  <a:schemeClr val="bg1"/>
                </a:solidFill>
                <a:latin typeface="微软雅黑" panose="020B0503020204020204" pitchFamily="34" charset="-122"/>
                <a:ea typeface="微软雅黑" panose="020B0503020204020204" pitchFamily="34" charset="-122"/>
              </a:rPr>
              <a:t>单击此处添加标题文字单击此处添加标单击此处添加标题文字单击此处添加标题文字</a:t>
            </a:r>
            <a:endParaRPr lang="en-US" altLang="zh-CN" sz="1125" dirty="0">
              <a:solidFill>
                <a:schemeClr val="bg1"/>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43328" y="50716"/>
            <a:ext cx="1683228" cy="555829"/>
            <a:chOff x="937933" y="1907251"/>
            <a:chExt cx="8652637" cy="2857238"/>
          </a:xfrm>
        </p:grpSpPr>
        <p:sp>
          <p:nvSpPr>
            <p:cNvPr id="18" name="文本框 17"/>
            <p:cNvSpPr txBox="1"/>
            <p:nvPr/>
          </p:nvSpPr>
          <p:spPr>
            <a:xfrm>
              <a:off x="2708322" y="3103260"/>
              <a:ext cx="6882248" cy="1661229"/>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cxnSp>
          <p:nvCxnSpPr>
            <p:cNvPr id="19" name="直接连接符 18"/>
            <p:cNvCxnSpPr/>
            <p:nvPr/>
          </p:nvCxnSpPr>
          <p:spPr>
            <a:xfrm flipV="1">
              <a:off x="937933" y="2505634"/>
              <a:ext cx="2738282" cy="21918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1404326" y="1907251"/>
              <a:ext cx="1714617" cy="1943393"/>
            </a:xfrm>
            <a:custGeom>
              <a:avLst/>
              <a:gdLst/>
              <a:ahLst/>
              <a:cxnLst/>
              <a:rect l="l" t="t" r="r" b="b"/>
              <a:pathLst>
                <a:path w="1714617" h="1943393">
                  <a:moveTo>
                    <a:pt x="1551943" y="584881"/>
                  </a:moveTo>
                  <a:lnTo>
                    <a:pt x="1714617" y="584881"/>
                  </a:lnTo>
                  <a:lnTo>
                    <a:pt x="1714617" y="1039953"/>
                  </a:lnTo>
                  <a:lnTo>
                    <a:pt x="1551943" y="1169366"/>
                  </a:lnTo>
                  <a:close/>
                  <a:moveTo>
                    <a:pt x="172608" y="152740"/>
                  </a:moveTo>
                  <a:lnTo>
                    <a:pt x="172608" y="1790654"/>
                  </a:lnTo>
                  <a:lnTo>
                    <a:pt x="620892" y="1790654"/>
                  </a:lnTo>
                  <a:lnTo>
                    <a:pt x="620892" y="152740"/>
                  </a:lnTo>
                  <a:close/>
                  <a:moveTo>
                    <a:pt x="1473710" y="0"/>
                  </a:moveTo>
                  <a:lnTo>
                    <a:pt x="1636384" y="0"/>
                  </a:lnTo>
                  <a:cubicBezTo>
                    <a:pt x="1636384" y="4967"/>
                    <a:pt x="1636384" y="7451"/>
                    <a:pt x="1636384" y="7451"/>
                  </a:cubicBezTo>
                  <a:lnTo>
                    <a:pt x="1189342" y="1290214"/>
                  </a:lnTo>
                  <a:lnTo>
                    <a:pt x="1400036" y="1290214"/>
                  </a:lnTo>
                  <a:lnTo>
                    <a:pt x="1215846" y="1436745"/>
                  </a:lnTo>
                  <a:lnTo>
                    <a:pt x="1003074" y="1436745"/>
                  </a:lnTo>
                  <a:lnTo>
                    <a:pt x="1003074" y="1348578"/>
                  </a:lnTo>
                  <a:close/>
                  <a:moveTo>
                    <a:pt x="137838" y="0"/>
                  </a:moveTo>
                  <a:lnTo>
                    <a:pt x="653179" y="0"/>
                  </a:lnTo>
                  <a:cubicBezTo>
                    <a:pt x="693744" y="0"/>
                    <a:pt x="727272" y="12832"/>
                    <a:pt x="753763" y="38495"/>
                  </a:cubicBezTo>
                  <a:cubicBezTo>
                    <a:pt x="780255" y="64159"/>
                    <a:pt x="793501" y="97273"/>
                    <a:pt x="793501" y="137838"/>
                  </a:cubicBezTo>
                  <a:lnTo>
                    <a:pt x="793501" y="1772738"/>
                  </a:lnTo>
                  <a:lnTo>
                    <a:pt x="578986" y="1943393"/>
                  </a:lnTo>
                  <a:lnTo>
                    <a:pt x="137838" y="1943393"/>
                  </a:lnTo>
                  <a:cubicBezTo>
                    <a:pt x="97273" y="1943393"/>
                    <a:pt x="64159" y="1930561"/>
                    <a:pt x="38496" y="1904898"/>
                  </a:cubicBezTo>
                  <a:cubicBezTo>
                    <a:pt x="12832" y="1879234"/>
                    <a:pt x="0" y="1846120"/>
                    <a:pt x="0" y="1805555"/>
                  </a:cubicBezTo>
                  <a:lnTo>
                    <a:pt x="0" y="137838"/>
                  </a:lnTo>
                  <a:cubicBezTo>
                    <a:pt x="0" y="97273"/>
                    <a:pt x="12832" y="64159"/>
                    <a:pt x="38496" y="38495"/>
                  </a:cubicBezTo>
                  <a:cubicBezTo>
                    <a:pt x="64159" y="12832"/>
                    <a:pt x="97273" y="0"/>
                    <a:pt x="137838" y="0"/>
                  </a:cubicBezTo>
                  <a:close/>
                </a:path>
              </a:pathLst>
            </a:custGeom>
            <a:solidFill>
              <a:schemeClr val="bg1"/>
            </a:solidFill>
            <a:ln>
              <a:noFill/>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zh-CN" altLang="en-US" sz="15000" dirty="0">
                <a:solidFill>
                  <a:schemeClr val="bg1"/>
                </a:solidFill>
                <a:latin typeface="Agency FB" panose="020B0503020202020204" pitchFamily="34" charset="0"/>
              </a:endParaRPr>
            </a:p>
          </p:txBody>
        </p:sp>
      </p:grpSp>
    </p:spTree>
    <p:extLst>
      <p:ext uri="{BB962C8B-B14F-4D97-AF65-F5344CB8AC3E}">
        <p14:creationId xmlns:p14="http://schemas.microsoft.com/office/powerpoint/2010/main" val="261185117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9" presetClass="entr" presetSubtype="0" decel="10000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ppt_w</p:attrName>
                                        </p:attrNameLst>
                                      </p:cBhvr>
                                      <p:tavLst>
                                        <p:tav tm="0">
                                          <p:val>
                                            <p:fltVal val="0"/>
                                          </p:val>
                                        </p:tav>
                                        <p:tav tm="100000">
                                          <p:val>
                                            <p:strVal val="#ppt_w"/>
                                          </p:val>
                                        </p:tav>
                                      </p:tavLst>
                                    </p:anim>
                                    <p:anim calcmode="lin" valueType="num">
                                      <p:cBhvr>
                                        <p:cTn id="19" dur="500" fill="hold"/>
                                        <p:tgtEl>
                                          <p:spTgt spid="12"/>
                                        </p:tgtEl>
                                        <p:attrNameLst>
                                          <p:attrName>ppt_h</p:attrName>
                                        </p:attrNameLst>
                                      </p:cBhvr>
                                      <p:tavLst>
                                        <p:tav tm="0">
                                          <p:val>
                                            <p:fltVal val="0"/>
                                          </p:val>
                                        </p:tav>
                                        <p:tav tm="100000">
                                          <p:val>
                                            <p:strVal val="#ppt_h"/>
                                          </p:val>
                                        </p:tav>
                                      </p:tavLst>
                                    </p:anim>
                                    <p:anim calcmode="lin" valueType="num">
                                      <p:cBhvr>
                                        <p:cTn id="20" dur="500" fill="hold"/>
                                        <p:tgtEl>
                                          <p:spTgt spid="12"/>
                                        </p:tgtEl>
                                        <p:attrNameLst>
                                          <p:attrName>style.rotation</p:attrName>
                                        </p:attrNameLst>
                                      </p:cBhvr>
                                      <p:tavLst>
                                        <p:tav tm="0">
                                          <p:val>
                                            <p:fltVal val="360"/>
                                          </p:val>
                                        </p:tav>
                                        <p:tav tm="100000">
                                          <p:val>
                                            <p:fltVal val="0"/>
                                          </p:val>
                                        </p:tav>
                                      </p:tavLst>
                                    </p:anim>
                                    <p:animEffect transition="in" filter="fade">
                                      <p:cBhvr>
                                        <p:cTn id="21" dur="500"/>
                                        <p:tgtEl>
                                          <p:spTgt spid="12"/>
                                        </p:tgtEl>
                                      </p:cBhvr>
                                    </p:animEffect>
                                  </p:childTnLst>
                                </p:cTn>
                              </p:par>
                              <p:par>
                                <p:cTn id="22" presetID="47"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anim calcmode="lin" valueType="num">
                                      <p:cBhvr>
                                        <p:cTn id="25" dur="500" fill="hold"/>
                                        <p:tgtEl>
                                          <p:spTgt spid="13"/>
                                        </p:tgtEl>
                                        <p:attrNameLst>
                                          <p:attrName>ppt_x</p:attrName>
                                        </p:attrNameLst>
                                      </p:cBhvr>
                                      <p:tavLst>
                                        <p:tav tm="0">
                                          <p:val>
                                            <p:strVal val="#ppt_x"/>
                                          </p:val>
                                        </p:tav>
                                        <p:tav tm="100000">
                                          <p:val>
                                            <p:strVal val="#ppt_x"/>
                                          </p:val>
                                        </p:tav>
                                      </p:tavLst>
                                    </p:anim>
                                    <p:anim calcmode="lin" valueType="num">
                                      <p:cBhvr>
                                        <p:cTn id="26" dur="5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9" presetClass="entr" presetSubtype="0"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dissolve">
                                      <p:cBhvr>
                                        <p:cTn id="30" dur="500"/>
                                        <p:tgtEl>
                                          <p:spTgt spid="8"/>
                                        </p:tgtEl>
                                      </p:cBhvr>
                                    </p:animEffect>
                                  </p:childTnLst>
                                </p:cTn>
                              </p:par>
                            </p:childTnLst>
                          </p:cTn>
                        </p:par>
                        <p:par>
                          <p:cTn id="31" fill="hold">
                            <p:stCondLst>
                              <p:cond delay="2500"/>
                            </p:stCondLst>
                            <p:childTnLst>
                              <p:par>
                                <p:cTn id="32" presetID="49" presetClass="entr" presetSubtype="0" decel="10000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 calcmode="lin" valueType="num">
                                      <p:cBhvr>
                                        <p:cTn id="36" dur="500" fill="hold"/>
                                        <p:tgtEl>
                                          <p:spTgt spid="9"/>
                                        </p:tgtEl>
                                        <p:attrNameLst>
                                          <p:attrName>style.rotation</p:attrName>
                                        </p:attrNameLst>
                                      </p:cBhvr>
                                      <p:tavLst>
                                        <p:tav tm="0">
                                          <p:val>
                                            <p:fltVal val="360"/>
                                          </p:val>
                                        </p:tav>
                                        <p:tav tm="100000">
                                          <p:val>
                                            <p:fltVal val="0"/>
                                          </p:val>
                                        </p:tav>
                                      </p:tavLst>
                                    </p:anim>
                                    <p:animEffect transition="in" filter="fade">
                                      <p:cBhvr>
                                        <p:cTn id="37" dur="500"/>
                                        <p:tgtEl>
                                          <p:spTgt spid="9"/>
                                        </p:tgtEl>
                                      </p:cBhvr>
                                    </p:animEffect>
                                  </p:childTnLst>
                                </p:cTn>
                              </p:par>
                              <p:par>
                                <p:cTn id="38" presetID="47" presetClass="entr" presetSubtype="0"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anim calcmode="lin" valueType="num">
                                      <p:cBhvr>
                                        <p:cTn id="41" dur="500" fill="hold"/>
                                        <p:tgtEl>
                                          <p:spTgt spid="10"/>
                                        </p:tgtEl>
                                        <p:attrNameLst>
                                          <p:attrName>ppt_x</p:attrName>
                                        </p:attrNameLst>
                                      </p:cBhvr>
                                      <p:tavLst>
                                        <p:tav tm="0">
                                          <p:val>
                                            <p:strVal val="#ppt_x"/>
                                          </p:val>
                                        </p:tav>
                                        <p:tav tm="100000">
                                          <p:val>
                                            <p:strVal val="#ppt_x"/>
                                          </p:val>
                                        </p:tav>
                                      </p:tavLst>
                                    </p:anim>
                                    <p:anim calcmode="lin" valueType="num">
                                      <p:cBhvr>
                                        <p:cTn id="42" dur="500" fill="hold"/>
                                        <p:tgtEl>
                                          <p:spTgt spid="10"/>
                                        </p:tgtEl>
                                        <p:attrNameLst>
                                          <p:attrName>ppt_y</p:attrName>
                                        </p:attrNameLst>
                                      </p:cBhvr>
                                      <p:tavLst>
                                        <p:tav tm="0">
                                          <p:val>
                                            <p:strVal val="#ppt_y-.1"/>
                                          </p:val>
                                        </p:tav>
                                        <p:tav tm="100000">
                                          <p:val>
                                            <p:strVal val="#ppt_y"/>
                                          </p:val>
                                        </p:tav>
                                      </p:tavLst>
                                    </p:anim>
                                  </p:childTnLst>
                                </p:cTn>
                              </p:par>
                            </p:childTnLst>
                          </p:cTn>
                        </p:par>
                        <p:par>
                          <p:cTn id="43" fill="hold">
                            <p:stCondLst>
                              <p:cond delay="3000"/>
                            </p:stCondLst>
                            <p:childTnLst>
                              <p:par>
                                <p:cTn id="44" presetID="9" presetClass="entr" presetSubtype="0" fill="hold"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dissolve">
                                      <p:cBhvr>
                                        <p:cTn id="46" dur="500"/>
                                        <p:tgtEl>
                                          <p:spTgt spid="14"/>
                                        </p:tgtEl>
                                      </p:cBhvr>
                                    </p:animEffect>
                                  </p:childTnLst>
                                </p:cTn>
                              </p:par>
                            </p:childTnLst>
                          </p:cTn>
                        </p:par>
                        <p:par>
                          <p:cTn id="47" fill="hold">
                            <p:stCondLst>
                              <p:cond delay="3500"/>
                            </p:stCondLst>
                            <p:childTnLst>
                              <p:par>
                                <p:cTn id="48" presetID="49" presetClass="entr" presetSubtype="0" decel="10000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fltVal val="0"/>
                                          </p:val>
                                        </p:tav>
                                        <p:tav tm="100000">
                                          <p:val>
                                            <p:strVal val="#ppt_w"/>
                                          </p:val>
                                        </p:tav>
                                      </p:tavLst>
                                    </p:anim>
                                    <p:anim calcmode="lin" valueType="num">
                                      <p:cBhvr>
                                        <p:cTn id="51" dur="500" fill="hold"/>
                                        <p:tgtEl>
                                          <p:spTgt spid="15"/>
                                        </p:tgtEl>
                                        <p:attrNameLst>
                                          <p:attrName>ppt_h</p:attrName>
                                        </p:attrNameLst>
                                      </p:cBhvr>
                                      <p:tavLst>
                                        <p:tav tm="0">
                                          <p:val>
                                            <p:fltVal val="0"/>
                                          </p:val>
                                        </p:tav>
                                        <p:tav tm="100000">
                                          <p:val>
                                            <p:strVal val="#ppt_h"/>
                                          </p:val>
                                        </p:tav>
                                      </p:tavLst>
                                    </p:anim>
                                    <p:anim calcmode="lin" valueType="num">
                                      <p:cBhvr>
                                        <p:cTn id="52" dur="500" fill="hold"/>
                                        <p:tgtEl>
                                          <p:spTgt spid="15"/>
                                        </p:tgtEl>
                                        <p:attrNameLst>
                                          <p:attrName>style.rotation</p:attrName>
                                        </p:attrNameLst>
                                      </p:cBhvr>
                                      <p:tavLst>
                                        <p:tav tm="0">
                                          <p:val>
                                            <p:fltVal val="360"/>
                                          </p:val>
                                        </p:tav>
                                        <p:tav tm="100000">
                                          <p:val>
                                            <p:fltVal val="0"/>
                                          </p:val>
                                        </p:tav>
                                      </p:tavLst>
                                    </p:anim>
                                    <p:animEffect transition="in" filter="fade">
                                      <p:cBhvr>
                                        <p:cTn id="53" dur="500"/>
                                        <p:tgtEl>
                                          <p:spTgt spid="15"/>
                                        </p:tgtEl>
                                      </p:cBhvr>
                                    </p:animEffect>
                                  </p:childTnLst>
                                </p:cTn>
                              </p:par>
                              <p:par>
                                <p:cTn id="54" presetID="47" presetClass="entr" presetSubtype="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anim calcmode="lin" valueType="num">
                                      <p:cBhvr>
                                        <p:cTn id="57" dur="500" fill="hold"/>
                                        <p:tgtEl>
                                          <p:spTgt spid="16"/>
                                        </p:tgtEl>
                                        <p:attrNameLst>
                                          <p:attrName>ppt_x</p:attrName>
                                        </p:attrNameLst>
                                      </p:cBhvr>
                                      <p:tavLst>
                                        <p:tav tm="0">
                                          <p:val>
                                            <p:strVal val="#ppt_x"/>
                                          </p:val>
                                        </p:tav>
                                        <p:tav tm="100000">
                                          <p:val>
                                            <p:strVal val="#ppt_x"/>
                                          </p:val>
                                        </p:tav>
                                      </p:tavLst>
                                    </p:anim>
                                    <p:anim calcmode="lin" valueType="num">
                                      <p:cBhvr>
                                        <p:cTn id="58"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P spid="13" grpId="0"/>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rot="1800000">
            <a:off x="7464029" y="-129779"/>
            <a:ext cx="2372915" cy="2045495"/>
          </a:xfrm>
          <a:prstGeom prst="triangle">
            <a:avLst/>
          </a:prstGeom>
          <a:solidFill>
            <a:srgbClr val="4757B2">
              <a:alpha val="37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文本框 7"/>
          <p:cNvSpPr txBox="1">
            <a:spLocks noChangeArrowheads="1"/>
          </p:cNvSpPr>
          <p:nvPr/>
        </p:nvSpPr>
        <p:spPr bwMode="auto">
          <a:xfrm>
            <a:off x="8049817" y="586979"/>
            <a:ext cx="64633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600" dirty="0">
                <a:solidFill>
                  <a:schemeClr val="bg1"/>
                </a:solidFill>
                <a:latin typeface="华文细黑" panose="02010600040101010101" pitchFamily="2" charset="-122"/>
                <a:ea typeface="华文细黑" panose="02010600040101010101" pitchFamily="2" charset="-122"/>
              </a:rPr>
              <a:t>目</a:t>
            </a:r>
            <a:endParaRPr lang="en-US" altLang="zh-CN" sz="3600" dirty="0">
              <a:solidFill>
                <a:schemeClr val="bg1"/>
              </a:solidFill>
              <a:latin typeface="华文细黑" panose="02010600040101010101" pitchFamily="2" charset="-122"/>
              <a:ea typeface="华文细黑" panose="02010600040101010101" pitchFamily="2" charset="-122"/>
            </a:endParaRPr>
          </a:p>
          <a:p>
            <a:r>
              <a:rPr lang="zh-CN" altLang="en-US" sz="3600" dirty="0">
                <a:solidFill>
                  <a:schemeClr val="bg1"/>
                </a:solidFill>
                <a:latin typeface="华文细黑" panose="02010600040101010101" pitchFamily="2" charset="-122"/>
                <a:ea typeface="华文细黑" panose="02010600040101010101" pitchFamily="2" charset="-122"/>
              </a:rPr>
              <a:t>录</a:t>
            </a:r>
          </a:p>
        </p:txBody>
      </p:sp>
      <p:sp>
        <p:nvSpPr>
          <p:cNvPr id="6" name="文本框 10"/>
          <p:cNvSpPr txBox="1">
            <a:spLocks noChangeArrowheads="1"/>
          </p:cNvSpPr>
          <p:nvPr/>
        </p:nvSpPr>
        <p:spPr bwMode="auto">
          <a:xfrm>
            <a:off x="2026445" y="1148342"/>
            <a:ext cx="2877711"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100" dirty="0" smtClean="0">
                <a:solidFill>
                  <a:srgbClr val="FFFDFC"/>
                </a:solidFill>
                <a:latin typeface="华文细黑" panose="02010600040101010101" pitchFamily="2" charset="-122"/>
                <a:ea typeface="华文细黑" panose="02010600040101010101" pitchFamily="2" charset="-122"/>
              </a:rPr>
              <a:t>单击此处添加您的标题</a:t>
            </a:r>
            <a:endParaRPr lang="zh-CN" altLang="en-US" sz="2100" dirty="0">
              <a:solidFill>
                <a:srgbClr val="FFFDFC"/>
              </a:solidFill>
              <a:latin typeface="华文细黑" panose="02010600040101010101" pitchFamily="2" charset="-122"/>
              <a:ea typeface="华文细黑" panose="02010600040101010101" pitchFamily="2" charset="-122"/>
            </a:endParaRPr>
          </a:p>
        </p:txBody>
      </p:sp>
      <p:sp>
        <p:nvSpPr>
          <p:cNvPr id="7" name="等腰三角形 6"/>
          <p:cNvSpPr/>
          <p:nvPr/>
        </p:nvSpPr>
        <p:spPr>
          <a:xfrm rot="5400000">
            <a:off x="1318619" y="1071547"/>
            <a:ext cx="632222" cy="545306"/>
          </a:xfrm>
          <a:prstGeom prst="triangle">
            <a:avLst>
              <a:gd name="adj" fmla="val 0"/>
            </a:avLst>
          </a:prstGeom>
          <a:gradFill flip="none" rotWithShape="1">
            <a:gsLst>
              <a:gs pos="0">
                <a:schemeClr val="accent3">
                  <a:lumMod val="0"/>
                  <a:lumOff val="100000"/>
                  <a:alpha val="0"/>
                </a:schemeClr>
              </a:gs>
              <a:gs pos="51000">
                <a:schemeClr val="accent3">
                  <a:alpha val="70000"/>
                  <a:lumMod val="0"/>
                  <a:lumOff val="100000"/>
                </a:schemeClr>
              </a:gs>
              <a:gs pos="100000">
                <a:schemeClr val="accent3">
                  <a:lumMod val="0"/>
                  <a:lumOff val="100000"/>
                  <a:alpha val="52000"/>
                </a:schemeClr>
              </a:gs>
            </a:gsLst>
            <a:lin ang="2700000" scaled="1"/>
            <a:tileRect/>
          </a:gradFill>
          <a:ln>
            <a:solidFill>
              <a:srgbClr val="FFFDFC">
                <a:alpha val="61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a:stCxn id="7" idx="4"/>
          </p:cNvCxnSpPr>
          <p:nvPr/>
        </p:nvCxnSpPr>
        <p:spPr>
          <a:xfrm>
            <a:off x="1362076" y="1660311"/>
            <a:ext cx="5149454"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362076" y="1028088"/>
            <a:ext cx="5149454"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0" name="等腰三角形 9"/>
          <p:cNvSpPr/>
          <p:nvPr/>
        </p:nvSpPr>
        <p:spPr>
          <a:xfrm rot="16200000">
            <a:off x="5922766" y="1071547"/>
            <a:ext cx="632222" cy="545306"/>
          </a:xfrm>
          <a:prstGeom prst="triangle">
            <a:avLst>
              <a:gd name="adj" fmla="val 0"/>
            </a:avLst>
          </a:prstGeom>
          <a:gradFill flip="none" rotWithShape="1">
            <a:gsLst>
              <a:gs pos="0">
                <a:schemeClr val="accent3">
                  <a:alpha val="0"/>
                  <a:lumMod val="1000"/>
                  <a:lumOff val="99000"/>
                </a:schemeClr>
              </a:gs>
              <a:gs pos="51000">
                <a:schemeClr val="accent3">
                  <a:alpha val="70000"/>
                  <a:lumMod val="0"/>
                  <a:lumOff val="100000"/>
                </a:schemeClr>
              </a:gs>
              <a:gs pos="100000">
                <a:schemeClr val="accent3">
                  <a:lumMod val="0"/>
                  <a:lumOff val="100000"/>
                  <a:alpha val="52000"/>
                </a:schemeClr>
              </a:gs>
            </a:gsLst>
            <a:lin ang="2700000" scaled="1"/>
            <a:tileRect/>
          </a:gradFill>
          <a:ln>
            <a:solidFill>
              <a:srgbClr val="FFFDFC">
                <a:alpha val="45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文本框 10"/>
          <p:cNvSpPr txBox="1">
            <a:spLocks noChangeArrowheads="1"/>
          </p:cNvSpPr>
          <p:nvPr/>
        </p:nvSpPr>
        <p:spPr bwMode="auto">
          <a:xfrm>
            <a:off x="2026445" y="2051019"/>
            <a:ext cx="2877711"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100" dirty="0" smtClean="0">
                <a:solidFill>
                  <a:srgbClr val="FFFDFC"/>
                </a:solidFill>
                <a:latin typeface="华文细黑" panose="02010600040101010101" pitchFamily="2" charset="-122"/>
                <a:ea typeface="华文细黑" panose="02010600040101010101" pitchFamily="2" charset="-122"/>
              </a:rPr>
              <a:t>单击此处添加您的标题</a:t>
            </a:r>
            <a:endParaRPr lang="zh-CN" altLang="en-US" sz="2100" dirty="0">
              <a:solidFill>
                <a:srgbClr val="FFFDFC"/>
              </a:solidFill>
              <a:latin typeface="华文细黑" panose="02010600040101010101" pitchFamily="2" charset="-122"/>
              <a:ea typeface="华文细黑" panose="02010600040101010101" pitchFamily="2" charset="-122"/>
            </a:endParaRPr>
          </a:p>
        </p:txBody>
      </p:sp>
      <p:sp>
        <p:nvSpPr>
          <p:cNvPr id="12" name="等腰三角形 11"/>
          <p:cNvSpPr/>
          <p:nvPr/>
        </p:nvSpPr>
        <p:spPr>
          <a:xfrm rot="5400000">
            <a:off x="1318619" y="1974224"/>
            <a:ext cx="632222" cy="545306"/>
          </a:xfrm>
          <a:prstGeom prst="triangle">
            <a:avLst>
              <a:gd name="adj" fmla="val 0"/>
            </a:avLst>
          </a:prstGeom>
          <a:gradFill flip="none" rotWithShape="1">
            <a:gsLst>
              <a:gs pos="0">
                <a:schemeClr val="accent3">
                  <a:lumMod val="0"/>
                  <a:lumOff val="100000"/>
                  <a:alpha val="0"/>
                </a:schemeClr>
              </a:gs>
              <a:gs pos="51000">
                <a:schemeClr val="accent3">
                  <a:alpha val="70000"/>
                  <a:lumMod val="0"/>
                  <a:lumOff val="100000"/>
                </a:schemeClr>
              </a:gs>
              <a:gs pos="100000">
                <a:schemeClr val="accent3">
                  <a:lumMod val="0"/>
                  <a:lumOff val="100000"/>
                  <a:alpha val="52000"/>
                </a:schemeClr>
              </a:gs>
            </a:gsLst>
            <a:lin ang="2700000" scaled="1"/>
            <a:tileRect/>
          </a:gradFill>
          <a:ln>
            <a:solidFill>
              <a:srgbClr val="FFFDFC">
                <a:alpha val="61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3" name="直接连接符 12"/>
          <p:cNvCxnSpPr>
            <a:stCxn id="12" idx="4"/>
          </p:cNvCxnSpPr>
          <p:nvPr/>
        </p:nvCxnSpPr>
        <p:spPr>
          <a:xfrm>
            <a:off x="1362076" y="2562988"/>
            <a:ext cx="5149454"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362076" y="1930765"/>
            <a:ext cx="5149454"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5" name="等腰三角形 14"/>
          <p:cNvSpPr/>
          <p:nvPr/>
        </p:nvSpPr>
        <p:spPr>
          <a:xfrm rot="16200000">
            <a:off x="5922766" y="1974224"/>
            <a:ext cx="632222" cy="545306"/>
          </a:xfrm>
          <a:prstGeom prst="triangle">
            <a:avLst>
              <a:gd name="adj" fmla="val 0"/>
            </a:avLst>
          </a:prstGeom>
          <a:gradFill flip="none" rotWithShape="1">
            <a:gsLst>
              <a:gs pos="0">
                <a:schemeClr val="accent3">
                  <a:alpha val="0"/>
                  <a:lumMod val="1000"/>
                  <a:lumOff val="99000"/>
                </a:schemeClr>
              </a:gs>
              <a:gs pos="51000">
                <a:schemeClr val="accent3">
                  <a:alpha val="70000"/>
                  <a:lumMod val="0"/>
                  <a:lumOff val="100000"/>
                </a:schemeClr>
              </a:gs>
              <a:gs pos="100000">
                <a:schemeClr val="accent3">
                  <a:lumMod val="0"/>
                  <a:lumOff val="100000"/>
                  <a:alpha val="52000"/>
                </a:schemeClr>
              </a:gs>
            </a:gsLst>
            <a:lin ang="2700000" scaled="1"/>
            <a:tileRect/>
          </a:gradFill>
          <a:ln>
            <a:solidFill>
              <a:srgbClr val="FFFDFC">
                <a:alpha val="45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文本框 10"/>
          <p:cNvSpPr txBox="1">
            <a:spLocks noChangeArrowheads="1"/>
          </p:cNvSpPr>
          <p:nvPr/>
        </p:nvSpPr>
        <p:spPr bwMode="auto">
          <a:xfrm>
            <a:off x="2026445" y="2957603"/>
            <a:ext cx="2877711"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100" dirty="0" smtClean="0">
                <a:solidFill>
                  <a:srgbClr val="FFFDFC"/>
                </a:solidFill>
                <a:latin typeface="华文细黑" panose="02010600040101010101" pitchFamily="2" charset="-122"/>
                <a:ea typeface="华文细黑" panose="02010600040101010101" pitchFamily="2" charset="-122"/>
              </a:rPr>
              <a:t>单击此处添加您的标题</a:t>
            </a:r>
            <a:endParaRPr lang="zh-CN" altLang="en-US" sz="2100" dirty="0">
              <a:solidFill>
                <a:srgbClr val="FFFDFC"/>
              </a:solidFill>
              <a:latin typeface="华文细黑" panose="02010600040101010101" pitchFamily="2" charset="-122"/>
              <a:ea typeface="华文细黑" panose="02010600040101010101" pitchFamily="2" charset="-122"/>
            </a:endParaRPr>
          </a:p>
        </p:txBody>
      </p:sp>
      <p:sp>
        <p:nvSpPr>
          <p:cNvPr id="17" name="等腰三角形 16"/>
          <p:cNvSpPr/>
          <p:nvPr/>
        </p:nvSpPr>
        <p:spPr>
          <a:xfrm rot="5400000">
            <a:off x="1318619" y="2880808"/>
            <a:ext cx="632222" cy="545306"/>
          </a:xfrm>
          <a:prstGeom prst="triangle">
            <a:avLst>
              <a:gd name="adj" fmla="val 0"/>
            </a:avLst>
          </a:prstGeom>
          <a:gradFill flip="none" rotWithShape="1">
            <a:gsLst>
              <a:gs pos="0">
                <a:schemeClr val="accent3">
                  <a:lumMod val="0"/>
                  <a:lumOff val="100000"/>
                  <a:alpha val="0"/>
                </a:schemeClr>
              </a:gs>
              <a:gs pos="51000">
                <a:schemeClr val="accent3">
                  <a:alpha val="70000"/>
                  <a:lumMod val="0"/>
                  <a:lumOff val="100000"/>
                </a:schemeClr>
              </a:gs>
              <a:gs pos="100000">
                <a:schemeClr val="accent3">
                  <a:lumMod val="0"/>
                  <a:lumOff val="100000"/>
                  <a:alpha val="52000"/>
                </a:schemeClr>
              </a:gs>
            </a:gsLst>
            <a:lin ang="2700000" scaled="1"/>
            <a:tileRect/>
          </a:gradFill>
          <a:ln>
            <a:solidFill>
              <a:srgbClr val="FFFDFC">
                <a:alpha val="61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18" name="直接连接符 17"/>
          <p:cNvCxnSpPr>
            <a:stCxn id="17" idx="4"/>
          </p:cNvCxnSpPr>
          <p:nvPr/>
        </p:nvCxnSpPr>
        <p:spPr>
          <a:xfrm>
            <a:off x="1362076" y="3469572"/>
            <a:ext cx="5149454"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362076" y="2837349"/>
            <a:ext cx="5149454"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0" name="等腰三角形 19"/>
          <p:cNvSpPr/>
          <p:nvPr/>
        </p:nvSpPr>
        <p:spPr>
          <a:xfrm rot="16200000">
            <a:off x="5922766" y="2880808"/>
            <a:ext cx="632222" cy="545306"/>
          </a:xfrm>
          <a:prstGeom prst="triangle">
            <a:avLst>
              <a:gd name="adj" fmla="val 0"/>
            </a:avLst>
          </a:prstGeom>
          <a:gradFill flip="none" rotWithShape="1">
            <a:gsLst>
              <a:gs pos="0">
                <a:schemeClr val="accent3">
                  <a:alpha val="0"/>
                  <a:lumMod val="1000"/>
                  <a:lumOff val="99000"/>
                </a:schemeClr>
              </a:gs>
              <a:gs pos="51000">
                <a:schemeClr val="accent3">
                  <a:alpha val="70000"/>
                  <a:lumMod val="0"/>
                  <a:lumOff val="100000"/>
                </a:schemeClr>
              </a:gs>
              <a:gs pos="100000">
                <a:schemeClr val="accent3">
                  <a:lumMod val="0"/>
                  <a:lumOff val="100000"/>
                  <a:alpha val="52000"/>
                </a:schemeClr>
              </a:gs>
            </a:gsLst>
            <a:lin ang="2700000" scaled="1"/>
            <a:tileRect/>
          </a:gradFill>
          <a:ln>
            <a:solidFill>
              <a:srgbClr val="FFFDFC">
                <a:alpha val="45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文本框 10"/>
          <p:cNvSpPr txBox="1">
            <a:spLocks noChangeArrowheads="1"/>
          </p:cNvSpPr>
          <p:nvPr/>
        </p:nvSpPr>
        <p:spPr bwMode="auto">
          <a:xfrm>
            <a:off x="2026444" y="3864188"/>
            <a:ext cx="2877711"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100" dirty="0" smtClean="0">
                <a:solidFill>
                  <a:srgbClr val="FFFDFC"/>
                </a:solidFill>
                <a:latin typeface="华文细黑" panose="02010600040101010101" pitchFamily="2" charset="-122"/>
                <a:ea typeface="华文细黑" panose="02010600040101010101" pitchFamily="2" charset="-122"/>
              </a:rPr>
              <a:t>单击此处添加您的标题</a:t>
            </a:r>
            <a:endParaRPr lang="zh-CN" altLang="en-US" sz="2100" dirty="0">
              <a:solidFill>
                <a:srgbClr val="FFFDFC"/>
              </a:solidFill>
              <a:latin typeface="华文细黑" panose="02010600040101010101" pitchFamily="2" charset="-122"/>
              <a:ea typeface="华文细黑" panose="02010600040101010101" pitchFamily="2" charset="-122"/>
            </a:endParaRPr>
          </a:p>
        </p:txBody>
      </p:sp>
      <p:sp>
        <p:nvSpPr>
          <p:cNvPr id="22" name="等腰三角形 21"/>
          <p:cNvSpPr/>
          <p:nvPr/>
        </p:nvSpPr>
        <p:spPr>
          <a:xfrm rot="5400000">
            <a:off x="1318618" y="3787393"/>
            <a:ext cx="632222" cy="545306"/>
          </a:xfrm>
          <a:prstGeom prst="triangle">
            <a:avLst>
              <a:gd name="adj" fmla="val 0"/>
            </a:avLst>
          </a:prstGeom>
          <a:gradFill flip="none" rotWithShape="1">
            <a:gsLst>
              <a:gs pos="0">
                <a:schemeClr val="accent3">
                  <a:lumMod val="0"/>
                  <a:lumOff val="100000"/>
                  <a:alpha val="0"/>
                </a:schemeClr>
              </a:gs>
              <a:gs pos="51000">
                <a:schemeClr val="accent3">
                  <a:alpha val="70000"/>
                  <a:lumMod val="0"/>
                  <a:lumOff val="100000"/>
                </a:schemeClr>
              </a:gs>
              <a:gs pos="100000">
                <a:schemeClr val="accent3">
                  <a:lumMod val="0"/>
                  <a:lumOff val="100000"/>
                  <a:alpha val="52000"/>
                </a:schemeClr>
              </a:gs>
            </a:gsLst>
            <a:lin ang="2700000" scaled="1"/>
            <a:tileRect/>
          </a:gradFill>
          <a:ln>
            <a:solidFill>
              <a:srgbClr val="FFFDFC">
                <a:alpha val="61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23" name="直接连接符 22"/>
          <p:cNvCxnSpPr>
            <a:stCxn id="22" idx="4"/>
          </p:cNvCxnSpPr>
          <p:nvPr/>
        </p:nvCxnSpPr>
        <p:spPr>
          <a:xfrm>
            <a:off x="1362075" y="4376157"/>
            <a:ext cx="5149454"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362075" y="3743934"/>
            <a:ext cx="5149454"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5" name="等腰三角形 24"/>
          <p:cNvSpPr/>
          <p:nvPr/>
        </p:nvSpPr>
        <p:spPr>
          <a:xfrm rot="16200000">
            <a:off x="5922765" y="3787393"/>
            <a:ext cx="632222" cy="545306"/>
          </a:xfrm>
          <a:prstGeom prst="triangle">
            <a:avLst>
              <a:gd name="adj" fmla="val 0"/>
            </a:avLst>
          </a:prstGeom>
          <a:gradFill flip="none" rotWithShape="1">
            <a:gsLst>
              <a:gs pos="0">
                <a:schemeClr val="accent3">
                  <a:alpha val="0"/>
                  <a:lumMod val="1000"/>
                  <a:lumOff val="99000"/>
                </a:schemeClr>
              </a:gs>
              <a:gs pos="51000">
                <a:schemeClr val="accent3">
                  <a:alpha val="70000"/>
                  <a:lumMod val="0"/>
                  <a:lumOff val="100000"/>
                </a:schemeClr>
              </a:gs>
              <a:gs pos="100000">
                <a:schemeClr val="accent3">
                  <a:lumMod val="0"/>
                  <a:lumOff val="100000"/>
                  <a:alpha val="52000"/>
                </a:schemeClr>
              </a:gs>
            </a:gsLst>
            <a:lin ang="2700000" scaled="1"/>
            <a:tileRect/>
          </a:gradFill>
          <a:ln>
            <a:solidFill>
              <a:srgbClr val="FFFDFC">
                <a:alpha val="45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extLst>
      <p:ext uri="{BB962C8B-B14F-4D97-AF65-F5344CB8AC3E}">
        <p14:creationId xmlns:p14="http://schemas.microsoft.com/office/powerpoint/2010/main" val="9992796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par>
                                <p:cTn id="21" presetID="22" presetClass="entr" presetSubtype="8"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up)">
                                      <p:cBhvr>
                                        <p:cTn id="26" dur="500"/>
                                        <p:tgtEl>
                                          <p:spTgt spid="10"/>
                                        </p:tgtEl>
                                      </p:cBhvr>
                                    </p:animEffect>
                                  </p:childTnLst>
                                </p:cTn>
                              </p:par>
                              <p:par>
                                <p:cTn id="27" presetID="22" presetClass="entr" presetSubtype="2"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right)">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down)">
                                      <p:cBhvr>
                                        <p:cTn id="39" dur="500"/>
                                        <p:tgtEl>
                                          <p:spTgt spid="12"/>
                                        </p:tgtEl>
                                      </p:cBhvr>
                                    </p:animEffect>
                                  </p:childTnLst>
                                </p:cTn>
                              </p:par>
                              <p:par>
                                <p:cTn id="40" presetID="22" presetClass="entr" presetSubtype="8"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left)">
                                      <p:cBhvr>
                                        <p:cTn id="42" dur="500"/>
                                        <p:tgtEl>
                                          <p:spTgt spid="14"/>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up)">
                                      <p:cBhvr>
                                        <p:cTn id="45" dur="500"/>
                                        <p:tgtEl>
                                          <p:spTgt spid="15"/>
                                        </p:tgtEl>
                                      </p:cBhvr>
                                    </p:animEffect>
                                  </p:childTnLst>
                                </p:cTn>
                              </p:par>
                              <p:par>
                                <p:cTn id="46" presetID="22" presetClass="entr" presetSubtype="2"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right)">
                                      <p:cBhvr>
                                        <p:cTn id="48" dur="500"/>
                                        <p:tgtEl>
                                          <p:spTgt spid="13"/>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grpId="0" nodeType="click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down)">
                                      <p:cBhvr>
                                        <p:cTn id="58" dur="500"/>
                                        <p:tgtEl>
                                          <p:spTgt spid="17"/>
                                        </p:tgtEl>
                                      </p:cBhvr>
                                    </p:animEffect>
                                  </p:childTnLst>
                                </p:cTn>
                              </p:par>
                              <p:par>
                                <p:cTn id="59" presetID="22" presetClass="entr" presetSubtype="8" fill="hold"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left)">
                                      <p:cBhvr>
                                        <p:cTn id="61" dur="500"/>
                                        <p:tgtEl>
                                          <p:spTgt spid="19"/>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up)">
                                      <p:cBhvr>
                                        <p:cTn id="64" dur="500"/>
                                        <p:tgtEl>
                                          <p:spTgt spid="20"/>
                                        </p:tgtEl>
                                      </p:cBhvr>
                                    </p:animEffect>
                                  </p:childTnLst>
                                </p:cTn>
                              </p:par>
                              <p:par>
                                <p:cTn id="65" presetID="22" presetClass="entr" presetSubtype="2" fill="hold"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wipe(right)">
                                      <p:cBhvr>
                                        <p:cTn id="67" dur="500"/>
                                        <p:tgtEl>
                                          <p:spTgt spid="18"/>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left)">
                                      <p:cBhvr>
                                        <p:cTn id="72" dur="500"/>
                                        <p:tgtEl>
                                          <p:spTgt spid="16"/>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wipe(down)">
                                      <p:cBhvr>
                                        <p:cTn id="77" dur="500"/>
                                        <p:tgtEl>
                                          <p:spTgt spid="22"/>
                                        </p:tgtEl>
                                      </p:cBhvr>
                                    </p:animEffect>
                                  </p:childTnLst>
                                </p:cTn>
                              </p:par>
                              <p:par>
                                <p:cTn id="78" presetID="22" presetClass="entr" presetSubtype="8" fill="hold" nodeType="with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wipe(left)">
                                      <p:cBhvr>
                                        <p:cTn id="80" dur="500"/>
                                        <p:tgtEl>
                                          <p:spTgt spid="24"/>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wipe(up)">
                                      <p:cBhvr>
                                        <p:cTn id="83" dur="500"/>
                                        <p:tgtEl>
                                          <p:spTgt spid="25"/>
                                        </p:tgtEl>
                                      </p:cBhvr>
                                    </p:animEffect>
                                  </p:childTnLst>
                                </p:cTn>
                              </p:par>
                              <p:par>
                                <p:cTn id="84" presetID="22" presetClass="entr" presetSubtype="2" fill="hold" nodeType="with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wipe(right)">
                                      <p:cBhvr>
                                        <p:cTn id="86" dur="500"/>
                                        <p:tgtEl>
                                          <p:spTgt spid="23"/>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8" fill="hold" grpId="0" nodeType="clickEffect">
                                  <p:stCondLst>
                                    <p:cond delay="0"/>
                                  </p:stCondLst>
                                  <p:childTnLst>
                                    <p:set>
                                      <p:cBhvr>
                                        <p:cTn id="90" dur="1" fill="hold">
                                          <p:stCondLst>
                                            <p:cond delay="0"/>
                                          </p:stCondLst>
                                        </p:cTn>
                                        <p:tgtEl>
                                          <p:spTgt spid="21"/>
                                        </p:tgtEl>
                                        <p:attrNameLst>
                                          <p:attrName>style.visibility</p:attrName>
                                        </p:attrNameLst>
                                      </p:cBhvr>
                                      <p:to>
                                        <p:strVal val="visible"/>
                                      </p:to>
                                    </p:set>
                                    <p:animEffect transition="in" filter="wipe(left)">
                                      <p:cBhvr>
                                        <p:cTn id="9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10" grpId="0" animBg="1"/>
      <p:bldP spid="11" grpId="0"/>
      <p:bldP spid="12" grpId="0" animBg="1"/>
      <p:bldP spid="15" grpId="0" animBg="1"/>
      <p:bldP spid="16" grpId="0"/>
      <p:bldP spid="17" grpId="0" animBg="1"/>
      <p:bldP spid="20" grpId="0" animBg="1"/>
      <p:bldP spid="21" grpId="0"/>
      <p:bldP spid="22" grpId="0" animBg="1"/>
      <p:bldP spid="2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H="1">
            <a:off x="1925706" y="3435846"/>
            <a:ext cx="5886654"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7697517" y="3567425"/>
            <a:ext cx="486054" cy="486054"/>
            <a:chOff x="10262562" y="4756567"/>
            <a:chExt cx="648072" cy="648072"/>
          </a:xfrm>
        </p:grpSpPr>
        <p:sp>
          <p:nvSpPr>
            <p:cNvPr id="10" name="圆角矩形 9"/>
            <p:cNvSpPr/>
            <p:nvPr/>
          </p:nvSpPr>
          <p:spPr>
            <a:xfrm>
              <a:off x="10262562" y="4756567"/>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1" name="Freeform 9"/>
            <p:cNvSpPr>
              <a:spLocks/>
            </p:cNvSpPr>
            <p:nvPr/>
          </p:nvSpPr>
          <p:spPr bwMode="auto">
            <a:xfrm flipH="1">
              <a:off x="10324993" y="4916724"/>
              <a:ext cx="523211" cy="327759"/>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ysClr val="windowText" lastClr="000000"/>
                </a:solidFill>
                <a:latin typeface="Calibri"/>
                <a:ea typeface="宋体"/>
              </a:endParaRPr>
            </a:p>
          </p:txBody>
        </p:sp>
      </p:grpSp>
      <p:grpSp>
        <p:nvGrpSpPr>
          <p:cNvPr id="12" name="组合 11"/>
          <p:cNvGrpSpPr/>
          <p:nvPr/>
        </p:nvGrpSpPr>
        <p:grpSpPr>
          <a:xfrm>
            <a:off x="7697517" y="2965503"/>
            <a:ext cx="486054" cy="486054"/>
            <a:chOff x="10262562" y="3923133"/>
            <a:chExt cx="648072" cy="648072"/>
          </a:xfrm>
        </p:grpSpPr>
        <p:sp>
          <p:nvSpPr>
            <p:cNvPr id="13" name="圆角矩形 12"/>
            <p:cNvSpPr/>
            <p:nvPr/>
          </p:nvSpPr>
          <p:spPr>
            <a:xfrm>
              <a:off x="10262562" y="3923133"/>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4" name="Freeform 41"/>
            <p:cNvSpPr>
              <a:spLocks noEditPoints="1"/>
            </p:cNvSpPr>
            <p:nvPr/>
          </p:nvSpPr>
          <p:spPr bwMode="auto">
            <a:xfrm>
              <a:off x="10377113" y="4037684"/>
              <a:ext cx="418970" cy="418970"/>
            </a:xfrm>
            <a:custGeom>
              <a:avLst/>
              <a:gdLst>
                <a:gd name="T0" fmla="*/ 128 w 256"/>
                <a:gd name="T1" fmla="*/ 0 h 256"/>
                <a:gd name="T2" fmla="*/ 0 w 256"/>
                <a:gd name="T3" fmla="*/ 128 h 256"/>
                <a:gd name="T4" fmla="*/ 128 w 256"/>
                <a:gd name="T5" fmla="*/ 256 h 256"/>
                <a:gd name="T6" fmla="*/ 256 w 256"/>
                <a:gd name="T7" fmla="*/ 128 h 256"/>
                <a:gd name="T8" fmla="*/ 128 w 256"/>
                <a:gd name="T9" fmla="*/ 0 h 256"/>
                <a:gd name="T10" fmla="*/ 135 w 256"/>
                <a:gd name="T11" fmla="*/ 200 h 256"/>
                <a:gd name="T12" fmla="*/ 119 w 256"/>
                <a:gd name="T13" fmla="*/ 200 h 256"/>
                <a:gd name="T14" fmla="*/ 112 w 256"/>
                <a:gd name="T15" fmla="*/ 192 h 256"/>
                <a:gd name="T16" fmla="*/ 111 w 256"/>
                <a:gd name="T17" fmla="*/ 176 h 256"/>
                <a:gd name="T18" fmla="*/ 119 w 256"/>
                <a:gd name="T19" fmla="*/ 168 h 256"/>
                <a:gd name="T20" fmla="*/ 135 w 256"/>
                <a:gd name="T21" fmla="*/ 168 h 256"/>
                <a:gd name="T22" fmla="*/ 143 w 256"/>
                <a:gd name="T23" fmla="*/ 176 h 256"/>
                <a:gd name="T24" fmla="*/ 144 w 256"/>
                <a:gd name="T25" fmla="*/ 192 h 256"/>
                <a:gd name="T26" fmla="*/ 135 w 256"/>
                <a:gd name="T27" fmla="*/ 200 h 256"/>
                <a:gd name="T28" fmla="*/ 170 w 256"/>
                <a:gd name="T29" fmla="*/ 109 h 256"/>
                <a:gd name="T30" fmla="*/ 154 w 256"/>
                <a:gd name="T31" fmla="*/ 125 h 256"/>
                <a:gd name="T32" fmla="*/ 145 w 256"/>
                <a:gd name="T33" fmla="*/ 132 h 256"/>
                <a:gd name="T34" fmla="*/ 144 w 256"/>
                <a:gd name="T35" fmla="*/ 135 h 256"/>
                <a:gd name="T36" fmla="*/ 143 w 256"/>
                <a:gd name="T37" fmla="*/ 144 h 256"/>
                <a:gd name="T38" fmla="*/ 135 w 256"/>
                <a:gd name="T39" fmla="*/ 152 h 256"/>
                <a:gd name="T40" fmla="*/ 120 w 256"/>
                <a:gd name="T41" fmla="*/ 152 h 256"/>
                <a:gd name="T42" fmla="*/ 112 w 256"/>
                <a:gd name="T43" fmla="*/ 144 h 256"/>
                <a:gd name="T44" fmla="*/ 112 w 256"/>
                <a:gd name="T45" fmla="*/ 140 h 256"/>
                <a:gd name="T46" fmla="*/ 115 w 256"/>
                <a:gd name="T47" fmla="*/ 124 h 256"/>
                <a:gd name="T48" fmla="*/ 123 w 256"/>
                <a:gd name="T49" fmla="*/ 113 h 256"/>
                <a:gd name="T50" fmla="*/ 134 w 256"/>
                <a:gd name="T51" fmla="*/ 104 h 256"/>
                <a:gd name="T52" fmla="*/ 143 w 256"/>
                <a:gd name="T53" fmla="*/ 96 h 256"/>
                <a:gd name="T54" fmla="*/ 144 w 256"/>
                <a:gd name="T55" fmla="*/ 93 h 256"/>
                <a:gd name="T56" fmla="*/ 140 w 256"/>
                <a:gd name="T57" fmla="*/ 86 h 256"/>
                <a:gd name="T58" fmla="*/ 128 w 256"/>
                <a:gd name="T59" fmla="*/ 83 h 256"/>
                <a:gd name="T60" fmla="*/ 117 w 256"/>
                <a:gd name="T61" fmla="*/ 86 h 256"/>
                <a:gd name="T62" fmla="*/ 111 w 256"/>
                <a:gd name="T63" fmla="*/ 97 h 256"/>
                <a:gd name="T64" fmla="*/ 103 w 256"/>
                <a:gd name="T65" fmla="*/ 104 h 256"/>
                <a:gd name="T66" fmla="*/ 103 w 256"/>
                <a:gd name="T67" fmla="*/ 104 h 256"/>
                <a:gd name="T68" fmla="*/ 87 w 256"/>
                <a:gd name="T69" fmla="*/ 102 h 256"/>
                <a:gd name="T70" fmla="*/ 81 w 256"/>
                <a:gd name="T71" fmla="*/ 99 h 256"/>
                <a:gd name="T72" fmla="*/ 80 w 256"/>
                <a:gd name="T73" fmla="*/ 93 h 256"/>
                <a:gd name="T74" fmla="*/ 95 w 256"/>
                <a:gd name="T75" fmla="*/ 66 h 256"/>
                <a:gd name="T76" fmla="*/ 128 w 256"/>
                <a:gd name="T77" fmla="*/ 56 h 256"/>
                <a:gd name="T78" fmla="*/ 162 w 256"/>
                <a:gd name="T79" fmla="*/ 66 h 256"/>
                <a:gd name="T80" fmla="*/ 176 w 256"/>
                <a:gd name="T81" fmla="*/ 92 h 256"/>
                <a:gd name="T82" fmla="*/ 170 w 256"/>
                <a:gd name="T83" fmla="*/ 10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256">
                  <a:moveTo>
                    <a:pt x="128" y="0"/>
                  </a:moveTo>
                  <a:cubicBezTo>
                    <a:pt x="57" y="0"/>
                    <a:pt x="0" y="57"/>
                    <a:pt x="0" y="128"/>
                  </a:cubicBezTo>
                  <a:cubicBezTo>
                    <a:pt x="0" y="199"/>
                    <a:pt x="57" y="256"/>
                    <a:pt x="128" y="256"/>
                  </a:cubicBezTo>
                  <a:cubicBezTo>
                    <a:pt x="199" y="256"/>
                    <a:pt x="256" y="199"/>
                    <a:pt x="256" y="128"/>
                  </a:cubicBezTo>
                  <a:cubicBezTo>
                    <a:pt x="256" y="57"/>
                    <a:pt x="199" y="0"/>
                    <a:pt x="128" y="0"/>
                  </a:cubicBezTo>
                  <a:close/>
                  <a:moveTo>
                    <a:pt x="135" y="200"/>
                  </a:moveTo>
                  <a:cubicBezTo>
                    <a:pt x="119" y="200"/>
                    <a:pt x="119" y="200"/>
                    <a:pt x="119" y="200"/>
                  </a:cubicBezTo>
                  <a:cubicBezTo>
                    <a:pt x="115" y="200"/>
                    <a:pt x="112" y="196"/>
                    <a:pt x="112" y="192"/>
                  </a:cubicBezTo>
                  <a:cubicBezTo>
                    <a:pt x="111" y="176"/>
                    <a:pt x="111" y="176"/>
                    <a:pt x="111" y="176"/>
                  </a:cubicBezTo>
                  <a:cubicBezTo>
                    <a:pt x="111" y="171"/>
                    <a:pt x="115" y="168"/>
                    <a:pt x="119" y="168"/>
                  </a:cubicBezTo>
                  <a:cubicBezTo>
                    <a:pt x="135" y="168"/>
                    <a:pt x="135" y="168"/>
                    <a:pt x="135" y="168"/>
                  </a:cubicBezTo>
                  <a:cubicBezTo>
                    <a:pt x="140" y="168"/>
                    <a:pt x="143" y="172"/>
                    <a:pt x="143" y="176"/>
                  </a:cubicBezTo>
                  <a:cubicBezTo>
                    <a:pt x="144" y="192"/>
                    <a:pt x="144" y="192"/>
                    <a:pt x="144" y="192"/>
                  </a:cubicBezTo>
                  <a:cubicBezTo>
                    <a:pt x="144" y="196"/>
                    <a:pt x="140" y="200"/>
                    <a:pt x="135" y="200"/>
                  </a:cubicBezTo>
                  <a:close/>
                  <a:moveTo>
                    <a:pt x="170" y="109"/>
                  </a:moveTo>
                  <a:cubicBezTo>
                    <a:pt x="167" y="114"/>
                    <a:pt x="162" y="119"/>
                    <a:pt x="154" y="125"/>
                  </a:cubicBezTo>
                  <a:cubicBezTo>
                    <a:pt x="148" y="130"/>
                    <a:pt x="146" y="132"/>
                    <a:pt x="145" y="132"/>
                  </a:cubicBezTo>
                  <a:cubicBezTo>
                    <a:pt x="145" y="133"/>
                    <a:pt x="144" y="134"/>
                    <a:pt x="144" y="135"/>
                  </a:cubicBezTo>
                  <a:cubicBezTo>
                    <a:pt x="143" y="136"/>
                    <a:pt x="143" y="138"/>
                    <a:pt x="143" y="144"/>
                  </a:cubicBezTo>
                  <a:cubicBezTo>
                    <a:pt x="143" y="149"/>
                    <a:pt x="139" y="152"/>
                    <a:pt x="135" y="152"/>
                  </a:cubicBezTo>
                  <a:cubicBezTo>
                    <a:pt x="120" y="152"/>
                    <a:pt x="120" y="152"/>
                    <a:pt x="120" y="152"/>
                  </a:cubicBezTo>
                  <a:cubicBezTo>
                    <a:pt x="116" y="152"/>
                    <a:pt x="112" y="149"/>
                    <a:pt x="112" y="144"/>
                  </a:cubicBezTo>
                  <a:cubicBezTo>
                    <a:pt x="112" y="140"/>
                    <a:pt x="112" y="140"/>
                    <a:pt x="112" y="140"/>
                  </a:cubicBezTo>
                  <a:cubicBezTo>
                    <a:pt x="112" y="134"/>
                    <a:pt x="113" y="129"/>
                    <a:pt x="115" y="124"/>
                  </a:cubicBezTo>
                  <a:cubicBezTo>
                    <a:pt x="117" y="120"/>
                    <a:pt x="119" y="117"/>
                    <a:pt x="123" y="113"/>
                  </a:cubicBezTo>
                  <a:cubicBezTo>
                    <a:pt x="125" y="111"/>
                    <a:pt x="129" y="108"/>
                    <a:pt x="134" y="104"/>
                  </a:cubicBezTo>
                  <a:cubicBezTo>
                    <a:pt x="141" y="99"/>
                    <a:pt x="142" y="97"/>
                    <a:pt x="143" y="96"/>
                  </a:cubicBezTo>
                  <a:cubicBezTo>
                    <a:pt x="144" y="95"/>
                    <a:pt x="144" y="94"/>
                    <a:pt x="144" y="93"/>
                  </a:cubicBezTo>
                  <a:cubicBezTo>
                    <a:pt x="144" y="92"/>
                    <a:pt x="143" y="89"/>
                    <a:pt x="140" y="86"/>
                  </a:cubicBezTo>
                  <a:cubicBezTo>
                    <a:pt x="137" y="84"/>
                    <a:pt x="132" y="83"/>
                    <a:pt x="128" y="83"/>
                  </a:cubicBezTo>
                  <a:cubicBezTo>
                    <a:pt x="124" y="83"/>
                    <a:pt x="120" y="84"/>
                    <a:pt x="117" y="86"/>
                  </a:cubicBezTo>
                  <a:cubicBezTo>
                    <a:pt x="114" y="88"/>
                    <a:pt x="112" y="92"/>
                    <a:pt x="111" y="97"/>
                  </a:cubicBezTo>
                  <a:cubicBezTo>
                    <a:pt x="111" y="101"/>
                    <a:pt x="107" y="104"/>
                    <a:pt x="103" y="104"/>
                  </a:cubicBezTo>
                  <a:cubicBezTo>
                    <a:pt x="103" y="104"/>
                    <a:pt x="103" y="104"/>
                    <a:pt x="103" y="104"/>
                  </a:cubicBezTo>
                  <a:cubicBezTo>
                    <a:pt x="87" y="102"/>
                    <a:pt x="87" y="102"/>
                    <a:pt x="87" y="102"/>
                  </a:cubicBezTo>
                  <a:cubicBezTo>
                    <a:pt x="85" y="102"/>
                    <a:pt x="83" y="101"/>
                    <a:pt x="81" y="99"/>
                  </a:cubicBezTo>
                  <a:cubicBezTo>
                    <a:pt x="80" y="97"/>
                    <a:pt x="79" y="95"/>
                    <a:pt x="80" y="93"/>
                  </a:cubicBezTo>
                  <a:cubicBezTo>
                    <a:pt x="82" y="81"/>
                    <a:pt x="87" y="72"/>
                    <a:pt x="95" y="66"/>
                  </a:cubicBezTo>
                  <a:cubicBezTo>
                    <a:pt x="104" y="59"/>
                    <a:pt x="115" y="56"/>
                    <a:pt x="128" y="56"/>
                  </a:cubicBezTo>
                  <a:cubicBezTo>
                    <a:pt x="142" y="56"/>
                    <a:pt x="153" y="60"/>
                    <a:pt x="162" y="66"/>
                  </a:cubicBezTo>
                  <a:cubicBezTo>
                    <a:pt x="171" y="73"/>
                    <a:pt x="176" y="82"/>
                    <a:pt x="176" y="92"/>
                  </a:cubicBezTo>
                  <a:cubicBezTo>
                    <a:pt x="176" y="99"/>
                    <a:pt x="174" y="104"/>
                    <a:pt x="170" y="10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ysClr val="windowText" lastClr="000000"/>
                </a:solidFill>
                <a:latin typeface="Calibri"/>
                <a:ea typeface="宋体"/>
              </a:endParaRPr>
            </a:p>
          </p:txBody>
        </p:sp>
      </p:grpSp>
      <p:grpSp>
        <p:nvGrpSpPr>
          <p:cNvPr id="15" name="组合 14"/>
          <p:cNvGrpSpPr/>
          <p:nvPr/>
        </p:nvGrpSpPr>
        <p:grpSpPr>
          <a:xfrm>
            <a:off x="7697517" y="1761660"/>
            <a:ext cx="486054" cy="486054"/>
            <a:chOff x="8903518" y="2489855"/>
            <a:chExt cx="648072" cy="648072"/>
          </a:xfrm>
        </p:grpSpPr>
        <p:sp>
          <p:nvSpPr>
            <p:cNvPr id="16" name="圆角矩形 15"/>
            <p:cNvSpPr/>
            <p:nvPr/>
          </p:nvSpPr>
          <p:spPr>
            <a:xfrm>
              <a:off x="8903518" y="2489855"/>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7" name="Freeform 45"/>
            <p:cNvSpPr>
              <a:spLocks/>
            </p:cNvSpPr>
            <p:nvPr/>
          </p:nvSpPr>
          <p:spPr bwMode="auto">
            <a:xfrm flipH="1">
              <a:off x="9018069" y="2604406"/>
              <a:ext cx="418970" cy="418970"/>
            </a:xfrm>
            <a:custGeom>
              <a:avLst/>
              <a:gdLst>
                <a:gd name="T0" fmla="*/ 240 w 256"/>
                <a:gd name="T1" fmla="*/ 88 h 256"/>
                <a:gd name="T2" fmla="*/ 168 w 256"/>
                <a:gd name="T3" fmla="*/ 88 h 256"/>
                <a:gd name="T4" fmla="*/ 168 w 256"/>
                <a:gd name="T5" fmla="*/ 16 h 256"/>
                <a:gd name="T6" fmla="*/ 152 w 256"/>
                <a:gd name="T7" fmla="*/ 0 h 256"/>
                <a:gd name="T8" fmla="*/ 104 w 256"/>
                <a:gd name="T9" fmla="*/ 0 h 256"/>
                <a:gd name="T10" fmla="*/ 88 w 256"/>
                <a:gd name="T11" fmla="*/ 16 h 256"/>
                <a:gd name="T12" fmla="*/ 88 w 256"/>
                <a:gd name="T13" fmla="*/ 88 h 256"/>
                <a:gd name="T14" fmla="*/ 16 w 256"/>
                <a:gd name="T15" fmla="*/ 88 h 256"/>
                <a:gd name="T16" fmla="*/ 0 w 256"/>
                <a:gd name="T17" fmla="*/ 104 h 256"/>
                <a:gd name="T18" fmla="*/ 0 w 256"/>
                <a:gd name="T19" fmla="*/ 152 h 256"/>
                <a:gd name="T20" fmla="*/ 16 w 256"/>
                <a:gd name="T21" fmla="*/ 168 h 256"/>
                <a:gd name="T22" fmla="*/ 88 w 256"/>
                <a:gd name="T23" fmla="*/ 168 h 256"/>
                <a:gd name="T24" fmla="*/ 88 w 256"/>
                <a:gd name="T25" fmla="*/ 240 h 256"/>
                <a:gd name="T26" fmla="*/ 104 w 256"/>
                <a:gd name="T27" fmla="*/ 256 h 256"/>
                <a:gd name="T28" fmla="*/ 152 w 256"/>
                <a:gd name="T29" fmla="*/ 256 h 256"/>
                <a:gd name="T30" fmla="*/ 168 w 256"/>
                <a:gd name="T31" fmla="*/ 240 h 256"/>
                <a:gd name="T32" fmla="*/ 168 w 256"/>
                <a:gd name="T33" fmla="*/ 168 h 256"/>
                <a:gd name="T34" fmla="*/ 240 w 256"/>
                <a:gd name="T35" fmla="*/ 168 h 256"/>
                <a:gd name="T36" fmla="*/ 256 w 256"/>
                <a:gd name="T37" fmla="*/ 152 h 256"/>
                <a:gd name="T38" fmla="*/ 256 w 256"/>
                <a:gd name="T39" fmla="*/ 104 h 256"/>
                <a:gd name="T40" fmla="*/ 240 w 256"/>
                <a:gd name="T41" fmla="*/ 8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 h="256">
                  <a:moveTo>
                    <a:pt x="240" y="88"/>
                  </a:moveTo>
                  <a:cubicBezTo>
                    <a:pt x="168" y="88"/>
                    <a:pt x="168" y="88"/>
                    <a:pt x="168" y="88"/>
                  </a:cubicBezTo>
                  <a:cubicBezTo>
                    <a:pt x="168" y="16"/>
                    <a:pt x="168" y="16"/>
                    <a:pt x="168" y="16"/>
                  </a:cubicBezTo>
                  <a:cubicBezTo>
                    <a:pt x="168" y="7"/>
                    <a:pt x="161" y="0"/>
                    <a:pt x="152" y="0"/>
                  </a:cubicBezTo>
                  <a:cubicBezTo>
                    <a:pt x="104" y="0"/>
                    <a:pt x="104" y="0"/>
                    <a:pt x="104" y="0"/>
                  </a:cubicBezTo>
                  <a:cubicBezTo>
                    <a:pt x="95" y="0"/>
                    <a:pt x="88" y="7"/>
                    <a:pt x="88" y="16"/>
                  </a:cubicBezTo>
                  <a:cubicBezTo>
                    <a:pt x="88" y="88"/>
                    <a:pt x="88" y="88"/>
                    <a:pt x="88" y="88"/>
                  </a:cubicBezTo>
                  <a:cubicBezTo>
                    <a:pt x="16" y="88"/>
                    <a:pt x="16" y="88"/>
                    <a:pt x="16" y="88"/>
                  </a:cubicBezTo>
                  <a:cubicBezTo>
                    <a:pt x="7" y="88"/>
                    <a:pt x="0" y="95"/>
                    <a:pt x="0" y="104"/>
                  </a:cubicBezTo>
                  <a:cubicBezTo>
                    <a:pt x="0" y="152"/>
                    <a:pt x="0" y="152"/>
                    <a:pt x="0" y="152"/>
                  </a:cubicBezTo>
                  <a:cubicBezTo>
                    <a:pt x="0" y="161"/>
                    <a:pt x="7" y="168"/>
                    <a:pt x="16" y="168"/>
                  </a:cubicBezTo>
                  <a:cubicBezTo>
                    <a:pt x="88" y="168"/>
                    <a:pt x="88" y="168"/>
                    <a:pt x="88" y="168"/>
                  </a:cubicBezTo>
                  <a:cubicBezTo>
                    <a:pt x="88" y="240"/>
                    <a:pt x="88" y="240"/>
                    <a:pt x="88" y="240"/>
                  </a:cubicBezTo>
                  <a:cubicBezTo>
                    <a:pt x="88" y="249"/>
                    <a:pt x="95" y="256"/>
                    <a:pt x="104" y="256"/>
                  </a:cubicBezTo>
                  <a:cubicBezTo>
                    <a:pt x="152" y="256"/>
                    <a:pt x="152" y="256"/>
                    <a:pt x="152" y="256"/>
                  </a:cubicBezTo>
                  <a:cubicBezTo>
                    <a:pt x="161" y="256"/>
                    <a:pt x="168" y="249"/>
                    <a:pt x="168" y="240"/>
                  </a:cubicBezTo>
                  <a:cubicBezTo>
                    <a:pt x="168" y="168"/>
                    <a:pt x="168" y="168"/>
                    <a:pt x="168" y="168"/>
                  </a:cubicBezTo>
                  <a:cubicBezTo>
                    <a:pt x="240" y="168"/>
                    <a:pt x="240" y="168"/>
                    <a:pt x="240" y="168"/>
                  </a:cubicBezTo>
                  <a:cubicBezTo>
                    <a:pt x="249" y="168"/>
                    <a:pt x="256" y="161"/>
                    <a:pt x="256" y="152"/>
                  </a:cubicBezTo>
                  <a:cubicBezTo>
                    <a:pt x="256" y="104"/>
                    <a:pt x="256" y="104"/>
                    <a:pt x="256" y="104"/>
                  </a:cubicBezTo>
                  <a:cubicBezTo>
                    <a:pt x="256" y="95"/>
                    <a:pt x="249" y="88"/>
                    <a:pt x="240" y="8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nvGrpSpPr>
          <p:cNvPr id="18" name="组合 17"/>
          <p:cNvGrpSpPr/>
          <p:nvPr/>
        </p:nvGrpSpPr>
        <p:grpSpPr>
          <a:xfrm>
            <a:off x="7697517" y="2363582"/>
            <a:ext cx="486054" cy="486054"/>
            <a:chOff x="10262562" y="3132604"/>
            <a:chExt cx="648072" cy="648072"/>
          </a:xfrm>
        </p:grpSpPr>
        <p:sp>
          <p:nvSpPr>
            <p:cNvPr id="19" name="圆角矩形 18"/>
            <p:cNvSpPr/>
            <p:nvPr/>
          </p:nvSpPr>
          <p:spPr>
            <a:xfrm>
              <a:off x="10262562" y="3132604"/>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20" name="Freeform 50"/>
            <p:cNvSpPr>
              <a:spLocks noEditPoints="1"/>
            </p:cNvSpPr>
            <p:nvPr/>
          </p:nvSpPr>
          <p:spPr bwMode="auto">
            <a:xfrm flipH="1">
              <a:off x="10384153" y="3291960"/>
              <a:ext cx="411930" cy="329360"/>
            </a:xfrm>
            <a:custGeom>
              <a:avLst/>
              <a:gdLst>
                <a:gd name="T0" fmla="*/ 0 w 208"/>
                <a:gd name="T1" fmla="*/ 168 h 184"/>
                <a:gd name="T2" fmla="*/ 16 w 208"/>
                <a:gd name="T3" fmla="*/ 184 h 184"/>
                <a:gd name="T4" fmla="*/ 192 w 208"/>
                <a:gd name="T5" fmla="*/ 184 h 184"/>
                <a:gd name="T6" fmla="*/ 208 w 208"/>
                <a:gd name="T7" fmla="*/ 168 h 184"/>
                <a:gd name="T8" fmla="*/ 208 w 208"/>
                <a:gd name="T9" fmla="*/ 0 h 184"/>
                <a:gd name="T10" fmla="*/ 0 w 208"/>
                <a:gd name="T11" fmla="*/ 0 h 184"/>
                <a:gd name="T12" fmla="*/ 0 w 208"/>
                <a:gd name="T13" fmla="*/ 168 h 184"/>
                <a:gd name="T14" fmla="*/ 160 w 208"/>
                <a:gd name="T15" fmla="*/ 16 h 184"/>
                <a:gd name="T16" fmla="*/ 176 w 208"/>
                <a:gd name="T17" fmla="*/ 16 h 184"/>
                <a:gd name="T18" fmla="*/ 176 w 208"/>
                <a:gd name="T19" fmla="*/ 152 h 184"/>
                <a:gd name="T20" fmla="*/ 160 w 208"/>
                <a:gd name="T21" fmla="*/ 152 h 184"/>
                <a:gd name="T22" fmla="*/ 160 w 208"/>
                <a:gd name="T23" fmla="*/ 16 h 184"/>
                <a:gd name="T24" fmla="*/ 128 w 208"/>
                <a:gd name="T25" fmla="*/ 16 h 184"/>
                <a:gd name="T26" fmla="*/ 144 w 208"/>
                <a:gd name="T27" fmla="*/ 16 h 184"/>
                <a:gd name="T28" fmla="*/ 144 w 208"/>
                <a:gd name="T29" fmla="*/ 152 h 184"/>
                <a:gd name="T30" fmla="*/ 128 w 208"/>
                <a:gd name="T31" fmla="*/ 152 h 184"/>
                <a:gd name="T32" fmla="*/ 128 w 208"/>
                <a:gd name="T33" fmla="*/ 16 h 184"/>
                <a:gd name="T34" fmla="*/ 96 w 208"/>
                <a:gd name="T35" fmla="*/ 16 h 184"/>
                <a:gd name="T36" fmla="*/ 112 w 208"/>
                <a:gd name="T37" fmla="*/ 16 h 184"/>
                <a:gd name="T38" fmla="*/ 112 w 208"/>
                <a:gd name="T39" fmla="*/ 152 h 184"/>
                <a:gd name="T40" fmla="*/ 96 w 208"/>
                <a:gd name="T41" fmla="*/ 152 h 184"/>
                <a:gd name="T42" fmla="*/ 96 w 208"/>
                <a:gd name="T43" fmla="*/ 16 h 184"/>
                <a:gd name="T44" fmla="*/ 64 w 208"/>
                <a:gd name="T45" fmla="*/ 16 h 184"/>
                <a:gd name="T46" fmla="*/ 80 w 208"/>
                <a:gd name="T47" fmla="*/ 16 h 184"/>
                <a:gd name="T48" fmla="*/ 80 w 208"/>
                <a:gd name="T49" fmla="*/ 152 h 184"/>
                <a:gd name="T50" fmla="*/ 64 w 208"/>
                <a:gd name="T51" fmla="*/ 152 h 184"/>
                <a:gd name="T52" fmla="*/ 64 w 208"/>
                <a:gd name="T53" fmla="*/ 16 h 184"/>
                <a:gd name="T54" fmla="*/ 32 w 208"/>
                <a:gd name="T55" fmla="*/ 16 h 184"/>
                <a:gd name="T56" fmla="*/ 48 w 208"/>
                <a:gd name="T57" fmla="*/ 16 h 184"/>
                <a:gd name="T58" fmla="*/ 48 w 208"/>
                <a:gd name="T59" fmla="*/ 152 h 184"/>
                <a:gd name="T60" fmla="*/ 32 w 208"/>
                <a:gd name="T61" fmla="*/ 152 h 184"/>
                <a:gd name="T62" fmla="*/ 32 w 208"/>
                <a:gd name="T63" fmla="*/ 1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184">
                  <a:moveTo>
                    <a:pt x="0" y="168"/>
                  </a:moveTo>
                  <a:cubicBezTo>
                    <a:pt x="0" y="177"/>
                    <a:pt x="7" y="184"/>
                    <a:pt x="16" y="184"/>
                  </a:cubicBezTo>
                  <a:cubicBezTo>
                    <a:pt x="192" y="184"/>
                    <a:pt x="192" y="184"/>
                    <a:pt x="192" y="184"/>
                  </a:cubicBezTo>
                  <a:cubicBezTo>
                    <a:pt x="201" y="184"/>
                    <a:pt x="208" y="177"/>
                    <a:pt x="208" y="168"/>
                  </a:cubicBezTo>
                  <a:cubicBezTo>
                    <a:pt x="208" y="0"/>
                    <a:pt x="208" y="0"/>
                    <a:pt x="208" y="0"/>
                  </a:cubicBezTo>
                  <a:cubicBezTo>
                    <a:pt x="0" y="0"/>
                    <a:pt x="0" y="0"/>
                    <a:pt x="0" y="0"/>
                  </a:cubicBezTo>
                  <a:lnTo>
                    <a:pt x="0" y="168"/>
                  </a:lnTo>
                  <a:close/>
                  <a:moveTo>
                    <a:pt x="160" y="16"/>
                  </a:moveTo>
                  <a:cubicBezTo>
                    <a:pt x="176" y="16"/>
                    <a:pt x="176" y="16"/>
                    <a:pt x="176" y="16"/>
                  </a:cubicBezTo>
                  <a:cubicBezTo>
                    <a:pt x="176" y="152"/>
                    <a:pt x="176" y="152"/>
                    <a:pt x="176" y="152"/>
                  </a:cubicBezTo>
                  <a:cubicBezTo>
                    <a:pt x="160" y="152"/>
                    <a:pt x="160" y="152"/>
                    <a:pt x="160" y="152"/>
                  </a:cubicBezTo>
                  <a:lnTo>
                    <a:pt x="160" y="16"/>
                  </a:lnTo>
                  <a:close/>
                  <a:moveTo>
                    <a:pt x="128" y="16"/>
                  </a:moveTo>
                  <a:cubicBezTo>
                    <a:pt x="144" y="16"/>
                    <a:pt x="144" y="16"/>
                    <a:pt x="144" y="16"/>
                  </a:cubicBezTo>
                  <a:cubicBezTo>
                    <a:pt x="144" y="152"/>
                    <a:pt x="144" y="152"/>
                    <a:pt x="144" y="152"/>
                  </a:cubicBezTo>
                  <a:cubicBezTo>
                    <a:pt x="128" y="152"/>
                    <a:pt x="128" y="152"/>
                    <a:pt x="128" y="152"/>
                  </a:cubicBezTo>
                  <a:lnTo>
                    <a:pt x="128" y="16"/>
                  </a:lnTo>
                  <a:close/>
                  <a:moveTo>
                    <a:pt x="96" y="16"/>
                  </a:moveTo>
                  <a:cubicBezTo>
                    <a:pt x="112" y="16"/>
                    <a:pt x="112" y="16"/>
                    <a:pt x="112" y="16"/>
                  </a:cubicBezTo>
                  <a:cubicBezTo>
                    <a:pt x="112" y="152"/>
                    <a:pt x="112" y="152"/>
                    <a:pt x="112" y="152"/>
                  </a:cubicBezTo>
                  <a:cubicBezTo>
                    <a:pt x="96" y="152"/>
                    <a:pt x="96" y="152"/>
                    <a:pt x="96" y="152"/>
                  </a:cubicBezTo>
                  <a:lnTo>
                    <a:pt x="96" y="16"/>
                  </a:lnTo>
                  <a:close/>
                  <a:moveTo>
                    <a:pt x="64" y="16"/>
                  </a:moveTo>
                  <a:cubicBezTo>
                    <a:pt x="80" y="16"/>
                    <a:pt x="80" y="16"/>
                    <a:pt x="80" y="16"/>
                  </a:cubicBezTo>
                  <a:cubicBezTo>
                    <a:pt x="80" y="152"/>
                    <a:pt x="80" y="152"/>
                    <a:pt x="80" y="152"/>
                  </a:cubicBezTo>
                  <a:cubicBezTo>
                    <a:pt x="64" y="152"/>
                    <a:pt x="64" y="152"/>
                    <a:pt x="64" y="152"/>
                  </a:cubicBezTo>
                  <a:lnTo>
                    <a:pt x="64" y="16"/>
                  </a:lnTo>
                  <a:close/>
                  <a:moveTo>
                    <a:pt x="32" y="16"/>
                  </a:moveTo>
                  <a:cubicBezTo>
                    <a:pt x="48" y="16"/>
                    <a:pt x="48" y="16"/>
                    <a:pt x="48" y="16"/>
                  </a:cubicBezTo>
                  <a:cubicBezTo>
                    <a:pt x="48" y="152"/>
                    <a:pt x="48" y="152"/>
                    <a:pt x="48" y="152"/>
                  </a:cubicBezTo>
                  <a:cubicBezTo>
                    <a:pt x="32" y="152"/>
                    <a:pt x="32" y="152"/>
                    <a:pt x="32" y="152"/>
                  </a:cubicBezTo>
                  <a:lnTo>
                    <a:pt x="32" y="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ysClr val="windowText" lastClr="000000"/>
                </a:solidFill>
                <a:latin typeface="Calibri"/>
                <a:ea typeface="宋体"/>
              </a:endParaRPr>
            </a:p>
          </p:txBody>
        </p:sp>
      </p:grpSp>
      <p:cxnSp>
        <p:nvCxnSpPr>
          <p:cNvPr id="21" name="直接连接符 20"/>
          <p:cNvCxnSpPr/>
          <p:nvPr/>
        </p:nvCxnSpPr>
        <p:spPr>
          <a:xfrm flipH="1">
            <a:off x="3389368" y="2232372"/>
            <a:ext cx="4422992"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3811411" y="2839550"/>
            <a:ext cx="4000949"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2961373" y="4029912"/>
            <a:ext cx="4850987"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24" name="流程图: 决策 23"/>
          <p:cNvSpPr/>
          <p:nvPr/>
        </p:nvSpPr>
        <p:spPr>
          <a:xfrm>
            <a:off x="2195736" y="1519805"/>
            <a:ext cx="1237634" cy="1157448"/>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latin typeface="HelveticaNeueLT Pro 35 Th" pitchFamily="34" charset="0"/>
              </a:rPr>
              <a:t>20%</a:t>
            </a:r>
            <a:endParaRPr lang="zh-CN" altLang="en-US" sz="1800">
              <a:latin typeface="HelveticaNeueLT Pro 35 Th" pitchFamily="34" charset="0"/>
            </a:endParaRPr>
          </a:p>
        </p:txBody>
      </p:sp>
      <p:sp>
        <p:nvSpPr>
          <p:cNvPr id="25" name="流程图: 决策 24"/>
          <p:cNvSpPr/>
          <p:nvPr/>
        </p:nvSpPr>
        <p:spPr>
          <a:xfrm>
            <a:off x="798552" y="1810631"/>
            <a:ext cx="1887727" cy="1838975"/>
          </a:xfrm>
          <a:prstGeom prst="flowChartDecisi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HelveticaNeueLT Pro 35 Th" pitchFamily="34" charset="0"/>
              </a:rPr>
              <a:t>55%</a:t>
            </a:r>
            <a:endParaRPr lang="zh-CN" altLang="en-US" sz="2400">
              <a:latin typeface="HelveticaNeueLT Pro 35 Th" pitchFamily="34" charset="0"/>
            </a:endParaRPr>
          </a:p>
        </p:txBody>
      </p:sp>
      <p:sp>
        <p:nvSpPr>
          <p:cNvPr id="26" name="流程图: 决策 25"/>
          <p:cNvSpPr/>
          <p:nvPr/>
        </p:nvSpPr>
        <p:spPr>
          <a:xfrm>
            <a:off x="2883995" y="2284280"/>
            <a:ext cx="1010746" cy="945260"/>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a:latin typeface="HelveticaNeueLT Pro 35 Th" pitchFamily="34" charset="0"/>
              </a:rPr>
              <a:t>10%</a:t>
            </a:r>
            <a:endParaRPr lang="zh-CN" altLang="en-US" sz="1500">
              <a:latin typeface="HelveticaNeueLT Pro 35 Th" pitchFamily="34" charset="0"/>
            </a:endParaRPr>
          </a:p>
        </p:txBody>
      </p:sp>
      <p:sp>
        <p:nvSpPr>
          <p:cNvPr id="27" name="矩形 26"/>
          <p:cNvSpPr/>
          <p:nvPr/>
        </p:nvSpPr>
        <p:spPr>
          <a:xfrm>
            <a:off x="6314128" y="1884802"/>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28" name="矩形 27"/>
          <p:cNvSpPr/>
          <p:nvPr/>
        </p:nvSpPr>
        <p:spPr>
          <a:xfrm>
            <a:off x="6314128" y="2483099"/>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29" name="矩形 28"/>
          <p:cNvSpPr/>
          <p:nvPr/>
        </p:nvSpPr>
        <p:spPr>
          <a:xfrm>
            <a:off x="6314128" y="3092313"/>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30" name="矩形 29"/>
          <p:cNvSpPr/>
          <p:nvPr/>
        </p:nvSpPr>
        <p:spPr>
          <a:xfrm>
            <a:off x="6314128" y="3699031"/>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31" name="流程图: 决策 30"/>
          <p:cNvSpPr/>
          <p:nvPr/>
        </p:nvSpPr>
        <p:spPr>
          <a:xfrm>
            <a:off x="2038192" y="2809742"/>
            <a:ext cx="1503190" cy="1464369"/>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latin typeface="HelveticaNeueLT Pro 35 Th" pitchFamily="34" charset="0"/>
              </a:rPr>
              <a:t>35%</a:t>
            </a:r>
            <a:endParaRPr lang="zh-CN" altLang="en-US" sz="1800">
              <a:latin typeface="HelveticaNeueLT Pro 35 Th" pitchFamily="34" charset="0"/>
            </a:endParaRPr>
          </a:p>
        </p:txBody>
      </p:sp>
      <p:grpSp>
        <p:nvGrpSpPr>
          <p:cNvPr id="32" name="组合 31"/>
          <p:cNvGrpSpPr/>
          <p:nvPr/>
        </p:nvGrpSpPr>
        <p:grpSpPr>
          <a:xfrm>
            <a:off x="43328" y="50716"/>
            <a:ext cx="1683228" cy="555829"/>
            <a:chOff x="937933" y="1907251"/>
            <a:chExt cx="8652637" cy="2857238"/>
          </a:xfrm>
        </p:grpSpPr>
        <p:sp>
          <p:nvSpPr>
            <p:cNvPr id="33" name="文本框 32"/>
            <p:cNvSpPr txBox="1"/>
            <p:nvPr/>
          </p:nvSpPr>
          <p:spPr>
            <a:xfrm>
              <a:off x="2708322" y="3103260"/>
              <a:ext cx="6882248" cy="1661229"/>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cxnSp>
          <p:nvCxnSpPr>
            <p:cNvPr id="34" name="直接连接符 33"/>
            <p:cNvCxnSpPr/>
            <p:nvPr/>
          </p:nvCxnSpPr>
          <p:spPr>
            <a:xfrm flipV="1">
              <a:off x="937933" y="2505634"/>
              <a:ext cx="2738282" cy="21918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404326" y="1907251"/>
              <a:ext cx="1714617" cy="1943393"/>
            </a:xfrm>
            <a:custGeom>
              <a:avLst/>
              <a:gdLst/>
              <a:ahLst/>
              <a:cxnLst/>
              <a:rect l="l" t="t" r="r" b="b"/>
              <a:pathLst>
                <a:path w="1714617" h="1943393">
                  <a:moveTo>
                    <a:pt x="1551943" y="584881"/>
                  </a:moveTo>
                  <a:lnTo>
                    <a:pt x="1714617" y="584881"/>
                  </a:lnTo>
                  <a:lnTo>
                    <a:pt x="1714617" y="1039953"/>
                  </a:lnTo>
                  <a:lnTo>
                    <a:pt x="1551943" y="1169366"/>
                  </a:lnTo>
                  <a:close/>
                  <a:moveTo>
                    <a:pt x="172608" y="152740"/>
                  </a:moveTo>
                  <a:lnTo>
                    <a:pt x="172608" y="1790654"/>
                  </a:lnTo>
                  <a:lnTo>
                    <a:pt x="620892" y="1790654"/>
                  </a:lnTo>
                  <a:lnTo>
                    <a:pt x="620892" y="152740"/>
                  </a:lnTo>
                  <a:close/>
                  <a:moveTo>
                    <a:pt x="1473710" y="0"/>
                  </a:moveTo>
                  <a:lnTo>
                    <a:pt x="1636384" y="0"/>
                  </a:lnTo>
                  <a:cubicBezTo>
                    <a:pt x="1636384" y="4967"/>
                    <a:pt x="1636384" y="7451"/>
                    <a:pt x="1636384" y="7451"/>
                  </a:cubicBezTo>
                  <a:lnTo>
                    <a:pt x="1189342" y="1290214"/>
                  </a:lnTo>
                  <a:lnTo>
                    <a:pt x="1400036" y="1290214"/>
                  </a:lnTo>
                  <a:lnTo>
                    <a:pt x="1215846" y="1436745"/>
                  </a:lnTo>
                  <a:lnTo>
                    <a:pt x="1003074" y="1436745"/>
                  </a:lnTo>
                  <a:lnTo>
                    <a:pt x="1003074" y="1348578"/>
                  </a:lnTo>
                  <a:close/>
                  <a:moveTo>
                    <a:pt x="137838" y="0"/>
                  </a:moveTo>
                  <a:lnTo>
                    <a:pt x="653179" y="0"/>
                  </a:lnTo>
                  <a:cubicBezTo>
                    <a:pt x="693744" y="0"/>
                    <a:pt x="727272" y="12832"/>
                    <a:pt x="753763" y="38495"/>
                  </a:cubicBezTo>
                  <a:cubicBezTo>
                    <a:pt x="780255" y="64159"/>
                    <a:pt x="793501" y="97273"/>
                    <a:pt x="793501" y="137838"/>
                  </a:cubicBezTo>
                  <a:lnTo>
                    <a:pt x="793501" y="1772738"/>
                  </a:lnTo>
                  <a:lnTo>
                    <a:pt x="578986" y="1943393"/>
                  </a:lnTo>
                  <a:lnTo>
                    <a:pt x="137838" y="1943393"/>
                  </a:lnTo>
                  <a:cubicBezTo>
                    <a:pt x="97273" y="1943393"/>
                    <a:pt x="64159" y="1930561"/>
                    <a:pt x="38496" y="1904898"/>
                  </a:cubicBezTo>
                  <a:cubicBezTo>
                    <a:pt x="12832" y="1879234"/>
                    <a:pt x="0" y="1846120"/>
                    <a:pt x="0" y="1805555"/>
                  </a:cubicBezTo>
                  <a:lnTo>
                    <a:pt x="0" y="137838"/>
                  </a:lnTo>
                  <a:cubicBezTo>
                    <a:pt x="0" y="97273"/>
                    <a:pt x="12832" y="64159"/>
                    <a:pt x="38496" y="38495"/>
                  </a:cubicBezTo>
                  <a:cubicBezTo>
                    <a:pt x="64159" y="12832"/>
                    <a:pt x="97273" y="0"/>
                    <a:pt x="137838" y="0"/>
                  </a:cubicBezTo>
                  <a:close/>
                </a:path>
              </a:pathLst>
            </a:custGeom>
            <a:solidFill>
              <a:schemeClr val="bg1"/>
            </a:solidFill>
            <a:ln>
              <a:noFill/>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zh-CN" altLang="en-US" sz="15000" dirty="0">
                <a:solidFill>
                  <a:schemeClr val="bg1"/>
                </a:solidFill>
                <a:latin typeface="Agency FB" panose="020B0503020202020204" pitchFamily="34" charset="0"/>
              </a:endParaRPr>
            </a:p>
          </p:txBody>
        </p:sp>
      </p:grpSp>
    </p:spTree>
    <p:extLst>
      <p:ext uri="{BB962C8B-B14F-4D97-AF65-F5344CB8AC3E}">
        <p14:creationId xmlns:p14="http://schemas.microsoft.com/office/powerpoint/2010/main" val="376919666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22" presetClass="entr" presetSubtype="2"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right)">
                                      <p:cBhvr>
                                        <p:cTn id="15" dur="500"/>
                                        <p:tgtEl>
                                          <p:spTgt spid="21"/>
                                        </p:tgtEl>
                                      </p:cBhvr>
                                    </p:animEffect>
                                  </p:childTnLst>
                                </p:cTn>
                              </p:par>
                              <p:par>
                                <p:cTn id="16" presetID="12" presetClass="entr" presetSubtype="2" fill="hold" grpId="0" nodeType="withEffect">
                                  <p:stCondLst>
                                    <p:cond delay="2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p:tgtEl>
                                          <p:spTgt spid="27"/>
                                        </p:tgtEl>
                                        <p:attrNameLst>
                                          <p:attrName>ppt_x</p:attrName>
                                        </p:attrNameLst>
                                      </p:cBhvr>
                                      <p:tavLst>
                                        <p:tav tm="0">
                                          <p:val>
                                            <p:strVal val="#ppt_x+#ppt_w*1.125000"/>
                                          </p:val>
                                        </p:tav>
                                        <p:tav tm="100000">
                                          <p:val>
                                            <p:strVal val="#ppt_x"/>
                                          </p:val>
                                        </p:tav>
                                      </p:tavLst>
                                    </p:anim>
                                    <p:animEffect transition="in" filter="wipe(left)">
                                      <p:cBhvr>
                                        <p:cTn id="19" dur="500"/>
                                        <p:tgtEl>
                                          <p:spTgt spid="27"/>
                                        </p:tgtEl>
                                      </p:cBhvr>
                                    </p:animEffect>
                                  </p:childTnLst>
                                </p:cTn>
                              </p:par>
                              <p:par>
                                <p:cTn id="20" presetID="31" presetClass="entr" presetSubtype="0" fill="hold" grpId="0" nodeType="withEffect">
                                  <p:stCondLst>
                                    <p:cond delay="500"/>
                                  </p:stCondLst>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ppt_w</p:attrName>
                                        </p:attrNameLst>
                                      </p:cBhvr>
                                      <p:tavLst>
                                        <p:tav tm="0">
                                          <p:val>
                                            <p:fltVal val="0"/>
                                          </p:val>
                                        </p:tav>
                                        <p:tav tm="100000">
                                          <p:val>
                                            <p:strVal val="#ppt_w"/>
                                          </p:val>
                                        </p:tav>
                                      </p:tavLst>
                                    </p:anim>
                                    <p:anim calcmode="lin" valueType="num">
                                      <p:cBhvr>
                                        <p:cTn id="23" dur="500" fill="hold"/>
                                        <p:tgtEl>
                                          <p:spTgt spid="24"/>
                                        </p:tgtEl>
                                        <p:attrNameLst>
                                          <p:attrName>ppt_h</p:attrName>
                                        </p:attrNameLst>
                                      </p:cBhvr>
                                      <p:tavLst>
                                        <p:tav tm="0">
                                          <p:val>
                                            <p:fltVal val="0"/>
                                          </p:val>
                                        </p:tav>
                                        <p:tav tm="100000">
                                          <p:val>
                                            <p:strVal val="#ppt_h"/>
                                          </p:val>
                                        </p:tav>
                                      </p:tavLst>
                                    </p:anim>
                                    <p:anim calcmode="lin" valueType="num">
                                      <p:cBhvr>
                                        <p:cTn id="24" dur="500" fill="hold"/>
                                        <p:tgtEl>
                                          <p:spTgt spid="24"/>
                                        </p:tgtEl>
                                        <p:attrNameLst>
                                          <p:attrName>style.rotation</p:attrName>
                                        </p:attrNameLst>
                                      </p:cBhvr>
                                      <p:tavLst>
                                        <p:tav tm="0">
                                          <p:val>
                                            <p:fltVal val="90"/>
                                          </p:val>
                                        </p:tav>
                                        <p:tav tm="100000">
                                          <p:val>
                                            <p:fltVal val="0"/>
                                          </p:val>
                                        </p:tav>
                                      </p:tavLst>
                                    </p:anim>
                                    <p:animEffect transition="in" filter="fade">
                                      <p:cBhvr>
                                        <p:cTn id="25" dur="500"/>
                                        <p:tgtEl>
                                          <p:spTgt spid="24"/>
                                        </p:tgtEl>
                                      </p:cBhvr>
                                    </p:animEffect>
                                  </p:childTnLst>
                                </p:cTn>
                              </p:par>
                              <p:par>
                                <p:cTn id="26" presetID="10" presetClass="entr" presetSubtype="0" fill="hold" nodeType="withEffect">
                                  <p:stCondLst>
                                    <p:cond delay="100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22" presetClass="entr" presetSubtype="2" fill="hold" nodeType="withEffect">
                                  <p:stCondLst>
                                    <p:cond delay="100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12" presetClass="entr" presetSubtype="2" fill="hold" grpId="0" nodeType="withEffect">
                                  <p:stCondLst>
                                    <p:cond delay="120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p:tgtEl>
                                          <p:spTgt spid="28"/>
                                        </p:tgtEl>
                                        <p:attrNameLst>
                                          <p:attrName>ppt_x</p:attrName>
                                        </p:attrNameLst>
                                      </p:cBhvr>
                                      <p:tavLst>
                                        <p:tav tm="0">
                                          <p:val>
                                            <p:strVal val="#ppt_x+#ppt_w*1.125000"/>
                                          </p:val>
                                        </p:tav>
                                        <p:tav tm="100000">
                                          <p:val>
                                            <p:strVal val="#ppt_x"/>
                                          </p:val>
                                        </p:tav>
                                      </p:tavLst>
                                    </p:anim>
                                    <p:animEffect transition="in" filter="wipe(left)">
                                      <p:cBhvr>
                                        <p:cTn id="35" dur="500"/>
                                        <p:tgtEl>
                                          <p:spTgt spid="28"/>
                                        </p:tgtEl>
                                      </p:cBhvr>
                                    </p:animEffect>
                                  </p:childTnLst>
                                </p:cTn>
                              </p:par>
                              <p:par>
                                <p:cTn id="36" presetID="31" presetClass="entr" presetSubtype="0" fill="hold" grpId="0" nodeType="withEffect">
                                  <p:stCondLst>
                                    <p:cond delay="1500"/>
                                  </p:stCondLst>
                                  <p:childTnLst>
                                    <p:set>
                                      <p:cBhvr>
                                        <p:cTn id="37" dur="1" fill="hold">
                                          <p:stCondLst>
                                            <p:cond delay="0"/>
                                          </p:stCondLst>
                                        </p:cTn>
                                        <p:tgtEl>
                                          <p:spTgt spid="26"/>
                                        </p:tgtEl>
                                        <p:attrNameLst>
                                          <p:attrName>style.visibility</p:attrName>
                                        </p:attrNameLst>
                                      </p:cBhvr>
                                      <p:to>
                                        <p:strVal val="visible"/>
                                      </p:to>
                                    </p:set>
                                    <p:anim calcmode="lin" valueType="num">
                                      <p:cBhvr>
                                        <p:cTn id="38" dur="500" fill="hold"/>
                                        <p:tgtEl>
                                          <p:spTgt spid="26"/>
                                        </p:tgtEl>
                                        <p:attrNameLst>
                                          <p:attrName>ppt_w</p:attrName>
                                        </p:attrNameLst>
                                      </p:cBhvr>
                                      <p:tavLst>
                                        <p:tav tm="0">
                                          <p:val>
                                            <p:fltVal val="0"/>
                                          </p:val>
                                        </p:tav>
                                        <p:tav tm="100000">
                                          <p:val>
                                            <p:strVal val="#ppt_w"/>
                                          </p:val>
                                        </p:tav>
                                      </p:tavLst>
                                    </p:anim>
                                    <p:anim calcmode="lin" valueType="num">
                                      <p:cBhvr>
                                        <p:cTn id="39" dur="500" fill="hold"/>
                                        <p:tgtEl>
                                          <p:spTgt spid="26"/>
                                        </p:tgtEl>
                                        <p:attrNameLst>
                                          <p:attrName>ppt_h</p:attrName>
                                        </p:attrNameLst>
                                      </p:cBhvr>
                                      <p:tavLst>
                                        <p:tav tm="0">
                                          <p:val>
                                            <p:fltVal val="0"/>
                                          </p:val>
                                        </p:tav>
                                        <p:tav tm="100000">
                                          <p:val>
                                            <p:strVal val="#ppt_h"/>
                                          </p:val>
                                        </p:tav>
                                      </p:tavLst>
                                    </p:anim>
                                    <p:anim calcmode="lin" valueType="num">
                                      <p:cBhvr>
                                        <p:cTn id="40" dur="500" fill="hold"/>
                                        <p:tgtEl>
                                          <p:spTgt spid="26"/>
                                        </p:tgtEl>
                                        <p:attrNameLst>
                                          <p:attrName>style.rotation</p:attrName>
                                        </p:attrNameLst>
                                      </p:cBhvr>
                                      <p:tavLst>
                                        <p:tav tm="0">
                                          <p:val>
                                            <p:fltVal val="90"/>
                                          </p:val>
                                        </p:tav>
                                        <p:tav tm="100000">
                                          <p:val>
                                            <p:fltVal val="0"/>
                                          </p:val>
                                        </p:tav>
                                      </p:tavLst>
                                    </p:anim>
                                    <p:animEffect transition="in" filter="fade">
                                      <p:cBhvr>
                                        <p:cTn id="41" dur="500"/>
                                        <p:tgtEl>
                                          <p:spTgt spid="26"/>
                                        </p:tgtEl>
                                      </p:cBhvr>
                                    </p:animEffect>
                                  </p:childTnLst>
                                </p:cTn>
                              </p:par>
                              <p:par>
                                <p:cTn id="42" presetID="10" presetClass="entr" presetSubtype="0" fill="hold" nodeType="withEffect">
                                  <p:stCondLst>
                                    <p:cond delay="200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par>
                                <p:cTn id="45" presetID="22" presetClass="entr" presetSubtype="2" fill="hold" nodeType="withEffect">
                                  <p:stCondLst>
                                    <p:cond delay="2000"/>
                                  </p:stCondLst>
                                  <p:childTnLst>
                                    <p:set>
                                      <p:cBhvr>
                                        <p:cTn id="46" dur="1" fill="hold">
                                          <p:stCondLst>
                                            <p:cond delay="0"/>
                                          </p:stCondLst>
                                        </p:cTn>
                                        <p:tgtEl>
                                          <p:spTgt spid="8"/>
                                        </p:tgtEl>
                                        <p:attrNameLst>
                                          <p:attrName>style.visibility</p:attrName>
                                        </p:attrNameLst>
                                      </p:cBhvr>
                                      <p:to>
                                        <p:strVal val="visible"/>
                                      </p:to>
                                    </p:set>
                                    <p:animEffect transition="in" filter="wipe(right)">
                                      <p:cBhvr>
                                        <p:cTn id="47" dur="500"/>
                                        <p:tgtEl>
                                          <p:spTgt spid="8"/>
                                        </p:tgtEl>
                                      </p:cBhvr>
                                    </p:animEffect>
                                  </p:childTnLst>
                                </p:cTn>
                              </p:par>
                              <p:par>
                                <p:cTn id="48" presetID="12" presetClass="entr" presetSubtype="2" fill="hold" grpId="0" nodeType="withEffect">
                                  <p:stCondLst>
                                    <p:cond delay="220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p:tgtEl>
                                          <p:spTgt spid="29"/>
                                        </p:tgtEl>
                                        <p:attrNameLst>
                                          <p:attrName>ppt_x</p:attrName>
                                        </p:attrNameLst>
                                      </p:cBhvr>
                                      <p:tavLst>
                                        <p:tav tm="0">
                                          <p:val>
                                            <p:strVal val="#ppt_x+#ppt_w*1.125000"/>
                                          </p:val>
                                        </p:tav>
                                        <p:tav tm="100000">
                                          <p:val>
                                            <p:strVal val="#ppt_x"/>
                                          </p:val>
                                        </p:tav>
                                      </p:tavLst>
                                    </p:anim>
                                    <p:animEffect transition="in" filter="wipe(left)">
                                      <p:cBhvr>
                                        <p:cTn id="51" dur="500"/>
                                        <p:tgtEl>
                                          <p:spTgt spid="29"/>
                                        </p:tgtEl>
                                      </p:cBhvr>
                                    </p:animEffect>
                                  </p:childTnLst>
                                </p:cTn>
                              </p:par>
                              <p:par>
                                <p:cTn id="52" presetID="31" presetClass="entr" presetSubtype="0" fill="hold" grpId="0" nodeType="withEffect">
                                  <p:stCondLst>
                                    <p:cond delay="250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 calcmode="lin" valueType="num">
                                      <p:cBhvr>
                                        <p:cTn id="56" dur="500" fill="hold"/>
                                        <p:tgtEl>
                                          <p:spTgt spid="25"/>
                                        </p:tgtEl>
                                        <p:attrNameLst>
                                          <p:attrName>style.rotation</p:attrName>
                                        </p:attrNameLst>
                                      </p:cBhvr>
                                      <p:tavLst>
                                        <p:tav tm="0">
                                          <p:val>
                                            <p:fltVal val="90"/>
                                          </p:val>
                                        </p:tav>
                                        <p:tav tm="100000">
                                          <p:val>
                                            <p:fltVal val="0"/>
                                          </p:val>
                                        </p:tav>
                                      </p:tavLst>
                                    </p:anim>
                                    <p:animEffect transition="in" filter="fade">
                                      <p:cBhvr>
                                        <p:cTn id="57" dur="500"/>
                                        <p:tgtEl>
                                          <p:spTgt spid="25"/>
                                        </p:tgtEl>
                                      </p:cBhvr>
                                    </p:animEffect>
                                  </p:childTnLst>
                                </p:cTn>
                              </p:par>
                              <p:par>
                                <p:cTn id="58" presetID="10" presetClass="entr" presetSubtype="0" fill="hold" nodeType="withEffect">
                                  <p:stCondLst>
                                    <p:cond delay="3000"/>
                                  </p:stCondLst>
                                  <p:childTnLst>
                                    <p:set>
                                      <p:cBhvr>
                                        <p:cTn id="59" dur="1" fill="hold">
                                          <p:stCondLst>
                                            <p:cond delay="0"/>
                                          </p:stCondLst>
                                        </p:cTn>
                                        <p:tgtEl>
                                          <p:spTgt spid="9"/>
                                        </p:tgtEl>
                                        <p:attrNameLst>
                                          <p:attrName>style.visibility</p:attrName>
                                        </p:attrNameLst>
                                      </p:cBhvr>
                                      <p:to>
                                        <p:strVal val="visible"/>
                                      </p:to>
                                    </p:set>
                                    <p:animEffect transition="in" filter="fade">
                                      <p:cBhvr>
                                        <p:cTn id="60" dur="500"/>
                                        <p:tgtEl>
                                          <p:spTgt spid="9"/>
                                        </p:tgtEl>
                                      </p:cBhvr>
                                    </p:animEffect>
                                  </p:childTnLst>
                                </p:cTn>
                              </p:par>
                              <p:par>
                                <p:cTn id="61" presetID="22" presetClass="entr" presetSubtype="2" fill="hold" nodeType="withEffect">
                                  <p:stCondLst>
                                    <p:cond delay="3000"/>
                                  </p:stCondLst>
                                  <p:childTnLst>
                                    <p:set>
                                      <p:cBhvr>
                                        <p:cTn id="62" dur="1" fill="hold">
                                          <p:stCondLst>
                                            <p:cond delay="0"/>
                                          </p:stCondLst>
                                        </p:cTn>
                                        <p:tgtEl>
                                          <p:spTgt spid="23"/>
                                        </p:tgtEl>
                                        <p:attrNameLst>
                                          <p:attrName>style.visibility</p:attrName>
                                        </p:attrNameLst>
                                      </p:cBhvr>
                                      <p:to>
                                        <p:strVal val="visible"/>
                                      </p:to>
                                    </p:set>
                                    <p:animEffect transition="in" filter="wipe(right)">
                                      <p:cBhvr>
                                        <p:cTn id="63" dur="500"/>
                                        <p:tgtEl>
                                          <p:spTgt spid="23"/>
                                        </p:tgtEl>
                                      </p:cBhvr>
                                    </p:animEffect>
                                  </p:childTnLst>
                                </p:cTn>
                              </p:par>
                              <p:par>
                                <p:cTn id="64" presetID="12" presetClass="entr" presetSubtype="2" fill="hold" grpId="0" nodeType="withEffect">
                                  <p:stCondLst>
                                    <p:cond delay="3200"/>
                                  </p:stCondLst>
                                  <p:childTnLst>
                                    <p:set>
                                      <p:cBhvr>
                                        <p:cTn id="65" dur="1" fill="hold">
                                          <p:stCondLst>
                                            <p:cond delay="0"/>
                                          </p:stCondLst>
                                        </p:cTn>
                                        <p:tgtEl>
                                          <p:spTgt spid="30"/>
                                        </p:tgtEl>
                                        <p:attrNameLst>
                                          <p:attrName>style.visibility</p:attrName>
                                        </p:attrNameLst>
                                      </p:cBhvr>
                                      <p:to>
                                        <p:strVal val="visible"/>
                                      </p:to>
                                    </p:set>
                                    <p:anim calcmode="lin" valueType="num">
                                      <p:cBhvr additive="base">
                                        <p:cTn id="66" dur="500"/>
                                        <p:tgtEl>
                                          <p:spTgt spid="30"/>
                                        </p:tgtEl>
                                        <p:attrNameLst>
                                          <p:attrName>ppt_x</p:attrName>
                                        </p:attrNameLst>
                                      </p:cBhvr>
                                      <p:tavLst>
                                        <p:tav tm="0">
                                          <p:val>
                                            <p:strVal val="#ppt_x+#ppt_w*1.125000"/>
                                          </p:val>
                                        </p:tav>
                                        <p:tav tm="100000">
                                          <p:val>
                                            <p:strVal val="#ppt_x"/>
                                          </p:val>
                                        </p:tav>
                                      </p:tavLst>
                                    </p:anim>
                                    <p:animEffect transition="in" filter="wipe(left)">
                                      <p:cBhvr>
                                        <p:cTn id="67" dur="500"/>
                                        <p:tgtEl>
                                          <p:spTgt spid="30"/>
                                        </p:tgtEl>
                                      </p:cBhvr>
                                    </p:animEffect>
                                  </p:childTnLst>
                                </p:cTn>
                              </p:par>
                              <p:par>
                                <p:cTn id="68" presetID="31" presetClass="entr" presetSubtype="0" fill="hold" grpId="0" nodeType="withEffect">
                                  <p:stCondLst>
                                    <p:cond delay="3500"/>
                                  </p:stCondLst>
                                  <p:childTnLst>
                                    <p:set>
                                      <p:cBhvr>
                                        <p:cTn id="69" dur="1" fill="hold">
                                          <p:stCondLst>
                                            <p:cond delay="0"/>
                                          </p:stCondLst>
                                        </p:cTn>
                                        <p:tgtEl>
                                          <p:spTgt spid="31"/>
                                        </p:tgtEl>
                                        <p:attrNameLst>
                                          <p:attrName>style.visibility</p:attrName>
                                        </p:attrNameLst>
                                      </p:cBhvr>
                                      <p:to>
                                        <p:strVal val="visible"/>
                                      </p:to>
                                    </p:set>
                                    <p:anim calcmode="lin" valueType="num">
                                      <p:cBhvr>
                                        <p:cTn id="70" dur="500" fill="hold"/>
                                        <p:tgtEl>
                                          <p:spTgt spid="31"/>
                                        </p:tgtEl>
                                        <p:attrNameLst>
                                          <p:attrName>ppt_w</p:attrName>
                                        </p:attrNameLst>
                                      </p:cBhvr>
                                      <p:tavLst>
                                        <p:tav tm="0">
                                          <p:val>
                                            <p:fltVal val="0"/>
                                          </p:val>
                                        </p:tav>
                                        <p:tav tm="100000">
                                          <p:val>
                                            <p:strVal val="#ppt_w"/>
                                          </p:val>
                                        </p:tav>
                                      </p:tavLst>
                                    </p:anim>
                                    <p:anim calcmode="lin" valueType="num">
                                      <p:cBhvr>
                                        <p:cTn id="71" dur="500" fill="hold"/>
                                        <p:tgtEl>
                                          <p:spTgt spid="31"/>
                                        </p:tgtEl>
                                        <p:attrNameLst>
                                          <p:attrName>ppt_h</p:attrName>
                                        </p:attrNameLst>
                                      </p:cBhvr>
                                      <p:tavLst>
                                        <p:tav tm="0">
                                          <p:val>
                                            <p:fltVal val="0"/>
                                          </p:val>
                                        </p:tav>
                                        <p:tav tm="100000">
                                          <p:val>
                                            <p:strVal val="#ppt_h"/>
                                          </p:val>
                                        </p:tav>
                                      </p:tavLst>
                                    </p:anim>
                                    <p:anim calcmode="lin" valueType="num">
                                      <p:cBhvr>
                                        <p:cTn id="72" dur="500" fill="hold"/>
                                        <p:tgtEl>
                                          <p:spTgt spid="31"/>
                                        </p:tgtEl>
                                        <p:attrNameLst>
                                          <p:attrName>style.rotation</p:attrName>
                                        </p:attrNameLst>
                                      </p:cBhvr>
                                      <p:tavLst>
                                        <p:tav tm="0">
                                          <p:val>
                                            <p:fltVal val="90"/>
                                          </p:val>
                                        </p:tav>
                                        <p:tav tm="100000">
                                          <p:val>
                                            <p:fltVal val="0"/>
                                          </p:val>
                                        </p:tav>
                                      </p:tavLst>
                                    </p:anim>
                                    <p:animEffect transition="in" filter="fade">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p:bldP spid="28" grpId="0"/>
      <p:bldP spid="29" grpId="0"/>
      <p:bldP spid="30" grpId="0"/>
      <p:bldP spid="3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ardrop 7"/>
          <p:cNvSpPr/>
          <p:nvPr/>
        </p:nvSpPr>
        <p:spPr>
          <a:xfrm rot="16200000">
            <a:off x="2395692" y="2686196"/>
            <a:ext cx="1466702" cy="146670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27000" tIns="27000" rIns="81000" bIns="34290" rtlCol="0" anchor="ctr"/>
          <a:lstStyle/>
          <a:p>
            <a:pPr algn="ctr"/>
            <a:endParaRPr lang="th-TH" sz="2700" dirty="0"/>
          </a:p>
        </p:txBody>
      </p:sp>
      <p:sp>
        <p:nvSpPr>
          <p:cNvPr id="9" name="Teardrop 10"/>
          <p:cNvSpPr/>
          <p:nvPr/>
        </p:nvSpPr>
        <p:spPr>
          <a:xfrm rot="10800000">
            <a:off x="2395691" y="1590892"/>
            <a:ext cx="1043633" cy="104363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80" tIns="27000" rIns="27000" bIns="34290" rtlCol="0" anchor="ctr"/>
          <a:lstStyle/>
          <a:p>
            <a:pPr algn="ctr"/>
            <a:endParaRPr lang="th-TH" sz="3000" dirty="0"/>
          </a:p>
        </p:txBody>
      </p:sp>
      <p:sp>
        <p:nvSpPr>
          <p:cNvPr id="10" name="Teardrop 6"/>
          <p:cNvSpPr/>
          <p:nvPr/>
        </p:nvSpPr>
        <p:spPr>
          <a:xfrm>
            <a:off x="1301071" y="2686196"/>
            <a:ext cx="1043633" cy="104363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54000" rIns="81000" bIns="34290" rtlCol="0" anchor="ctr"/>
          <a:lstStyle/>
          <a:p>
            <a:pPr algn="ctr"/>
            <a:endParaRPr lang="th-TH" sz="2700" dirty="0"/>
          </a:p>
        </p:txBody>
      </p:sp>
      <p:sp>
        <p:nvSpPr>
          <p:cNvPr id="11" name="Teardrop 8"/>
          <p:cNvSpPr/>
          <p:nvPr/>
        </p:nvSpPr>
        <p:spPr>
          <a:xfrm rot="5400000">
            <a:off x="1295401" y="1601419"/>
            <a:ext cx="1043633" cy="104363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81000" tIns="27000" rIns="0" bIns="34290" rtlCol="0" anchor="ctr"/>
          <a:lstStyle/>
          <a:p>
            <a:pPr algn="ctr"/>
            <a:endParaRPr lang="th-TH" sz="2700" dirty="0"/>
          </a:p>
        </p:txBody>
      </p:sp>
      <p:sp>
        <p:nvSpPr>
          <p:cNvPr id="12" name="Freeform 52"/>
          <p:cNvSpPr>
            <a:spLocks noEditPoints="1"/>
          </p:cNvSpPr>
          <p:nvPr/>
        </p:nvSpPr>
        <p:spPr bwMode="auto">
          <a:xfrm>
            <a:off x="1608492" y="2950159"/>
            <a:ext cx="428789" cy="461315"/>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3" name="Freeform 42"/>
          <p:cNvSpPr>
            <a:spLocks noEditPoints="1"/>
          </p:cNvSpPr>
          <p:nvPr/>
        </p:nvSpPr>
        <p:spPr bwMode="auto">
          <a:xfrm>
            <a:off x="2895427" y="3180817"/>
            <a:ext cx="467231" cy="402173"/>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4" name="Freeform 178"/>
          <p:cNvSpPr>
            <a:spLocks noEditPoints="1"/>
          </p:cNvSpPr>
          <p:nvPr/>
        </p:nvSpPr>
        <p:spPr bwMode="auto">
          <a:xfrm>
            <a:off x="2683891" y="1947284"/>
            <a:ext cx="467231" cy="35190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5" name="Freeform 86"/>
          <p:cNvSpPr>
            <a:spLocks noEditPoints="1"/>
          </p:cNvSpPr>
          <p:nvPr/>
        </p:nvSpPr>
        <p:spPr bwMode="auto">
          <a:xfrm>
            <a:off x="1662902" y="1875829"/>
            <a:ext cx="319968" cy="538355"/>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grpSp>
        <p:nvGrpSpPr>
          <p:cNvPr id="16" name="组合 15"/>
          <p:cNvGrpSpPr/>
          <p:nvPr/>
        </p:nvGrpSpPr>
        <p:grpSpPr>
          <a:xfrm>
            <a:off x="4625271" y="1601419"/>
            <a:ext cx="1557338" cy="1105394"/>
            <a:chOff x="6167028" y="2135225"/>
            <a:chExt cx="2076450" cy="1473858"/>
          </a:xfrm>
        </p:grpSpPr>
        <p:sp>
          <p:nvSpPr>
            <p:cNvPr id="17" name="Rounded Rectangle 72"/>
            <p:cNvSpPr/>
            <p:nvPr/>
          </p:nvSpPr>
          <p:spPr>
            <a:xfrm>
              <a:off x="6167028" y="2167575"/>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文本框 17"/>
            <p:cNvSpPr txBox="1"/>
            <p:nvPr/>
          </p:nvSpPr>
          <p:spPr>
            <a:xfrm>
              <a:off x="6253049" y="2135225"/>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9" name="文本框 18"/>
            <p:cNvSpPr txBox="1"/>
            <p:nvPr/>
          </p:nvSpPr>
          <p:spPr>
            <a:xfrm>
              <a:off x="6167028" y="2525710"/>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20" name="组合 19"/>
          <p:cNvGrpSpPr/>
          <p:nvPr/>
        </p:nvGrpSpPr>
        <p:grpSpPr>
          <a:xfrm>
            <a:off x="6539796" y="1601419"/>
            <a:ext cx="1557338" cy="1105394"/>
            <a:chOff x="8719728" y="2135225"/>
            <a:chExt cx="2076450" cy="1473858"/>
          </a:xfrm>
        </p:grpSpPr>
        <p:sp>
          <p:nvSpPr>
            <p:cNvPr id="21" name="Rounded Rectangle 72"/>
            <p:cNvSpPr/>
            <p:nvPr/>
          </p:nvSpPr>
          <p:spPr>
            <a:xfrm>
              <a:off x="8786403" y="2167575"/>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文本框 21"/>
            <p:cNvSpPr txBox="1"/>
            <p:nvPr/>
          </p:nvSpPr>
          <p:spPr>
            <a:xfrm>
              <a:off x="8872424" y="2135225"/>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3" name="文本框 22"/>
            <p:cNvSpPr txBox="1"/>
            <p:nvPr/>
          </p:nvSpPr>
          <p:spPr>
            <a:xfrm>
              <a:off x="8719728" y="2525710"/>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24" name="组合 23"/>
          <p:cNvGrpSpPr/>
          <p:nvPr/>
        </p:nvGrpSpPr>
        <p:grpSpPr>
          <a:xfrm>
            <a:off x="4625271" y="2950161"/>
            <a:ext cx="1557338" cy="1105394"/>
            <a:chOff x="6167028" y="3933546"/>
            <a:chExt cx="2076450" cy="1473858"/>
          </a:xfrm>
        </p:grpSpPr>
        <p:sp>
          <p:nvSpPr>
            <p:cNvPr id="25" name="Rounded Rectangle 72"/>
            <p:cNvSpPr/>
            <p:nvPr/>
          </p:nvSpPr>
          <p:spPr>
            <a:xfrm>
              <a:off x="6167028" y="3965896"/>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文本框 25"/>
            <p:cNvSpPr txBox="1"/>
            <p:nvPr/>
          </p:nvSpPr>
          <p:spPr>
            <a:xfrm>
              <a:off x="6253049" y="3933546"/>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7" name="文本框 26"/>
            <p:cNvSpPr txBox="1"/>
            <p:nvPr/>
          </p:nvSpPr>
          <p:spPr>
            <a:xfrm>
              <a:off x="6167028" y="4324031"/>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28" name="组合 27"/>
          <p:cNvGrpSpPr/>
          <p:nvPr/>
        </p:nvGrpSpPr>
        <p:grpSpPr>
          <a:xfrm>
            <a:off x="6539796" y="2950161"/>
            <a:ext cx="1557338" cy="1105394"/>
            <a:chOff x="8719728" y="3933546"/>
            <a:chExt cx="2076450" cy="1473858"/>
          </a:xfrm>
        </p:grpSpPr>
        <p:sp>
          <p:nvSpPr>
            <p:cNvPr id="29" name="Rounded Rectangle 72"/>
            <p:cNvSpPr/>
            <p:nvPr/>
          </p:nvSpPr>
          <p:spPr>
            <a:xfrm>
              <a:off x="8786403" y="3965896"/>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文本框 29"/>
            <p:cNvSpPr txBox="1"/>
            <p:nvPr/>
          </p:nvSpPr>
          <p:spPr>
            <a:xfrm>
              <a:off x="8872424" y="3933546"/>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31" name="文本框 30"/>
            <p:cNvSpPr txBox="1"/>
            <p:nvPr/>
          </p:nvSpPr>
          <p:spPr>
            <a:xfrm>
              <a:off x="8719728" y="4324031"/>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32" name="组合 31"/>
          <p:cNvGrpSpPr/>
          <p:nvPr/>
        </p:nvGrpSpPr>
        <p:grpSpPr>
          <a:xfrm>
            <a:off x="43328" y="50716"/>
            <a:ext cx="1683228" cy="555829"/>
            <a:chOff x="937933" y="1907251"/>
            <a:chExt cx="8652637" cy="2857238"/>
          </a:xfrm>
        </p:grpSpPr>
        <p:sp>
          <p:nvSpPr>
            <p:cNvPr id="33" name="文本框 32"/>
            <p:cNvSpPr txBox="1"/>
            <p:nvPr/>
          </p:nvSpPr>
          <p:spPr>
            <a:xfrm>
              <a:off x="2708322" y="3103260"/>
              <a:ext cx="6882248" cy="1661229"/>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cxnSp>
          <p:nvCxnSpPr>
            <p:cNvPr id="34" name="直接连接符 33"/>
            <p:cNvCxnSpPr/>
            <p:nvPr/>
          </p:nvCxnSpPr>
          <p:spPr>
            <a:xfrm flipV="1">
              <a:off x="937933" y="2505634"/>
              <a:ext cx="2738282" cy="21918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404326" y="1907251"/>
              <a:ext cx="1714617" cy="1943393"/>
            </a:xfrm>
            <a:custGeom>
              <a:avLst/>
              <a:gdLst/>
              <a:ahLst/>
              <a:cxnLst/>
              <a:rect l="l" t="t" r="r" b="b"/>
              <a:pathLst>
                <a:path w="1714617" h="1943393">
                  <a:moveTo>
                    <a:pt x="1551943" y="584881"/>
                  </a:moveTo>
                  <a:lnTo>
                    <a:pt x="1714617" y="584881"/>
                  </a:lnTo>
                  <a:lnTo>
                    <a:pt x="1714617" y="1039953"/>
                  </a:lnTo>
                  <a:lnTo>
                    <a:pt x="1551943" y="1169366"/>
                  </a:lnTo>
                  <a:close/>
                  <a:moveTo>
                    <a:pt x="172608" y="152740"/>
                  </a:moveTo>
                  <a:lnTo>
                    <a:pt x="172608" y="1790654"/>
                  </a:lnTo>
                  <a:lnTo>
                    <a:pt x="620892" y="1790654"/>
                  </a:lnTo>
                  <a:lnTo>
                    <a:pt x="620892" y="152740"/>
                  </a:lnTo>
                  <a:close/>
                  <a:moveTo>
                    <a:pt x="1473710" y="0"/>
                  </a:moveTo>
                  <a:lnTo>
                    <a:pt x="1636384" y="0"/>
                  </a:lnTo>
                  <a:cubicBezTo>
                    <a:pt x="1636384" y="4967"/>
                    <a:pt x="1636384" y="7451"/>
                    <a:pt x="1636384" y="7451"/>
                  </a:cubicBezTo>
                  <a:lnTo>
                    <a:pt x="1189342" y="1290214"/>
                  </a:lnTo>
                  <a:lnTo>
                    <a:pt x="1400036" y="1290214"/>
                  </a:lnTo>
                  <a:lnTo>
                    <a:pt x="1215846" y="1436745"/>
                  </a:lnTo>
                  <a:lnTo>
                    <a:pt x="1003074" y="1436745"/>
                  </a:lnTo>
                  <a:lnTo>
                    <a:pt x="1003074" y="1348578"/>
                  </a:lnTo>
                  <a:close/>
                  <a:moveTo>
                    <a:pt x="137838" y="0"/>
                  </a:moveTo>
                  <a:lnTo>
                    <a:pt x="653179" y="0"/>
                  </a:lnTo>
                  <a:cubicBezTo>
                    <a:pt x="693744" y="0"/>
                    <a:pt x="727272" y="12832"/>
                    <a:pt x="753763" y="38495"/>
                  </a:cubicBezTo>
                  <a:cubicBezTo>
                    <a:pt x="780255" y="64159"/>
                    <a:pt x="793501" y="97273"/>
                    <a:pt x="793501" y="137838"/>
                  </a:cubicBezTo>
                  <a:lnTo>
                    <a:pt x="793501" y="1772738"/>
                  </a:lnTo>
                  <a:lnTo>
                    <a:pt x="578986" y="1943393"/>
                  </a:lnTo>
                  <a:lnTo>
                    <a:pt x="137838" y="1943393"/>
                  </a:lnTo>
                  <a:cubicBezTo>
                    <a:pt x="97273" y="1943393"/>
                    <a:pt x="64159" y="1930561"/>
                    <a:pt x="38496" y="1904898"/>
                  </a:cubicBezTo>
                  <a:cubicBezTo>
                    <a:pt x="12832" y="1879234"/>
                    <a:pt x="0" y="1846120"/>
                    <a:pt x="0" y="1805555"/>
                  </a:cubicBezTo>
                  <a:lnTo>
                    <a:pt x="0" y="137838"/>
                  </a:lnTo>
                  <a:cubicBezTo>
                    <a:pt x="0" y="97273"/>
                    <a:pt x="12832" y="64159"/>
                    <a:pt x="38496" y="38495"/>
                  </a:cubicBezTo>
                  <a:cubicBezTo>
                    <a:pt x="64159" y="12832"/>
                    <a:pt x="97273" y="0"/>
                    <a:pt x="137838" y="0"/>
                  </a:cubicBezTo>
                  <a:close/>
                </a:path>
              </a:pathLst>
            </a:custGeom>
            <a:solidFill>
              <a:schemeClr val="bg1"/>
            </a:solidFill>
            <a:ln>
              <a:noFill/>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zh-CN" altLang="en-US" sz="15000" dirty="0">
                <a:solidFill>
                  <a:schemeClr val="bg1"/>
                </a:solidFill>
                <a:latin typeface="Agency FB" panose="020B0503020202020204" pitchFamily="34" charset="0"/>
              </a:endParaRPr>
            </a:p>
          </p:txBody>
        </p:sp>
      </p:grpSp>
    </p:spTree>
    <p:extLst>
      <p:ext uri="{BB962C8B-B14F-4D97-AF65-F5344CB8AC3E}">
        <p14:creationId xmlns:p14="http://schemas.microsoft.com/office/powerpoint/2010/main" val="286392730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750"/>
                                        <p:tgtEl>
                                          <p:spTgt spid="8"/>
                                        </p:tgtEl>
                                      </p:cBhvr>
                                    </p:animEffect>
                                    <p:anim calcmode="lin" valueType="num">
                                      <p:cBhvr>
                                        <p:cTn id="12" dur="750" fill="hold"/>
                                        <p:tgtEl>
                                          <p:spTgt spid="8"/>
                                        </p:tgtEl>
                                        <p:attrNameLst>
                                          <p:attrName>ppt_x</p:attrName>
                                        </p:attrNameLst>
                                      </p:cBhvr>
                                      <p:tavLst>
                                        <p:tav tm="0">
                                          <p:val>
                                            <p:strVal val="#ppt_x"/>
                                          </p:val>
                                        </p:tav>
                                        <p:tav tm="100000">
                                          <p:val>
                                            <p:strVal val="#ppt_x"/>
                                          </p:val>
                                        </p:tav>
                                      </p:tavLst>
                                    </p:anim>
                                    <p:anim calcmode="lin" valueType="num">
                                      <p:cBhvr>
                                        <p:cTn id="13" dur="75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750"/>
                                        <p:tgtEl>
                                          <p:spTgt spid="13"/>
                                        </p:tgtEl>
                                      </p:cBhvr>
                                    </p:animEffect>
                                    <p:anim calcmode="lin" valueType="num">
                                      <p:cBhvr>
                                        <p:cTn id="17" dur="750" fill="hold"/>
                                        <p:tgtEl>
                                          <p:spTgt spid="13"/>
                                        </p:tgtEl>
                                        <p:attrNameLst>
                                          <p:attrName>ppt_x</p:attrName>
                                        </p:attrNameLst>
                                      </p:cBhvr>
                                      <p:tavLst>
                                        <p:tav tm="0">
                                          <p:val>
                                            <p:strVal val="#ppt_x"/>
                                          </p:val>
                                        </p:tav>
                                        <p:tav tm="100000">
                                          <p:val>
                                            <p:strVal val="#ppt_x"/>
                                          </p:val>
                                        </p:tav>
                                      </p:tavLst>
                                    </p:anim>
                                    <p:anim calcmode="lin" valueType="num">
                                      <p:cBhvr>
                                        <p:cTn id="18" dur="750" fill="hold"/>
                                        <p:tgtEl>
                                          <p:spTgt spid="1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25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750"/>
                                        <p:tgtEl>
                                          <p:spTgt spid="9"/>
                                        </p:tgtEl>
                                      </p:cBhvr>
                                    </p:animEffect>
                                    <p:anim calcmode="lin" valueType="num">
                                      <p:cBhvr>
                                        <p:cTn id="22" dur="750" fill="hold"/>
                                        <p:tgtEl>
                                          <p:spTgt spid="9"/>
                                        </p:tgtEl>
                                        <p:attrNameLst>
                                          <p:attrName>ppt_x</p:attrName>
                                        </p:attrNameLst>
                                      </p:cBhvr>
                                      <p:tavLst>
                                        <p:tav tm="0">
                                          <p:val>
                                            <p:strVal val="#ppt_x"/>
                                          </p:val>
                                        </p:tav>
                                        <p:tav tm="100000">
                                          <p:val>
                                            <p:strVal val="#ppt_x"/>
                                          </p:val>
                                        </p:tav>
                                      </p:tavLst>
                                    </p:anim>
                                    <p:anim calcmode="lin" valueType="num">
                                      <p:cBhvr>
                                        <p:cTn id="23" dur="750" fill="hold"/>
                                        <p:tgtEl>
                                          <p:spTgt spid="9"/>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25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750"/>
                                        <p:tgtEl>
                                          <p:spTgt spid="14"/>
                                        </p:tgtEl>
                                      </p:cBhvr>
                                    </p:animEffect>
                                    <p:anim calcmode="lin" valueType="num">
                                      <p:cBhvr>
                                        <p:cTn id="27" dur="750" fill="hold"/>
                                        <p:tgtEl>
                                          <p:spTgt spid="14"/>
                                        </p:tgtEl>
                                        <p:attrNameLst>
                                          <p:attrName>ppt_x</p:attrName>
                                        </p:attrNameLst>
                                      </p:cBhvr>
                                      <p:tavLst>
                                        <p:tav tm="0">
                                          <p:val>
                                            <p:strVal val="#ppt_x"/>
                                          </p:val>
                                        </p:tav>
                                        <p:tav tm="100000">
                                          <p:val>
                                            <p:strVal val="#ppt_x"/>
                                          </p:val>
                                        </p:tav>
                                      </p:tavLst>
                                    </p:anim>
                                    <p:anim calcmode="lin" valueType="num">
                                      <p:cBhvr>
                                        <p:cTn id="28" dur="750" fill="hold"/>
                                        <p:tgtEl>
                                          <p:spTgt spid="14"/>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50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750"/>
                                        <p:tgtEl>
                                          <p:spTgt spid="11"/>
                                        </p:tgtEl>
                                      </p:cBhvr>
                                    </p:animEffect>
                                    <p:anim calcmode="lin" valueType="num">
                                      <p:cBhvr>
                                        <p:cTn id="32" dur="750" fill="hold"/>
                                        <p:tgtEl>
                                          <p:spTgt spid="11"/>
                                        </p:tgtEl>
                                        <p:attrNameLst>
                                          <p:attrName>ppt_x</p:attrName>
                                        </p:attrNameLst>
                                      </p:cBhvr>
                                      <p:tavLst>
                                        <p:tav tm="0">
                                          <p:val>
                                            <p:strVal val="#ppt_x"/>
                                          </p:val>
                                        </p:tav>
                                        <p:tav tm="100000">
                                          <p:val>
                                            <p:strVal val="#ppt_x"/>
                                          </p:val>
                                        </p:tav>
                                      </p:tavLst>
                                    </p:anim>
                                    <p:anim calcmode="lin" valueType="num">
                                      <p:cBhvr>
                                        <p:cTn id="33" dur="750" fill="hold"/>
                                        <p:tgtEl>
                                          <p:spTgt spid="11"/>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50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750"/>
                                        <p:tgtEl>
                                          <p:spTgt spid="15"/>
                                        </p:tgtEl>
                                      </p:cBhvr>
                                    </p:animEffect>
                                    <p:anim calcmode="lin" valueType="num">
                                      <p:cBhvr>
                                        <p:cTn id="37" dur="750" fill="hold"/>
                                        <p:tgtEl>
                                          <p:spTgt spid="15"/>
                                        </p:tgtEl>
                                        <p:attrNameLst>
                                          <p:attrName>ppt_x</p:attrName>
                                        </p:attrNameLst>
                                      </p:cBhvr>
                                      <p:tavLst>
                                        <p:tav tm="0">
                                          <p:val>
                                            <p:strVal val="#ppt_x"/>
                                          </p:val>
                                        </p:tav>
                                        <p:tav tm="100000">
                                          <p:val>
                                            <p:strVal val="#ppt_x"/>
                                          </p:val>
                                        </p:tav>
                                      </p:tavLst>
                                    </p:anim>
                                    <p:anim calcmode="lin" valueType="num">
                                      <p:cBhvr>
                                        <p:cTn id="38" dur="750" fill="hold"/>
                                        <p:tgtEl>
                                          <p:spTgt spid="15"/>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50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000"/>
                                        <p:tgtEl>
                                          <p:spTgt spid="10"/>
                                        </p:tgtEl>
                                      </p:cBhvr>
                                    </p:animEffect>
                                    <p:anim calcmode="lin" valueType="num">
                                      <p:cBhvr>
                                        <p:cTn id="42" dur="1000" fill="hold"/>
                                        <p:tgtEl>
                                          <p:spTgt spid="10"/>
                                        </p:tgtEl>
                                        <p:attrNameLst>
                                          <p:attrName>ppt_x</p:attrName>
                                        </p:attrNameLst>
                                      </p:cBhvr>
                                      <p:tavLst>
                                        <p:tav tm="0">
                                          <p:val>
                                            <p:strVal val="#ppt_x"/>
                                          </p:val>
                                        </p:tav>
                                        <p:tav tm="100000">
                                          <p:val>
                                            <p:strVal val="#ppt_x"/>
                                          </p:val>
                                        </p:tav>
                                      </p:tavLst>
                                    </p:anim>
                                    <p:anim calcmode="lin" valueType="num">
                                      <p:cBhvr>
                                        <p:cTn id="43" dur="1000" fill="hold"/>
                                        <p:tgtEl>
                                          <p:spTgt spid="1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1000"/>
                                        <p:tgtEl>
                                          <p:spTgt spid="12"/>
                                        </p:tgtEl>
                                      </p:cBhvr>
                                    </p:animEffect>
                                    <p:anim calcmode="lin" valueType="num">
                                      <p:cBhvr>
                                        <p:cTn id="47" dur="1000" fill="hold"/>
                                        <p:tgtEl>
                                          <p:spTgt spid="12"/>
                                        </p:tgtEl>
                                        <p:attrNameLst>
                                          <p:attrName>ppt_x</p:attrName>
                                        </p:attrNameLst>
                                      </p:cBhvr>
                                      <p:tavLst>
                                        <p:tav tm="0">
                                          <p:val>
                                            <p:strVal val="#ppt_x"/>
                                          </p:val>
                                        </p:tav>
                                        <p:tav tm="100000">
                                          <p:val>
                                            <p:strVal val="#ppt_x"/>
                                          </p:val>
                                        </p:tav>
                                      </p:tavLst>
                                    </p:anim>
                                    <p:anim calcmode="lin" valueType="num">
                                      <p:cBhvr>
                                        <p:cTn id="48" dur="1000" fill="hold"/>
                                        <p:tgtEl>
                                          <p:spTgt spid="12"/>
                                        </p:tgtEl>
                                        <p:attrNameLst>
                                          <p:attrName>ppt_y</p:attrName>
                                        </p:attrNameLst>
                                      </p:cBhvr>
                                      <p:tavLst>
                                        <p:tav tm="0">
                                          <p:val>
                                            <p:strVal val="#ppt_y+.1"/>
                                          </p:val>
                                        </p:tav>
                                        <p:tav tm="100000">
                                          <p:val>
                                            <p:strVal val="#ppt_y"/>
                                          </p:val>
                                        </p:tav>
                                      </p:tavLst>
                                    </p:anim>
                                  </p:childTnLst>
                                </p:cTn>
                              </p:par>
                              <p:par>
                                <p:cTn id="49" presetID="2" presetClass="entr" presetSubtype="4" fill="hold" nodeType="withEffect">
                                  <p:stCondLst>
                                    <p:cond delay="100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100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ppt_x"/>
                                          </p:val>
                                        </p:tav>
                                        <p:tav tm="100000">
                                          <p:val>
                                            <p:strVal val="#ppt_x"/>
                                          </p:val>
                                        </p:tav>
                                      </p:tavLst>
                                    </p:anim>
                                    <p:anim calcmode="lin" valueType="num">
                                      <p:cBhvr additive="base">
                                        <p:cTn id="56" dur="500" fill="hold"/>
                                        <p:tgtEl>
                                          <p:spTgt spid="20"/>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100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500" fill="hold"/>
                                        <p:tgtEl>
                                          <p:spTgt spid="24"/>
                                        </p:tgtEl>
                                        <p:attrNameLst>
                                          <p:attrName>ppt_x</p:attrName>
                                        </p:attrNameLst>
                                      </p:cBhvr>
                                      <p:tavLst>
                                        <p:tav tm="0">
                                          <p:val>
                                            <p:strVal val="#ppt_x"/>
                                          </p:val>
                                        </p:tav>
                                        <p:tav tm="100000">
                                          <p:val>
                                            <p:strVal val="#ppt_x"/>
                                          </p:val>
                                        </p:tav>
                                      </p:tavLst>
                                    </p:anim>
                                    <p:anim calcmode="lin" valueType="num">
                                      <p:cBhvr additive="base">
                                        <p:cTn id="60" dur="5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100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fill="hold"/>
                                        <p:tgtEl>
                                          <p:spTgt spid="28"/>
                                        </p:tgtEl>
                                        <p:attrNameLst>
                                          <p:attrName>ppt_x</p:attrName>
                                        </p:attrNameLst>
                                      </p:cBhvr>
                                      <p:tavLst>
                                        <p:tav tm="0">
                                          <p:val>
                                            <p:strVal val="#ppt_x"/>
                                          </p:val>
                                        </p:tav>
                                        <p:tav tm="100000">
                                          <p:val>
                                            <p:strVal val="#ppt_x"/>
                                          </p:val>
                                        </p:tav>
                                      </p:tavLst>
                                    </p:anim>
                                    <p:anim calcmode="lin" valueType="num">
                                      <p:cBhvr additive="base">
                                        <p:cTn id="6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6"/>
          <p:cNvSpPr>
            <a:spLocks noChangeArrowheads="1"/>
          </p:cNvSpPr>
          <p:nvPr/>
        </p:nvSpPr>
        <p:spPr bwMode="auto">
          <a:xfrm>
            <a:off x="3339703" y="3539789"/>
            <a:ext cx="2331244" cy="209550"/>
          </a:xfrm>
          <a:custGeom>
            <a:avLst/>
            <a:gdLst>
              <a:gd name="T0" fmla="*/ 3061 w 3061"/>
              <a:gd name="T1" fmla="*/ 0 h 274"/>
              <a:gd name="T2" fmla="*/ 1623 w 3061"/>
              <a:gd name="T3" fmla="*/ 0 h 274"/>
              <a:gd name="T4" fmla="*/ 471 w 3061"/>
              <a:gd name="T5" fmla="*/ 0 h 274"/>
              <a:gd name="T6" fmla="*/ 0 w 3061"/>
              <a:gd name="T7" fmla="*/ 274 h 274"/>
              <a:gd name="T8" fmla="*/ 2592 w 3061"/>
              <a:gd name="T9" fmla="*/ 274 h 274"/>
              <a:gd name="T10" fmla="*/ 3061 w 3061"/>
              <a:gd name="T11" fmla="*/ 0 h 274"/>
            </a:gdLst>
            <a:ahLst/>
            <a:cxnLst>
              <a:cxn ang="0">
                <a:pos x="T0" y="T1"/>
              </a:cxn>
              <a:cxn ang="0">
                <a:pos x="T2" y="T3"/>
              </a:cxn>
              <a:cxn ang="0">
                <a:pos x="T4" y="T5"/>
              </a:cxn>
              <a:cxn ang="0">
                <a:pos x="T6" y="T7"/>
              </a:cxn>
              <a:cxn ang="0">
                <a:pos x="T8" y="T9"/>
              </a:cxn>
              <a:cxn ang="0">
                <a:pos x="T10" y="T11"/>
              </a:cxn>
            </a:cxnLst>
            <a:rect l="0" t="0" r="r" b="b"/>
            <a:pathLst>
              <a:path w="3061" h="274">
                <a:moveTo>
                  <a:pt x="3061" y="0"/>
                </a:moveTo>
                <a:cubicBezTo>
                  <a:pt x="1623" y="0"/>
                  <a:pt x="1623" y="0"/>
                  <a:pt x="1623" y="0"/>
                </a:cubicBezTo>
                <a:cubicBezTo>
                  <a:pt x="471" y="0"/>
                  <a:pt x="471" y="0"/>
                  <a:pt x="471" y="0"/>
                </a:cubicBezTo>
                <a:cubicBezTo>
                  <a:pt x="0" y="274"/>
                  <a:pt x="0" y="274"/>
                  <a:pt x="0" y="274"/>
                </a:cubicBezTo>
                <a:cubicBezTo>
                  <a:pt x="2592" y="274"/>
                  <a:pt x="2592" y="274"/>
                  <a:pt x="2592" y="274"/>
                </a:cubicBezTo>
                <a:cubicBezTo>
                  <a:pt x="2592" y="274"/>
                  <a:pt x="3043" y="9"/>
                  <a:pt x="3061" y="0"/>
                </a:cubicBezTo>
              </a:path>
            </a:pathLst>
          </a:custGeom>
          <a:solidFill>
            <a:srgbClr val="FEFEFE"/>
          </a:solidFill>
          <a:ln>
            <a:noFill/>
          </a:ln>
        </p:spPr>
        <p:txBody>
          <a:bodyPr/>
          <a:lstStyle/>
          <a:p>
            <a:endParaRPr lang="zh-CN" altLang="en-US" sz="1013">
              <a:solidFill>
                <a:srgbClr val="000000"/>
              </a:solidFill>
            </a:endParaRPr>
          </a:p>
        </p:txBody>
      </p:sp>
      <p:sp>
        <p:nvSpPr>
          <p:cNvPr id="9" name="Freeform 14"/>
          <p:cNvSpPr>
            <a:spLocks noChangeArrowheads="1"/>
          </p:cNvSpPr>
          <p:nvPr/>
        </p:nvSpPr>
        <p:spPr bwMode="auto">
          <a:xfrm>
            <a:off x="3783151" y="2861126"/>
            <a:ext cx="1489472" cy="133350"/>
          </a:xfrm>
          <a:custGeom>
            <a:avLst/>
            <a:gdLst>
              <a:gd name="T0" fmla="*/ 1955 w 1955"/>
              <a:gd name="T1" fmla="*/ 0 h 175"/>
              <a:gd name="T2" fmla="*/ 301 w 1955"/>
              <a:gd name="T3" fmla="*/ 0 h 175"/>
              <a:gd name="T4" fmla="*/ 0 w 1955"/>
              <a:gd name="T5" fmla="*/ 175 h 175"/>
              <a:gd name="T6" fmla="*/ 1655 w 1955"/>
              <a:gd name="T7" fmla="*/ 175 h 175"/>
              <a:gd name="T8" fmla="*/ 1955 w 1955"/>
              <a:gd name="T9" fmla="*/ 0 h 175"/>
            </a:gdLst>
            <a:ahLst/>
            <a:cxnLst>
              <a:cxn ang="0">
                <a:pos x="T0" y="T1"/>
              </a:cxn>
              <a:cxn ang="0">
                <a:pos x="T2" y="T3"/>
              </a:cxn>
              <a:cxn ang="0">
                <a:pos x="T4" y="T5"/>
              </a:cxn>
              <a:cxn ang="0">
                <a:pos x="T6" y="T7"/>
              </a:cxn>
              <a:cxn ang="0">
                <a:pos x="T8" y="T9"/>
              </a:cxn>
            </a:cxnLst>
            <a:rect l="0" t="0" r="r" b="b"/>
            <a:pathLst>
              <a:path w="1955" h="175">
                <a:moveTo>
                  <a:pt x="1955" y="0"/>
                </a:moveTo>
                <a:cubicBezTo>
                  <a:pt x="301" y="0"/>
                  <a:pt x="301" y="0"/>
                  <a:pt x="301" y="0"/>
                </a:cubicBezTo>
                <a:cubicBezTo>
                  <a:pt x="0" y="175"/>
                  <a:pt x="0" y="175"/>
                  <a:pt x="0" y="175"/>
                </a:cubicBezTo>
                <a:cubicBezTo>
                  <a:pt x="1655" y="175"/>
                  <a:pt x="1655" y="175"/>
                  <a:pt x="1655" y="175"/>
                </a:cubicBezTo>
                <a:cubicBezTo>
                  <a:pt x="1655" y="175"/>
                  <a:pt x="1954" y="0"/>
                  <a:pt x="1955" y="0"/>
                </a:cubicBezTo>
              </a:path>
            </a:pathLst>
          </a:custGeom>
          <a:solidFill>
            <a:srgbClr val="FEFEFE"/>
          </a:solidFill>
          <a:ln>
            <a:noFill/>
          </a:ln>
        </p:spPr>
        <p:txBody>
          <a:bodyPr/>
          <a:lstStyle/>
          <a:p>
            <a:endParaRPr lang="zh-CN" altLang="en-US" sz="1013">
              <a:solidFill>
                <a:srgbClr val="000000"/>
              </a:solidFill>
            </a:endParaRPr>
          </a:p>
        </p:txBody>
      </p:sp>
      <p:sp>
        <p:nvSpPr>
          <p:cNvPr id="10" name="Freeform 16"/>
          <p:cNvSpPr>
            <a:spLocks noChangeArrowheads="1"/>
          </p:cNvSpPr>
          <p:nvPr/>
        </p:nvSpPr>
        <p:spPr bwMode="auto">
          <a:xfrm>
            <a:off x="4183856" y="2181049"/>
            <a:ext cx="702469" cy="135731"/>
          </a:xfrm>
          <a:custGeom>
            <a:avLst/>
            <a:gdLst>
              <a:gd name="T0" fmla="*/ 921 w 922"/>
              <a:gd name="T1" fmla="*/ 0 h 179"/>
              <a:gd name="T2" fmla="*/ 298 w 922"/>
              <a:gd name="T3" fmla="*/ 0 h 179"/>
              <a:gd name="T4" fmla="*/ 0 w 922"/>
              <a:gd name="T5" fmla="*/ 179 h 179"/>
              <a:gd name="T6" fmla="*/ 626 w 922"/>
              <a:gd name="T7" fmla="*/ 179 h 179"/>
              <a:gd name="T8" fmla="*/ 921 w 922"/>
              <a:gd name="T9" fmla="*/ 0 h 179"/>
            </a:gdLst>
            <a:ahLst/>
            <a:cxnLst>
              <a:cxn ang="0">
                <a:pos x="T0" y="T1"/>
              </a:cxn>
              <a:cxn ang="0">
                <a:pos x="T2" y="T3"/>
              </a:cxn>
              <a:cxn ang="0">
                <a:pos x="T4" y="T5"/>
              </a:cxn>
              <a:cxn ang="0">
                <a:pos x="T6" y="T7"/>
              </a:cxn>
              <a:cxn ang="0">
                <a:pos x="T8" y="T9"/>
              </a:cxn>
            </a:cxnLst>
            <a:rect l="0" t="0" r="r" b="b"/>
            <a:pathLst>
              <a:path w="922" h="179">
                <a:moveTo>
                  <a:pt x="921" y="0"/>
                </a:moveTo>
                <a:cubicBezTo>
                  <a:pt x="298" y="0"/>
                  <a:pt x="298" y="0"/>
                  <a:pt x="298" y="0"/>
                </a:cubicBezTo>
                <a:cubicBezTo>
                  <a:pt x="298" y="0"/>
                  <a:pt x="2" y="179"/>
                  <a:pt x="0" y="179"/>
                </a:cubicBezTo>
                <a:cubicBezTo>
                  <a:pt x="626" y="179"/>
                  <a:pt x="626" y="179"/>
                  <a:pt x="626" y="179"/>
                </a:cubicBezTo>
                <a:cubicBezTo>
                  <a:pt x="626" y="179"/>
                  <a:pt x="922" y="0"/>
                  <a:pt x="921" y="0"/>
                </a:cubicBezTo>
              </a:path>
            </a:pathLst>
          </a:custGeom>
          <a:solidFill>
            <a:srgbClr val="FEFEFE"/>
          </a:solidFill>
          <a:ln>
            <a:noFill/>
          </a:ln>
        </p:spPr>
        <p:txBody>
          <a:bodyPr/>
          <a:lstStyle/>
          <a:p>
            <a:endParaRPr lang="zh-CN" altLang="en-US" sz="1013">
              <a:solidFill>
                <a:srgbClr val="000000"/>
              </a:solidFill>
            </a:endParaRPr>
          </a:p>
        </p:txBody>
      </p:sp>
      <p:grpSp>
        <p:nvGrpSpPr>
          <p:cNvPr id="11" name="组合 10"/>
          <p:cNvGrpSpPr/>
          <p:nvPr/>
        </p:nvGrpSpPr>
        <p:grpSpPr>
          <a:xfrm>
            <a:off x="4266010" y="1641617"/>
            <a:ext cx="620315" cy="542925"/>
            <a:chOff x="4266010" y="1641617"/>
            <a:chExt cx="620315" cy="542925"/>
          </a:xfrm>
        </p:grpSpPr>
        <p:sp>
          <p:nvSpPr>
            <p:cNvPr id="12" name="Freeform 8"/>
            <p:cNvSpPr>
              <a:spLocks noChangeArrowheads="1"/>
            </p:cNvSpPr>
            <p:nvPr/>
          </p:nvSpPr>
          <p:spPr bwMode="auto">
            <a:xfrm>
              <a:off x="4266010" y="1641617"/>
              <a:ext cx="620315" cy="542925"/>
            </a:xfrm>
            <a:custGeom>
              <a:avLst/>
              <a:gdLst>
                <a:gd name="T0" fmla="*/ 651 w 651"/>
                <a:gd name="T1" fmla="*/ 570 h 570"/>
                <a:gd name="T2" fmla="*/ 325 w 651"/>
                <a:gd name="T3" fmla="*/ 0 h 570"/>
                <a:gd name="T4" fmla="*/ 0 w 651"/>
                <a:gd name="T5" fmla="*/ 570 h 570"/>
                <a:gd name="T6" fmla="*/ 651 w 651"/>
                <a:gd name="T7" fmla="*/ 570 h 570"/>
              </a:gdLst>
              <a:ahLst/>
              <a:cxnLst>
                <a:cxn ang="0">
                  <a:pos x="T0" y="T1"/>
                </a:cxn>
                <a:cxn ang="0">
                  <a:pos x="T2" y="T3"/>
                </a:cxn>
                <a:cxn ang="0">
                  <a:pos x="T4" y="T5"/>
                </a:cxn>
                <a:cxn ang="0">
                  <a:pos x="T6" y="T7"/>
                </a:cxn>
              </a:cxnLst>
              <a:rect l="0" t="0" r="r" b="b"/>
              <a:pathLst>
                <a:path w="651" h="570">
                  <a:moveTo>
                    <a:pt x="651" y="570"/>
                  </a:moveTo>
                  <a:lnTo>
                    <a:pt x="325" y="0"/>
                  </a:lnTo>
                  <a:lnTo>
                    <a:pt x="0" y="570"/>
                  </a:lnTo>
                  <a:lnTo>
                    <a:pt x="651" y="570"/>
                  </a:lnTo>
                  <a:close/>
                </a:path>
              </a:pathLst>
            </a:custGeom>
            <a:solidFill>
              <a:schemeClr val="bg1">
                <a:alpha val="30000"/>
              </a:schemeClr>
            </a:solidFill>
            <a:ln>
              <a:noFill/>
            </a:ln>
          </p:spPr>
          <p:txBody>
            <a:bodyPr/>
            <a:lstStyle/>
            <a:p>
              <a:endParaRPr lang="zh-CN" altLang="en-US" sz="1013">
                <a:solidFill>
                  <a:srgbClr val="000000"/>
                </a:solidFill>
              </a:endParaRPr>
            </a:p>
          </p:txBody>
        </p:sp>
        <p:grpSp>
          <p:nvGrpSpPr>
            <p:cNvPr id="13" name="组合 12"/>
            <p:cNvGrpSpPr/>
            <p:nvPr/>
          </p:nvGrpSpPr>
          <p:grpSpPr>
            <a:xfrm>
              <a:off x="4469303" y="1822742"/>
              <a:ext cx="188528" cy="279357"/>
              <a:chOff x="1788810" y="2276744"/>
              <a:chExt cx="392113" cy="581026"/>
            </a:xfrm>
            <a:solidFill>
              <a:srgbClr val="FEFEFE"/>
            </a:solidFill>
          </p:grpSpPr>
          <p:sp>
            <p:nvSpPr>
              <p:cNvPr id="14"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solidFill>
                    <a:prstClr val="white"/>
                  </a:solidFill>
                </a:endParaRPr>
              </a:p>
            </p:txBody>
          </p:sp>
          <p:sp>
            <p:nvSpPr>
              <p:cNvPr id="15" name="Freeform 10"/>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solidFill>
                    <a:prstClr val="white"/>
                  </a:solidFill>
                </a:endParaRPr>
              </a:p>
            </p:txBody>
          </p:sp>
          <p:sp>
            <p:nvSpPr>
              <p:cNvPr id="16" name="Freeform 11"/>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solidFill>
                    <a:prstClr val="white"/>
                  </a:solidFill>
                </a:endParaRPr>
              </a:p>
            </p:txBody>
          </p:sp>
        </p:grpSp>
      </p:grpSp>
      <p:grpSp>
        <p:nvGrpSpPr>
          <p:cNvPr id="17" name="组合 16"/>
          <p:cNvGrpSpPr/>
          <p:nvPr/>
        </p:nvGrpSpPr>
        <p:grpSpPr>
          <a:xfrm>
            <a:off x="3871913" y="2320273"/>
            <a:ext cx="1407319" cy="546497"/>
            <a:chOff x="3871913" y="2320273"/>
            <a:chExt cx="1407319" cy="546497"/>
          </a:xfrm>
        </p:grpSpPr>
        <p:sp>
          <p:nvSpPr>
            <p:cNvPr id="18" name="Freeform 10"/>
            <p:cNvSpPr>
              <a:spLocks noChangeArrowheads="1"/>
            </p:cNvSpPr>
            <p:nvPr/>
          </p:nvSpPr>
          <p:spPr bwMode="auto">
            <a:xfrm>
              <a:off x="3871913" y="2320273"/>
              <a:ext cx="1407319" cy="546497"/>
            </a:xfrm>
            <a:custGeom>
              <a:avLst/>
              <a:gdLst>
                <a:gd name="T0" fmla="*/ 1313 w 1477"/>
                <a:gd name="T1" fmla="*/ 287 h 573"/>
                <a:gd name="T2" fmla="*/ 1150 w 1477"/>
                <a:gd name="T3" fmla="*/ 0 h 573"/>
                <a:gd name="T4" fmla="*/ 327 w 1477"/>
                <a:gd name="T5" fmla="*/ 0 h 573"/>
                <a:gd name="T6" fmla="*/ 164 w 1477"/>
                <a:gd name="T7" fmla="*/ 287 h 573"/>
                <a:gd name="T8" fmla="*/ 0 w 1477"/>
                <a:gd name="T9" fmla="*/ 573 h 573"/>
                <a:gd name="T10" fmla="*/ 1477 w 1477"/>
                <a:gd name="T11" fmla="*/ 573 h 573"/>
                <a:gd name="T12" fmla="*/ 1313 w 1477"/>
                <a:gd name="T13" fmla="*/ 287 h 573"/>
              </a:gdLst>
              <a:ahLst/>
              <a:cxnLst>
                <a:cxn ang="0">
                  <a:pos x="T0" y="T1"/>
                </a:cxn>
                <a:cxn ang="0">
                  <a:pos x="T2" y="T3"/>
                </a:cxn>
                <a:cxn ang="0">
                  <a:pos x="T4" y="T5"/>
                </a:cxn>
                <a:cxn ang="0">
                  <a:pos x="T6" y="T7"/>
                </a:cxn>
                <a:cxn ang="0">
                  <a:pos x="T8" y="T9"/>
                </a:cxn>
                <a:cxn ang="0">
                  <a:pos x="T10" y="T11"/>
                </a:cxn>
                <a:cxn ang="0">
                  <a:pos x="T12" y="T13"/>
                </a:cxn>
              </a:cxnLst>
              <a:rect l="0" t="0" r="r" b="b"/>
              <a:pathLst>
                <a:path w="1477" h="573">
                  <a:moveTo>
                    <a:pt x="1313" y="287"/>
                  </a:moveTo>
                  <a:lnTo>
                    <a:pt x="1150" y="0"/>
                  </a:lnTo>
                  <a:lnTo>
                    <a:pt x="327" y="0"/>
                  </a:lnTo>
                  <a:lnTo>
                    <a:pt x="164" y="287"/>
                  </a:lnTo>
                  <a:lnTo>
                    <a:pt x="0" y="573"/>
                  </a:lnTo>
                  <a:lnTo>
                    <a:pt x="1477" y="573"/>
                  </a:lnTo>
                  <a:lnTo>
                    <a:pt x="1313" y="287"/>
                  </a:lnTo>
                </a:path>
              </a:pathLst>
            </a:custGeom>
            <a:solidFill>
              <a:schemeClr val="bg1">
                <a:alpha val="30000"/>
              </a:schemeClr>
            </a:solidFill>
            <a:ln>
              <a:noFill/>
            </a:ln>
          </p:spPr>
          <p:txBody>
            <a:bodyPr/>
            <a:lstStyle/>
            <a:p>
              <a:endParaRPr lang="zh-CN" altLang="en-US" sz="1013">
                <a:solidFill>
                  <a:srgbClr val="000000"/>
                </a:solidFill>
              </a:endParaRPr>
            </a:p>
          </p:txBody>
        </p:sp>
        <p:sp>
          <p:nvSpPr>
            <p:cNvPr id="19" name="Freeform 13"/>
            <p:cNvSpPr>
              <a:spLocks noEditPoints="1"/>
            </p:cNvSpPr>
            <p:nvPr/>
          </p:nvSpPr>
          <p:spPr bwMode="auto">
            <a:xfrm>
              <a:off x="4493419" y="2448861"/>
              <a:ext cx="164306" cy="282178"/>
            </a:xfrm>
            <a:custGeom>
              <a:avLst/>
              <a:gdLst>
                <a:gd name="T0" fmla="*/ 73 w 130"/>
                <a:gd name="T1" fmla="*/ 98 h 222"/>
                <a:gd name="T2" fmla="*/ 118 w 130"/>
                <a:gd name="T3" fmla="*/ 116 h 222"/>
                <a:gd name="T4" fmla="*/ 130 w 130"/>
                <a:gd name="T5" fmla="*/ 149 h 222"/>
                <a:gd name="T6" fmla="*/ 115 w 130"/>
                <a:gd name="T7" fmla="*/ 186 h 222"/>
                <a:gd name="T8" fmla="*/ 73 w 130"/>
                <a:gd name="T9" fmla="*/ 203 h 222"/>
                <a:gd name="T10" fmla="*/ 73 w 130"/>
                <a:gd name="T11" fmla="*/ 222 h 222"/>
                <a:gd name="T12" fmla="*/ 58 w 130"/>
                <a:gd name="T13" fmla="*/ 222 h 222"/>
                <a:gd name="T14" fmla="*/ 58 w 130"/>
                <a:gd name="T15" fmla="*/ 203 h 222"/>
                <a:gd name="T16" fmla="*/ 0 w 130"/>
                <a:gd name="T17" fmla="*/ 150 h 222"/>
                <a:gd name="T18" fmla="*/ 26 w 130"/>
                <a:gd name="T19" fmla="*/ 150 h 222"/>
                <a:gd name="T20" fmla="*/ 58 w 130"/>
                <a:gd name="T21" fmla="*/ 185 h 222"/>
                <a:gd name="T22" fmla="*/ 58 w 130"/>
                <a:gd name="T23" fmla="*/ 117 h 222"/>
                <a:gd name="T24" fmla="*/ 4 w 130"/>
                <a:gd name="T25" fmla="*/ 69 h 222"/>
                <a:gd name="T26" fmla="*/ 19 w 130"/>
                <a:gd name="T27" fmla="*/ 34 h 222"/>
                <a:gd name="T28" fmla="*/ 58 w 130"/>
                <a:gd name="T29" fmla="*/ 19 h 222"/>
                <a:gd name="T30" fmla="*/ 58 w 130"/>
                <a:gd name="T31" fmla="*/ 0 h 222"/>
                <a:gd name="T32" fmla="*/ 73 w 130"/>
                <a:gd name="T33" fmla="*/ 0 h 222"/>
                <a:gd name="T34" fmla="*/ 73 w 130"/>
                <a:gd name="T35" fmla="*/ 19 h 222"/>
                <a:gd name="T36" fmla="*/ 125 w 130"/>
                <a:gd name="T37" fmla="*/ 63 h 222"/>
                <a:gd name="T38" fmla="*/ 99 w 130"/>
                <a:gd name="T39" fmla="*/ 63 h 222"/>
                <a:gd name="T40" fmla="*/ 73 w 130"/>
                <a:gd name="T41" fmla="*/ 37 h 222"/>
                <a:gd name="T42" fmla="*/ 73 w 130"/>
                <a:gd name="T43" fmla="*/ 98 h 222"/>
                <a:gd name="T44" fmla="*/ 58 w 130"/>
                <a:gd name="T45" fmla="*/ 96 h 222"/>
                <a:gd name="T46" fmla="*/ 58 w 130"/>
                <a:gd name="T47" fmla="*/ 37 h 222"/>
                <a:gd name="T48" fmla="*/ 30 w 130"/>
                <a:gd name="T49" fmla="*/ 67 h 222"/>
                <a:gd name="T50" fmla="*/ 38 w 130"/>
                <a:gd name="T51" fmla="*/ 86 h 222"/>
                <a:gd name="T52" fmla="*/ 58 w 130"/>
                <a:gd name="T53" fmla="*/ 96 h 222"/>
                <a:gd name="T54" fmla="*/ 73 w 130"/>
                <a:gd name="T55" fmla="*/ 185 h 222"/>
                <a:gd name="T56" fmla="*/ 104 w 130"/>
                <a:gd name="T57" fmla="*/ 150 h 222"/>
                <a:gd name="T58" fmla="*/ 97 w 130"/>
                <a:gd name="T59" fmla="*/ 131 h 222"/>
                <a:gd name="T60" fmla="*/ 73 w 130"/>
                <a:gd name="T61" fmla="*/ 120 h 222"/>
                <a:gd name="T62" fmla="*/ 73 w 130"/>
                <a:gd name="T63" fmla="*/ 18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0" h="222">
                  <a:moveTo>
                    <a:pt x="73" y="98"/>
                  </a:moveTo>
                  <a:cubicBezTo>
                    <a:pt x="95" y="103"/>
                    <a:pt x="110" y="109"/>
                    <a:pt x="118" y="116"/>
                  </a:cubicBezTo>
                  <a:cubicBezTo>
                    <a:pt x="126" y="124"/>
                    <a:pt x="130" y="135"/>
                    <a:pt x="130" y="149"/>
                  </a:cubicBezTo>
                  <a:cubicBezTo>
                    <a:pt x="130" y="163"/>
                    <a:pt x="125" y="175"/>
                    <a:pt x="115" y="186"/>
                  </a:cubicBezTo>
                  <a:cubicBezTo>
                    <a:pt x="105" y="196"/>
                    <a:pt x="91" y="202"/>
                    <a:pt x="73" y="203"/>
                  </a:cubicBezTo>
                  <a:cubicBezTo>
                    <a:pt x="73" y="222"/>
                    <a:pt x="73" y="222"/>
                    <a:pt x="73" y="222"/>
                  </a:cubicBezTo>
                  <a:cubicBezTo>
                    <a:pt x="58" y="222"/>
                    <a:pt x="58" y="222"/>
                    <a:pt x="58" y="222"/>
                  </a:cubicBezTo>
                  <a:cubicBezTo>
                    <a:pt x="58" y="203"/>
                    <a:pt x="58" y="203"/>
                    <a:pt x="58" y="203"/>
                  </a:cubicBezTo>
                  <a:cubicBezTo>
                    <a:pt x="22" y="200"/>
                    <a:pt x="2" y="182"/>
                    <a:pt x="0" y="150"/>
                  </a:cubicBezTo>
                  <a:cubicBezTo>
                    <a:pt x="26" y="150"/>
                    <a:pt x="26" y="150"/>
                    <a:pt x="26" y="150"/>
                  </a:cubicBezTo>
                  <a:cubicBezTo>
                    <a:pt x="28" y="170"/>
                    <a:pt x="39" y="182"/>
                    <a:pt x="58" y="185"/>
                  </a:cubicBezTo>
                  <a:cubicBezTo>
                    <a:pt x="58" y="117"/>
                    <a:pt x="58" y="117"/>
                    <a:pt x="58" y="117"/>
                  </a:cubicBezTo>
                  <a:cubicBezTo>
                    <a:pt x="22" y="110"/>
                    <a:pt x="4" y="94"/>
                    <a:pt x="4" y="69"/>
                  </a:cubicBezTo>
                  <a:cubicBezTo>
                    <a:pt x="4" y="54"/>
                    <a:pt x="9" y="43"/>
                    <a:pt x="19" y="34"/>
                  </a:cubicBezTo>
                  <a:cubicBezTo>
                    <a:pt x="28" y="25"/>
                    <a:pt x="42" y="20"/>
                    <a:pt x="58" y="19"/>
                  </a:cubicBezTo>
                  <a:cubicBezTo>
                    <a:pt x="58" y="0"/>
                    <a:pt x="58" y="0"/>
                    <a:pt x="58" y="0"/>
                  </a:cubicBezTo>
                  <a:cubicBezTo>
                    <a:pt x="73" y="0"/>
                    <a:pt x="73" y="0"/>
                    <a:pt x="73" y="0"/>
                  </a:cubicBezTo>
                  <a:cubicBezTo>
                    <a:pt x="73" y="19"/>
                    <a:pt x="73" y="19"/>
                    <a:pt x="73" y="19"/>
                  </a:cubicBezTo>
                  <a:cubicBezTo>
                    <a:pt x="105" y="21"/>
                    <a:pt x="122" y="35"/>
                    <a:pt x="125" y="63"/>
                  </a:cubicBezTo>
                  <a:cubicBezTo>
                    <a:pt x="99" y="63"/>
                    <a:pt x="99" y="63"/>
                    <a:pt x="99" y="63"/>
                  </a:cubicBezTo>
                  <a:cubicBezTo>
                    <a:pt x="98" y="48"/>
                    <a:pt x="89" y="39"/>
                    <a:pt x="73" y="37"/>
                  </a:cubicBezTo>
                  <a:lnTo>
                    <a:pt x="73" y="98"/>
                  </a:lnTo>
                  <a:close/>
                  <a:moveTo>
                    <a:pt x="58" y="96"/>
                  </a:moveTo>
                  <a:cubicBezTo>
                    <a:pt x="58" y="37"/>
                    <a:pt x="58" y="37"/>
                    <a:pt x="58" y="37"/>
                  </a:cubicBezTo>
                  <a:cubicBezTo>
                    <a:pt x="39" y="40"/>
                    <a:pt x="30" y="50"/>
                    <a:pt x="30" y="67"/>
                  </a:cubicBezTo>
                  <a:cubicBezTo>
                    <a:pt x="30" y="76"/>
                    <a:pt x="33" y="82"/>
                    <a:pt x="38" y="86"/>
                  </a:cubicBezTo>
                  <a:cubicBezTo>
                    <a:pt x="43" y="91"/>
                    <a:pt x="50" y="94"/>
                    <a:pt x="58" y="96"/>
                  </a:cubicBezTo>
                  <a:close/>
                  <a:moveTo>
                    <a:pt x="73" y="185"/>
                  </a:moveTo>
                  <a:cubicBezTo>
                    <a:pt x="93" y="182"/>
                    <a:pt x="104" y="171"/>
                    <a:pt x="104" y="150"/>
                  </a:cubicBezTo>
                  <a:cubicBezTo>
                    <a:pt x="104" y="142"/>
                    <a:pt x="102" y="135"/>
                    <a:pt x="97" y="131"/>
                  </a:cubicBezTo>
                  <a:cubicBezTo>
                    <a:pt x="93" y="126"/>
                    <a:pt x="85" y="122"/>
                    <a:pt x="73" y="120"/>
                  </a:cubicBezTo>
                  <a:lnTo>
                    <a:pt x="73" y="185"/>
                  </a:lnTo>
                  <a:close/>
                </a:path>
              </a:pathLst>
            </a:cu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solidFill>
                  <a:prstClr val="white"/>
                </a:solidFill>
              </a:endParaRPr>
            </a:p>
          </p:txBody>
        </p:sp>
      </p:grpSp>
      <p:grpSp>
        <p:nvGrpSpPr>
          <p:cNvPr id="20" name="组合 19"/>
          <p:cNvGrpSpPr/>
          <p:nvPr/>
        </p:nvGrpSpPr>
        <p:grpSpPr>
          <a:xfrm>
            <a:off x="3480197" y="2997739"/>
            <a:ext cx="2190750" cy="546497"/>
            <a:chOff x="3480197" y="2997739"/>
            <a:chExt cx="2190750" cy="546497"/>
          </a:xfrm>
        </p:grpSpPr>
        <p:sp>
          <p:nvSpPr>
            <p:cNvPr id="21" name="Freeform 12"/>
            <p:cNvSpPr>
              <a:spLocks noChangeArrowheads="1"/>
            </p:cNvSpPr>
            <p:nvPr/>
          </p:nvSpPr>
          <p:spPr bwMode="auto">
            <a:xfrm>
              <a:off x="3480197" y="2997739"/>
              <a:ext cx="2190750" cy="546497"/>
            </a:xfrm>
            <a:custGeom>
              <a:avLst/>
              <a:gdLst>
                <a:gd name="T0" fmla="*/ 325 w 2299"/>
                <a:gd name="T1" fmla="*/ 0 h 574"/>
                <a:gd name="T2" fmla="*/ 0 w 2299"/>
                <a:gd name="T3" fmla="*/ 574 h 574"/>
                <a:gd name="T4" fmla="*/ 1149 w 2299"/>
                <a:gd name="T5" fmla="*/ 574 h 574"/>
                <a:gd name="T6" fmla="*/ 2299 w 2299"/>
                <a:gd name="T7" fmla="*/ 574 h 574"/>
                <a:gd name="T8" fmla="*/ 1974 w 2299"/>
                <a:gd name="T9" fmla="*/ 0 h 574"/>
                <a:gd name="T10" fmla="*/ 325 w 2299"/>
                <a:gd name="T11" fmla="*/ 0 h 574"/>
              </a:gdLst>
              <a:ahLst/>
              <a:cxnLst>
                <a:cxn ang="0">
                  <a:pos x="T0" y="T1"/>
                </a:cxn>
                <a:cxn ang="0">
                  <a:pos x="T2" y="T3"/>
                </a:cxn>
                <a:cxn ang="0">
                  <a:pos x="T4" y="T5"/>
                </a:cxn>
                <a:cxn ang="0">
                  <a:pos x="T6" y="T7"/>
                </a:cxn>
                <a:cxn ang="0">
                  <a:pos x="T8" y="T9"/>
                </a:cxn>
                <a:cxn ang="0">
                  <a:pos x="T10" y="T11"/>
                </a:cxn>
              </a:cxnLst>
              <a:rect l="0" t="0" r="r" b="b"/>
              <a:pathLst>
                <a:path w="2299" h="574">
                  <a:moveTo>
                    <a:pt x="325" y="0"/>
                  </a:moveTo>
                  <a:lnTo>
                    <a:pt x="0" y="574"/>
                  </a:lnTo>
                  <a:lnTo>
                    <a:pt x="1149" y="574"/>
                  </a:lnTo>
                  <a:lnTo>
                    <a:pt x="2299" y="574"/>
                  </a:lnTo>
                  <a:lnTo>
                    <a:pt x="1974" y="0"/>
                  </a:lnTo>
                  <a:lnTo>
                    <a:pt x="325" y="0"/>
                  </a:lnTo>
                </a:path>
              </a:pathLst>
            </a:custGeom>
            <a:solidFill>
              <a:schemeClr val="bg1">
                <a:alpha val="30000"/>
              </a:schemeClr>
            </a:solidFill>
            <a:ln>
              <a:noFill/>
            </a:ln>
          </p:spPr>
          <p:txBody>
            <a:bodyPr/>
            <a:lstStyle/>
            <a:p>
              <a:endParaRPr lang="zh-CN" altLang="en-US" sz="1013">
                <a:solidFill>
                  <a:srgbClr val="000000"/>
                </a:solidFill>
              </a:endParaRPr>
            </a:p>
          </p:txBody>
        </p:sp>
        <p:sp>
          <p:nvSpPr>
            <p:cNvPr id="22" name="Freeform 19"/>
            <p:cNvSpPr>
              <a:spLocks noEditPoints="1"/>
            </p:cNvSpPr>
            <p:nvPr/>
          </p:nvSpPr>
          <p:spPr bwMode="auto">
            <a:xfrm>
              <a:off x="4450557" y="3157282"/>
              <a:ext cx="232172" cy="233363"/>
            </a:xfrm>
            <a:custGeom>
              <a:avLst/>
              <a:gdLst>
                <a:gd name="T0" fmla="*/ 281 w 311"/>
                <a:gd name="T1" fmla="*/ 130 h 312"/>
                <a:gd name="T2" fmla="*/ 311 w 311"/>
                <a:gd name="T3" fmla="*/ 116 h 312"/>
                <a:gd name="T4" fmla="*/ 294 w 311"/>
                <a:gd name="T5" fmla="*/ 75 h 312"/>
                <a:gd name="T6" fmla="*/ 263 w 311"/>
                <a:gd name="T7" fmla="*/ 86 h 312"/>
                <a:gd name="T8" fmla="*/ 226 w 311"/>
                <a:gd name="T9" fmla="*/ 48 h 312"/>
                <a:gd name="T10" fmla="*/ 237 w 311"/>
                <a:gd name="T11" fmla="*/ 17 h 312"/>
                <a:gd name="T12" fmla="*/ 197 w 311"/>
                <a:gd name="T13" fmla="*/ 0 h 312"/>
                <a:gd name="T14" fmla="*/ 183 w 311"/>
                <a:gd name="T15" fmla="*/ 30 h 312"/>
                <a:gd name="T16" fmla="*/ 129 w 311"/>
                <a:gd name="T17" fmla="*/ 30 h 312"/>
                <a:gd name="T18" fmla="*/ 115 w 311"/>
                <a:gd name="T19" fmla="*/ 0 h 312"/>
                <a:gd name="T20" fmla="*/ 75 w 311"/>
                <a:gd name="T21" fmla="*/ 17 h 312"/>
                <a:gd name="T22" fmla="*/ 86 w 311"/>
                <a:gd name="T23" fmla="*/ 48 h 312"/>
                <a:gd name="T24" fmla="*/ 48 w 311"/>
                <a:gd name="T25" fmla="*/ 85 h 312"/>
                <a:gd name="T26" fmla="*/ 17 w 311"/>
                <a:gd name="T27" fmla="*/ 74 h 312"/>
                <a:gd name="T28" fmla="*/ 0 w 311"/>
                <a:gd name="T29" fmla="*/ 114 h 312"/>
                <a:gd name="T30" fmla="*/ 30 w 311"/>
                <a:gd name="T31" fmla="*/ 129 h 312"/>
                <a:gd name="T32" fmla="*/ 30 w 311"/>
                <a:gd name="T33" fmla="*/ 182 h 312"/>
                <a:gd name="T34" fmla="*/ 0 w 311"/>
                <a:gd name="T35" fmla="*/ 196 h 312"/>
                <a:gd name="T36" fmla="*/ 16 w 311"/>
                <a:gd name="T37" fmla="*/ 236 h 312"/>
                <a:gd name="T38" fmla="*/ 47 w 311"/>
                <a:gd name="T39" fmla="*/ 225 h 312"/>
                <a:gd name="T40" fmla="*/ 85 w 311"/>
                <a:gd name="T41" fmla="*/ 263 h 312"/>
                <a:gd name="T42" fmla="*/ 73 w 311"/>
                <a:gd name="T43" fmla="*/ 294 h 312"/>
                <a:gd name="T44" fmla="*/ 114 w 311"/>
                <a:gd name="T45" fmla="*/ 311 h 312"/>
                <a:gd name="T46" fmla="*/ 128 w 311"/>
                <a:gd name="T47" fmla="*/ 281 h 312"/>
                <a:gd name="T48" fmla="*/ 181 w 311"/>
                <a:gd name="T49" fmla="*/ 282 h 312"/>
                <a:gd name="T50" fmla="*/ 195 w 311"/>
                <a:gd name="T51" fmla="*/ 312 h 312"/>
                <a:gd name="T52" fmla="*/ 236 w 311"/>
                <a:gd name="T53" fmla="*/ 295 h 312"/>
                <a:gd name="T54" fmla="*/ 225 w 311"/>
                <a:gd name="T55" fmla="*/ 264 h 312"/>
                <a:gd name="T56" fmla="*/ 263 w 311"/>
                <a:gd name="T57" fmla="*/ 226 h 312"/>
                <a:gd name="T58" fmla="*/ 294 w 311"/>
                <a:gd name="T59" fmla="*/ 238 h 312"/>
                <a:gd name="T60" fmla="*/ 311 w 311"/>
                <a:gd name="T61" fmla="*/ 197 h 312"/>
                <a:gd name="T62" fmla="*/ 281 w 311"/>
                <a:gd name="T63" fmla="*/ 183 h 312"/>
                <a:gd name="T64" fmla="*/ 281 w 311"/>
                <a:gd name="T65" fmla="*/ 130 h 312"/>
                <a:gd name="T66" fmla="*/ 155 w 311"/>
                <a:gd name="T67" fmla="*/ 254 h 312"/>
                <a:gd name="T68" fmla="*/ 57 w 311"/>
                <a:gd name="T69" fmla="*/ 156 h 312"/>
                <a:gd name="T70" fmla="*/ 155 w 311"/>
                <a:gd name="T71" fmla="*/ 57 h 312"/>
                <a:gd name="T72" fmla="*/ 254 w 311"/>
                <a:gd name="T73" fmla="*/ 156 h 312"/>
                <a:gd name="T74" fmla="*/ 155 w 311"/>
                <a:gd name="T75" fmla="*/ 25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1" h="312">
                  <a:moveTo>
                    <a:pt x="281" y="130"/>
                  </a:moveTo>
                  <a:cubicBezTo>
                    <a:pt x="311" y="116"/>
                    <a:pt x="311" y="116"/>
                    <a:pt x="311" y="116"/>
                  </a:cubicBezTo>
                  <a:cubicBezTo>
                    <a:pt x="294" y="75"/>
                    <a:pt x="294" y="75"/>
                    <a:pt x="294" y="75"/>
                  </a:cubicBezTo>
                  <a:cubicBezTo>
                    <a:pt x="263" y="86"/>
                    <a:pt x="263" y="86"/>
                    <a:pt x="263" y="86"/>
                  </a:cubicBezTo>
                  <a:cubicBezTo>
                    <a:pt x="253" y="71"/>
                    <a:pt x="240" y="58"/>
                    <a:pt x="226" y="48"/>
                  </a:cubicBezTo>
                  <a:cubicBezTo>
                    <a:pt x="237" y="17"/>
                    <a:pt x="237" y="17"/>
                    <a:pt x="237" y="17"/>
                  </a:cubicBezTo>
                  <a:cubicBezTo>
                    <a:pt x="197" y="0"/>
                    <a:pt x="197" y="0"/>
                    <a:pt x="197" y="0"/>
                  </a:cubicBezTo>
                  <a:cubicBezTo>
                    <a:pt x="183" y="30"/>
                    <a:pt x="183" y="30"/>
                    <a:pt x="183" y="30"/>
                  </a:cubicBezTo>
                  <a:cubicBezTo>
                    <a:pt x="165" y="27"/>
                    <a:pt x="147" y="26"/>
                    <a:pt x="129" y="30"/>
                  </a:cubicBezTo>
                  <a:cubicBezTo>
                    <a:pt x="115" y="0"/>
                    <a:pt x="115" y="0"/>
                    <a:pt x="115" y="0"/>
                  </a:cubicBezTo>
                  <a:cubicBezTo>
                    <a:pt x="75" y="17"/>
                    <a:pt x="75" y="17"/>
                    <a:pt x="75" y="17"/>
                  </a:cubicBezTo>
                  <a:cubicBezTo>
                    <a:pt x="86" y="48"/>
                    <a:pt x="86" y="48"/>
                    <a:pt x="86" y="48"/>
                  </a:cubicBezTo>
                  <a:cubicBezTo>
                    <a:pt x="70" y="58"/>
                    <a:pt x="58" y="71"/>
                    <a:pt x="48" y="85"/>
                  </a:cubicBezTo>
                  <a:cubicBezTo>
                    <a:pt x="17" y="74"/>
                    <a:pt x="17" y="74"/>
                    <a:pt x="17" y="74"/>
                  </a:cubicBezTo>
                  <a:cubicBezTo>
                    <a:pt x="0" y="114"/>
                    <a:pt x="0" y="114"/>
                    <a:pt x="0" y="114"/>
                  </a:cubicBezTo>
                  <a:cubicBezTo>
                    <a:pt x="30" y="129"/>
                    <a:pt x="30" y="129"/>
                    <a:pt x="30" y="129"/>
                  </a:cubicBezTo>
                  <a:cubicBezTo>
                    <a:pt x="26" y="146"/>
                    <a:pt x="26" y="164"/>
                    <a:pt x="30" y="182"/>
                  </a:cubicBezTo>
                  <a:cubicBezTo>
                    <a:pt x="0" y="196"/>
                    <a:pt x="0" y="196"/>
                    <a:pt x="0" y="196"/>
                  </a:cubicBezTo>
                  <a:cubicBezTo>
                    <a:pt x="16" y="236"/>
                    <a:pt x="16" y="236"/>
                    <a:pt x="16" y="236"/>
                  </a:cubicBezTo>
                  <a:cubicBezTo>
                    <a:pt x="47" y="225"/>
                    <a:pt x="47" y="225"/>
                    <a:pt x="47" y="225"/>
                  </a:cubicBezTo>
                  <a:cubicBezTo>
                    <a:pt x="57" y="241"/>
                    <a:pt x="70" y="253"/>
                    <a:pt x="85" y="263"/>
                  </a:cubicBezTo>
                  <a:cubicBezTo>
                    <a:pt x="73" y="294"/>
                    <a:pt x="73" y="294"/>
                    <a:pt x="73" y="294"/>
                  </a:cubicBezTo>
                  <a:cubicBezTo>
                    <a:pt x="114" y="311"/>
                    <a:pt x="114" y="311"/>
                    <a:pt x="114" y="311"/>
                  </a:cubicBezTo>
                  <a:cubicBezTo>
                    <a:pt x="128" y="281"/>
                    <a:pt x="128" y="281"/>
                    <a:pt x="128" y="281"/>
                  </a:cubicBezTo>
                  <a:cubicBezTo>
                    <a:pt x="145" y="285"/>
                    <a:pt x="163" y="285"/>
                    <a:pt x="181" y="282"/>
                  </a:cubicBezTo>
                  <a:cubicBezTo>
                    <a:pt x="195" y="312"/>
                    <a:pt x="195" y="312"/>
                    <a:pt x="195" y="312"/>
                  </a:cubicBezTo>
                  <a:cubicBezTo>
                    <a:pt x="236" y="295"/>
                    <a:pt x="236" y="295"/>
                    <a:pt x="236" y="295"/>
                  </a:cubicBezTo>
                  <a:cubicBezTo>
                    <a:pt x="225" y="264"/>
                    <a:pt x="225" y="264"/>
                    <a:pt x="225" y="264"/>
                  </a:cubicBezTo>
                  <a:cubicBezTo>
                    <a:pt x="240" y="254"/>
                    <a:pt x="253" y="241"/>
                    <a:pt x="263" y="226"/>
                  </a:cubicBezTo>
                  <a:cubicBezTo>
                    <a:pt x="294" y="238"/>
                    <a:pt x="294" y="238"/>
                    <a:pt x="294" y="238"/>
                  </a:cubicBezTo>
                  <a:cubicBezTo>
                    <a:pt x="311" y="197"/>
                    <a:pt x="311" y="197"/>
                    <a:pt x="311" y="197"/>
                  </a:cubicBezTo>
                  <a:cubicBezTo>
                    <a:pt x="281" y="183"/>
                    <a:pt x="281" y="183"/>
                    <a:pt x="281" y="183"/>
                  </a:cubicBezTo>
                  <a:cubicBezTo>
                    <a:pt x="285" y="166"/>
                    <a:pt x="285" y="148"/>
                    <a:pt x="281" y="130"/>
                  </a:cubicBezTo>
                  <a:close/>
                  <a:moveTo>
                    <a:pt x="155" y="254"/>
                  </a:moveTo>
                  <a:cubicBezTo>
                    <a:pt x="101" y="254"/>
                    <a:pt x="57" y="210"/>
                    <a:pt x="57" y="156"/>
                  </a:cubicBezTo>
                  <a:cubicBezTo>
                    <a:pt x="57" y="101"/>
                    <a:pt x="101" y="57"/>
                    <a:pt x="155" y="57"/>
                  </a:cubicBezTo>
                  <a:cubicBezTo>
                    <a:pt x="210" y="57"/>
                    <a:pt x="254" y="101"/>
                    <a:pt x="254" y="156"/>
                  </a:cubicBezTo>
                  <a:cubicBezTo>
                    <a:pt x="254" y="210"/>
                    <a:pt x="210" y="254"/>
                    <a:pt x="155" y="254"/>
                  </a:cubicBezTo>
                  <a:close/>
                </a:path>
              </a:pathLst>
            </a:cu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solidFill>
                  <a:prstClr val="white"/>
                </a:solidFill>
              </a:endParaRPr>
            </a:p>
          </p:txBody>
        </p:sp>
      </p:grpSp>
      <p:grpSp>
        <p:nvGrpSpPr>
          <p:cNvPr id="23" name="组合 22"/>
          <p:cNvGrpSpPr/>
          <p:nvPr/>
        </p:nvGrpSpPr>
        <p:grpSpPr>
          <a:xfrm>
            <a:off x="2856310" y="3753786"/>
            <a:ext cx="3420665" cy="853678"/>
            <a:chOff x="2856310" y="3753786"/>
            <a:chExt cx="3420665" cy="853678"/>
          </a:xfrm>
        </p:grpSpPr>
        <p:sp>
          <p:nvSpPr>
            <p:cNvPr id="24" name="Freeform 7"/>
            <p:cNvSpPr>
              <a:spLocks noChangeArrowheads="1"/>
            </p:cNvSpPr>
            <p:nvPr/>
          </p:nvSpPr>
          <p:spPr bwMode="auto">
            <a:xfrm>
              <a:off x="2856310" y="3753786"/>
              <a:ext cx="3420665" cy="853678"/>
            </a:xfrm>
            <a:custGeom>
              <a:avLst/>
              <a:gdLst>
                <a:gd name="T0" fmla="*/ 508 w 3590"/>
                <a:gd name="T1" fmla="*/ 0 h 895"/>
                <a:gd name="T2" fmla="*/ 0 w 3590"/>
                <a:gd name="T3" fmla="*/ 895 h 895"/>
                <a:gd name="T4" fmla="*/ 1795 w 3590"/>
                <a:gd name="T5" fmla="*/ 895 h 895"/>
                <a:gd name="T6" fmla="*/ 3590 w 3590"/>
                <a:gd name="T7" fmla="*/ 895 h 895"/>
                <a:gd name="T8" fmla="*/ 3082 w 3590"/>
                <a:gd name="T9" fmla="*/ 0 h 895"/>
                <a:gd name="T10" fmla="*/ 508 w 3590"/>
                <a:gd name="T11" fmla="*/ 0 h 895"/>
              </a:gdLst>
              <a:ahLst/>
              <a:cxnLst>
                <a:cxn ang="0">
                  <a:pos x="T0" y="T1"/>
                </a:cxn>
                <a:cxn ang="0">
                  <a:pos x="T2" y="T3"/>
                </a:cxn>
                <a:cxn ang="0">
                  <a:pos x="T4" y="T5"/>
                </a:cxn>
                <a:cxn ang="0">
                  <a:pos x="T6" y="T7"/>
                </a:cxn>
                <a:cxn ang="0">
                  <a:pos x="T8" y="T9"/>
                </a:cxn>
                <a:cxn ang="0">
                  <a:pos x="T10" y="T11"/>
                </a:cxn>
              </a:cxnLst>
              <a:rect l="0" t="0" r="r" b="b"/>
              <a:pathLst>
                <a:path w="3590" h="895">
                  <a:moveTo>
                    <a:pt x="508" y="0"/>
                  </a:moveTo>
                  <a:lnTo>
                    <a:pt x="0" y="895"/>
                  </a:lnTo>
                  <a:lnTo>
                    <a:pt x="1795" y="895"/>
                  </a:lnTo>
                  <a:lnTo>
                    <a:pt x="3590" y="895"/>
                  </a:lnTo>
                  <a:lnTo>
                    <a:pt x="3082" y="0"/>
                  </a:lnTo>
                  <a:lnTo>
                    <a:pt x="508" y="0"/>
                  </a:lnTo>
                  <a:close/>
                </a:path>
              </a:pathLst>
            </a:custGeom>
            <a:solidFill>
              <a:schemeClr val="bg1">
                <a:alpha val="30000"/>
              </a:schemeClr>
            </a:solidFill>
            <a:ln>
              <a:noFill/>
            </a:ln>
          </p:spPr>
          <p:txBody>
            <a:bodyPr/>
            <a:lstStyle/>
            <a:p>
              <a:endParaRPr lang="zh-CN" altLang="en-US" sz="1013">
                <a:solidFill>
                  <a:srgbClr val="000000"/>
                </a:solidFill>
              </a:endParaRPr>
            </a:p>
          </p:txBody>
        </p:sp>
        <p:grpSp>
          <p:nvGrpSpPr>
            <p:cNvPr id="25" name="组合 24"/>
            <p:cNvGrpSpPr/>
            <p:nvPr/>
          </p:nvGrpSpPr>
          <p:grpSpPr>
            <a:xfrm>
              <a:off x="4339820" y="3953992"/>
              <a:ext cx="471154" cy="453104"/>
              <a:chOff x="2607983" y="4241292"/>
              <a:chExt cx="490600" cy="471805"/>
            </a:xfrm>
            <a:solidFill>
              <a:srgbClr val="FEFEFE"/>
            </a:solidFill>
          </p:grpSpPr>
          <p:sp>
            <p:nvSpPr>
              <p:cNvPr id="26" name="Oval 131"/>
              <p:cNvSpPr>
                <a:spLocks noChangeArrowheads="1"/>
              </p:cNvSpPr>
              <p:nvPr/>
            </p:nvSpPr>
            <p:spPr bwMode="auto">
              <a:xfrm>
                <a:off x="2742898" y="4241292"/>
                <a:ext cx="220770" cy="2235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3" noProof="1">
                  <a:solidFill>
                    <a:prstClr val="black"/>
                  </a:solidFill>
                </a:endParaRPr>
              </a:p>
            </p:txBody>
          </p:sp>
          <p:sp>
            <p:nvSpPr>
              <p:cNvPr id="27" name="Freeform 134"/>
              <p:cNvSpPr/>
              <p:nvPr/>
            </p:nvSpPr>
            <p:spPr bwMode="auto">
              <a:xfrm>
                <a:off x="2607983" y="4499759"/>
                <a:ext cx="490600" cy="213338"/>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3" noProof="1">
                  <a:solidFill>
                    <a:prstClr val="black"/>
                  </a:solidFill>
                </a:endParaRPr>
              </a:p>
            </p:txBody>
          </p:sp>
        </p:grpSp>
      </p:grpSp>
      <p:sp>
        <p:nvSpPr>
          <p:cNvPr id="28" name="文本框 60"/>
          <p:cNvSpPr>
            <a:spLocks noChangeArrowheads="1"/>
          </p:cNvSpPr>
          <p:nvPr/>
        </p:nvSpPr>
        <p:spPr bwMode="auto">
          <a:xfrm>
            <a:off x="703660" y="2053573"/>
            <a:ext cx="1723549" cy="77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单击添加标题</a:t>
            </a:r>
            <a:endParaRPr lang="en-US" altLang="zh-CN" sz="80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添加标题内容添加标题内容</a:t>
            </a:r>
            <a:endParaRPr lang="en-US" altLang="zh-CN"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a:t>
            </a:r>
            <a:r>
              <a:rPr lang="zh-CN" altLang="en-US" sz="1000" dirty="0" smtClean="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内容</a:t>
            </a:r>
            <a:endParaRPr lang="zh-CN" altLang="en-US" sz="1050" dirty="0">
              <a:solidFill>
                <a:schemeClr val="bg1"/>
              </a:solidFill>
              <a:sym typeface="Calibri" panose="020F0502020204030204" pitchFamily="34" charset="0"/>
            </a:endParaRPr>
          </a:p>
          <a:p>
            <a:endParaRPr lang="zh-CN" altLang="en-US" sz="1013"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文本框 60"/>
          <p:cNvSpPr>
            <a:spLocks noChangeArrowheads="1"/>
          </p:cNvSpPr>
          <p:nvPr/>
        </p:nvSpPr>
        <p:spPr bwMode="auto">
          <a:xfrm>
            <a:off x="703660" y="3874038"/>
            <a:ext cx="1723549" cy="77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单击添加标题</a:t>
            </a:r>
            <a:endParaRPr lang="en-US" altLang="zh-CN" sz="80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添加标题内容添加标题内容</a:t>
            </a:r>
            <a:endParaRPr lang="en-US" altLang="zh-CN"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a:t>
            </a:r>
            <a:r>
              <a:rPr lang="zh-CN" altLang="en-US" sz="1000" dirty="0" smtClean="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内容</a:t>
            </a:r>
            <a:endParaRPr lang="zh-CN" altLang="en-US" sz="1050" dirty="0">
              <a:solidFill>
                <a:schemeClr val="bg1"/>
              </a:solidFill>
              <a:sym typeface="Calibri" panose="020F0502020204030204" pitchFamily="34" charset="0"/>
            </a:endParaRPr>
          </a:p>
          <a:p>
            <a:endParaRPr lang="zh-CN" altLang="en-US" sz="1013"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文本框 60"/>
          <p:cNvSpPr>
            <a:spLocks noChangeArrowheads="1"/>
          </p:cNvSpPr>
          <p:nvPr/>
        </p:nvSpPr>
        <p:spPr bwMode="auto">
          <a:xfrm>
            <a:off x="6721079" y="2066670"/>
            <a:ext cx="1723549" cy="77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单击添加标题</a:t>
            </a:r>
            <a:endParaRPr lang="en-US" altLang="zh-CN" sz="80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添加标题内容添加标题内容</a:t>
            </a:r>
            <a:endParaRPr lang="en-US" altLang="zh-CN"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a:t>
            </a:r>
            <a:r>
              <a:rPr lang="zh-CN" altLang="en-US" sz="1000" dirty="0" smtClean="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内容</a:t>
            </a:r>
            <a:endParaRPr lang="zh-CN" altLang="en-US" sz="1050" dirty="0">
              <a:solidFill>
                <a:schemeClr val="bg1"/>
              </a:solidFill>
              <a:sym typeface="Calibri" panose="020F0502020204030204" pitchFamily="34" charset="0"/>
            </a:endParaRPr>
          </a:p>
          <a:p>
            <a:endParaRPr lang="zh-CN" altLang="en-US" sz="1013"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文本框 60"/>
          <p:cNvSpPr>
            <a:spLocks noChangeArrowheads="1"/>
          </p:cNvSpPr>
          <p:nvPr/>
        </p:nvSpPr>
        <p:spPr bwMode="auto">
          <a:xfrm>
            <a:off x="6721079" y="3885945"/>
            <a:ext cx="1723549" cy="77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单击添加标题</a:t>
            </a:r>
            <a:endParaRPr lang="en-US" altLang="zh-CN" sz="80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添加标题内容添加标题内容</a:t>
            </a:r>
            <a:endParaRPr lang="en-US" altLang="zh-CN"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a:t>
            </a:r>
            <a:r>
              <a:rPr lang="zh-CN" altLang="en-US" sz="1000" dirty="0" smtClean="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内容</a:t>
            </a:r>
            <a:endParaRPr lang="zh-CN" altLang="en-US" sz="1050" dirty="0">
              <a:solidFill>
                <a:schemeClr val="bg1"/>
              </a:solidFill>
              <a:sym typeface="Calibri" panose="020F0502020204030204" pitchFamily="34" charset="0"/>
            </a:endParaRPr>
          </a:p>
          <a:p>
            <a:endParaRPr lang="zh-CN" altLang="en-US" sz="1013" dirty="0">
              <a:solidFill>
                <a:srgbClr val="29292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2" name="组合 31"/>
          <p:cNvGrpSpPr/>
          <p:nvPr/>
        </p:nvGrpSpPr>
        <p:grpSpPr>
          <a:xfrm>
            <a:off x="43328" y="50716"/>
            <a:ext cx="1683228" cy="555829"/>
            <a:chOff x="937933" y="1907251"/>
            <a:chExt cx="8652637" cy="2857238"/>
          </a:xfrm>
        </p:grpSpPr>
        <p:sp>
          <p:nvSpPr>
            <p:cNvPr id="33" name="文本框 32"/>
            <p:cNvSpPr txBox="1"/>
            <p:nvPr/>
          </p:nvSpPr>
          <p:spPr>
            <a:xfrm>
              <a:off x="2708322" y="3103260"/>
              <a:ext cx="6882248" cy="1661229"/>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cxnSp>
          <p:nvCxnSpPr>
            <p:cNvPr id="34" name="直接连接符 33"/>
            <p:cNvCxnSpPr/>
            <p:nvPr/>
          </p:nvCxnSpPr>
          <p:spPr>
            <a:xfrm flipV="1">
              <a:off x="937933" y="2505634"/>
              <a:ext cx="2738282" cy="21918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404326" y="1907251"/>
              <a:ext cx="1714617" cy="1943393"/>
            </a:xfrm>
            <a:custGeom>
              <a:avLst/>
              <a:gdLst/>
              <a:ahLst/>
              <a:cxnLst/>
              <a:rect l="l" t="t" r="r" b="b"/>
              <a:pathLst>
                <a:path w="1714617" h="1943393">
                  <a:moveTo>
                    <a:pt x="1551943" y="584881"/>
                  </a:moveTo>
                  <a:lnTo>
                    <a:pt x="1714617" y="584881"/>
                  </a:lnTo>
                  <a:lnTo>
                    <a:pt x="1714617" y="1039953"/>
                  </a:lnTo>
                  <a:lnTo>
                    <a:pt x="1551943" y="1169366"/>
                  </a:lnTo>
                  <a:close/>
                  <a:moveTo>
                    <a:pt x="172608" y="152740"/>
                  </a:moveTo>
                  <a:lnTo>
                    <a:pt x="172608" y="1790654"/>
                  </a:lnTo>
                  <a:lnTo>
                    <a:pt x="620892" y="1790654"/>
                  </a:lnTo>
                  <a:lnTo>
                    <a:pt x="620892" y="152740"/>
                  </a:lnTo>
                  <a:close/>
                  <a:moveTo>
                    <a:pt x="1473710" y="0"/>
                  </a:moveTo>
                  <a:lnTo>
                    <a:pt x="1636384" y="0"/>
                  </a:lnTo>
                  <a:cubicBezTo>
                    <a:pt x="1636384" y="4967"/>
                    <a:pt x="1636384" y="7451"/>
                    <a:pt x="1636384" y="7451"/>
                  </a:cubicBezTo>
                  <a:lnTo>
                    <a:pt x="1189342" y="1290214"/>
                  </a:lnTo>
                  <a:lnTo>
                    <a:pt x="1400036" y="1290214"/>
                  </a:lnTo>
                  <a:lnTo>
                    <a:pt x="1215846" y="1436745"/>
                  </a:lnTo>
                  <a:lnTo>
                    <a:pt x="1003074" y="1436745"/>
                  </a:lnTo>
                  <a:lnTo>
                    <a:pt x="1003074" y="1348578"/>
                  </a:lnTo>
                  <a:close/>
                  <a:moveTo>
                    <a:pt x="137838" y="0"/>
                  </a:moveTo>
                  <a:lnTo>
                    <a:pt x="653179" y="0"/>
                  </a:lnTo>
                  <a:cubicBezTo>
                    <a:pt x="693744" y="0"/>
                    <a:pt x="727272" y="12832"/>
                    <a:pt x="753763" y="38495"/>
                  </a:cubicBezTo>
                  <a:cubicBezTo>
                    <a:pt x="780255" y="64159"/>
                    <a:pt x="793501" y="97273"/>
                    <a:pt x="793501" y="137838"/>
                  </a:cubicBezTo>
                  <a:lnTo>
                    <a:pt x="793501" y="1772738"/>
                  </a:lnTo>
                  <a:lnTo>
                    <a:pt x="578986" y="1943393"/>
                  </a:lnTo>
                  <a:lnTo>
                    <a:pt x="137838" y="1943393"/>
                  </a:lnTo>
                  <a:cubicBezTo>
                    <a:pt x="97273" y="1943393"/>
                    <a:pt x="64159" y="1930561"/>
                    <a:pt x="38496" y="1904898"/>
                  </a:cubicBezTo>
                  <a:cubicBezTo>
                    <a:pt x="12832" y="1879234"/>
                    <a:pt x="0" y="1846120"/>
                    <a:pt x="0" y="1805555"/>
                  </a:cubicBezTo>
                  <a:lnTo>
                    <a:pt x="0" y="137838"/>
                  </a:lnTo>
                  <a:cubicBezTo>
                    <a:pt x="0" y="97273"/>
                    <a:pt x="12832" y="64159"/>
                    <a:pt x="38496" y="38495"/>
                  </a:cubicBezTo>
                  <a:cubicBezTo>
                    <a:pt x="64159" y="12832"/>
                    <a:pt x="97273" y="0"/>
                    <a:pt x="137838" y="0"/>
                  </a:cubicBezTo>
                  <a:close/>
                </a:path>
              </a:pathLst>
            </a:custGeom>
            <a:solidFill>
              <a:schemeClr val="bg1"/>
            </a:solidFill>
            <a:ln>
              <a:noFill/>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zh-CN" altLang="en-US" sz="15000" dirty="0">
                <a:solidFill>
                  <a:schemeClr val="bg1"/>
                </a:solidFill>
                <a:latin typeface="Agency FB" panose="020B0503020202020204" pitchFamily="34" charset="0"/>
              </a:endParaRPr>
            </a:p>
          </p:txBody>
        </p:sp>
      </p:grpSp>
    </p:spTree>
    <p:extLst>
      <p:ext uri="{BB962C8B-B14F-4D97-AF65-F5344CB8AC3E}">
        <p14:creationId xmlns:p14="http://schemas.microsoft.com/office/powerpoint/2010/main" val="130160267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ipe(down)">
                                      <p:cBhvr>
                                        <p:cTn id="13" dur="500"/>
                                        <p:tgtEl>
                                          <p:spTgt spid="2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down)">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down)">
                                      <p:cBhvr>
                                        <p:cTn id="33" dur="5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down)">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nodeType="click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down)">
                                      <p:cBhvr>
                                        <p:cTn id="43" dur="500"/>
                                        <p:tgtEl>
                                          <p:spTgt spid="11"/>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500" fill="hold"/>
                                        <p:tgtEl>
                                          <p:spTgt spid="28"/>
                                        </p:tgtEl>
                                        <p:attrNameLst>
                                          <p:attrName>ppt_x</p:attrName>
                                        </p:attrNameLst>
                                      </p:cBhvr>
                                      <p:tavLst>
                                        <p:tav tm="0">
                                          <p:val>
                                            <p:strVal val="#ppt_x"/>
                                          </p:val>
                                        </p:tav>
                                        <p:tav tm="100000">
                                          <p:val>
                                            <p:strVal val="#ppt_x"/>
                                          </p:val>
                                        </p:tav>
                                      </p:tavLst>
                                    </p:anim>
                                    <p:anim calcmode="lin" valueType="num">
                                      <p:cBhvr additive="base">
                                        <p:cTn id="49" dur="500" fill="hold"/>
                                        <p:tgtEl>
                                          <p:spTgt spid="2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additive="base">
                                        <p:cTn id="52" dur="500" fill="hold"/>
                                        <p:tgtEl>
                                          <p:spTgt spid="29"/>
                                        </p:tgtEl>
                                        <p:attrNameLst>
                                          <p:attrName>ppt_x</p:attrName>
                                        </p:attrNameLst>
                                      </p:cBhvr>
                                      <p:tavLst>
                                        <p:tav tm="0">
                                          <p:val>
                                            <p:strVal val="#ppt_x"/>
                                          </p:val>
                                        </p:tav>
                                        <p:tav tm="100000">
                                          <p:val>
                                            <p:strVal val="#ppt_x"/>
                                          </p:val>
                                        </p:tav>
                                      </p:tavLst>
                                    </p:anim>
                                    <p:anim calcmode="lin" valueType="num">
                                      <p:cBhvr additive="base">
                                        <p:cTn id="53" dur="500" fill="hold"/>
                                        <p:tgtEl>
                                          <p:spTgt spid="29"/>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additive="base">
                                        <p:cTn id="56" dur="500" fill="hold"/>
                                        <p:tgtEl>
                                          <p:spTgt spid="30"/>
                                        </p:tgtEl>
                                        <p:attrNameLst>
                                          <p:attrName>ppt_x</p:attrName>
                                        </p:attrNameLst>
                                      </p:cBhvr>
                                      <p:tavLst>
                                        <p:tav tm="0">
                                          <p:val>
                                            <p:strVal val="#ppt_x"/>
                                          </p:val>
                                        </p:tav>
                                        <p:tav tm="100000">
                                          <p:val>
                                            <p:strVal val="#ppt_x"/>
                                          </p:val>
                                        </p:tav>
                                      </p:tavLst>
                                    </p:anim>
                                    <p:anim calcmode="lin" valueType="num">
                                      <p:cBhvr additive="base">
                                        <p:cTn id="57" dur="500" fill="hold"/>
                                        <p:tgtEl>
                                          <p:spTgt spid="30"/>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31"/>
                                        </p:tgtEl>
                                        <p:attrNameLst>
                                          <p:attrName>style.visibility</p:attrName>
                                        </p:attrNameLst>
                                      </p:cBhvr>
                                      <p:to>
                                        <p:strVal val="visible"/>
                                      </p:to>
                                    </p:set>
                                    <p:anim calcmode="lin" valueType="num">
                                      <p:cBhvr additive="base">
                                        <p:cTn id="60" dur="500" fill="hold"/>
                                        <p:tgtEl>
                                          <p:spTgt spid="31"/>
                                        </p:tgtEl>
                                        <p:attrNameLst>
                                          <p:attrName>ppt_x</p:attrName>
                                        </p:attrNameLst>
                                      </p:cBhvr>
                                      <p:tavLst>
                                        <p:tav tm="0">
                                          <p:val>
                                            <p:strVal val="#ppt_x"/>
                                          </p:val>
                                        </p:tav>
                                        <p:tav tm="100000">
                                          <p:val>
                                            <p:strVal val="#ppt_x"/>
                                          </p:val>
                                        </p:tav>
                                      </p:tavLst>
                                    </p:anim>
                                    <p:anim calcmode="lin" valueType="num">
                                      <p:cBhvr additive="base">
                                        <p:cTn id="61"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28" grpId="0"/>
      <p:bldP spid="29" grpId="0"/>
      <p:bldP spid="30" grpId="0"/>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53"/>
          <p:cNvGrpSpPr/>
          <p:nvPr/>
        </p:nvGrpSpPr>
        <p:grpSpPr>
          <a:xfrm>
            <a:off x="2857501" y="532210"/>
            <a:ext cx="3255169" cy="3181350"/>
            <a:chOff x="0" y="0"/>
            <a:chExt cx="3665546" cy="3581917"/>
          </a:xfrm>
        </p:grpSpPr>
        <p:sp>
          <p:nvSpPr>
            <p:cNvPr id="5" name="弧形 45"/>
            <p:cNvSpPr/>
            <p:nvPr/>
          </p:nvSpPr>
          <p:spPr>
            <a:xfrm rot="-1514469">
              <a:off x="0" y="0"/>
              <a:ext cx="3665546" cy="3581917"/>
            </a:xfrm>
            <a:custGeom>
              <a:avLst/>
              <a:gdLst/>
              <a:ahLst/>
              <a:cxnLst>
                <a:cxn ang="0">
                  <a:pos x="832361" y="290340"/>
                </a:cxn>
                <a:cxn ang="0">
                  <a:pos x="2548697" y="142290"/>
                </a:cxn>
                <a:cxn ang="0">
                  <a:pos x="3639990" y="1492918"/>
                </a:cxn>
                <a:cxn ang="0">
                  <a:pos x="1832773" y="1790959"/>
                </a:cxn>
                <a:cxn ang="0">
                  <a:pos x="832361" y="290340"/>
                </a:cxn>
                <a:cxn ang="0">
                  <a:pos x="832361" y="290340"/>
                </a:cxn>
                <a:cxn ang="0">
                  <a:pos x="2548697" y="142290"/>
                </a:cxn>
                <a:cxn ang="0">
                  <a:pos x="3639990" y="1492918"/>
                </a:cxn>
              </a:cxnLst>
              <a:rect l="0" t="0" r="0" b="0"/>
              <a:pathLst>
                <a:path w="3665546" h="3581917" stroke="0">
                  <a:moveTo>
                    <a:pt x="832361" y="290340"/>
                  </a:moveTo>
                  <a:cubicBezTo>
                    <a:pt x="1343589" y="-35105"/>
                    <a:pt x="1987032" y="-90608"/>
                    <a:pt x="2548697" y="142290"/>
                  </a:cubicBezTo>
                  <a:cubicBezTo>
                    <a:pt x="3124476" y="381040"/>
                    <a:pt x="3535903" y="890238"/>
                    <a:pt x="3639990" y="1492918"/>
                  </a:cubicBezTo>
                  <a:lnTo>
                    <a:pt x="1832773" y="1790959"/>
                  </a:lnTo>
                  <a:lnTo>
                    <a:pt x="832361" y="290340"/>
                  </a:lnTo>
                  <a:close/>
                </a:path>
                <a:path w="3665546" h="3581917" fill="none">
                  <a:moveTo>
                    <a:pt x="832361" y="290340"/>
                  </a:moveTo>
                  <a:cubicBezTo>
                    <a:pt x="1343589" y="-35105"/>
                    <a:pt x="1987032" y="-90608"/>
                    <a:pt x="2548697" y="142290"/>
                  </a:cubicBezTo>
                  <a:cubicBezTo>
                    <a:pt x="3124476" y="381040"/>
                    <a:pt x="3535903" y="890238"/>
                    <a:pt x="3639990" y="1492918"/>
                  </a:cubicBezTo>
                </a:path>
              </a:pathLst>
            </a:custGeom>
            <a:noFill/>
            <a:ln w="28575" cap="flat" cmpd="sng">
              <a:solidFill>
                <a:schemeClr val="bg1">
                  <a:alpha val="65097"/>
                </a:schemeClr>
              </a:solidFill>
              <a:prstDash val="solid"/>
              <a:round/>
              <a:headEnd type="none" w="med" len="med"/>
              <a:tailEnd type="none" w="med" len="med"/>
            </a:ln>
          </p:spPr>
          <p:txBody>
            <a:bodyPr/>
            <a:lstStyle/>
            <a:p>
              <a:endParaRPr lang="zh-CN" altLang="en-US" sz="1013"/>
            </a:p>
          </p:txBody>
        </p:sp>
        <p:sp>
          <p:nvSpPr>
            <p:cNvPr id="6" name="任意多边形 47"/>
            <p:cNvSpPr/>
            <p:nvPr/>
          </p:nvSpPr>
          <p:spPr>
            <a:xfrm rot="-516691">
              <a:off x="328764" y="114530"/>
              <a:ext cx="2082121" cy="582557"/>
            </a:xfrm>
            <a:custGeom>
              <a:avLst/>
              <a:gdLst/>
              <a:ahLst/>
              <a:cxnLst>
                <a:cxn ang="0">
                  <a:pos x="326520" y="964730"/>
                </a:cxn>
                <a:cxn ang="0">
                  <a:pos x="0" y="899424"/>
                </a:cxn>
                <a:cxn ang="0">
                  <a:pos x="3448046" y="265976"/>
                </a:cxn>
                <a:cxn ang="0">
                  <a:pos x="2987651" y="402769"/>
                </a:cxn>
                <a:cxn ang="0">
                  <a:pos x="326520" y="964730"/>
                </a:cxn>
              </a:cxnLst>
              <a:rect l="0" t="0" r="0" b="0"/>
              <a:pathLst>
                <a:path w="1257300" h="351780">
                  <a:moveTo>
                    <a:pt x="119063" y="351780"/>
                  </a:moveTo>
                  <a:lnTo>
                    <a:pt x="0" y="327967"/>
                  </a:lnTo>
                  <a:cubicBezTo>
                    <a:pt x="545307" y="-115739"/>
                    <a:pt x="887087" y="-17680"/>
                    <a:pt x="1257300" y="96986"/>
                  </a:cubicBezTo>
                  <a:lnTo>
                    <a:pt x="1089421" y="146866"/>
                  </a:lnTo>
                  <a:cubicBezTo>
                    <a:pt x="669815" y="-40707"/>
                    <a:pt x="264319" y="217636"/>
                    <a:pt x="119063" y="351780"/>
                  </a:cubicBezTo>
                  <a:close/>
                </a:path>
              </a:pathLst>
            </a:custGeom>
            <a:solidFill>
              <a:schemeClr val="bg1">
                <a:alpha val="54901"/>
              </a:schemeClr>
            </a:solidFill>
            <a:ln w="9525">
              <a:noFill/>
            </a:ln>
          </p:spPr>
          <p:txBody>
            <a:bodyPr/>
            <a:lstStyle/>
            <a:p>
              <a:endParaRPr lang="zh-CN" altLang="en-US" sz="1013"/>
            </a:p>
          </p:txBody>
        </p:sp>
      </p:grpSp>
      <p:grpSp>
        <p:nvGrpSpPr>
          <p:cNvPr id="7" name="组合 52"/>
          <p:cNvGrpSpPr/>
          <p:nvPr/>
        </p:nvGrpSpPr>
        <p:grpSpPr>
          <a:xfrm rot="204020">
            <a:off x="2889647" y="1157288"/>
            <a:ext cx="3237309" cy="3162300"/>
            <a:chOff x="0" y="0"/>
            <a:chExt cx="3665546" cy="3581917"/>
          </a:xfrm>
        </p:grpSpPr>
        <p:sp>
          <p:nvSpPr>
            <p:cNvPr id="8" name="弧形 48"/>
            <p:cNvSpPr/>
            <p:nvPr/>
          </p:nvSpPr>
          <p:spPr>
            <a:xfrm rot="9311256">
              <a:off x="0" y="0"/>
              <a:ext cx="3665546" cy="3581917"/>
            </a:xfrm>
            <a:custGeom>
              <a:avLst/>
              <a:gdLst/>
              <a:ahLst/>
              <a:cxnLst>
                <a:cxn ang="0">
                  <a:pos x="832361" y="290340"/>
                </a:cxn>
                <a:cxn ang="0">
                  <a:pos x="2548697" y="142290"/>
                </a:cxn>
                <a:cxn ang="0">
                  <a:pos x="3639990" y="1492918"/>
                </a:cxn>
                <a:cxn ang="0">
                  <a:pos x="1832773" y="1790959"/>
                </a:cxn>
                <a:cxn ang="0">
                  <a:pos x="832361" y="290340"/>
                </a:cxn>
                <a:cxn ang="0">
                  <a:pos x="832361" y="290340"/>
                </a:cxn>
                <a:cxn ang="0">
                  <a:pos x="2548697" y="142290"/>
                </a:cxn>
                <a:cxn ang="0">
                  <a:pos x="3639990" y="1492918"/>
                </a:cxn>
              </a:cxnLst>
              <a:rect l="0" t="0" r="0" b="0"/>
              <a:pathLst>
                <a:path w="3665546" h="3581917" stroke="0">
                  <a:moveTo>
                    <a:pt x="832361" y="290340"/>
                  </a:moveTo>
                  <a:cubicBezTo>
                    <a:pt x="1343589" y="-35105"/>
                    <a:pt x="1987032" y="-90608"/>
                    <a:pt x="2548697" y="142290"/>
                  </a:cubicBezTo>
                  <a:cubicBezTo>
                    <a:pt x="3124476" y="381040"/>
                    <a:pt x="3535903" y="890238"/>
                    <a:pt x="3639990" y="1492918"/>
                  </a:cubicBezTo>
                  <a:lnTo>
                    <a:pt x="1832773" y="1790959"/>
                  </a:lnTo>
                  <a:lnTo>
                    <a:pt x="832361" y="290340"/>
                  </a:lnTo>
                  <a:close/>
                </a:path>
                <a:path w="3665546" h="3581917" fill="none">
                  <a:moveTo>
                    <a:pt x="832361" y="290340"/>
                  </a:moveTo>
                  <a:cubicBezTo>
                    <a:pt x="1343589" y="-35105"/>
                    <a:pt x="1987032" y="-90608"/>
                    <a:pt x="2548697" y="142290"/>
                  </a:cubicBezTo>
                  <a:cubicBezTo>
                    <a:pt x="3124476" y="381040"/>
                    <a:pt x="3535903" y="890238"/>
                    <a:pt x="3639990" y="1492918"/>
                  </a:cubicBezTo>
                </a:path>
              </a:pathLst>
            </a:custGeom>
            <a:noFill/>
            <a:ln w="28575" cap="flat" cmpd="sng">
              <a:solidFill>
                <a:schemeClr val="bg1">
                  <a:alpha val="65097"/>
                </a:schemeClr>
              </a:solidFill>
              <a:prstDash val="solid"/>
              <a:round/>
              <a:headEnd type="none" w="med" len="med"/>
              <a:tailEnd type="none" w="med" len="med"/>
            </a:ln>
          </p:spPr>
          <p:txBody>
            <a:bodyPr/>
            <a:lstStyle/>
            <a:p>
              <a:endParaRPr lang="zh-CN" altLang="en-US" sz="1013"/>
            </a:p>
          </p:txBody>
        </p:sp>
        <p:sp>
          <p:nvSpPr>
            <p:cNvPr id="9" name="任意多边形 49"/>
            <p:cNvSpPr/>
            <p:nvPr/>
          </p:nvSpPr>
          <p:spPr>
            <a:xfrm>
              <a:off x="2016244" y="2115229"/>
              <a:ext cx="1627269" cy="1430128"/>
            </a:xfrm>
            <a:custGeom>
              <a:avLst/>
              <a:gdLst/>
              <a:ahLst/>
              <a:cxnLst>
                <a:cxn ang="0">
                  <a:pos x="73624" y="2114473"/>
                </a:cxn>
                <a:cxn ang="0">
                  <a:pos x="0" y="2359627"/>
                </a:cxn>
                <a:cxn ang="0">
                  <a:pos x="2362655" y="0"/>
                </a:cxn>
                <a:cxn ang="0">
                  <a:pos x="2148477" y="0"/>
                </a:cxn>
                <a:cxn ang="0">
                  <a:pos x="73624" y="2114473"/>
                </a:cxn>
              </a:cxnLst>
              <a:rect l="0" t="0" r="0" b="0"/>
              <a:pathLst>
                <a:path w="1120775" h="866775">
                  <a:moveTo>
                    <a:pt x="34925" y="776721"/>
                  </a:moveTo>
                  <a:lnTo>
                    <a:pt x="0" y="866775"/>
                  </a:lnTo>
                  <a:cubicBezTo>
                    <a:pt x="144140" y="844044"/>
                    <a:pt x="804697" y="761709"/>
                    <a:pt x="1120775" y="0"/>
                  </a:cubicBezTo>
                  <a:lnTo>
                    <a:pt x="1019175" y="0"/>
                  </a:lnTo>
                  <a:cubicBezTo>
                    <a:pt x="702778" y="711823"/>
                    <a:pt x="86783" y="765057"/>
                    <a:pt x="34925" y="776721"/>
                  </a:cubicBezTo>
                  <a:close/>
                </a:path>
              </a:pathLst>
            </a:custGeom>
            <a:solidFill>
              <a:schemeClr val="bg1">
                <a:alpha val="54901"/>
              </a:schemeClr>
            </a:solidFill>
            <a:ln w="9525">
              <a:noFill/>
            </a:ln>
          </p:spPr>
          <p:txBody>
            <a:bodyPr/>
            <a:lstStyle/>
            <a:p>
              <a:endParaRPr lang="zh-CN" altLang="en-US" sz="1013"/>
            </a:p>
          </p:txBody>
        </p:sp>
      </p:grpSp>
      <p:pic>
        <p:nvPicPr>
          <p:cNvPr id="11" name="直接连接符 51"/>
          <p:cNvPicPr/>
          <p:nvPr/>
        </p:nvPicPr>
        <p:blipFill>
          <a:blip r:embed="rId2" cstate="screen">
            <a:extLst>
              <a:ext uri="{28A0092B-C50C-407E-A947-70E740481C1C}">
                <a14:useLocalDpi xmlns:a14="http://schemas.microsoft.com/office/drawing/2010/main"/>
              </a:ext>
            </a:extLst>
          </a:blip>
          <a:stretch>
            <a:fillRect/>
          </a:stretch>
        </p:blipFill>
        <p:spPr>
          <a:xfrm>
            <a:off x="1874044" y="3013473"/>
            <a:ext cx="5212556" cy="22622"/>
          </a:xfrm>
          <a:prstGeom prst="rect">
            <a:avLst/>
          </a:prstGeom>
          <a:noFill/>
          <a:ln w="9525">
            <a:noFill/>
          </a:ln>
        </p:spPr>
      </p:pic>
      <p:sp>
        <p:nvSpPr>
          <p:cNvPr id="12" name="矩形 54"/>
          <p:cNvSpPr/>
          <p:nvPr/>
        </p:nvSpPr>
        <p:spPr>
          <a:xfrm>
            <a:off x="3896917" y="3171826"/>
            <a:ext cx="1266825" cy="404813"/>
          </a:xfrm>
          <a:prstGeom prst="rect">
            <a:avLst/>
          </a:prstGeom>
          <a:solidFill>
            <a:schemeClr val="bg1">
              <a:alpha val="5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algn="ctr" eaLnBrk="1" hangingPunct="1">
              <a:lnSpc>
                <a:spcPct val="100000"/>
              </a:lnSpc>
              <a:spcBef>
                <a:spcPct val="0"/>
              </a:spcBef>
              <a:buNone/>
            </a:pPr>
            <a:endParaRPr lang="zh-CN" altLang="en-US" sz="1350" dirty="0">
              <a:solidFill>
                <a:srgbClr val="FFFFFF"/>
              </a:solidFill>
            </a:endParaRPr>
          </a:p>
        </p:txBody>
      </p:sp>
      <p:sp>
        <p:nvSpPr>
          <p:cNvPr id="13" name="文本框 92"/>
          <p:cNvSpPr txBox="1"/>
          <p:nvPr/>
        </p:nvSpPr>
        <p:spPr>
          <a:xfrm>
            <a:off x="4011379" y="3190532"/>
            <a:ext cx="1075134" cy="36933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eaLnBrk="1" hangingPunct="1">
              <a:lnSpc>
                <a:spcPct val="100000"/>
              </a:lnSpc>
              <a:spcBef>
                <a:spcPct val="0"/>
              </a:spcBef>
              <a:buNone/>
            </a:pPr>
            <a:r>
              <a:rPr lang="zh-CN" altLang="en-US" sz="1800" dirty="0">
                <a:solidFill>
                  <a:schemeClr val="bg1"/>
                </a:solidFill>
                <a:latin typeface="微软雅黑" panose="020B0503020204020204" pitchFamily="34" charset="-122"/>
                <a:ea typeface="微软雅黑" panose="020B0503020204020204" pitchFamily="34" charset="-122"/>
              </a:rPr>
              <a:t>设计师</a:t>
            </a:r>
            <a:endParaRPr lang="en-US" altLang="zh-CN" sz="1800" dirty="0">
              <a:solidFill>
                <a:schemeClr val="bg1"/>
              </a:solidFill>
              <a:latin typeface="微软雅黑" panose="020B0503020204020204" pitchFamily="34" charset="-122"/>
              <a:ea typeface="微软雅黑" panose="020B0503020204020204" pitchFamily="34" charset="-122"/>
            </a:endParaRPr>
          </a:p>
        </p:txBody>
      </p:sp>
      <p:sp>
        <p:nvSpPr>
          <p:cNvPr id="14" name="矩形 56"/>
          <p:cNvSpPr/>
          <p:nvPr/>
        </p:nvSpPr>
        <p:spPr>
          <a:xfrm flipH="1">
            <a:off x="3821907" y="3171826"/>
            <a:ext cx="42863" cy="404813"/>
          </a:xfrm>
          <a:prstGeom prst="rect">
            <a:avLst/>
          </a:prstGeom>
          <a:solidFill>
            <a:schemeClr val="bg1">
              <a:alpha val="5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algn="ctr" eaLnBrk="1" hangingPunct="1">
              <a:lnSpc>
                <a:spcPct val="100000"/>
              </a:lnSpc>
              <a:spcBef>
                <a:spcPct val="0"/>
              </a:spcBef>
              <a:buNone/>
            </a:pPr>
            <a:endParaRPr lang="zh-CN" altLang="en-US" sz="1350" dirty="0">
              <a:solidFill>
                <a:srgbClr val="FFFFFF"/>
              </a:solidFill>
            </a:endParaRPr>
          </a:p>
        </p:txBody>
      </p:sp>
      <p:sp>
        <p:nvSpPr>
          <p:cNvPr id="15" name="矩形 57"/>
          <p:cNvSpPr/>
          <p:nvPr/>
        </p:nvSpPr>
        <p:spPr>
          <a:xfrm flipH="1">
            <a:off x="3758804" y="3171826"/>
            <a:ext cx="42863" cy="404813"/>
          </a:xfrm>
          <a:prstGeom prst="rect">
            <a:avLst/>
          </a:prstGeom>
          <a:solidFill>
            <a:schemeClr val="bg1">
              <a:alpha val="5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algn="ctr" eaLnBrk="1" hangingPunct="1">
              <a:lnSpc>
                <a:spcPct val="100000"/>
              </a:lnSpc>
              <a:spcBef>
                <a:spcPct val="0"/>
              </a:spcBef>
              <a:buNone/>
            </a:pPr>
            <a:endParaRPr lang="zh-CN" altLang="en-US" sz="1350" dirty="0">
              <a:solidFill>
                <a:srgbClr val="FFFFFF"/>
              </a:solidFill>
            </a:endParaRPr>
          </a:p>
        </p:txBody>
      </p:sp>
      <p:sp>
        <p:nvSpPr>
          <p:cNvPr id="16" name="矩形 58"/>
          <p:cNvSpPr/>
          <p:nvPr/>
        </p:nvSpPr>
        <p:spPr>
          <a:xfrm flipH="1">
            <a:off x="3694510" y="3171826"/>
            <a:ext cx="41672" cy="404813"/>
          </a:xfrm>
          <a:prstGeom prst="rect">
            <a:avLst/>
          </a:prstGeom>
          <a:solidFill>
            <a:schemeClr val="bg1">
              <a:alpha val="5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algn="ctr" eaLnBrk="1" hangingPunct="1">
              <a:lnSpc>
                <a:spcPct val="100000"/>
              </a:lnSpc>
              <a:spcBef>
                <a:spcPct val="0"/>
              </a:spcBef>
              <a:buNone/>
            </a:pPr>
            <a:endParaRPr lang="zh-CN" altLang="en-US" sz="1350" dirty="0">
              <a:solidFill>
                <a:srgbClr val="FFFFFF"/>
              </a:solidFill>
            </a:endParaRPr>
          </a:p>
        </p:txBody>
      </p:sp>
      <p:sp>
        <p:nvSpPr>
          <p:cNvPr id="17" name="矩形 59"/>
          <p:cNvSpPr/>
          <p:nvPr/>
        </p:nvSpPr>
        <p:spPr>
          <a:xfrm flipH="1">
            <a:off x="3625453" y="3171826"/>
            <a:ext cx="41672" cy="404813"/>
          </a:xfrm>
          <a:prstGeom prst="rect">
            <a:avLst/>
          </a:prstGeom>
          <a:solidFill>
            <a:schemeClr val="bg1">
              <a:alpha val="50000"/>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algn="ctr" eaLnBrk="1" hangingPunct="1">
              <a:lnSpc>
                <a:spcPct val="100000"/>
              </a:lnSpc>
              <a:spcBef>
                <a:spcPct val="0"/>
              </a:spcBef>
              <a:buNone/>
            </a:pPr>
            <a:endParaRPr lang="zh-CN" altLang="en-US" sz="1350" dirty="0">
              <a:solidFill>
                <a:srgbClr val="FFFFFF"/>
              </a:solidFill>
            </a:endParaRPr>
          </a:p>
        </p:txBody>
      </p:sp>
      <p:grpSp>
        <p:nvGrpSpPr>
          <p:cNvPr id="18" name="组合 64"/>
          <p:cNvGrpSpPr/>
          <p:nvPr/>
        </p:nvGrpSpPr>
        <p:grpSpPr>
          <a:xfrm flipH="1">
            <a:off x="5195889" y="3171826"/>
            <a:ext cx="240506" cy="404813"/>
            <a:chOff x="0" y="0"/>
            <a:chExt cx="319817" cy="539471"/>
          </a:xfrm>
          <a:solidFill>
            <a:schemeClr val="bg1">
              <a:alpha val="50000"/>
            </a:schemeClr>
          </a:solidFill>
        </p:grpSpPr>
        <p:sp>
          <p:nvSpPr>
            <p:cNvPr id="19" name="矩形 60"/>
            <p:cNvSpPr/>
            <p:nvPr/>
          </p:nvSpPr>
          <p:spPr>
            <a:xfrm flipH="1">
              <a:off x="263144" y="0"/>
              <a:ext cx="56673" cy="539471"/>
            </a:xfrm>
            <a:prstGeom prst="rect">
              <a:avLst/>
            </a:prstGeom>
            <a:grp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algn="ctr" eaLnBrk="1" hangingPunct="1">
                <a:lnSpc>
                  <a:spcPct val="100000"/>
                </a:lnSpc>
                <a:spcBef>
                  <a:spcPct val="0"/>
                </a:spcBef>
                <a:buNone/>
              </a:pPr>
              <a:endParaRPr lang="zh-CN" altLang="en-US" sz="1350" dirty="0">
                <a:solidFill>
                  <a:srgbClr val="FFFFFF"/>
                </a:solidFill>
              </a:endParaRPr>
            </a:p>
          </p:txBody>
        </p:sp>
        <p:sp>
          <p:nvSpPr>
            <p:cNvPr id="20" name="矩形 61"/>
            <p:cNvSpPr/>
            <p:nvPr/>
          </p:nvSpPr>
          <p:spPr>
            <a:xfrm flipH="1">
              <a:off x="178373" y="0"/>
              <a:ext cx="56673" cy="539471"/>
            </a:xfrm>
            <a:prstGeom prst="rect">
              <a:avLst/>
            </a:prstGeom>
            <a:grp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algn="ctr" eaLnBrk="1" hangingPunct="1">
                <a:lnSpc>
                  <a:spcPct val="100000"/>
                </a:lnSpc>
                <a:spcBef>
                  <a:spcPct val="0"/>
                </a:spcBef>
                <a:buNone/>
              </a:pPr>
              <a:endParaRPr lang="zh-CN" altLang="en-US" sz="1350" dirty="0">
                <a:solidFill>
                  <a:srgbClr val="FFFFFF"/>
                </a:solidFill>
              </a:endParaRPr>
            </a:p>
          </p:txBody>
        </p:sp>
        <p:sp>
          <p:nvSpPr>
            <p:cNvPr id="21" name="矩形 62"/>
            <p:cNvSpPr/>
            <p:nvPr/>
          </p:nvSpPr>
          <p:spPr>
            <a:xfrm flipH="1">
              <a:off x="92387" y="0"/>
              <a:ext cx="56673" cy="539471"/>
            </a:xfrm>
            <a:prstGeom prst="rect">
              <a:avLst/>
            </a:prstGeom>
            <a:grp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algn="ctr" eaLnBrk="1" hangingPunct="1">
                <a:lnSpc>
                  <a:spcPct val="100000"/>
                </a:lnSpc>
                <a:spcBef>
                  <a:spcPct val="0"/>
                </a:spcBef>
                <a:buNone/>
              </a:pPr>
              <a:endParaRPr lang="zh-CN" altLang="en-US" sz="1350" dirty="0">
                <a:solidFill>
                  <a:srgbClr val="FFFFFF"/>
                </a:solidFill>
              </a:endParaRPr>
            </a:p>
          </p:txBody>
        </p:sp>
        <p:sp>
          <p:nvSpPr>
            <p:cNvPr id="22" name="矩形 63"/>
            <p:cNvSpPr/>
            <p:nvPr/>
          </p:nvSpPr>
          <p:spPr>
            <a:xfrm flipH="1">
              <a:off x="0" y="0"/>
              <a:ext cx="56673" cy="539471"/>
            </a:xfrm>
            <a:prstGeom prst="rect">
              <a:avLst/>
            </a:prstGeom>
            <a:grp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algn="ctr" eaLnBrk="1" hangingPunct="1">
                <a:lnSpc>
                  <a:spcPct val="100000"/>
                </a:lnSpc>
                <a:spcBef>
                  <a:spcPct val="0"/>
                </a:spcBef>
                <a:buNone/>
              </a:pPr>
              <a:endParaRPr lang="zh-CN" altLang="en-US" sz="1350" dirty="0">
                <a:solidFill>
                  <a:srgbClr val="FFFFFF"/>
                </a:solidFill>
              </a:endParaRPr>
            </a:p>
          </p:txBody>
        </p:sp>
      </p:grpSp>
      <p:sp>
        <p:nvSpPr>
          <p:cNvPr id="23" name="文本框 92"/>
          <p:cNvSpPr txBox="1"/>
          <p:nvPr/>
        </p:nvSpPr>
        <p:spPr>
          <a:xfrm>
            <a:off x="1941315" y="2367126"/>
            <a:ext cx="3846909" cy="646331"/>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eaLnBrk="1" hangingPunct="1">
              <a:lnSpc>
                <a:spcPct val="100000"/>
              </a:lnSpc>
              <a:spcBef>
                <a:spcPct val="0"/>
              </a:spcBef>
              <a:buNone/>
            </a:pPr>
            <a:r>
              <a:rPr lang="zh-CN" altLang="zh-CN" sz="3600" dirty="0">
                <a:solidFill>
                  <a:srgbClr val="FFFFFF"/>
                </a:solidFill>
                <a:latin typeface="微软雅黑" panose="020B0503020204020204" pitchFamily="34" charset="-122"/>
                <a:ea typeface="微软雅黑" panose="020B0503020204020204" pitchFamily="34" charset="-122"/>
              </a:rPr>
              <a:t>此处添加副标题</a:t>
            </a:r>
          </a:p>
        </p:txBody>
      </p:sp>
      <p:sp>
        <p:nvSpPr>
          <p:cNvPr id="24" name="文本框 92"/>
          <p:cNvSpPr txBox="1"/>
          <p:nvPr/>
        </p:nvSpPr>
        <p:spPr>
          <a:xfrm>
            <a:off x="5414064" y="2364297"/>
            <a:ext cx="2917031" cy="715581"/>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indent="0" eaLnBrk="1" hangingPunct="1">
              <a:lnSpc>
                <a:spcPct val="100000"/>
              </a:lnSpc>
              <a:spcBef>
                <a:spcPct val="0"/>
              </a:spcBef>
              <a:buNone/>
            </a:pPr>
            <a:r>
              <a:rPr lang="en-US" altLang="zh-CN" sz="4050" dirty="0">
                <a:solidFill>
                  <a:schemeClr val="bg1"/>
                </a:solidFill>
                <a:latin typeface="微软雅黑" panose="020B0503020204020204" pitchFamily="34" charset="-122"/>
                <a:ea typeface="微软雅黑" panose="020B0503020204020204" pitchFamily="34" charset="-122"/>
              </a:rPr>
              <a:t>LOGO</a:t>
            </a:r>
            <a:endParaRPr lang="zh-CN" altLang="en-US" sz="405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822231" y="1505100"/>
            <a:ext cx="6125769" cy="769441"/>
          </a:xfrm>
          <a:prstGeom prst="rect">
            <a:avLst/>
          </a:prstGeom>
          <a:noFill/>
        </p:spPr>
        <p:txBody>
          <a:bodyPr wrap="square" rtlCol="0">
            <a:spAutoFit/>
          </a:bodyPr>
          <a:lstStyle/>
          <a:p>
            <a:r>
              <a:rPr lang="zh-CN" altLang="en-US" sz="4400" dirty="0" smtClean="0">
                <a:solidFill>
                  <a:schemeClr val="bg1"/>
                </a:solidFill>
              </a:rPr>
              <a:t>演示完毕，谢谢观看</a:t>
            </a:r>
            <a:endParaRPr lang="zh-CN" altLang="en-US" sz="4400" dirty="0">
              <a:solidFill>
                <a:schemeClr val="bg1"/>
              </a:solidFill>
            </a:endParaRPr>
          </a:p>
        </p:txBody>
      </p:sp>
    </p:spTree>
    <p:extLst>
      <p:ext uri="{BB962C8B-B14F-4D97-AF65-F5344CB8AC3E}">
        <p14:creationId xmlns:p14="http://schemas.microsoft.com/office/powerpoint/2010/main" val="863734282"/>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2"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38" presetClass="entr" presetSubtype="0" accel="50000" fill="hold" grpId="0" nodeType="clickEffect">
                                  <p:stCondLst>
                                    <p:cond delay="0"/>
                                  </p:stCondLst>
                                  <p:iterate type="lt">
                                    <p:tmPct val="50000"/>
                                  </p:iterate>
                                  <p:childTnLst>
                                    <p:set>
                                      <p:cBhvr>
                                        <p:cTn id="14" dur="1" fill="hold">
                                          <p:stCondLst>
                                            <p:cond delay="0"/>
                                          </p:stCondLst>
                                        </p:cTn>
                                        <p:tgtEl>
                                          <p:spTgt spid="25"/>
                                        </p:tgtEl>
                                        <p:attrNameLst>
                                          <p:attrName>style.visibility</p:attrName>
                                        </p:attrNameLst>
                                      </p:cBhvr>
                                      <p:to>
                                        <p:strVal val="visible"/>
                                      </p:to>
                                    </p:set>
                                    <p:set>
                                      <p:cBhvr>
                                        <p:cTn id="15" dur="455" fill="hold">
                                          <p:stCondLst>
                                            <p:cond delay="0"/>
                                          </p:stCondLst>
                                        </p:cTn>
                                        <p:tgtEl>
                                          <p:spTgt spid="25"/>
                                        </p:tgtEl>
                                        <p:attrNameLst>
                                          <p:attrName>style.rotation</p:attrName>
                                        </p:attrNameLst>
                                      </p:cBhvr>
                                      <p:to>
                                        <p:strVal val="-45.0"/>
                                      </p:to>
                                    </p:set>
                                    <p:anim calcmode="lin" valueType="num">
                                      <p:cBhvr>
                                        <p:cTn id="16" dur="455" fill="hold">
                                          <p:stCondLst>
                                            <p:cond delay="455"/>
                                          </p:stCondLst>
                                        </p:cTn>
                                        <p:tgtEl>
                                          <p:spTgt spid="25"/>
                                        </p:tgtEl>
                                        <p:attrNameLst>
                                          <p:attrName>style.rotation</p:attrName>
                                        </p:attrNameLst>
                                      </p:cBhvr>
                                      <p:tavLst>
                                        <p:tav tm="0">
                                          <p:val>
                                            <p:fltVal val="-45"/>
                                          </p:val>
                                        </p:tav>
                                        <p:tav tm="69900">
                                          <p:val>
                                            <p:fltVal val="45"/>
                                          </p:val>
                                        </p:tav>
                                        <p:tav tm="100000">
                                          <p:val>
                                            <p:fltVal val="0"/>
                                          </p:val>
                                        </p:tav>
                                      </p:tavLst>
                                    </p:anim>
                                    <p:anim calcmode="lin" valueType="num">
                                      <p:cBhvr>
                                        <p:cTn id="17" dur="455" fill="hold">
                                          <p:stCondLst>
                                            <p:cond delay="0"/>
                                          </p:stCondLst>
                                        </p:cTn>
                                        <p:tgtEl>
                                          <p:spTgt spid="25"/>
                                        </p:tgtEl>
                                        <p:attrNameLst>
                                          <p:attrName>ppt_y</p:attrName>
                                        </p:attrNameLst>
                                      </p:cBhvr>
                                      <p:tavLst>
                                        <p:tav tm="0">
                                          <p:val>
                                            <p:strVal val="#ppt_y-1"/>
                                          </p:val>
                                        </p:tav>
                                        <p:tav tm="100000">
                                          <p:val>
                                            <p:strVal val="#ppt_y-(0.354*#ppt_w-0.172*#ppt_h)"/>
                                          </p:val>
                                        </p:tav>
                                      </p:tavLst>
                                    </p:anim>
                                    <p:anim calcmode="lin" valueType="num">
                                      <p:cBhvr>
                                        <p:cTn id="18" dur="156" decel="50000" autoRev="1" fill="hold">
                                          <p:stCondLst>
                                            <p:cond delay="455"/>
                                          </p:stCondLst>
                                        </p:cTn>
                                        <p:tgtEl>
                                          <p:spTgt spid="25"/>
                                        </p:tgtEl>
                                        <p:attrNameLst>
                                          <p:attrName>ppt_y</p:attrName>
                                        </p:attrNameLst>
                                      </p:cBhvr>
                                      <p:tavLst>
                                        <p:tav tm="0">
                                          <p:val>
                                            <p:strVal val="#ppt_y-(0.354*#ppt_w-0.172*#ppt_h)"/>
                                          </p:val>
                                        </p:tav>
                                        <p:tav tm="100000">
                                          <p:val>
                                            <p:strVal val="#ppt_y-(0.354*#ppt_w-0.172*#ppt_h)-#ppt_h/2"/>
                                          </p:val>
                                        </p:tav>
                                      </p:tavLst>
                                    </p:anim>
                                    <p:anim calcmode="lin" valueType="num">
                                      <p:cBhvr>
                                        <p:cTn id="19" dur="136" fill="hold">
                                          <p:stCondLst>
                                            <p:cond delay="864"/>
                                          </p:stCondLst>
                                        </p:cTn>
                                        <p:tgtEl>
                                          <p:spTgt spid="25"/>
                                        </p:tgtEl>
                                        <p:attrNameLst>
                                          <p:attrName>ppt_y</p:attrName>
                                        </p:attrNameLst>
                                      </p:cBhvr>
                                      <p:tavLst>
                                        <p:tav tm="0">
                                          <p:val>
                                            <p:strVal val="#ppt_y-(0.354*#ppt_w-0.172*#ppt_h)"/>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3"/>
                                        </p:tgtEl>
                                        <p:attrNameLst>
                                          <p:attrName>ppt_y</p:attrName>
                                        </p:attrNameLst>
                                      </p:cBhvr>
                                      <p:tavLst>
                                        <p:tav tm="0">
                                          <p:val>
                                            <p:strVal val="#ppt_y"/>
                                          </p:val>
                                        </p:tav>
                                        <p:tav tm="100000">
                                          <p:val>
                                            <p:strVal val="#ppt_y"/>
                                          </p:val>
                                        </p:tav>
                                      </p:tavLst>
                                    </p:anim>
                                    <p:anim calcmode="lin" valueType="num">
                                      <p:cBhvr>
                                        <p:cTn id="26"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3"/>
                                        </p:tgtEl>
                                      </p:cBhvr>
                                    </p:animEffect>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grpId="0" nodeType="click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1000" fill="hold"/>
                                        <p:tgtEl>
                                          <p:spTgt spid="24"/>
                                        </p:tgtEl>
                                        <p:attrNameLst>
                                          <p:attrName>ppt_w</p:attrName>
                                        </p:attrNameLst>
                                      </p:cBhvr>
                                      <p:tavLst>
                                        <p:tav tm="0">
                                          <p:val>
                                            <p:fltVal val="0"/>
                                          </p:val>
                                        </p:tav>
                                        <p:tav tm="100000">
                                          <p:val>
                                            <p:strVal val="#ppt_w"/>
                                          </p:val>
                                        </p:tav>
                                      </p:tavLst>
                                    </p:anim>
                                    <p:anim calcmode="lin" valueType="num">
                                      <p:cBhvr>
                                        <p:cTn id="34" dur="1000" fill="hold"/>
                                        <p:tgtEl>
                                          <p:spTgt spid="24"/>
                                        </p:tgtEl>
                                        <p:attrNameLst>
                                          <p:attrName>ppt_h</p:attrName>
                                        </p:attrNameLst>
                                      </p:cBhvr>
                                      <p:tavLst>
                                        <p:tav tm="0">
                                          <p:val>
                                            <p:fltVal val="0"/>
                                          </p:val>
                                        </p:tav>
                                        <p:tav tm="100000">
                                          <p:val>
                                            <p:strVal val="#ppt_h"/>
                                          </p:val>
                                        </p:tav>
                                      </p:tavLst>
                                    </p:anim>
                                    <p:anim calcmode="lin" valueType="num">
                                      <p:cBhvr>
                                        <p:cTn id="35" dur="1000" fill="hold"/>
                                        <p:tgtEl>
                                          <p:spTgt spid="24"/>
                                        </p:tgtEl>
                                        <p:attrNameLst>
                                          <p:attrName>style.rotation</p:attrName>
                                        </p:attrNameLst>
                                      </p:cBhvr>
                                      <p:tavLst>
                                        <p:tav tm="0">
                                          <p:val>
                                            <p:fltVal val="90"/>
                                          </p:val>
                                        </p:tav>
                                        <p:tav tm="100000">
                                          <p:val>
                                            <p:fltVal val="0"/>
                                          </p:val>
                                        </p:tav>
                                      </p:tavLst>
                                    </p:anim>
                                    <p:animEffect transition="in" filter="fade">
                                      <p:cBhvr>
                                        <p:cTn id="36" dur="1000"/>
                                        <p:tgtEl>
                                          <p:spTgt spid="24"/>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nodeType="click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barn(inVertical)">
                                      <p:cBhvr>
                                        <p:cTn id="41" dur="500"/>
                                        <p:tgtEl>
                                          <p:spTgt spid="11"/>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1000"/>
                                        <p:tgtEl>
                                          <p:spTgt spid="12"/>
                                        </p:tgtEl>
                                      </p:cBhvr>
                                    </p:animEffect>
                                    <p:anim calcmode="lin" valueType="num">
                                      <p:cBhvr>
                                        <p:cTn id="47" dur="1000" fill="hold"/>
                                        <p:tgtEl>
                                          <p:spTgt spid="12"/>
                                        </p:tgtEl>
                                        <p:attrNameLst>
                                          <p:attrName>ppt_x</p:attrName>
                                        </p:attrNameLst>
                                      </p:cBhvr>
                                      <p:tavLst>
                                        <p:tav tm="0">
                                          <p:val>
                                            <p:strVal val="#ppt_x"/>
                                          </p:val>
                                        </p:tav>
                                        <p:tav tm="100000">
                                          <p:val>
                                            <p:strVal val="#ppt_x"/>
                                          </p:val>
                                        </p:tav>
                                      </p:tavLst>
                                    </p:anim>
                                    <p:anim calcmode="lin" valueType="num">
                                      <p:cBhvr>
                                        <p:cTn id="48" dur="1000" fill="hold"/>
                                        <p:tgtEl>
                                          <p:spTgt spid="1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anim calcmode="lin" valueType="num">
                                      <p:cBhvr>
                                        <p:cTn id="52" dur="1000" fill="hold"/>
                                        <p:tgtEl>
                                          <p:spTgt spid="13"/>
                                        </p:tgtEl>
                                        <p:attrNameLst>
                                          <p:attrName>ppt_x</p:attrName>
                                        </p:attrNameLst>
                                      </p:cBhvr>
                                      <p:tavLst>
                                        <p:tav tm="0">
                                          <p:val>
                                            <p:strVal val="#ppt_x"/>
                                          </p:val>
                                        </p:tav>
                                        <p:tav tm="100000">
                                          <p:val>
                                            <p:strVal val="#ppt_x"/>
                                          </p:val>
                                        </p:tav>
                                      </p:tavLst>
                                    </p:anim>
                                    <p:anim calcmode="lin" valueType="num">
                                      <p:cBhvr>
                                        <p:cTn id="53" dur="1000" fill="hold"/>
                                        <p:tgtEl>
                                          <p:spTgt spid="13"/>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1000"/>
                                        <p:tgtEl>
                                          <p:spTgt spid="15"/>
                                        </p:tgtEl>
                                      </p:cBhvr>
                                    </p:animEffect>
                                    <p:anim calcmode="lin" valueType="num">
                                      <p:cBhvr>
                                        <p:cTn id="62" dur="1000" fill="hold"/>
                                        <p:tgtEl>
                                          <p:spTgt spid="15"/>
                                        </p:tgtEl>
                                        <p:attrNameLst>
                                          <p:attrName>ppt_x</p:attrName>
                                        </p:attrNameLst>
                                      </p:cBhvr>
                                      <p:tavLst>
                                        <p:tav tm="0">
                                          <p:val>
                                            <p:strVal val="#ppt_x"/>
                                          </p:val>
                                        </p:tav>
                                        <p:tav tm="100000">
                                          <p:val>
                                            <p:strVal val="#ppt_x"/>
                                          </p:val>
                                        </p:tav>
                                      </p:tavLst>
                                    </p:anim>
                                    <p:anim calcmode="lin" valueType="num">
                                      <p:cBhvr>
                                        <p:cTn id="63" dur="1000" fill="hold"/>
                                        <p:tgtEl>
                                          <p:spTgt spid="15"/>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1000"/>
                                        <p:tgtEl>
                                          <p:spTgt spid="16"/>
                                        </p:tgtEl>
                                      </p:cBhvr>
                                    </p:animEffect>
                                    <p:anim calcmode="lin" valueType="num">
                                      <p:cBhvr>
                                        <p:cTn id="67" dur="1000" fill="hold"/>
                                        <p:tgtEl>
                                          <p:spTgt spid="16"/>
                                        </p:tgtEl>
                                        <p:attrNameLst>
                                          <p:attrName>ppt_x</p:attrName>
                                        </p:attrNameLst>
                                      </p:cBhvr>
                                      <p:tavLst>
                                        <p:tav tm="0">
                                          <p:val>
                                            <p:strVal val="#ppt_x"/>
                                          </p:val>
                                        </p:tav>
                                        <p:tav tm="100000">
                                          <p:val>
                                            <p:strVal val="#ppt_x"/>
                                          </p:val>
                                        </p:tav>
                                      </p:tavLst>
                                    </p:anim>
                                    <p:anim calcmode="lin" valueType="num">
                                      <p:cBhvr>
                                        <p:cTn id="68" dur="1000" fill="hold"/>
                                        <p:tgtEl>
                                          <p:spTgt spid="16"/>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1000"/>
                                        <p:tgtEl>
                                          <p:spTgt spid="17"/>
                                        </p:tgtEl>
                                      </p:cBhvr>
                                    </p:animEffect>
                                    <p:anim calcmode="lin" valueType="num">
                                      <p:cBhvr>
                                        <p:cTn id="72" dur="1000" fill="hold"/>
                                        <p:tgtEl>
                                          <p:spTgt spid="17"/>
                                        </p:tgtEl>
                                        <p:attrNameLst>
                                          <p:attrName>ppt_x</p:attrName>
                                        </p:attrNameLst>
                                      </p:cBhvr>
                                      <p:tavLst>
                                        <p:tav tm="0">
                                          <p:val>
                                            <p:strVal val="#ppt_x"/>
                                          </p:val>
                                        </p:tav>
                                        <p:tav tm="100000">
                                          <p:val>
                                            <p:strVal val="#ppt_x"/>
                                          </p:val>
                                        </p:tav>
                                      </p:tavLst>
                                    </p:anim>
                                    <p:anim calcmode="lin" valueType="num">
                                      <p:cBhvr>
                                        <p:cTn id="73" dur="1000" fill="hold"/>
                                        <p:tgtEl>
                                          <p:spTgt spid="17"/>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18"/>
                                        </p:tgtEl>
                                        <p:attrNameLst>
                                          <p:attrName>style.visibility</p:attrName>
                                        </p:attrNameLst>
                                      </p:cBhvr>
                                      <p:to>
                                        <p:strVal val="visible"/>
                                      </p:to>
                                    </p:set>
                                    <p:animEffect transition="in" filter="fade">
                                      <p:cBhvr>
                                        <p:cTn id="76" dur="1000"/>
                                        <p:tgtEl>
                                          <p:spTgt spid="18"/>
                                        </p:tgtEl>
                                      </p:cBhvr>
                                    </p:animEffect>
                                    <p:anim calcmode="lin" valueType="num">
                                      <p:cBhvr>
                                        <p:cTn id="77" dur="1000" fill="hold"/>
                                        <p:tgtEl>
                                          <p:spTgt spid="18"/>
                                        </p:tgtEl>
                                        <p:attrNameLst>
                                          <p:attrName>ppt_x</p:attrName>
                                        </p:attrNameLst>
                                      </p:cBhvr>
                                      <p:tavLst>
                                        <p:tav tm="0">
                                          <p:val>
                                            <p:strVal val="#ppt_x"/>
                                          </p:val>
                                        </p:tav>
                                        <p:tav tm="100000">
                                          <p:val>
                                            <p:strVal val="#ppt_x"/>
                                          </p:val>
                                        </p:tav>
                                      </p:tavLst>
                                    </p:anim>
                                    <p:anim calcmode="lin" valueType="num">
                                      <p:cBhvr>
                                        <p:cTn id="7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animBg="1"/>
      <p:bldP spid="15" grpId="0" animBg="1"/>
      <p:bldP spid="16" grpId="0" animBg="1"/>
      <p:bldP spid="17" grpId="0" animBg="1"/>
      <p:bldP spid="23"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88414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75"/>
          <p:cNvSpPr/>
          <p:nvPr/>
        </p:nvSpPr>
        <p:spPr>
          <a:xfrm rot="429592">
            <a:off x="1920875" y="2005013"/>
            <a:ext cx="3687763" cy="482600"/>
          </a:xfrm>
          <a:custGeom>
            <a:avLst/>
            <a:gdLst>
              <a:gd name="txL" fmla="*/ 0 w 1710294"/>
              <a:gd name="txT" fmla="*/ 0 h 547438"/>
              <a:gd name="txR" fmla="*/ 1710294 w 1710294"/>
              <a:gd name="txB" fmla="*/ 547438 h 547438"/>
            </a:gdLst>
            <a:ahLst/>
            <a:cxnLst>
              <a:cxn ang="0">
                <a:pos x="0" y="269987"/>
              </a:cxn>
              <a:cxn ang="0">
                <a:pos x="8765462" y="321292"/>
              </a:cxn>
              <a:cxn ang="0">
                <a:pos x="15531214" y="35027"/>
              </a:cxn>
              <a:cxn ang="0">
                <a:pos x="26125662" y="138073"/>
              </a:cxn>
              <a:cxn ang="0">
                <a:pos x="25988402" y="15349"/>
              </a:cxn>
              <a:cxn ang="0">
                <a:pos x="32851384" y="80546"/>
              </a:cxn>
              <a:cxn ang="0">
                <a:pos x="34635763" y="38359"/>
              </a:cxn>
              <a:cxn ang="0">
                <a:pos x="36969170" y="42194"/>
              </a:cxn>
            </a:cxnLst>
            <a:rect l="txL" t="txT" r="txR" b="txB"/>
            <a:pathLst>
              <a:path w="1710294" h="547438">
                <a:moveTo>
                  <a:pt x="0" y="447025"/>
                </a:moveTo>
                <a:cubicBezTo>
                  <a:pt x="168275" y="508408"/>
                  <a:pt x="342657" y="579337"/>
                  <a:pt x="405514" y="531975"/>
                </a:cubicBezTo>
                <a:cubicBezTo>
                  <a:pt x="475558" y="493104"/>
                  <a:pt x="615325" y="99912"/>
                  <a:pt x="718516" y="57995"/>
                </a:cubicBezTo>
                <a:cubicBezTo>
                  <a:pt x="794716" y="13545"/>
                  <a:pt x="922894" y="139713"/>
                  <a:pt x="1208644" y="228613"/>
                </a:cubicBezTo>
                <a:cubicBezTo>
                  <a:pt x="1320827" y="240255"/>
                  <a:pt x="1187742" y="74096"/>
                  <a:pt x="1202294" y="25413"/>
                </a:cubicBezTo>
                <a:cubicBezTo>
                  <a:pt x="1214464" y="-57666"/>
                  <a:pt x="1413961" y="85473"/>
                  <a:pt x="1519794" y="133363"/>
                </a:cubicBezTo>
                <a:cubicBezTo>
                  <a:pt x="1593348" y="153736"/>
                  <a:pt x="1574827" y="86796"/>
                  <a:pt x="1602344" y="63513"/>
                </a:cubicBezTo>
                <a:cubicBezTo>
                  <a:pt x="1643090" y="44199"/>
                  <a:pt x="1674311" y="67746"/>
                  <a:pt x="1710294" y="69863"/>
                </a:cubicBezTo>
              </a:path>
            </a:pathLst>
          </a:custGeom>
          <a:noFill/>
          <a:ln w="19050" cap="flat" cmpd="sng">
            <a:solidFill>
              <a:schemeClr val="bg1"/>
            </a:solidFill>
            <a:prstDash val="solid"/>
            <a:bevel/>
            <a:headEnd type="none" w="med" len="med"/>
            <a:tailEnd type="none" w="med" len="med"/>
          </a:ln>
        </p:spPr>
        <p:txBody>
          <a:bodyPr/>
          <a:lstStyle/>
          <a:p>
            <a:endParaRPr lang="zh-CN" altLang="en-US"/>
          </a:p>
        </p:txBody>
      </p:sp>
      <p:grpSp>
        <p:nvGrpSpPr>
          <p:cNvPr id="5" name="组合 80"/>
          <p:cNvGrpSpPr/>
          <p:nvPr/>
        </p:nvGrpSpPr>
        <p:grpSpPr>
          <a:xfrm>
            <a:off x="5614988" y="965200"/>
            <a:ext cx="766762" cy="1349375"/>
            <a:chOff x="0" y="0"/>
            <a:chExt cx="1090612" cy="1921760"/>
          </a:xfrm>
        </p:grpSpPr>
        <p:sp>
          <p:nvSpPr>
            <p:cNvPr id="6" name="任意多边形 81"/>
            <p:cNvSpPr/>
            <p:nvPr/>
          </p:nvSpPr>
          <p:spPr>
            <a:xfrm>
              <a:off x="0" y="0"/>
              <a:ext cx="1090612" cy="1921757"/>
            </a:xfrm>
            <a:custGeom>
              <a:avLst/>
              <a:gdLst>
                <a:gd name="txL" fmla="*/ 0 w 1090612"/>
                <a:gd name="txT" fmla="*/ 0 h 1921757"/>
                <a:gd name="txR" fmla="*/ 1090612 w 1090612"/>
                <a:gd name="txB" fmla="*/ 1921757 h 1921757"/>
              </a:gdLst>
              <a:ahLst/>
              <a:cxnLst>
                <a:cxn ang="0">
                  <a:pos x="0" y="1921757"/>
                </a:cxn>
                <a:cxn ang="0">
                  <a:pos x="42069" y="1142294"/>
                </a:cxn>
                <a:cxn ang="0">
                  <a:pos x="949325" y="10407"/>
                </a:cxn>
                <a:cxn ang="0">
                  <a:pos x="1090612" y="64382"/>
                </a:cxn>
                <a:cxn ang="0">
                  <a:pos x="715169" y="1424075"/>
                </a:cxn>
                <a:cxn ang="0">
                  <a:pos x="0" y="1921757"/>
                </a:cxn>
              </a:cxnLst>
              <a:rect l="txL" t="txT" r="txR" b="txB"/>
              <a:pathLst>
                <a:path w="1090612" h="1921757">
                  <a:moveTo>
                    <a:pt x="0" y="1921757"/>
                  </a:moveTo>
                  <a:lnTo>
                    <a:pt x="42069" y="1142294"/>
                  </a:lnTo>
                  <a:lnTo>
                    <a:pt x="949325" y="10407"/>
                  </a:lnTo>
                  <a:cubicBezTo>
                    <a:pt x="987689" y="-14464"/>
                    <a:pt x="1087966" y="5909"/>
                    <a:pt x="1090612" y="64382"/>
                  </a:cubicBezTo>
                  <a:lnTo>
                    <a:pt x="715169" y="1424075"/>
                  </a:lnTo>
                  <a:lnTo>
                    <a:pt x="0" y="1921757"/>
                  </a:lnTo>
                  <a:close/>
                </a:path>
              </a:pathLst>
            </a:custGeom>
            <a:solidFill>
              <a:srgbClr val="FFFFFF">
                <a:alpha val="50195"/>
              </a:srgbClr>
            </a:solidFill>
            <a:ln w="25400">
              <a:noFill/>
            </a:ln>
          </p:spPr>
          <p:txBody>
            <a:bodyPr/>
            <a:lstStyle/>
            <a:p>
              <a:endParaRPr lang="zh-CN" altLang="en-US"/>
            </a:p>
          </p:txBody>
        </p:sp>
        <p:sp>
          <p:nvSpPr>
            <p:cNvPr id="7" name="任意多边形 82"/>
            <p:cNvSpPr/>
            <p:nvPr/>
          </p:nvSpPr>
          <p:spPr>
            <a:xfrm>
              <a:off x="1" y="32"/>
              <a:ext cx="1005285" cy="1921728"/>
            </a:xfrm>
            <a:custGeom>
              <a:avLst/>
              <a:gdLst>
                <a:gd name="txL" fmla="*/ 0 w 1005285"/>
                <a:gd name="txT" fmla="*/ 0 h 1921727"/>
                <a:gd name="txR" fmla="*/ 1005285 w 1005285"/>
                <a:gd name="txB" fmla="*/ 1921727 h 1921727"/>
              </a:gdLst>
              <a:ahLst/>
              <a:cxnLst>
                <a:cxn ang="0">
                  <a:pos x="987214" y="96"/>
                </a:cxn>
                <a:cxn ang="0">
                  <a:pos x="1005285" y="2451"/>
                </a:cxn>
                <a:cxn ang="0">
                  <a:pos x="329972" y="1141519"/>
                </a:cxn>
                <a:cxn ang="0">
                  <a:pos x="4355" y="1918700"/>
                </a:cxn>
                <a:cxn ang="0">
                  <a:pos x="0" y="1921730"/>
                </a:cxn>
                <a:cxn ang="0">
                  <a:pos x="42069" y="1142267"/>
                </a:cxn>
                <a:cxn ang="0">
                  <a:pos x="949325" y="10377"/>
                </a:cxn>
                <a:cxn ang="0">
                  <a:pos x="987214" y="96"/>
                </a:cxn>
              </a:cxnLst>
              <a:rect l="txL" t="txT" r="txR" b="txB"/>
              <a:pathLst>
                <a:path w="1005285" h="1921727">
                  <a:moveTo>
                    <a:pt x="987214" y="96"/>
                  </a:moveTo>
                  <a:cubicBezTo>
                    <a:pt x="993131" y="-173"/>
                    <a:pt x="999267" y="-10"/>
                    <a:pt x="1005285" y="2451"/>
                  </a:cubicBezTo>
                  <a:lnTo>
                    <a:pt x="329972" y="1141516"/>
                  </a:lnTo>
                  <a:lnTo>
                    <a:pt x="4355" y="1918697"/>
                  </a:lnTo>
                  <a:lnTo>
                    <a:pt x="0" y="1921727"/>
                  </a:lnTo>
                  <a:lnTo>
                    <a:pt x="42069" y="1142264"/>
                  </a:lnTo>
                  <a:lnTo>
                    <a:pt x="949325" y="10377"/>
                  </a:lnTo>
                  <a:cubicBezTo>
                    <a:pt x="958916" y="4159"/>
                    <a:pt x="972377" y="769"/>
                    <a:pt x="987214" y="96"/>
                  </a:cubicBezTo>
                  <a:close/>
                </a:path>
              </a:pathLst>
            </a:custGeom>
            <a:solidFill>
              <a:srgbClr val="FFFFFF">
                <a:alpha val="45097"/>
              </a:srgbClr>
            </a:solidFill>
            <a:ln w="25400">
              <a:noFill/>
            </a:ln>
          </p:spPr>
          <p:txBody>
            <a:bodyPr/>
            <a:lstStyle/>
            <a:p>
              <a:endParaRPr lang="zh-CN" altLang="en-US"/>
            </a:p>
          </p:txBody>
        </p:sp>
        <p:sp>
          <p:nvSpPr>
            <p:cNvPr id="8" name="任意多边形 83"/>
            <p:cNvSpPr/>
            <p:nvPr/>
          </p:nvSpPr>
          <p:spPr>
            <a:xfrm>
              <a:off x="0" y="16517"/>
              <a:ext cx="1090612" cy="1905241"/>
            </a:xfrm>
            <a:custGeom>
              <a:avLst/>
              <a:gdLst>
                <a:gd name="txL" fmla="*/ 0 w 1090612"/>
                <a:gd name="txT" fmla="*/ 0 h 1905241"/>
                <a:gd name="txR" fmla="*/ 1090612 w 1090612"/>
                <a:gd name="txB" fmla="*/ 1905241 h 1905241"/>
              </a:gdLst>
              <a:ahLst/>
              <a:cxnLst>
                <a:cxn ang="0">
                  <a:pos x="1052277" y="0"/>
                </a:cxn>
                <a:cxn ang="0">
                  <a:pos x="1090612" y="47866"/>
                </a:cxn>
                <a:cxn ang="0">
                  <a:pos x="715169" y="1407559"/>
                </a:cxn>
                <a:cxn ang="0">
                  <a:pos x="0" y="1905241"/>
                </a:cxn>
                <a:cxn ang="0">
                  <a:pos x="206" y="1901420"/>
                </a:cxn>
                <a:cxn ang="0">
                  <a:pos x="569684" y="1285368"/>
                </a:cxn>
                <a:cxn ang="0">
                  <a:pos x="1052277" y="0"/>
                </a:cxn>
              </a:cxnLst>
              <a:rect l="txL" t="txT" r="txR" b="txB"/>
              <a:pathLst>
                <a:path w="1090612" h="1905241">
                  <a:moveTo>
                    <a:pt x="1052277" y="0"/>
                  </a:moveTo>
                  <a:cubicBezTo>
                    <a:pt x="1074197" y="8591"/>
                    <a:pt x="1089597" y="25422"/>
                    <a:pt x="1090612" y="47866"/>
                  </a:cubicBezTo>
                  <a:lnTo>
                    <a:pt x="715169" y="1407559"/>
                  </a:lnTo>
                  <a:lnTo>
                    <a:pt x="0" y="1905241"/>
                  </a:lnTo>
                  <a:lnTo>
                    <a:pt x="206" y="1901420"/>
                  </a:lnTo>
                  <a:lnTo>
                    <a:pt x="569684" y="1285368"/>
                  </a:lnTo>
                  <a:lnTo>
                    <a:pt x="1052277" y="0"/>
                  </a:lnTo>
                  <a:close/>
                </a:path>
              </a:pathLst>
            </a:custGeom>
            <a:solidFill>
              <a:srgbClr val="FFFFFF">
                <a:alpha val="34117"/>
              </a:srgbClr>
            </a:solidFill>
            <a:ln w="25400">
              <a:noFill/>
            </a:ln>
          </p:spPr>
          <p:txBody>
            <a:bodyPr/>
            <a:lstStyle/>
            <a:p>
              <a:endParaRPr lang="zh-CN" altLang="en-US"/>
            </a:p>
          </p:txBody>
        </p:sp>
        <p:sp>
          <p:nvSpPr>
            <p:cNvPr id="9" name="任意多边形 84"/>
            <p:cNvSpPr/>
            <p:nvPr/>
          </p:nvSpPr>
          <p:spPr>
            <a:xfrm>
              <a:off x="22551" y="1110518"/>
              <a:ext cx="692373" cy="512951"/>
            </a:xfrm>
            <a:custGeom>
              <a:avLst/>
              <a:gdLst>
                <a:gd name="txL" fmla="*/ 0 w 692373"/>
                <a:gd name="txT" fmla="*/ 0 h 512951"/>
                <a:gd name="txR" fmla="*/ 692373 w 692373"/>
                <a:gd name="txB" fmla="*/ 512951 h 512951"/>
              </a:gdLst>
              <a:ahLst/>
              <a:cxnLst>
                <a:cxn ang="0">
                  <a:pos x="169707" y="181"/>
                </a:cxn>
                <a:cxn ang="0">
                  <a:pos x="284731" y="47116"/>
                </a:cxn>
                <a:cxn ang="0">
                  <a:pos x="531587" y="206660"/>
                </a:cxn>
                <a:cxn ang="0">
                  <a:pos x="692373" y="313730"/>
                </a:cxn>
                <a:cxn ang="0">
                  <a:pos x="406093" y="512951"/>
                </a:cxn>
                <a:cxn ang="0">
                  <a:pos x="0" y="393427"/>
                </a:cxn>
                <a:cxn ang="0">
                  <a:pos x="19519" y="31778"/>
                </a:cxn>
                <a:cxn ang="0">
                  <a:pos x="23471" y="26847"/>
                </a:cxn>
                <a:cxn ang="0">
                  <a:pos x="169707" y="181"/>
                </a:cxn>
              </a:cxnLst>
              <a:rect l="txL" t="txT" r="txR" b="txB"/>
              <a:pathLst>
                <a:path w="692373" h="512951">
                  <a:moveTo>
                    <a:pt x="169707" y="181"/>
                  </a:moveTo>
                  <a:cubicBezTo>
                    <a:pt x="230140" y="2571"/>
                    <a:pt x="259761" y="28099"/>
                    <a:pt x="284731" y="47116"/>
                  </a:cubicBezTo>
                  <a:cubicBezTo>
                    <a:pt x="524443" y="-8711"/>
                    <a:pt x="522988" y="153611"/>
                    <a:pt x="531587" y="206660"/>
                  </a:cubicBezTo>
                  <a:cubicBezTo>
                    <a:pt x="615244" y="232011"/>
                    <a:pt x="677041" y="250804"/>
                    <a:pt x="692373" y="313730"/>
                  </a:cubicBezTo>
                  <a:lnTo>
                    <a:pt x="406093" y="512951"/>
                  </a:lnTo>
                  <a:cubicBezTo>
                    <a:pt x="349144" y="409957"/>
                    <a:pt x="154170" y="347565"/>
                    <a:pt x="0" y="393427"/>
                  </a:cubicBezTo>
                  <a:lnTo>
                    <a:pt x="19519" y="31778"/>
                  </a:lnTo>
                  <a:lnTo>
                    <a:pt x="23471" y="26847"/>
                  </a:lnTo>
                  <a:cubicBezTo>
                    <a:pt x="86810" y="5539"/>
                    <a:pt x="133722" y="-1243"/>
                    <a:pt x="169707" y="181"/>
                  </a:cubicBezTo>
                  <a:close/>
                </a:path>
              </a:pathLst>
            </a:custGeom>
            <a:solidFill>
              <a:srgbClr val="A5A5A5">
                <a:alpha val="18039"/>
              </a:srgbClr>
            </a:solidFill>
            <a:ln w="25400">
              <a:noFill/>
            </a:ln>
          </p:spPr>
          <p:txBody>
            <a:bodyPr/>
            <a:lstStyle/>
            <a:p>
              <a:endParaRPr lang="zh-CN" altLang="en-US"/>
            </a:p>
          </p:txBody>
        </p:sp>
        <p:sp>
          <p:nvSpPr>
            <p:cNvPr id="10" name="任意多边形 85"/>
            <p:cNvSpPr/>
            <p:nvPr/>
          </p:nvSpPr>
          <p:spPr>
            <a:xfrm>
              <a:off x="1" y="1472886"/>
              <a:ext cx="428643" cy="448873"/>
            </a:xfrm>
            <a:custGeom>
              <a:avLst/>
              <a:gdLst>
                <a:gd name="txL" fmla="*/ 0 w 428643"/>
                <a:gd name="txT" fmla="*/ 0 h 448873"/>
                <a:gd name="txR" fmla="*/ 428643 w 428643"/>
                <a:gd name="txB" fmla="*/ 448873 h 448873"/>
              </a:gdLst>
              <a:ahLst/>
              <a:cxnLst>
                <a:cxn ang="0">
                  <a:pos x="22550" y="31059"/>
                </a:cxn>
                <a:cxn ang="0">
                  <a:pos x="428643" y="150583"/>
                </a:cxn>
                <a:cxn ang="0">
                  <a:pos x="0" y="448873"/>
                </a:cxn>
                <a:cxn ang="0">
                  <a:pos x="22550" y="31059"/>
                </a:cxn>
              </a:cxnLst>
              <a:rect l="txL" t="txT" r="txR" b="txB"/>
              <a:pathLst>
                <a:path w="428643" h="448873">
                  <a:moveTo>
                    <a:pt x="22550" y="31059"/>
                  </a:moveTo>
                  <a:cubicBezTo>
                    <a:pt x="129709" y="-42469"/>
                    <a:pt x="403826" y="21416"/>
                    <a:pt x="428643" y="150583"/>
                  </a:cubicBezTo>
                  <a:lnTo>
                    <a:pt x="0" y="448873"/>
                  </a:lnTo>
                  <a:lnTo>
                    <a:pt x="22550" y="31059"/>
                  </a:lnTo>
                  <a:close/>
                </a:path>
              </a:pathLst>
            </a:custGeom>
            <a:solidFill>
              <a:srgbClr val="FFFFFF">
                <a:alpha val="50195"/>
              </a:srgbClr>
            </a:solidFill>
            <a:ln w="25400">
              <a:noFill/>
            </a:ln>
          </p:spPr>
          <p:txBody>
            <a:bodyPr/>
            <a:lstStyle/>
            <a:p>
              <a:endParaRPr lang="zh-CN" altLang="en-US"/>
            </a:p>
          </p:txBody>
        </p:sp>
        <p:sp>
          <p:nvSpPr>
            <p:cNvPr id="11" name="任意多边形 86"/>
            <p:cNvSpPr/>
            <p:nvPr/>
          </p:nvSpPr>
          <p:spPr>
            <a:xfrm>
              <a:off x="9872" y="1492367"/>
              <a:ext cx="166688" cy="411973"/>
            </a:xfrm>
            <a:custGeom>
              <a:avLst/>
              <a:gdLst>
                <a:gd name="txL" fmla="*/ 0 w 166688"/>
                <a:gd name="txT" fmla="*/ 0 h 411973"/>
                <a:gd name="txR" fmla="*/ 166688 w 166688"/>
                <a:gd name="txB" fmla="*/ 411973 h 411973"/>
              </a:gdLst>
              <a:ahLst/>
              <a:cxnLst>
                <a:cxn ang="0">
                  <a:pos x="23813" y="23828"/>
                </a:cxn>
                <a:cxn ang="0">
                  <a:pos x="166688" y="11923"/>
                </a:cxn>
                <a:cxn ang="0">
                  <a:pos x="0" y="411973"/>
                </a:cxn>
                <a:cxn ang="0">
                  <a:pos x="23813" y="23828"/>
                </a:cxn>
              </a:cxnLst>
              <a:rect l="txL" t="txT" r="txR" b="txB"/>
              <a:pathLst>
                <a:path w="166688" h="411973">
                  <a:moveTo>
                    <a:pt x="23813" y="23828"/>
                  </a:moveTo>
                  <a:cubicBezTo>
                    <a:pt x="64294" y="5573"/>
                    <a:pt x="111920" y="-12684"/>
                    <a:pt x="166688" y="11923"/>
                  </a:cubicBezTo>
                  <a:lnTo>
                    <a:pt x="0" y="411973"/>
                  </a:lnTo>
                  <a:lnTo>
                    <a:pt x="23813" y="23828"/>
                  </a:lnTo>
                  <a:close/>
                </a:path>
              </a:pathLst>
            </a:custGeom>
            <a:solidFill>
              <a:schemeClr val="bg1"/>
            </a:solidFill>
            <a:ln w="25400">
              <a:noFill/>
            </a:ln>
          </p:spPr>
          <p:txBody>
            <a:bodyPr/>
            <a:lstStyle/>
            <a:p>
              <a:endParaRPr lang="zh-CN" altLang="en-US"/>
            </a:p>
          </p:txBody>
        </p:sp>
        <p:sp>
          <p:nvSpPr>
            <p:cNvPr id="12" name="任意多边形 87"/>
            <p:cNvSpPr/>
            <p:nvPr/>
          </p:nvSpPr>
          <p:spPr>
            <a:xfrm>
              <a:off x="852191" y="85899"/>
              <a:ext cx="215479" cy="101559"/>
            </a:xfrm>
            <a:custGeom>
              <a:avLst/>
              <a:gdLst>
                <a:gd name="txL" fmla="*/ 0 w 215479"/>
                <a:gd name="txT" fmla="*/ 0 h 101559"/>
                <a:gd name="txR" fmla="*/ 215479 w 215479"/>
                <a:gd name="txB" fmla="*/ 101559 h 101559"/>
              </a:gdLst>
              <a:ahLst/>
              <a:cxnLst>
                <a:cxn ang="0">
                  <a:pos x="84776" y="21"/>
                </a:cxn>
                <a:cxn ang="0">
                  <a:pos x="215479" y="55807"/>
                </a:cxn>
                <a:cxn ang="0">
                  <a:pos x="202845" y="101559"/>
                </a:cxn>
                <a:cxn ang="0">
                  <a:pos x="0" y="43707"/>
                </a:cxn>
                <a:cxn ang="0">
                  <a:pos x="30377" y="5809"/>
                </a:cxn>
                <a:cxn ang="0">
                  <a:pos x="84776" y="21"/>
                </a:cxn>
              </a:cxnLst>
              <a:rect l="txL" t="txT" r="txR" b="txB"/>
              <a:pathLst>
                <a:path w="215479" h="101559">
                  <a:moveTo>
                    <a:pt x="84776" y="21"/>
                  </a:moveTo>
                  <a:cubicBezTo>
                    <a:pt x="143488" y="821"/>
                    <a:pt x="187470" y="23533"/>
                    <a:pt x="215479" y="55807"/>
                  </a:cubicBezTo>
                  <a:lnTo>
                    <a:pt x="202845" y="101559"/>
                  </a:lnTo>
                  <a:cubicBezTo>
                    <a:pt x="172785" y="50789"/>
                    <a:pt x="105354" y="20400"/>
                    <a:pt x="0" y="43707"/>
                  </a:cubicBezTo>
                  <a:lnTo>
                    <a:pt x="30377" y="5809"/>
                  </a:lnTo>
                  <a:cubicBezTo>
                    <a:pt x="49651" y="1385"/>
                    <a:pt x="67827" y="-210"/>
                    <a:pt x="84776" y="21"/>
                  </a:cubicBezTo>
                  <a:close/>
                </a:path>
              </a:pathLst>
            </a:custGeom>
            <a:solidFill>
              <a:srgbClr val="FFFFFF">
                <a:alpha val="50195"/>
              </a:srgbClr>
            </a:solidFill>
            <a:ln w="25400">
              <a:noFill/>
            </a:ln>
          </p:spPr>
          <p:txBody>
            <a:bodyPr/>
            <a:lstStyle/>
            <a:p>
              <a:endParaRPr lang="zh-CN" altLang="en-US"/>
            </a:p>
          </p:txBody>
        </p:sp>
      </p:grpSp>
      <p:sp>
        <p:nvSpPr>
          <p:cNvPr id="13" name="TextBox 88"/>
          <p:cNvSpPr/>
          <p:nvPr/>
        </p:nvSpPr>
        <p:spPr>
          <a:xfrm>
            <a:off x="1331913" y="1387475"/>
            <a:ext cx="4040187" cy="6461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3600" dirty="0">
                <a:solidFill>
                  <a:srgbClr val="FFFFFF"/>
                </a:solidFill>
              </a:rPr>
              <a:t>单击此处输入标题</a:t>
            </a:r>
            <a:endParaRPr lang="en-US" altLang="zh-CN" sz="3600" dirty="0">
              <a:solidFill>
                <a:srgbClr val="FFFFFF"/>
              </a:solidFill>
            </a:endParaRPr>
          </a:p>
        </p:txBody>
      </p:sp>
      <p:sp>
        <p:nvSpPr>
          <p:cNvPr id="14" name="TextBox 89"/>
          <p:cNvSpPr/>
          <p:nvPr/>
        </p:nvSpPr>
        <p:spPr>
          <a:xfrm>
            <a:off x="3981450" y="1033463"/>
            <a:ext cx="2822575" cy="36988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800" dirty="0">
                <a:solidFill>
                  <a:srgbClr val="FFFFFF"/>
                </a:solidFill>
              </a:rPr>
              <a:t>第一节  </a:t>
            </a:r>
            <a:endParaRPr lang="en-US" altLang="zh-CN" sz="1800" dirty="0">
              <a:solidFill>
                <a:srgbClr val="FFFFFF"/>
              </a:solidFill>
            </a:endParaRPr>
          </a:p>
        </p:txBody>
      </p:sp>
      <p:grpSp>
        <p:nvGrpSpPr>
          <p:cNvPr id="15" name="组合 108"/>
          <p:cNvGrpSpPr/>
          <p:nvPr/>
        </p:nvGrpSpPr>
        <p:grpSpPr>
          <a:xfrm>
            <a:off x="7040563" y="3240088"/>
            <a:ext cx="915987" cy="915987"/>
            <a:chOff x="0" y="0"/>
            <a:chExt cx="1410703" cy="1410703"/>
          </a:xfrm>
        </p:grpSpPr>
        <p:sp>
          <p:nvSpPr>
            <p:cNvPr id="16" name="圆角矩形 109"/>
            <p:cNvSpPr/>
            <p:nvPr/>
          </p:nvSpPr>
          <p:spPr>
            <a:xfrm>
              <a:off x="0" y="0"/>
              <a:ext cx="1410703" cy="1410703"/>
            </a:xfrm>
            <a:prstGeom prst="roundRect">
              <a:avLst>
                <a:gd name="adj" fmla="val 50000"/>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useBgFill="1">
          <p:nvSpPr>
            <p:cNvPr id="17" name="空心弧 84"/>
            <p:cNvSpPr/>
            <p:nvPr/>
          </p:nvSpPr>
          <p:spPr>
            <a:xfrm>
              <a:off x="255351" y="255212"/>
              <a:ext cx="900000" cy="933612"/>
            </a:xfrm>
            <a:custGeom>
              <a:avLst/>
              <a:gdLst>
                <a:gd name="txL" fmla="*/ 0 w 2304424"/>
                <a:gd name="txT" fmla="*/ 0 h 2390484"/>
                <a:gd name="txR" fmla="*/ 2304424 w 2304424"/>
                <a:gd name="txB" fmla="*/ 2390484 h 2390484"/>
              </a:gdLst>
              <a:ahLst/>
              <a:cxnLst>
                <a:cxn ang="0">
                  <a:pos x="68639" y="60055"/>
                </a:cxn>
                <a:cxn ang="0">
                  <a:pos x="76596" y="68012"/>
                </a:cxn>
                <a:cxn ang="0">
                  <a:pos x="74046" y="73786"/>
                </a:cxn>
                <a:cxn ang="0">
                  <a:pos x="80803" y="129674"/>
                </a:cxn>
                <a:cxn ang="0">
                  <a:pos x="80746" y="129674"/>
                </a:cxn>
                <a:cxn ang="0">
                  <a:pos x="80803" y="130241"/>
                </a:cxn>
                <a:cxn ang="0">
                  <a:pos x="68639" y="142406"/>
                </a:cxn>
                <a:cxn ang="0">
                  <a:pos x="56475" y="130241"/>
                </a:cxn>
                <a:cxn ang="0">
                  <a:pos x="56532" y="129674"/>
                </a:cxn>
                <a:cxn ang="0">
                  <a:pos x="56475" y="129674"/>
                </a:cxn>
                <a:cxn ang="0">
                  <a:pos x="63233" y="73786"/>
                </a:cxn>
                <a:cxn ang="0">
                  <a:pos x="60683" y="68012"/>
                </a:cxn>
                <a:cxn ang="0">
                  <a:pos x="68639" y="60055"/>
                </a:cxn>
                <a:cxn ang="0">
                  <a:pos x="69849" y="35725"/>
                </a:cxn>
                <a:cxn ang="0">
                  <a:pos x="100773" y="61426"/>
                </a:cxn>
                <a:cxn ang="0">
                  <a:pos x="89650" y="93878"/>
                </a:cxn>
                <a:cxn ang="0">
                  <a:pos x="84986" y="85835"/>
                </a:cxn>
                <a:cxn ang="0">
                  <a:pos x="91858" y="63426"/>
                </a:cxn>
                <a:cxn ang="0">
                  <a:pos x="69513" y="44855"/>
                </a:cxn>
                <a:cxn ang="0">
                  <a:pos x="45866" y="61736"/>
                </a:cxn>
                <a:cxn ang="0">
                  <a:pos x="52288" y="85843"/>
                </a:cxn>
                <a:cxn ang="0">
                  <a:pos x="47612" y="93905"/>
                </a:cxn>
                <a:cxn ang="0">
                  <a:pos x="37121" y="59087"/>
                </a:cxn>
                <a:cxn ang="0">
                  <a:pos x="69849" y="35725"/>
                </a:cxn>
                <a:cxn ang="0">
                  <a:pos x="70392" y="17189"/>
                </a:cxn>
                <a:cxn ang="0">
                  <a:pos x="118821" y="57166"/>
                </a:cxn>
                <a:cxn ang="0">
                  <a:pos x="99049" y="110084"/>
                </a:cxn>
                <a:cxn ang="0">
                  <a:pos x="93511" y="100534"/>
                </a:cxn>
                <a:cxn ang="0">
                  <a:pos x="108102" y="59616"/>
                </a:cxn>
                <a:cxn ang="0">
                  <a:pos x="70018" y="28178"/>
                </a:cxn>
                <a:cxn ang="0">
                  <a:pos x="29882" y="56950"/>
                </a:cxn>
                <a:cxn ang="0">
                  <a:pos x="43815" y="100451"/>
                </a:cxn>
                <a:cxn ang="0">
                  <a:pos x="38285" y="109987"/>
                </a:cxn>
                <a:cxn ang="0">
                  <a:pos x="19355" y="53776"/>
                </a:cxn>
                <a:cxn ang="0">
                  <a:pos x="70392" y="17189"/>
                </a:cxn>
                <a:cxn ang="0">
                  <a:pos x="70644" y="30"/>
                </a:cxn>
                <a:cxn ang="0">
                  <a:pos x="135435" y="52856"/>
                </a:cxn>
                <a:cxn ang="0">
                  <a:pos x="107625" y="124869"/>
                </a:cxn>
                <a:cxn ang="0">
                  <a:pos x="102012" y="115193"/>
                </a:cxn>
                <a:cxn ang="0">
                  <a:pos x="124525" y="55434"/>
                </a:cxn>
                <a:cxn ang="0">
                  <a:pos x="70317" y="11235"/>
                </a:cxn>
                <a:cxn ang="0">
                  <a:pos x="13620" y="52193"/>
                </a:cxn>
                <a:cxn ang="0">
                  <a:pos x="35293" y="115145"/>
                </a:cxn>
                <a:cxn ang="0">
                  <a:pos x="29654" y="124867"/>
                </a:cxn>
                <a:cxn ang="0">
                  <a:pos x="2879" y="48982"/>
                </a:cxn>
                <a:cxn ang="0">
                  <a:pos x="70644" y="30"/>
                </a:cxn>
              </a:cxnLst>
              <a:rect l="txL" t="txT" r="txR" b="txB"/>
              <a:pathLst>
                <a:path w="2304424" h="2390484">
                  <a:moveTo>
                    <a:pt x="1152212" y="1008116"/>
                  </a:moveTo>
                  <a:cubicBezTo>
                    <a:pt x="1225975" y="1008116"/>
                    <a:pt x="1285772" y="1067913"/>
                    <a:pt x="1285772" y="1141676"/>
                  </a:cubicBezTo>
                  <a:cubicBezTo>
                    <a:pt x="1285772" y="1180133"/>
                    <a:pt x="1269518" y="1214794"/>
                    <a:pt x="1242975" y="1238597"/>
                  </a:cubicBezTo>
                  <a:lnTo>
                    <a:pt x="1356406" y="2176766"/>
                  </a:lnTo>
                  <a:lnTo>
                    <a:pt x="1355446" y="2176766"/>
                  </a:lnTo>
                  <a:cubicBezTo>
                    <a:pt x="1356332" y="2179900"/>
                    <a:pt x="1356406" y="2183086"/>
                    <a:pt x="1356406" y="2186290"/>
                  </a:cubicBezTo>
                  <a:cubicBezTo>
                    <a:pt x="1356406" y="2299063"/>
                    <a:pt x="1264985" y="2390484"/>
                    <a:pt x="1152212" y="2390484"/>
                  </a:cubicBezTo>
                  <a:cubicBezTo>
                    <a:pt x="1039439" y="2390484"/>
                    <a:pt x="948018" y="2299063"/>
                    <a:pt x="948018" y="2186290"/>
                  </a:cubicBezTo>
                  <a:lnTo>
                    <a:pt x="948978" y="2176766"/>
                  </a:lnTo>
                  <a:lnTo>
                    <a:pt x="948018" y="2176766"/>
                  </a:lnTo>
                  <a:lnTo>
                    <a:pt x="1061449" y="1238597"/>
                  </a:lnTo>
                  <a:cubicBezTo>
                    <a:pt x="1034906" y="1214794"/>
                    <a:pt x="1018652" y="1180133"/>
                    <a:pt x="1018652" y="1141676"/>
                  </a:cubicBezTo>
                  <a:cubicBezTo>
                    <a:pt x="1018652" y="1067913"/>
                    <a:pt x="1078449" y="1008116"/>
                    <a:pt x="1152212" y="1008116"/>
                  </a:cubicBezTo>
                  <a:close/>
                  <a:moveTo>
                    <a:pt x="1172513" y="599688"/>
                  </a:moveTo>
                  <a:cubicBezTo>
                    <a:pt x="1423452" y="608910"/>
                    <a:pt x="1636654" y="786102"/>
                    <a:pt x="1691622" y="1031120"/>
                  </a:cubicBezTo>
                  <a:cubicBezTo>
                    <a:pt x="1737725" y="1236623"/>
                    <a:pt x="1662804" y="1446535"/>
                    <a:pt x="1504903" y="1575870"/>
                  </a:cubicBezTo>
                  <a:lnTo>
                    <a:pt x="1426605" y="1440872"/>
                  </a:lnTo>
                  <a:cubicBezTo>
                    <a:pt x="1527286" y="1346790"/>
                    <a:pt x="1573295" y="1204333"/>
                    <a:pt x="1541968" y="1064694"/>
                  </a:cubicBezTo>
                  <a:cubicBezTo>
                    <a:pt x="1502250" y="887653"/>
                    <a:pt x="1348200" y="759622"/>
                    <a:pt x="1166881" y="752958"/>
                  </a:cubicBezTo>
                  <a:cubicBezTo>
                    <a:pt x="985562" y="746295"/>
                    <a:pt x="822530" y="862674"/>
                    <a:pt x="769925" y="1036322"/>
                  </a:cubicBezTo>
                  <a:cubicBezTo>
                    <a:pt x="725495" y="1182984"/>
                    <a:pt x="769265" y="1339376"/>
                    <a:pt x="877736" y="1440999"/>
                  </a:cubicBezTo>
                  <a:lnTo>
                    <a:pt x="799244" y="1576331"/>
                  </a:lnTo>
                  <a:cubicBezTo>
                    <a:pt x="629766" y="1436761"/>
                    <a:pt x="558035" y="1206759"/>
                    <a:pt x="623138" y="991855"/>
                  </a:cubicBezTo>
                  <a:cubicBezTo>
                    <a:pt x="695942" y="751532"/>
                    <a:pt x="921574" y="590466"/>
                    <a:pt x="1172513" y="599688"/>
                  </a:cubicBezTo>
                  <a:close/>
                  <a:moveTo>
                    <a:pt x="1181638" y="288540"/>
                  </a:moveTo>
                  <a:cubicBezTo>
                    <a:pt x="1573483" y="301892"/>
                    <a:pt x="1907229" y="577390"/>
                    <a:pt x="1994586" y="959606"/>
                  </a:cubicBezTo>
                  <a:cubicBezTo>
                    <a:pt x="2072228" y="1299314"/>
                    <a:pt x="1937941" y="1647640"/>
                    <a:pt x="1662691" y="1847918"/>
                  </a:cubicBezTo>
                  <a:lnTo>
                    <a:pt x="1569712" y="1687609"/>
                  </a:lnTo>
                  <a:cubicBezTo>
                    <a:pt x="1775245" y="1528215"/>
                    <a:pt x="1874197" y="1261250"/>
                    <a:pt x="1814654" y="1000730"/>
                  </a:cubicBezTo>
                  <a:cubicBezTo>
                    <a:pt x="1745956" y="700155"/>
                    <a:pt x="1483499" y="483504"/>
                    <a:pt x="1175352" y="473004"/>
                  </a:cubicBezTo>
                  <a:cubicBezTo>
                    <a:pt x="867205" y="462504"/>
                    <a:pt x="590609" y="660787"/>
                    <a:pt x="501610" y="955988"/>
                  </a:cubicBezTo>
                  <a:cubicBezTo>
                    <a:pt x="419937" y="1226892"/>
                    <a:pt x="515037" y="1517099"/>
                    <a:pt x="735509" y="1686218"/>
                  </a:cubicBezTo>
                  <a:lnTo>
                    <a:pt x="642673" y="1846280"/>
                  </a:lnTo>
                  <a:cubicBezTo>
                    <a:pt x="347872" y="1633863"/>
                    <a:pt x="218560" y="1255420"/>
                    <a:pt x="324896" y="902711"/>
                  </a:cubicBezTo>
                  <a:cubicBezTo>
                    <a:pt x="438068" y="527328"/>
                    <a:pt x="789793" y="275187"/>
                    <a:pt x="1181638" y="288540"/>
                  </a:cubicBezTo>
                  <a:close/>
                  <a:moveTo>
                    <a:pt x="1185866" y="496"/>
                  </a:moveTo>
                  <a:cubicBezTo>
                    <a:pt x="1707369" y="15737"/>
                    <a:pt x="2153542" y="379520"/>
                    <a:pt x="2273481" y="887272"/>
                  </a:cubicBezTo>
                  <a:cubicBezTo>
                    <a:pt x="2383342" y="1352362"/>
                    <a:pt x="2194368" y="1831904"/>
                    <a:pt x="1806639" y="2096105"/>
                  </a:cubicBezTo>
                  <a:lnTo>
                    <a:pt x="1712428" y="1933672"/>
                  </a:lnTo>
                  <a:cubicBezTo>
                    <a:pt x="2028177" y="1710532"/>
                    <a:pt x="2181065" y="1314642"/>
                    <a:pt x="2090333" y="930535"/>
                  </a:cubicBezTo>
                  <a:cubicBezTo>
                    <a:pt x="1989985" y="505719"/>
                    <a:pt x="1616690" y="201357"/>
                    <a:pt x="1180370" y="188605"/>
                  </a:cubicBezTo>
                  <a:cubicBezTo>
                    <a:pt x="744050" y="175854"/>
                    <a:pt x="353617" y="457897"/>
                    <a:pt x="228632" y="876127"/>
                  </a:cubicBezTo>
                  <a:cubicBezTo>
                    <a:pt x="110168" y="1272536"/>
                    <a:pt x="258202" y="1697504"/>
                    <a:pt x="592449" y="1932874"/>
                  </a:cubicBezTo>
                  <a:lnTo>
                    <a:pt x="497793" y="2096073"/>
                  </a:lnTo>
                  <a:cubicBezTo>
                    <a:pt x="88107" y="1816596"/>
                    <a:pt x="-95029" y="1301925"/>
                    <a:pt x="48321" y="822243"/>
                  </a:cubicBezTo>
                  <a:cubicBezTo>
                    <a:pt x="197707" y="322362"/>
                    <a:pt x="664363" y="-14744"/>
                    <a:pt x="1185866" y="496"/>
                  </a:cubicBezTo>
                  <a:close/>
                </a:path>
              </a:pathLst>
            </a:custGeom>
            <a:ln w="25400">
              <a:noFill/>
            </a:ln>
          </p:spPr>
          <p:txBody>
            <a:bodyPr/>
            <a:lstStyle/>
            <a:p>
              <a:endParaRPr lang="zh-CN" altLang="en-US"/>
            </a:p>
          </p:txBody>
        </p:sp>
      </p:grpSp>
      <p:grpSp>
        <p:nvGrpSpPr>
          <p:cNvPr id="18" name="组合 112"/>
          <p:cNvGrpSpPr/>
          <p:nvPr/>
        </p:nvGrpSpPr>
        <p:grpSpPr>
          <a:xfrm>
            <a:off x="5949950" y="3241675"/>
            <a:ext cx="914400" cy="914400"/>
            <a:chOff x="0" y="0"/>
            <a:chExt cx="1407810" cy="1407810"/>
          </a:xfrm>
        </p:grpSpPr>
        <p:sp>
          <p:nvSpPr>
            <p:cNvPr id="19" name="圆角矩形 113"/>
            <p:cNvSpPr/>
            <p:nvPr/>
          </p:nvSpPr>
          <p:spPr>
            <a:xfrm>
              <a:off x="0" y="0"/>
              <a:ext cx="1407810" cy="1407810"/>
            </a:xfrm>
            <a:prstGeom prst="roundRect">
              <a:avLst>
                <a:gd name="adj" fmla="val 50000"/>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useBgFill="1">
          <p:nvSpPr>
            <p:cNvPr id="20" name="同侧圆角矩形 42"/>
            <p:cNvSpPr>
              <a:spLocks noChangeAspect="1"/>
            </p:cNvSpPr>
            <p:nvPr/>
          </p:nvSpPr>
          <p:spPr>
            <a:xfrm>
              <a:off x="285113" y="188801"/>
              <a:ext cx="837585" cy="954000"/>
            </a:xfrm>
            <a:custGeom>
              <a:avLst/>
              <a:gdLst>
                <a:gd name="txL" fmla="*/ 0 w 720080"/>
                <a:gd name="txT" fmla="*/ 0 h 820163"/>
                <a:gd name="txR" fmla="*/ 720080 w 720080"/>
                <a:gd name="txB" fmla="*/ 820163 h 820163"/>
              </a:gdLst>
              <a:ahLst/>
              <a:cxnLst>
                <a:cxn ang="0">
                  <a:pos x="566625" y="636501"/>
                </a:cxn>
                <a:cxn ang="0">
                  <a:pos x="453299" y="749825"/>
                </a:cxn>
                <a:cxn ang="0">
                  <a:pos x="499879" y="838984"/>
                </a:cxn>
                <a:cxn ang="0">
                  <a:pos x="499879" y="1020957"/>
                </a:cxn>
                <a:cxn ang="0">
                  <a:pos x="566625" y="1087700"/>
                </a:cxn>
                <a:cxn ang="0">
                  <a:pos x="633368" y="1020957"/>
                </a:cxn>
                <a:cxn ang="0">
                  <a:pos x="633368" y="838984"/>
                </a:cxn>
                <a:cxn ang="0">
                  <a:pos x="679949" y="749825"/>
                </a:cxn>
                <a:cxn ang="0">
                  <a:pos x="566625" y="636501"/>
                </a:cxn>
                <a:cxn ang="0">
                  <a:pos x="566625" y="0"/>
                </a:cxn>
                <a:cxn ang="0">
                  <a:pos x="922365" y="351501"/>
                </a:cxn>
                <a:cxn ang="0">
                  <a:pos x="782040" y="351501"/>
                </a:cxn>
                <a:cxn ang="0">
                  <a:pos x="566626" y="140403"/>
                </a:cxn>
                <a:cxn ang="0">
                  <a:pos x="350123" y="356907"/>
                </a:cxn>
                <a:cxn ang="0">
                  <a:pos x="350123" y="430513"/>
                </a:cxn>
                <a:cxn ang="0">
                  <a:pos x="989872" y="430513"/>
                </a:cxn>
                <a:cxn ang="0">
                  <a:pos x="1133249" y="573889"/>
                </a:cxn>
                <a:cxn ang="0">
                  <a:pos x="1133249" y="1147383"/>
                </a:cxn>
                <a:cxn ang="0">
                  <a:pos x="989872" y="1290758"/>
                </a:cxn>
                <a:cxn ang="0">
                  <a:pos x="143375" y="1290758"/>
                </a:cxn>
                <a:cxn ang="0">
                  <a:pos x="0" y="1147383"/>
                </a:cxn>
                <a:cxn ang="0">
                  <a:pos x="0" y="573889"/>
                </a:cxn>
                <a:cxn ang="0">
                  <a:pos x="143375" y="430513"/>
                </a:cxn>
                <a:cxn ang="0">
                  <a:pos x="210408" y="430513"/>
                </a:cxn>
                <a:cxn ang="0">
                  <a:pos x="210408" y="356217"/>
                </a:cxn>
                <a:cxn ang="0">
                  <a:pos x="566625" y="0"/>
                </a:cxn>
              </a:cxnLst>
              <a:rect l="txL" t="txT" r="txR" b="txB"/>
              <a:pathLst>
                <a:path w="720080" h="820163">
                  <a:moveTo>
                    <a:pt x="360040" y="404440"/>
                  </a:moveTo>
                  <a:cubicBezTo>
                    <a:pt x="320271" y="404440"/>
                    <a:pt x="288032" y="436679"/>
                    <a:pt x="288032" y="476448"/>
                  </a:cubicBezTo>
                  <a:cubicBezTo>
                    <a:pt x="288032" y="500028"/>
                    <a:pt x="299366" y="520960"/>
                    <a:pt x="317629" y="533101"/>
                  </a:cubicBezTo>
                  <a:lnTo>
                    <a:pt x="317629" y="648728"/>
                  </a:lnTo>
                  <a:cubicBezTo>
                    <a:pt x="317629" y="672150"/>
                    <a:pt x="336617" y="691138"/>
                    <a:pt x="360040" y="691138"/>
                  </a:cubicBezTo>
                  <a:cubicBezTo>
                    <a:pt x="383462" y="691138"/>
                    <a:pt x="402450" y="672150"/>
                    <a:pt x="402450" y="648728"/>
                  </a:cubicBezTo>
                  <a:lnTo>
                    <a:pt x="402450" y="533101"/>
                  </a:lnTo>
                  <a:cubicBezTo>
                    <a:pt x="420714" y="520962"/>
                    <a:pt x="432048" y="500028"/>
                    <a:pt x="432048" y="476448"/>
                  </a:cubicBezTo>
                  <a:cubicBezTo>
                    <a:pt x="432048" y="436679"/>
                    <a:pt x="399809" y="404440"/>
                    <a:pt x="360040" y="404440"/>
                  </a:cubicBezTo>
                  <a:close/>
                  <a:moveTo>
                    <a:pt x="360040" y="0"/>
                  </a:moveTo>
                  <a:cubicBezTo>
                    <a:pt x="484045" y="0"/>
                    <a:pt x="584759" y="99721"/>
                    <a:pt x="586082" y="223348"/>
                  </a:cubicBezTo>
                  <a:lnTo>
                    <a:pt x="496917" y="223348"/>
                  </a:lnTo>
                  <a:cubicBezTo>
                    <a:pt x="495736" y="148950"/>
                    <a:pt x="434865" y="89214"/>
                    <a:pt x="360041" y="89214"/>
                  </a:cubicBezTo>
                  <a:cubicBezTo>
                    <a:pt x="284064" y="89214"/>
                    <a:pt x="222472" y="150806"/>
                    <a:pt x="222472" y="226783"/>
                  </a:cubicBezTo>
                  <a:lnTo>
                    <a:pt x="222472" y="273553"/>
                  </a:lnTo>
                  <a:lnTo>
                    <a:pt x="628977" y="273553"/>
                  </a:lnTo>
                  <a:cubicBezTo>
                    <a:pt x="679292" y="273553"/>
                    <a:pt x="720080" y="314341"/>
                    <a:pt x="720080" y="364656"/>
                  </a:cubicBezTo>
                  <a:lnTo>
                    <a:pt x="720080" y="729060"/>
                  </a:lnTo>
                  <a:cubicBezTo>
                    <a:pt x="720080" y="779375"/>
                    <a:pt x="679292" y="820163"/>
                    <a:pt x="628977" y="820163"/>
                  </a:cubicBezTo>
                  <a:lnTo>
                    <a:pt x="91103" y="820163"/>
                  </a:lnTo>
                  <a:cubicBezTo>
                    <a:pt x="40788" y="820163"/>
                    <a:pt x="0" y="779375"/>
                    <a:pt x="0" y="729060"/>
                  </a:cubicBezTo>
                  <a:lnTo>
                    <a:pt x="0" y="364656"/>
                  </a:lnTo>
                  <a:cubicBezTo>
                    <a:pt x="0" y="314341"/>
                    <a:pt x="40788" y="273553"/>
                    <a:pt x="91103" y="273553"/>
                  </a:cubicBezTo>
                  <a:lnTo>
                    <a:pt x="133696" y="273553"/>
                  </a:lnTo>
                  <a:lnTo>
                    <a:pt x="133696" y="226344"/>
                  </a:lnTo>
                  <a:cubicBezTo>
                    <a:pt x="133696" y="101338"/>
                    <a:pt x="235034" y="0"/>
                    <a:pt x="360040" y="0"/>
                  </a:cubicBezTo>
                  <a:close/>
                </a:path>
              </a:pathLst>
            </a:custGeom>
            <a:ln w="25400">
              <a:noFill/>
            </a:ln>
          </p:spPr>
          <p:txBody>
            <a:bodyPr/>
            <a:lstStyle/>
            <a:p>
              <a:endParaRPr lang="zh-CN" altLang="en-US"/>
            </a:p>
          </p:txBody>
        </p:sp>
      </p:grpSp>
      <p:grpSp>
        <p:nvGrpSpPr>
          <p:cNvPr id="21" name="组合 116"/>
          <p:cNvGrpSpPr/>
          <p:nvPr/>
        </p:nvGrpSpPr>
        <p:grpSpPr>
          <a:xfrm>
            <a:off x="4857750" y="3240088"/>
            <a:ext cx="915988" cy="915987"/>
            <a:chOff x="0" y="0"/>
            <a:chExt cx="1410703" cy="1410703"/>
          </a:xfrm>
        </p:grpSpPr>
        <p:sp>
          <p:nvSpPr>
            <p:cNvPr id="22" name="圆角矩形 117"/>
            <p:cNvSpPr/>
            <p:nvPr/>
          </p:nvSpPr>
          <p:spPr>
            <a:xfrm>
              <a:off x="0" y="0"/>
              <a:ext cx="1410703" cy="1410703"/>
            </a:xfrm>
            <a:prstGeom prst="roundRect">
              <a:avLst>
                <a:gd name="adj" fmla="val 50000"/>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useBgFill="1">
          <p:nvSpPr>
            <p:cNvPr id="23" name="圆角矩形 16"/>
            <p:cNvSpPr>
              <a:spLocks noChangeAspect="1"/>
            </p:cNvSpPr>
            <p:nvPr/>
          </p:nvSpPr>
          <p:spPr>
            <a:xfrm rot="-5400000">
              <a:off x="255352" y="255352"/>
              <a:ext cx="899998" cy="900000"/>
            </a:xfrm>
            <a:custGeom>
              <a:avLst/>
              <a:gdLst>
                <a:gd name="txL" fmla="*/ 0 w 836083"/>
                <a:gd name="txT" fmla="*/ 0 h 836083"/>
                <a:gd name="txR" fmla="*/ 836083 w 836083"/>
                <a:gd name="txB" fmla="*/ 836083 h 836083"/>
              </a:gdLst>
              <a:ahLst/>
              <a:cxnLst>
                <a:cxn ang="0">
                  <a:pos x="636354" y="318924"/>
                </a:cxn>
                <a:cxn ang="0">
                  <a:pos x="636354" y="390963"/>
                </a:cxn>
                <a:cxn ang="0">
                  <a:pos x="472253" y="390963"/>
                </a:cxn>
                <a:cxn ang="0">
                  <a:pos x="472253" y="391161"/>
                </a:cxn>
                <a:cxn ang="0">
                  <a:pos x="359155" y="456786"/>
                </a:cxn>
                <a:cxn ang="0">
                  <a:pos x="360003" y="587540"/>
                </a:cxn>
                <a:cxn ang="0">
                  <a:pos x="473944" y="651692"/>
                </a:cxn>
                <a:cxn ang="0">
                  <a:pos x="473946" y="651902"/>
                </a:cxn>
                <a:cxn ang="0">
                  <a:pos x="636354" y="651902"/>
                </a:cxn>
                <a:cxn ang="0">
                  <a:pos x="636354" y="723942"/>
                </a:cxn>
                <a:cxn ang="0">
                  <a:pos x="464732" y="723942"/>
                </a:cxn>
                <a:cxn ang="0">
                  <a:pos x="464732" y="722708"/>
                </a:cxn>
                <a:cxn ang="0">
                  <a:pos x="297758" y="624202"/>
                </a:cxn>
                <a:cxn ang="0">
                  <a:pos x="274524" y="557453"/>
                </a:cxn>
                <a:cxn ang="0">
                  <a:pos x="226415" y="557453"/>
                </a:cxn>
                <a:cxn ang="0">
                  <a:pos x="226415" y="651902"/>
                </a:cxn>
                <a:cxn ang="0">
                  <a:pos x="190395" y="651902"/>
                </a:cxn>
                <a:cxn ang="0">
                  <a:pos x="190395" y="390964"/>
                </a:cxn>
                <a:cxn ang="0">
                  <a:pos x="226415" y="390964"/>
                </a:cxn>
                <a:cxn ang="0">
                  <a:pos x="226415" y="485414"/>
                </a:cxn>
                <a:cxn ang="0">
                  <a:pos x="274394" y="485414"/>
                </a:cxn>
                <a:cxn ang="0">
                  <a:pos x="296438" y="420940"/>
                </a:cxn>
                <a:cxn ang="0">
                  <a:pos x="464732" y="319926"/>
                </a:cxn>
                <a:cxn ang="0">
                  <a:pos x="464732" y="318924"/>
                </a:cxn>
                <a:cxn ang="0">
                  <a:pos x="472253" y="318924"/>
                </a:cxn>
                <a:cxn ang="0">
                  <a:pos x="636354" y="318924"/>
                </a:cxn>
                <a:cxn ang="0">
                  <a:pos x="852465" y="521433"/>
                </a:cxn>
                <a:cxn ang="0">
                  <a:pos x="740013" y="633886"/>
                </a:cxn>
                <a:cxn ang="0">
                  <a:pos x="475604" y="633886"/>
                </a:cxn>
                <a:cxn ang="0">
                  <a:pos x="363152" y="521433"/>
                </a:cxn>
                <a:cxn ang="0">
                  <a:pos x="475604" y="408980"/>
                </a:cxn>
                <a:cxn ang="0">
                  <a:pos x="740013" y="408980"/>
                </a:cxn>
                <a:cxn ang="0">
                  <a:pos x="852465" y="521433"/>
                </a:cxn>
                <a:cxn ang="0">
                  <a:pos x="954717" y="521435"/>
                </a:cxn>
                <a:cxn ang="0">
                  <a:pos x="521431" y="88143"/>
                </a:cxn>
                <a:cxn ang="0">
                  <a:pos x="88143" y="521435"/>
                </a:cxn>
                <a:cxn ang="0">
                  <a:pos x="521431" y="954723"/>
                </a:cxn>
                <a:cxn ang="0">
                  <a:pos x="954717" y="521435"/>
                </a:cxn>
                <a:cxn ang="0">
                  <a:pos x="1042860" y="521435"/>
                </a:cxn>
                <a:cxn ang="0">
                  <a:pos x="521431" y="1042866"/>
                </a:cxn>
                <a:cxn ang="0">
                  <a:pos x="0" y="521435"/>
                </a:cxn>
                <a:cxn ang="0">
                  <a:pos x="521431" y="0"/>
                </a:cxn>
                <a:cxn ang="0">
                  <a:pos x="1042860" y="521435"/>
                </a:cxn>
              </a:cxnLst>
              <a:rect l="txL" t="txT" r="txR" b="txB"/>
              <a:pathLst>
                <a:path w="836083" h="836083">
                  <a:moveTo>
                    <a:pt x="510179" y="255686"/>
                  </a:moveTo>
                  <a:lnTo>
                    <a:pt x="510179" y="313441"/>
                  </a:lnTo>
                  <a:lnTo>
                    <a:pt x="378615" y="313441"/>
                  </a:lnTo>
                  <a:lnTo>
                    <a:pt x="378615" y="313600"/>
                  </a:lnTo>
                  <a:cubicBezTo>
                    <a:pt x="341141" y="313600"/>
                    <a:pt x="306539" y="333678"/>
                    <a:pt x="287942" y="366213"/>
                  </a:cubicBezTo>
                  <a:cubicBezTo>
                    <a:pt x="269345" y="398747"/>
                    <a:pt x="269605" y="438751"/>
                    <a:pt x="288622" y="471041"/>
                  </a:cubicBezTo>
                  <a:cubicBezTo>
                    <a:pt x="307641" y="503332"/>
                    <a:pt x="342500" y="522958"/>
                    <a:pt x="379971" y="522472"/>
                  </a:cubicBezTo>
                  <a:lnTo>
                    <a:pt x="379973" y="522641"/>
                  </a:lnTo>
                  <a:lnTo>
                    <a:pt x="510179" y="522641"/>
                  </a:lnTo>
                  <a:lnTo>
                    <a:pt x="510179" y="580396"/>
                  </a:lnTo>
                  <a:lnTo>
                    <a:pt x="372585" y="580396"/>
                  </a:lnTo>
                  <a:lnTo>
                    <a:pt x="372585" y="579406"/>
                  </a:lnTo>
                  <a:cubicBezTo>
                    <a:pt x="317441" y="578233"/>
                    <a:pt x="266895" y="548273"/>
                    <a:pt x="238719" y="500433"/>
                  </a:cubicBezTo>
                  <a:cubicBezTo>
                    <a:pt x="228869" y="483708"/>
                    <a:pt x="222257" y="465652"/>
                    <a:pt x="220092" y="446919"/>
                  </a:cubicBezTo>
                  <a:lnTo>
                    <a:pt x="181522" y="446919"/>
                  </a:lnTo>
                  <a:lnTo>
                    <a:pt x="181522" y="522641"/>
                  </a:lnTo>
                  <a:lnTo>
                    <a:pt x="152644" y="522641"/>
                  </a:lnTo>
                  <a:lnTo>
                    <a:pt x="152644" y="313442"/>
                  </a:lnTo>
                  <a:lnTo>
                    <a:pt x="181522" y="313442"/>
                  </a:lnTo>
                  <a:lnTo>
                    <a:pt x="181522" y="389164"/>
                  </a:lnTo>
                  <a:lnTo>
                    <a:pt x="219987" y="389164"/>
                  </a:lnTo>
                  <a:cubicBezTo>
                    <a:pt x="222128" y="371124"/>
                    <a:pt x="228386" y="353701"/>
                    <a:pt x="237661" y="337474"/>
                  </a:cubicBezTo>
                  <a:cubicBezTo>
                    <a:pt x="265566" y="288655"/>
                    <a:pt x="316652" y="257879"/>
                    <a:pt x="372585" y="256490"/>
                  </a:cubicBezTo>
                  <a:lnTo>
                    <a:pt x="372585" y="255686"/>
                  </a:lnTo>
                  <a:lnTo>
                    <a:pt x="378615" y="255686"/>
                  </a:lnTo>
                  <a:lnTo>
                    <a:pt x="510179" y="255686"/>
                  </a:lnTo>
                  <a:close/>
                  <a:moveTo>
                    <a:pt x="683440" y="418041"/>
                  </a:moveTo>
                  <a:cubicBezTo>
                    <a:pt x="683440" y="467832"/>
                    <a:pt x="643076" y="508196"/>
                    <a:pt x="593285" y="508196"/>
                  </a:cubicBezTo>
                  <a:lnTo>
                    <a:pt x="381302" y="508196"/>
                  </a:lnTo>
                  <a:cubicBezTo>
                    <a:pt x="331511" y="508196"/>
                    <a:pt x="291147" y="467832"/>
                    <a:pt x="291147" y="418041"/>
                  </a:cubicBezTo>
                  <a:cubicBezTo>
                    <a:pt x="291147" y="368250"/>
                    <a:pt x="331511" y="327886"/>
                    <a:pt x="381302" y="327886"/>
                  </a:cubicBezTo>
                  <a:lnTo>
                    <a:pt x="593285" y="327886"/>
                  </a:lnTo>
                  <a:cubicBezTo>
                    <a:pt x="643076" y="327886"/>
                    <a:pt x="683440" y="368250"/>
                    <a:pt x="683440" y="418041"/>
                  </a:cubicBezTo>
                  <a:close/>
                  <a:moveTo>
                    <a:pt x="765417" y="418042"/>
                  </a:moveTo>
                  <a:cubicBezTo>
                    <a:pt x="765417" y="226191"/>
                    <a:pt x="609892" y="70666"/>
                    <a:pt x="418042" y="70666"/>
                  </a:cubicBezTo>
                  <a:cubicBezTo>
                    <a:pt x="226191" y="70666"/>
                    <a:pt x="70666" y="226191"/>
                    <a:pt x="70666" y="418042"/>
                  </a:cubicBezTo>
                  <a:cubicBezTo>
                    <a:pt x="70666" y="609892"/>
                    <a:pt x="226191" y="765417"/>
                    <a:pt x="418042" y="765417"/>
                  </a:cubicBezTo>
                  <a:cubicBezTo>
                    <a:pt x="609892" y="765417"/>
                    <a:pt x="765417" y="609892"/>
                    <a:pt x="765417" y="418042"/>
                  </a:cubicBezTo>
                  <a:close/>
                  <a:moveTo>
                    <a:pt x="836083" y="418042"/>
                  </a:moveTo>
                  <a:cubicBezTo>
                    <a:pt x="836083" y="648920"/>
                    <a:pt x="648920" y="836083"/>
                    <a:pt x="418042" y="836083"/>
                  </a:cubicBezTo>
                  <a:cubicBezTo>
                    <a:pt x="187163" y="836083"/>
                    <a:pt x="0" y="648920"/>
                    <a:pt x="0" y="418042"/>
                  </a:cubicBezTo>
                  <a:cubicBezTo>
                    <a:pt x="0" y="187163"/>
                    <a:pt x="187163" y="0"/>
                    <a:pt x="418042" y="0"/>
                  </a:cubicBezTo>
                  <a:cubicBezTo>
                    <a:pt x="648920" y="0"/>
                    <a:pt x="836083" y="187163"/>
                    <a:pt x="836083" y="418042"/>
                  </a:cubicBezTo>
                  <a:close/>
                </a:path>
              </a:pathLst>
            </a:custGeom>
            <a:ln w="25400">
              <a:noFill/>
            </a:ln>
          </p:spPr>
          <p:txBody>
            <a:bodyPr/>
            <a:lstStyle/>
            <a:p>
              <a:endParaRPr lang="zh-CN" altLang="en-US"/>
            </a:p>
          </p:txBody>
        </p:sp>
      </p:grpSp>
      <p:grpSp>
        <p:nvGrpSpPr>
          <p:cNvPr id="24" name="组合 120"/>
          <p:cNvGrpSpPr/>
          <p:nvPr/>
        </p:nvGrpSpPr>
        <p:grpSpPr>
          <a:xfrm>
            <a:off x="3767138" y="3241675"/>
            <a:ext cx="914400" cy="914400"/>
            <a:chOff x="0" y="0"/>
            <a:chExt cx="1407810" cy="1407810"/>
          </a:xfrm>
        </p:grpSpPr>
        <p:sp>
          <p:nvSpPr>
            <p:cNvPr id="25" name="圆角矩形 121"/>
            <p:cNvSpPr/>
            <p:nvPr/>
          </p:nvSpPr>
          <p:spPr>
            <a:xfrm>
              <a:off x="0" y="0"/>
              <a:ext cx="1407810" cy="1407810"/>
            </a:xfrm>
            <a:prstGeom prst="roundRect">
              <a:avLst>
                <a:gd name="adj" fmla="val 50000"/>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useBgFill="1">
          <p:nvSpPr>
            <p:cNvPr id="26" name="圆角矩形 68"/>
            <p:cNvSpPr/>
            <p:nvPr/>
          </p:nvSpPr>
          <p:spPr>
            <a:xfrm>
              <a:off x="156924" y="338722"/>
              <a:ext cx="1109202" cy="714250"/>
            </a:xfrm>
            <a:custGeom>
              <a:avLst/>
              <a:gdLst>
                <a:gd name="txL" fmla="*/ 0 w 1142127"/>
                <a:gd name="txT" fmla="*/ 0 h 735451"/>
                <a:gd name="txR" fmla="*/ 1142127 w 1142127"/>
                <a:gd name="txB" fmla="*/ 735451 h 735451"/>
              </a:gdLst>
              <a:ahLst/>
              <a:cxnLst>
                <a:cxn ang="0">
                  <a:pos x="361879" y="67469"/>
                </a:cxn>
                <a:cxn ang="0">
                  <a:pos x="586291" y="205603"/>
                </a:cxn>
                <a:cxn ang="0">
                  <a:pos x="682970" y="167032"/>
                </a:cxn>
                <a:cxn ang="0">
                  <a:pos x="827721" y="311784"/>
                </a:cxn>
                <a:cxn ang="0">
                  <a:pos x="825178" y="324389"/>
                </a:cxn>
                <a:cxn ang="0">
                  <a:pos x="940885" y="492724"/>
                </a:cxn>
                <a:cxn ang="0">
                  <a:pos x="759946" y="673664"/>
                </a:cxn>
                <a:cxn ang="0">
                  <a:pos x="180940" y="673664"/>
                </a:cxn>
                <a:cxn ang="0">
                  <a:pos x="0" y="492724"/>
                </a:cxn>
                <a:cxn ang="0">
                  <a:pos x="109180" y="326901"/>
                </a:cxn>
                <a:cxn ang="0">
                  <a:pos x="108563" y="320786"/>
                </a:cxn>
                <a:cxn ang="0">
                  <a:pos x="361879" y="67469"/>
                </a:cxn>
                <a:cxn ang="0">
                  <a:pos x="467166" y="0"/>
                </a:cxn>
                <a:cxn ang="0">
                  <a:pos x="691579" y="138135"/>
                </a:cxn>
                <a:cxn ang="0">
                  <a:pos x="788257" y="99564"/>
                </a:cxn>
                <a:cxn ang="0">
                  <a:pos x="933008" y="244315"/>
                </a:cxn>
                <a:cxn ang="0">
                  <a:pos x="930466" y="256920"/>
                </a:cxn>
                <a:cxn ang="0">
                  <a:pos x="1046172" y="425256"/>
                </a:cxn>
                <a:cxn ang="0">
                  <a:pos x="943463" y="586717"/>
                </a:cxn>
                <a:cxn ang="0">
                  <a:pos x="977909" y="484192"/>
                </a:cxn>
                <a:cxn ang="0">
                  <a:pos x="857290" y="308713"/>
                </a:cxn>
                <a:cxn ang="0">
                  <a:pos x="859943" y="295573"/>
                </a:cxn>
                <a:cxn ang="0">
                  <a:pos x="709047" y="144678"/>
                </a:cxn>
                <a:cxn ang="0">
                  <a:pos x="608266" y="184884"/>
                </a:cxn>
                <a:cxn ang="0">
                  <a:pos x="374329" y="40887"/>
                </a:cxn>
                <a:cxn ang="0">
                  <a:pos x="322022" y="46161"/>
                </a:cxn>
                <a:cxn ang="0">
                  <a:pos x="467166" y="0"/>
                </a:cxn>
              </a:cxnLst>
              <a:rect l="txL" t="txT" r="txR" b="txB"/>
              <a:pathLst>
                <a:path w="1142127" h="735451">
                  <a:moveTo>
                    <a:pt x="395071" y="73657"/>
                  </a:moveTo>
                  <a:cubicBezTo>
                    <a:pt x="502346" y="73657"/>
                    <a:pt x="595355" y="134738"/>
                    <a:pt x="640066" y="224461"/>
                  </a:cubicBezTo>
                  <a:cubicBezTo>
                    <a:pt x="667298" y="197950"/>
                    <a:pt x="704634" y="182352"/>
                    <a:pt x="745612" y="182352"/>
                  </a:cubicBezTo>
                  <a:cubicBezTo>
                    <a:pt x="832889" y="182352"/>
                    <a:pt x="903640" y="253104"/>
                    <a:pt x="903640" y="340380"/>
                  </a:cubicBezTo>
                  <a:lnTo>
                    <a:pt x="900863" y="354142"/>
                  </a:lnTo>
                  <a:cubicBezTo>
                    <a:pt x="974852" y="382299"/>
                    <a:pt x="1027183" y="453997"/>
                    <a:pt x="1027183" y="537916"/>
                  </a:cubicBezTo>
                  <a:cubicBezTo>
                    <a:pt x="1027183" y="647011"/>
                    <a:pt x="938743" y="735451"/>
                    <a:pt x="829648" y="735451"/>
                  </a:cubicBezTo>
                  <a:lnTo>
                    <a:pt x="197535" y="735451"/>
                  </a:lnTo>
                  <a:cubicBezTo>
                    <a:pt x="88440" y="735451"/>
                    <a:pt x="0" y="647011"/>
                    <a:pt x="0" y="537916"/>
                  </a:cubicBezTo>
                  <a:cubicBezTo>
                    <a:pt x="0" y="456704"/>
                    <a:pt x="49008" y="386940"/>
                    <a:pt x="119194" y="356883"/>
                  </a:cubicBezTo>
                  <a:cubicBezTo>
                    <a:pt x="118547" y="354674"/>
                    <a:pt x="118521" y="352443"/>
                    <a:pt x="118521" y="350207"/>
                  </a:cubicBezTo>
                  <a:cubicBezTo>
                    <a:pt x="118521" y="197473"/>
                    <a:pt x="242337" y="73657"/>
                    <a:pt x="395071" y="73657"/>
                  </a:cubicBezTo>
                  <a:close/>
                  <a:moveTo>
                    <a:pt x="510015" y="0"/>
                  </a:moveTo>
                  <a:cubicBezTo>
                    <a:pt x="617290" y="0"/>
                    <a:pt x="710299" y="61081"/>
                    <a:pt x="755010" y="150804"/>
                  </a:cubicBezTo>
                  <a:cubicBezTo>
                    <a:pt x="782242" y="124293"/>
                    <a:pt x="819578" y="108695"/>
                    <a:pt x="860556" y="108695"/>
                  </a:cubicBezTo>
                  <a:cubicBezTo>
                    <a:pt x="947833" y="108695"/>
                    <a:pt x="1018584" y="179447"/>
                    <a:pt x="1018584" y="266723"/>
                  </a:cubicBezTo>
                  <a:lnTo>
                    <a:pt x="1015807" y="280485"/>
                  </a:lnTo>
                  <a:cubicBezTo>
                    <a:pt x="1089796" y="308642"/>
                    <a:pt x="1142127" y="380340"/>
                    <a:pt x="1142127" y="464259"/>
                  </a:cubicBezTo>
                  <a:cubicBezTo>
                    <a:pt x="1142127" y="542469"/>
                    <a:pt x="1096675" y="610063"/>
                    <a:pt x="1029998" y="640529"/>
                  </a:cubicBezTo>
                  <a:cubicBezTo>
                    <a:pt x="1054923" y="609992"/>
                    <a:pt x="1067603" y="570777"/>
                    <a:pt x="1067603" y="528601"/>
                  </a:cubicBezTo>
                  <a:cubicBezTo>
                    <a:pt x="1067603" y="441120"/>
                    <a:pt x="1013051" y="366379"/>
                    <a:pt x="935921" y="337028"/>
                  </a:cubicBezTo>
                  <a:lnTo>
                    <a:pt x="938817" y="322682"/>
                  </a:lnTo>
                  <a:cubicBezTo>
                    <a:pt x="938817" y="231701"/>
                    <a:pt x="865062" y="157947"/>
                    <a:pt x="774081" y="157947"/>
                  </a:cubicBezTo>
                  <a:cubicBezTo>
                    <a:pt x="731364" y="157947"/>
                    <a:pt x="692443" y="174206"/>
                    <a:pt x="664055" y="201842"/>
                  </a:cubicBezTo>
                  <a:cubicBezTo>
                    <a:pt x="617446" y="108311"/>
                    <a:pt x="520490" y="44638"/>
                    <a:pt x="408662" y="44638"/>
                  </a:cubicBezTo>
                  <a:lnTo>
                    <a:pt x="351558" y="50395"/>
                  </a:lnTo>
                  <a:cubicBezTo>
                    <a:pt x="396233" y="18509"/>
                    <a:pt x="450962" y="0"/>
                    <a:pt x="510015" y="0"/>
                  </a:cubicBezTo>
                  <a:close/>
                </a:path>
              </a:pathLst>
            </a:custGeom>
            <a:ln w="25400">
              <a:noFill/>
            </a:ln>
          </p:spPr>
          <p:txBody>
            <a:bodyPr/>
            <a:lstStyle/>
            <a:p>
              <a:endParaRPr lang="zh-CN" altLang="en-US"/>
            </a:p>
          </p:txBody>
        </p:sp>
      </p:grpSp>
    </p:spTree>
    <p:extLst>
      <p:ext uri="{BB962C8B-B14F-4D97-AF65-F5344CB8AC3E}">
        <p14:creationId xmlns:p14="http://schemas.microsoft.com/office/powerpoint/2010/main" val="125681086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600" fill="hold"/>
                                        <p:tgtEl>
                                          <p:spTgt spid="14"/>
                                        </p:tgtEl>
                                        <p:attrNameLst>
                                          <p:attrName>ppt_x</p:attrName>
                                        </p:attrNameLst>
                                      </p:cBhvr>
                                      <p:tavLst>
                                        <p:tav tm="0">
                                          <p:val>
                                            <p:strVal val="#ppt_x"/>
                                          </p:val>
                                        </p:tav>
                                        <p:tav tm="100000">
                                          <p:val>
                                            <p:strVal val="#ppt_x"/>
                                          </p:val>
                                        </p:tav>
                                      </p:tavLst>
                                    </p:anim>
                                    <p:anim calcmode="lin" valueType="num">
                                      <p:cBhvr>
                                        <p:cTn id="8" dur="6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60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1200" fill="hold"/>
                                        <p:tgtEl>
                                          <p:spTgt spid="13"/>
                                        </p:tgtEl>
                                        <p:attrNameLst>
                                          <p:attrName>ppt_x</p:attrName>
                                        </p:attrNameLst>
                                      </p:cBhvr>
                                      <p:tavLst>
                                        <p:tav tm="0">
                                          <p:val>
                                            <p:strVal val="#ppt_x"/>
                                          </p:val>
                                        </p:tav>
                                        <p:tav tm="100000">
                                          <p:val>
                                            <p:strVal val="#ppt_x"/>
                                          </p:val>
                                        </p:tav>
                                      </p:tavLst>
                                    </p:anim>
                                    <p:anim calcmode="lin" valueType="num">
                                      <p:cBhvr>
                                        <p:cTn id="13" dur="12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800"/>
                            </p:stCondLst>
                            <p:childTnLst>
                              <p:par>
                                <p:cTn id="15" presetID="2" presetClass="entr" presetSubtype="2"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 fill="hold"/>
                                        <p:tgtEl>
                                          <p:spTgt spid="5"/>
                                        </p:tgtEl>
                                        <p:attrNameLst>
                                          <p:attrName>ppt_x</p:attrName>
                                        </p:attrNameLst>
                                      </p:cBhvr>
                                      <p:tavLst>
                                        <p:tav tm="0">
                                          <p:val>
                                            <p:strVal val="1+#ppt_w/2"/>
                                          </p:val>
                                        </p:tav>
                                        <p:tav tm="100000">
                                          <p:val>
                                            <p:strVal val="#ppt_x"/>
                                          </p:val>
                                        </p:tav>
                                      </p:tavLst>
                                    </p:anim>
                                    <p:anim calcmode="lin" valueType="num">
                                      <p:cBhvr>
                                        <p:cTn id="18" dur="10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1900"/>
                            </p:stCondLst>
                            <p:childTnLst>
                              <p:par>
                                <p:cTn id="20" presetID="0" presetClass="path" presetSubtype="0" accel="50000" decel="50000" fill="hold" nodeType="afterEffect">
                                  <p:stCondLst>
                                    <p:cond delay="0"/>
                                  </p:stCondLst>
                                  <p:childTnLst>
                                    <p:animMotion origin="layout" path="M -0.38681 -0.02652 C -0.38038 -0.02282 -0.37517 -0.01881 -0.36944 -0.01172 C -0.36892 -0.01141 -0.3625 -0.00894 -0.36198 -0.00864 C -0.35677 -0.00617 -0.35208 -0.00185 -0.34722 0.00123 C -0.34184 0.00493 -0.33524 0.00524 -0.32969 0.00617 C -0.31667 0.0111 -0.30504 0.00894 -0.29184 0.00771 C -0.28438 0.00339 -0.29514 0.00956 -0.28438 0.00462 C -0.28247 0.00339 -0.27899 0.00123 -0.27899 0.00154 C -0.2717 -0.0074 -0.26424 -0.01727 -0.25573 -0.02159 C -0.25243 -0.0256 -0.24358 -0.03207 -0.23924 -0.03485 C -0.23056 -0.04564 -0.23576 -0.04132 -0.22986 -0.04441 C -0.22795 -0.04564 -0.22622 -0.04656 -0.22431 -0.0478 C -0.22344 -0.04841 -0.2217 -0.04965 -0.2217 -0.04934 C -0.21198 -0.04872 -0.20729 -0.04965 -0.19948 -0.04626 C -0.19271 -0.04317 -0.18663 -0.037 -0.18004 -0.03485 C -0.17587 -0.02991 -0.17031 -0.02868 -0.16528 -0.02652 C -0.16129 -0.02159 -0.15799 -0.01881 -0.1533 -0.01665 C -0.14948 -0.01141 -0.14774 -0.01049 -0.14323 -0.00864 C -0.1375 -0.00185 -0.12622 0.00031 -0.1191 0.00462 C -0.11545 0.00401 -0.11163 0.00462 -0.10799 0.00277 C -0.10712 0.00246 -0.10712 -0.00031 -0.10712 -0.00185 C -0.10712 -0.01264 -0.10868 -0.02066 -0.11354 -0.02652 C -0.1158 -0.03269 -0.11788 -0.03176 -0.11997 -0.03793 C -0.11042 -0.0441 -0.11458 -0.04225 -0.09427 -0.03793 C -0.09201 -0.03762 -0.09063 -0.03392 -0.08872 -0.03176 C -0.08576 -0.02837 -0.08038 -0.0219 -0.0776 -0.02005 C -0.06719 -0.01388 -0.05677 -0.00679 -0.04618 -0.00185 C -0.04219 -0.00031 -0.03819 0.00061 -0.0342 0.00277 C -0.02743 0.00123 -0.0276 -0.00031 -0.02222 -0.0037 C -0.01615 -0.01141 -0.01875 -0.00925 -0.00556 -0.00524 C -0.00365 -0.00463 5.55556E-7 -0.00031 5.55556E-7 2.09991E-6 " pathEditMode="relative" rAng="0" ptsTypes="ffffffffffffffffffffffffffffffA">
                                      <p:cBhvr>
                                        <p:cTn id="21" dur="2100" fill="hold"/>
                                        <p:tgtEl>
                                          <p:spTgt spid="5"/>
                                        </p:tgtEl>
                                        <p:attrNameLst>
                                          <p:attrName>ppt_x</p:attrName>
                                          <p:attrName>ppt_y</p:attrName>
                                        </p:attrNameLst>
                                      </p:cBhvr>
                                      <p:rCtr x="1934000" y="70900"/>
                                    </p:animMotion>
                                  </p:childTnLst>
                                </p:cTn>
                              </p:par>
                              <p:par>
                                <p:cTn id="22" presetID="22" presetClass="entr" presetSubtype="8" fill="hold" nodeType="withEffect">
                                  <p:stCondLst>
                                    <p:cond delay="300"/>
                                  </p:stCondLst>
                                  <p:childTnLst>
                                    <p:set>
                                      <p:cBhvr>
                                        <p:cTn id="23" dur="1" fill="hold">
                                          <p:stCondLst>
                                            <p:cond delay="0"/>
                                          </p:stCondLst>
                                        </p:cTn>
                                        <p:tgtEl>
                                          <p:spTgt spid="4"/>
                                        </p:tgtEl>
                                        <p:attrNameLst>
                                          <p:attrName>style.visibility</p:attrName>
                                        </p:attrNameLst>
                                      </p:cBhvr>
                                      <p:to>
                                        <p:strVal val="visible"/>
                                      </p:to>
                                    </p:set>
                                    <p:animEffect filter="wipe(left)">
                                      <p:cBhvr>
                                        <p:cTn id="24" dur="1800"/>
                                        <p:tgtEl>
                                          <p:spTgt spid="4"/>
                                        </p:tgtEl>
                                      </p:cBhvr>
                                    </p:animEffect>
                                  </p:childTnLst>
                                </p:cTn>
                              </p:par>
                            </p:childTnLst>
                          </p:cTn>
                        </p:par>
                        <p:par>
                          <p:cTn id="25" fill="hold">
                            <p:stCondLst>
                              <p:cond delay="4000"/>
                            </p:stCondLst>
                            <p:childTnLst>
                              <p:par>
                                <p:cTn id="26" presetID="2" presetClass="entr" presetSubtype="4"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20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ppt_x</p:attrName>
                                        </p:attrNameLst>
                                      </p:cBhvr>
                                      <p:tavLst>
                                        <p:tav tm="0">
                                          <p:val>
                                            <p:strVal val="#ppt_x"/>
                                          </p:val>
                                        </p:tav>
                                        <p:tav tm="100000">
                                          <p:val>
                                            <p:strVal val="#ppt_x"/>
                                          </p:val>
                                        </p:tav>
                                      </p:tavLst>
                                    </p:anim>
                                    <p:anim calcmode="lin" valueType="num">
                                      <p:cBhvr>
                                        <p:cTn id="33" dur="50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30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ppt_x</p:attrName>
                                        </p:attrNameLst>
                                      </p:cBhvr>
                                      <p:tavLst>
                                        <p:tav tm="0">
                                          <p:val>
                                            <p:strVal val="#ppt_x"/>
                                          </p:val>
                                        </p:tav>
                                        <p:tav tm="100000">
                                          <p:val>
                                            <p:strVal val="#ppt_x"/>
                                          </p:val>
                                        </p:tav>
                                      </p:tavLst>
                                    </p:anim>
                                    <p:anim calcmode="lin" valueType="num">
                                      <p:cBhvr>
                                        <p:cTn id="37" dur="500" fill="hold"/>
                                        <p:tgtEl>
                                          <p:spTgt spid="18"/>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40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ppt_x</p:attrName>
                                        </p:attrNameLst>
                                      </p:cBhvr>
                                      <p:tavLst>
                                        <p:tav tm="0">
                                          <p:val>
                                            <p:strVal val="#ppt_x"/>
                                          </p:val>
                                        </p:tav>
                                        <p:tav tm="100000">
                                          <p:val>
                                            <p:strVal val="#ppt_x"/>
                                          </p:val>
                                        </p:tav>
                                      </p:tavLst>
                                    </p:anim>
                                    <p:anim calcmode="lin" valueType="num">
                                      <p:cBhvr>
                                        <p:cTn id="41" dur="500" fill="hold"/>
                                        <p:tgtEl>
                                          <p:spTgt spid="15"/>
                                        </p:tgtEl>
                                        <p:attrNameLst>
                                          <p:attrName>ppt_y</p:attrName>
                                        </p:attrNameLst>
                                      </p:cBhvr>
                                      <p:tavLst>
                                        <p:tav tm="0">
                                          <p:val>
                                            <p:strVal val="1+#ppt_h/2"/>
                                          </p:val>
                                        </p:tav>
                                        <p:tav tm="100000">
                                          <p:val>
                                            <p:strVal val="#ppt_y"/>
                                          </p:val>
                                        </p:tav>
                                      </p:tavLst>
                                    </p:anim>
                                  </p:childTnLst>
                                </p:cTn>
                              </p:par>
                            </p:childTnLst>
                          </p:cTn>
                        </p:par>
                        <p:par>
                          <p:cTn id="42" fill="hold">
                            <p:stCondLst>
                              <p:cond delay="4900"/>
                            </p:stCondLst>
                            <p:childTnLst>
                              <p:par>
                                <p:cTn id="43" presetID="26" presetClass="emph" presetSubtype="0" fill="hold" nodeType="afterEffect">
                                  <p:stCondLst>
                                    <p:cond delay="0"/>
                                  </p:stCondLst>
                                  <p:childTnLst>
                                    <p:animEffect filter="fade">
                                      <p:cBhvr>
                                        <p:cTn id="44" dur="500" tmFilter="0, 0; .2, .5; .8, .5; 1, 0"/>
                                        <p:tgtEl>
                                          <p:spTgt spid="24"/>
                                        </p:tgtEl>
                                      </p:cBhvr>
                                    </p:animEffect>
                                    <p:animScale>
                                      <p:cBhvr>
                                        <p:cTn id="45" dur="250" autoRev="1" fill="hold"/>
                                        <p:tgtEl>
                                          <p:spTgt spid="24"/>
                                        </p:tgtEl>
                                      </p:cBhvr>
                                      <p:by x="105000" y="105000"/>
                                    </p:animScale>
                                  </p:childTnLst>
                                </p:cTn>
                              </p:par>
                            </p:childTnLst>
                          </p:cTn>
                        </p:par>
                        <p:par>
                          <p:cTn id="46" fill="hold">
                            <p:stCondLst>
                              <p:cond delay="5400"/>
                            </p:stCondLst>
                            <p:childTnLst>
                              <p:par>
                                <p:cTn id="47" presetID="26" presetClass="emph" presetSubtype="0" fill="hold" nodeType="afterEffect">
                                  <p:stCondLst>
                                    <p:cond delay="0"/>
                                  </p:stCondLst>
                                  <p:childTnLst>
                                    <p:animEffect filter="fade">
                                      <p:cBhvr>
                                        <p:cTn id="48" dur="500" tmFilter="0, 0; .2, .5; .8, .5; 1, 0"/>
                                        <p:tgtEl>
                                          <p:spTgt spid="21"/>
                                        </p:tgtEl>
                                      </p:cBhvr>
                                    </p:animEffect>
                                    <p:animScale>
                                      <p:cBhvr>
                                        <p:cTn id="49" dur="250" autoRev="1" fill="hold"/>
                                        <p:tgtEl>
                                          <p:spTgt spid="21"/>
                                        </p:tgtEl>
                                      </p:cBhvr>
                                      <p:by x="105000" y="105000"/>
                                    </p:animScale>
                                  </p:childTnLst>
                                </p:cTn>
                              </p:par>
                            </p:childTnLst>
                          </p:cTn>
                        </p:par>
                        <p:par>
                          <p:cTn id="50" fill="hold">
                            <p:stCondLst>
                              <p:cond delay="5900"/>
                            </p:stCondLst>
                            <p:childTnLst>
                              <p:par>
                                <p:cTn id="51" presetID="26" presetClass="emph" presetSubtype="0" fill="hold" nodeType="afterEffect">
                                  <p:stCondLst>
                                    <p:cond delay="0"/>
                                  </p:stCondLst>
                                  <p:childTnLst>
                                    <p:animEffect filter="fade">
                                      <p:cBhvr>
                                        <p:cTn id="52" dur="500" tmFilter="0, 0; .2, .5; .8, .5; 1, 0"/>
                                        <p:tgtEl>
                                          <p:spTgt spid="18"/>
                                        </p:tgtEl>
                                      </p:cBhvr>
                                    </p:animEffect>
                                    <p:animScale>
                                      <p:cBhvr>
                                        <p:cTn id="53" dur="250" autoRev="1" fill="hold"/>
                                        <p:tgtEl>
                                          <p:spTgt spid="18"/>
                                        </p:tgtEl>
                                      </p:cBhvr>
                                      <p:by x="105000" y="105000"/>
                                    </p:animScale>
                                  </p:childTnLst>
                                </p:cTn>
                              </p:par>
                            </p:childTnLst>
                          </p:cTn>
                        </p:par>
                        <p:par>
                          <p:cTn id="54" fill="hold">
                            <p:stCondLst>
                              <p:cond delay="6400"/>
                            </p:stCondLst>
                            <p:childTnLst>
                              <p:par>
                                <p:cTn id="55" presetID="26" presetClass="emph" presetSubtype="0" fill="hold" nodeType="afterEffect">
                                  <p:stCondLst>
                                    <p:cond delay="0"/>
                                  </p:stCondLst>
                                  <p:childTnLst>
                                    <p:animEffect filter="fade">
                                      <p:cBhvr>
                                        <p:cTn id="56" dur="500" tmFilter="0, 0; .2, .5; .8, .5; 1, 0"/>
                                        <p:tgtEl>
                                          <p:spTgt spid="15"/>
                                        </p:tgtEl>
                                      </p:cBhvr>
                                    </p:animEffect>
                                    <p:animScale>
                                      <p:cBhvr>
                                        <p:cTn id="57"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p:bldP spid="14" grpId="0" bldLvl="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7150" y="57150"/>
            <a:ext cx="1640175" cy="521945"/>
            <a:chOff x="785533" y="1783049"/>
            <a:chExt cx="9635885" cy="3066381"/>
          </a:xfrm>
        </p:grpSpPr>
        <p:sp>
          <p:nvSpPr>
            <p:cNvPr id="5" name="文本框 4"/>
            <p:cNvSpPr txBox="1"/>
            <p:nvPr/>
          </p:nvSpPr>
          <p:spPr>
            <a:xfrm>
              <a:off x="2555920" y="2950864"/>
              <a:ext cx="7865498" cy="1898566"/>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sp>
          <p:nvSpPr>
            <p:cNvPr id="6" name="文本框 5"/>
            <p:cNvSpPr txBox="1"/>
            <p:nvPr/>
          </p:nvSpPr>
          <p:spPr>
            <a:xfrm>
              <a:off x="1257303" y="1783049"/>
              <a:ext cx="1298619" cy="1943393"/>
            </a:xfrm>
            <a:custGeom>
              <a:avLst/>
              <a:gdLst/>
              <a:ahLst/>
              <a:cxnLst/>
              <a:rect l="l" t="t" r="r" b="b"/>
              <a:pathLst>
                <a:path w="1298619" h="1943393">
                  <a:moveTo>
                    <a:pt x="172608" y="152740"/>
                  </a:moveTo>
                  <a:lnTo>
                    <a:pt x="172608" y="1790654"/>
                  </a:lnTo>
                  <a:lnTo>
                    <a:pt x="620893" y="1790654"/>
                  </a:lnTo>
                  <a:lnTo>
                    <a:pt x="620893" y="152740"/>
                  </a:lnTo>
                  <a:close/>
                  <a:moveTo>
                    <a:pt x="1158297" y="0"/>
                  </a:moveTo>
                  <a:lnTo>
                    <a:pt x="1298619" y="0"/>
                  </a:lnTo>
                  <a:lnTo>
                    <a:pt x="1298619" y="1350701"/>
                  </a:lnTo>
                  <a:lnTo>
                    <a:pt x="1124769" y="1489006"/>
                  </a:lnTo>
                  <a:lnTo>
                    <a:pt x="1124769" y="596057"/>
                  </a:lnTo>
                  <a:lnTo>
                    <a:pt x="1049020" y="596057"/>
                  </a:lnTo>
                  <a:lnTo>
                    <a:pt x="1049020" y="589848"/>
                  </a:lnTo>
                  <a:close/>
                  <a:moveTo>
                    <a:pt x="137838" y="0"/>
                  </a:moveTo>
                  <a:lnTo>
                    <a:pt x="653179" y="0"/>
                  </a:lnTo>
                  <a:cubicBezTo>
                    <a:pt x="693744" y="0"/>
                    <a:pt x="727272" y="12832"/>
                    <a:pt x="753764" y="38496"/>
                  </a:cubicBezTo>
                  <a:cubicBezTo>
                    <a:pt x="780255" y="64159"/>
                    <a:pt x="793501" y="97273"/>
                    <a:pt x="793501" y="137838"/>
                  </a:cubicBezTo>
                  <a:lnTo>
                    <a:pt x="793501" y="1752543"/>
                  </a:lnTo>
                  <a:lnTo>
                    <a:pt x="553601" y="1943393"/>
                  </a:lnTo>
                  <a:lnTo>
                    <a:pt x="137838" y="1943393"/>
                  </a:lnTo>
                  <a:cubicBezTo>
                    <a:pt x="97273" y="1943393"/>
                    <a:pt x="64159" y="1930561"/>
                    <a:pt x="38496" y="1904898"/>
                  </a:cubicBezTo>
                  <a:cubicBezTo>
                    <a:pt x="12832" y="1879234"/>
                    <a:pt x="0" y="1846120"/>
                    <a:pt x="0" y="1805555"/>
                  </a:cubicBezTo>
                  <a:lnTo>
                    <a:pt x="0" y="137838"/>
                  </a:lnTo>
                  <a:cubicBezTo>
                    <a:pt x="0" y="97273"/>
                    <a:pt x="12832" y="64159"/>
                    <a:pt x="38496" y="38496"/>
                  </a:cubicBezTo>
                  <a:cubicBezTo>
                    <a:pt x="64159" y="12832"/>
                    <a:pt x="97273" y="0"/>
                    <a:pt x="137838" y="0"/>
                  </a:cubicBezTo>
                  <a:close/>
                </a:path>
              </a:pathLst>
            </a:custGeom>
            <a:solidFill>
              <a:schemeClr val="bg1"/>
            </a:solidFill>
            <a:ln>
              <a:noFill/>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zh-CN" altLang="en-US" sz="15000" dirty="0">
                <a:solidFill>
                  <a:schemeClr val="bg1"/>
                </a:solidFill>
                <a:latin typeface="Agency FB" panose="020B0503020202020204" pitchFamily="34" charset="0"/>
              </a:endParaRPr>
            </a:p>
          </p:txBody>
        </p:sp>
        <p:cxnSp>
          <p:nvCxnSpPr>
            <p:cNvPr id="7" name="直接连接符 6"/>
            <p:cNvCxnSpPr/>
            <p:nvPr/>
          </p:nvCxnSpPr>
          <p:spPr>
            <a:xfrm flipV="1">
              <a:off x="785533" y="2353234"/>
              <a:ext cx="2738282" cy="21918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8" name="直接连接符 7"/>
          <p:cNvCxnSpPr/>
          <p:nvPr/>
        </p:nvCxnSpPr>
        <p:spPr>
          <a:xfrm>
            <a:off x="1582426" y="1025496"/>
            <a:ext cx="769121" cy="76912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1864438" y="1410057"/>
            <a:ext cx="352514" cy="35251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431225" y="1025496"/>
            <a:ext cx="769121" cy="76912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4713236" y="1410057"/>
            <a:ext cx="352514" cy="35251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2934798" y="2569263"/>
            <a:ext cx="987039" cy="9870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370944" y="2555030"/>
            <a:ext cx="987039" cy="9870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5783597" y="2569263"/>
            <a:ext cx="987039" cy="9870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219742" y="2555030"/>
            <a:ext cx="987039" cy="9870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rot="2691062">
            <a:off x="6861075" y="1917512"/>
            <a:ext cx="1115226" cy="111522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634637" y="1590404"/>
            <a:ext cx="1577163" cy="1558248"/>
          </a:xfrm>
          <a:custGeom>
            <a:avLst/>
            <a:gdLst>
              <a:gd name="connsiteX0" fmla="*/ 1048708 w 2102884"/>
              <a:gd name="connsiteY0" fmla="*/ 0 h 2077664"/>
              <a:gd name="connsiteX1" fmla="*/ 2102884 w 2102884"/>
              <a:gd name="connsiteY1" fmla="*/ 1048707 h 2077664"/>
              <a:gd name="connsiteX2" fmla="*/ 1079264 w 2102884"/>
              <a:gd name="connsiteY2" fmla="*/ 2077664 h 2077664"/>
              <a:gd name="connsiteX3" fmla="*/ 1028826 w 2102884"/>
              <a:gd name="connsiteY3" fmla="*/ 2077664 h 2077664"/>
              <a:gd name="connsiteX4" fmla="*/ 0 w 2102884"/>
              <a:gd name="connsiteY4" fmla="*/ 1054175 h 20776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2884" h="2077664">
                <a:moveTo>
                  <a:pt x="1048708" y="0"/>
                </a:moveTo>
                <a:lnTo>
                  <a:pt x="2102884" y="1048707"/>
                </a:lnTo>
                <a:lnTo>
                  <a:pt x="1079264" y="2077664"/>
                </a:lnTo>
                <a:lnTo>
                  <a:pt x="1028826" y="2077664"/>
                </a:lnTo>
                <a:lnTo>
                  <a:pt x="0" y="1054175"/>
                </a:lnTo>
                <a:close/>
              </a:path>
            </a:pathLst>
          </a:custGeom>
        </p:spPr>
      </p:pic>
      <p:sp>
        <p:nvSpPr>
          <p:cNvPr id="18" name="矩形 17"/>
          <p:cNvSpPr/>
          <p:nvPr/>
        </p:nvSpPr>
        <p:spPr>
          <a:xfrm rot="2691062">
            <a:off x="4014387" y="1917511"/>
            <a:ext cx="1115226" cy="111522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9" name="图片 1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787951" y="1590404"/>
            <a:ext cx="1577162" cy="1577162"/>
          </a:xfrm>
          <a:custGeom>
            <a:avLst/>
            <a:gdLst>
              <a:gd name="connsiteX0" fmla="*/ 1048708 w 2102883"/>
              <a:gd name="connsiteY0" fmla="*/ 0 h 2102883"/>
              <a:gd name="connsiteX1" fmla="*/ 2102883 w 2102883"/>
              <a:gd name="connsiteY1" fmla="*/ 1048707 h 2102883"/>
              <a:gd name="connsiteX2" fmla="*/ 1054175 w 2102883"/>
              <a:gd name="connsiteY2" fmla="*/ 2102883 h 2102883"/>
              <a:gd name="connsiteX3" fmla="*/ 0 w 2102883"/>
              <a:gd name="connsiteY3" fmla="*/ 1054175 h 2102883"/>
            </a:gdLst>
            <a:ahLst/>
            <a:cxnLst>
              <a:cxn ang="0">
                <a:pos x="connsiteX0" y="connsiteY0"/>
              </a:cxn>
              <a:cxn ang="0">
                <a:pos x="connsiteX1" y="connsiteY1"/>
              </a:cxn>
              <a:cxn ang="0">
                <a:pos x="connsiteX2" y="connsiteY2"/>
              </a:cxn>
              <a:cxn ang="0">
                <a:pos x="connsiteX3" y="connsiteY3"/>
              </a:cxn>
            </a:cxnLst>
            <a:rect l="l" t="t" r="r" b="b"/>
            <a:pathLst>
              <a:path w="2102883" h="2102883">
                <a:moveTo>
                  <a:pt x="1048708" y="0"/>
                </a:moveTo>
                <a:lnTo>
                  <a:pt x="2102883" y="1048707"/>
                </a:lnTo>
                <a:lnTo>
                  <a:pt x="1054175" y="2102883"/>
                </a:lnTo>
                <a:lnTo>
                  <a:pt x="0" y="1054175"/>
                </a:lnTo>
                <a:close/>
              </a:path>
            </a:pathLst>
          </a:custGeom>
        </p:spPr>
      </p:pic>
      <p:sp>
        <p:nvSpPr>
          <p:cNvPr id="20" name="矩形 19"/>
          <p:cNvSpPr/>
          <p:nvPr/>
        </p:nvSpPr>
        <p:spPr>
          <a:xfrm rot="2691062">
            <a:off x="1163168" y="1917511"/>
            <a:ext cx="1115226" cy="111522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21" name="图片 20"/>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936730" y="1596677"/>
            <a:ext cx="1577163" cy="1570889"/>
          </a:xfrm>
          <a:custGeom>
            <a:avLst/>
            <a:gdLst>
              <a:gd name="connsiteX0" fmla="*/ 1040387 w 2102884"/>
              <a:gd name="connsiteY0" fmla="*/ 0 h 2094519"/>
              <a:gd name="connsiteX1" fmla="*/ 1057117 w 2102884"/>
              <a:gd name="connsiteY1" fmla="*/ 0 h 2094519"/>
              <a:gd name="connsiteX2" fmla="*/ 2102884 w 2102884"/>
              <a:gd name="connsiteY2" fmla="*/ 1040343 h 2094519"/>
              <a:gd name="connsiteX3" fmla="*/ 1054176 w 2102884"/>
              <a:gd name="connsiteY3" fmla="*/ 2094519 h 2094519"/>
              <a:gd name="connsiteX4" fmla="*/ 0 w 2102884"/>
              <a:gd name="connsiteY4" fmla="*/ 1045811 h 2094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2884" h="2094519">
                <a:moveTo>
                  <a:pt x="1040387" y="0"/>
                </a:moveTo>
                <a:lnTo>
                  <a:pt x="1057117" y="0"/>
                </a:lnTo>
                <a:lnTo>
                  <a:pt x="2102884" y="1040343"/>
                </a:lnTo>
                <a:lnTo>
                  <a:pt x="1054176" y="2094519"/>
                </a:lnTo>
                <a:lnTo>
                  <a:pt x="0" y="1045811"/>
                </a:lnTo>
                <a:close/>
              </a:path>
            </a:pathLst>
          </a:custGeom>
        </p:spPr>
      </p:pic>
      <p:sp>
        <p:nvSpPr>
          <p:cNvPr id="22" name="矩形 21"/>
          <p:cNvSpPr/>
          <p:nvPr/>
        </p:nvSpPr>
        <p:spPr>
          <a:xfrm rot="2691062">
            <a:off x="2599801" y="1663015"/>
            <a:ext cx="1115226" cy="111522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矩形 22"/>
          <p:cNvSpPr/>
          <p:nvPr/>
        </p:nvSpPr>
        <p:spPr>
          <a:xfrm rot="2691062">
            <a:off x="5448599" y="1663015"/>
            <a:ext cx="1115226" cy="111522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矩形 23"/>
          <p:cNvSpPr/>
          <p:nvPr/>
        </p:nvSpPr>
        <p:spPr>
          <a:xfrm>
            <a:off x="2522957" y="2083594"/>
            <a:ext cx="1338828" cy="323165"/>
          </a:xfrm>
          <a:prstGeom prst="rect">
            <a:avLst/>
          </a:prstGeom>
        </p:spPr>
        <p:txBody>
          <a:bodyPr wrap="none">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sp>
        <p:nvSpPr>
          <p:cNvPr id="25" name="文本框 24"/>
          <p:cNvSpPr txBox="1"/>
          <p:nvPr/>
        </p:nvSpPr>
        <p:spPr>
          <a:xfrm>
            <a:off x="2368833" y="3877697"/>
            <a:ext cx="1647527" cy="784830"/>
          </a:xfrm>
          <a:prstGeom prst="rect">
            <a:avLst/>
          </a:prstGeom>
          <a:noFill/>
        </p:spPr>
        <p:txBody>
          <a:bodyPr wrap="square" rtlCol="0">
            <a:spAutoFit/>
          </a:bodyPr>
          <a:lstStyle/>
          <a:p>
            <a:r>
              <a:rPr lang="zh-CN" altLang="en-US" sz="1125" dirty="0">
                <a:solidFill>
                  <a:schemeClr val="bg1"/>
                </a:solidFill>
                <a:latin typeface="微软雅黑" panose="020B0503020204020204" pitchFamily="34" charset="-122"/>
                <a:ea typeface="微软雅黑" panose="020B0503020204020204" pitchFamily="34" charset="-122"/>
              </a:rPr>
              <a:t>单击此处添加标题文字单击此处添加标单击此处添加标题文字单击此处添加标题文字</a:t>
            </a:r>
            <a:endParaRPr lang="en-US" altLang="zh-CN" sz="1125"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5378420" y="2069445"/>
            <a:ext cx="1338828" cy="323165"/>
          </a:xfrm>
          <a:prstGeom prst="rect">
            <a:avLst/>
          </a:prstGeom>
        </p:spPr>
        <p:txBody>
          <a:bodyPr wrap="none">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sp>
        <p:nvSpPr>
          <p:cNvPr id="27" name="文本框 26"/>
          <p:cNvSpPr txBox="1"/>
          <p:nvPr/>
        </p:nvSpPr>
        <p:spPr>
          <a:xfrm>
            <a:off x="5182449" y="3877697"/>
            <a:ext cx="1647527" cy="784830"/>
          </a:xfrm>
          <a:prstGeom prst="rect">
            <a:avLst/>
          </a:prstGeom>
          <a:noFill/>
        </p:spPr>
        <p:txBody>
          <a:bodyPr wrap="square" rtlCol="0">
            <a:spAutoFit/>
          </a:bodyPr>
          <a:lstStyle/>
          <a:p>
            <a:r>
              <a:rPr lang="zh-CN" altLang="en-US" sz="1125" dirty="0">
                <a:solidFill>
                  <a:schemeClr val="bg1"/>
                </a:solidFill>
                <a:latin typeface="微软雅黑" panose="020B0503020204020204" pitchFamily="34" charset="-122"/>
                <a:ea typeface="微软雅黑" panose="020B0503020204020204" pitchFamily="34" charset="-122"/>
              </a:rPr>
              <a:t>单击此处添加标题文字单击此处添加标单击此处添加标题文字单击此处添加标题文字</a:t>
            </a:r>
            <a:endParaRPr lang="en-US" altLang="zh-CN" sz="1125"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5874932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0" presetClass="entr" presetSubtype="0"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edge">
                                      <p:cBhvr>
                                        <p:cTn id="12" dur="500"/>
                                        <p:tgtEl>
                                          <p:spTgt spid="19"/>
                                        </p:tgtEl>
                                      </p:cBhvr>
                                    </p:animEffect>
                                  </p:childTnLst>
                                </p:cTn>
                              </p:par>
                            </p:childTnLst>
                          </p:cTn>
                        </p:par>
                        <p:par>
                          <p:cTn id="13" fill="hold">
                            <p:stCondLst>
                              <p:cond delay="1000"/>
                            </p:stCondLst>
                            <p:childTnLst>
                              <p:par>
                                <p:cTn id="14" presetID="37" presetClass="entr" presetSubtype="0"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anim calcmode="lin" valueType="num">
                                      <p:cBhvr>
                                        <p:cTn id="17" dur="500" fill="hold"/>
                                        <p:tgtEl>
                                          <p:spTgt spid="18"/>
                                        </p:tgtEl>
                                        <p:attrNameLst>
                                          <p:attrName>ppt_x</p:attrName>
                                        </p:attrNameLst>
                                      </p:cBhvr>
                                      <p:tavLst>
                                        <p:tav tm="0">
                                          <p:val>
                                            <p:strVal val="#ppt_x"/>
                                          </p:val>
                                        </p:tav>
                                        <p:tav tm="100000">
                                          <p:val>
                                            <p:strVal val="#ppt_x"/>
                                          </p:val>
                                        </p:tav>
                                      </p:tavLst>
                                    </p:anim>
                                    <p:anim calcmode="lin" valueType="num">
                                      <p:cBhvr>
                                        <p:cTn id="18" dur="450" decel="100000" fill="hold"/>
                                        <p:tgtEl>
                                          <p:spTgt spid="18"/>
                                        </p:tgtEl>
                                        <p:attrNameLst>
                                          <p:attrName>ppt_y</p:attrName>
                                        </p:attrNameLst>
                                      </p:cBhvr>
                                      <p:tavLst>
                                        <p:tav tm="0">
                                          <p:val>
                                            <p:strVal val="#ppt_y+1"/>
                                          </p:val>
                                        </p:tav>
                                        <p:tav tm="100000">
                                          <p:val>
                                            <p:strVal val="#ppt_y-.03"/>
                                          </p:val>
                                        </p:tav>
                                      </p:tavLst>
                                    </p:anim>
                                    <p:anim calcmode="lin" valueType="num">
                                      <p:cBhvr>
                                        <p:cTn id="19" dur="50" accel="100000" fill="hold">
                                          <p:stCondLst>
                                            <p:cond delay="450"/>
                                          </p:stCondLst>
                                        </p:cTn>
                                        <p:tgtEl>
                                          <p:spTgt spid="18"/>
                                        </p:tgtEl>
                                        <p:attrNameLst>
                                          <p:attrName>ppt_y</p:attrName>
                                        </p:attrNameLst>
                                      </p:cBhvr>
                                      <p:tavLst>
                                        <p:tav tm="0">
                                          <p:val>
                                            <p:strVal val="#ppt_y-.03"/>
                                          </p:val>
                                        </p:tav>
                                        <p:tav tm="100000">
                                          <p:val>
                                            <p:strVal val="#ppt_y"/>
                                          </p:val>
                                        </p:tav>
                                      </p:tavLst>
                                    </p:anim>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par>
                                <p:cTn id="24" presetID="22" presetClass="entr" presetSubtype="1"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up)">
                                      <p:cBhvr>
                                        <p:cTn id="26" dur="500"/>
                                        <p:tgtEl>
                                          <p:spTgt spid="10"/>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animEffect transition="in" filter="fade">
                                      <p:cBhvr>
                                        <p:cTn id="32" dur="500"/>
                                        <p:tgtEl>
                                          <p:spTgt spid="22"/>
                                        </p:tgtEl>
                                      </p:cBhvr>
                                    </p:animEffect>
                                  </p:childTnLst>
                                </p:cTn>
                              </p:par>
                            </p:childTnLst>
                          </p:cTn>
                        </p:par>
                        <p:par>
                          <p:cTn id="33" fill="hold">
                            <p:stCondLst>
                              <p:cond delay="2500"/>
                            </p:stCondLst>
                            <p:childTnLst>
                              <p:par>
                                <p:cTn id="34" presetID="42" presetClass="entr" presetSubtype="0"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800"/>
                                        <p:tgtEl>
                                          <p:spTgt spid="24"/>
                                        </p:tgtEl>
                                      </p:cBhvr>
                                    </p:animEffect>
                                    <p:anim calcmode="lin" valueType="num">
                                      <p:cBhvr>
                                        <p:cTn id="37" dur="800" fill="hold"/>
                                        <p:tgtEl>
                                          <p:spTgt spid="24"/>
                                        </p:tgtEl>
                                        <p:attrNameLst>
                                          <p:attrName>ppt_x</p:attrName>
                                        </p:attrNameLst>
                                      </p:cBhvr>
                                      <p:tavLst>
                                        <p:tav tm="0">
                                          <p:val>
                                            <p:strVal val="#ppt_x"/>
                                          </p:val>
                                        </p:tav>
                                        <p:tav tm="100000">
                                          <p:val>
                                            <p:strVal val="#ppt_x"/>
                                          </p:val>
                                        </p:tav>
                                      </p:tavLst>
                                    </p:anim>
                                    <p:anim calcmode="lin" valueType="num">
                                      <p:cBhvr>
                                        <p:cTn id="38" dur="800" fill="hold"/>
                                        <p:tgtEl>
                                          <p:spTgt spid="24"/>
                                        </p:tgtEl>
                                        <p:attrNameLst>
                                          <p:attrName>ppt_y</p:attrName>
                                        </p:attrNameLst>
                                      </p:cBhvr>
                                      <p:tavLst>
                                        <p:tav tm="0">
                                          <p:val>
                                            <p:strVal val="#ppt_y+.1"/>
                                          </p:val>
                                        </p:tav>
                                        <p:tav tm="100000">
                                          <p:val>
                                            <p:strVal val="#ppt_y"/>
                                          </p:val>
                                        </p:tav>
                                      </p:tavLst>
                                    </p:anim>
                                  </p:childTnLst>
                                </p:cTn>
                              </p:par>
                            </p:childTnLst>
                          </p:cTn>
                        </p:par>
                        <p:par>
                          <p:cTn id="39" fill="hold">
                            <p:stCondLst>
                              <p:cond delay="3300"/>
                            </p:stCondLst>
                            <p:childTnLst>
                              <p:par>
                                <p:cTn id="40" presetID="22" presetClass="entr" presetSubtype="1"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up)">
                                      <p:cBhvr>
                                        <p:cTn id="42" dur="500"/>
                                        <p:tgtEl>
                                          <p:spTgt spid="13"/>
                                        </p:tgtEl>
                                      </p:cBhvr>
                                    </p:animEffect>
                                  </p:childTnLst>
                                </p:cTn>
                              </p:par>
                              <p:par>
                                <p:cTn id="43" presetID="22" presetClass="entr" presetSubtype="1" fill="hold"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up)">
                                      <p:cBhvr>
                                        <p:cTn id="45" dur="500"/>
                                        <p:tgtEl>
                                          <p:spTgt spid="12"/>
                                        </p:tgtEl>
                                      </p:cBhvr>
                                    </p:animEffect>
                                  </p:childTnLst>
                                </p:cTn>
                              </p:par>
                            </p:childTnLst>
                          </p:cTn>
                        </p:par>
                        <p:par>
                          <p:cTn id="46" fill="hold">
                            <p:stCondLst>
                              <p:cond delay="3800"/>
                            </p:stCondLst>
                            <p:childTnLst>
                              <p:par>
                                <p:cTn id="47" presetID="47" presetClass="entr" presetSubtype="0"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600"/>
                                        <p:tgtEl>
                                          <p:spTgt spid="25"/>
                                        </p:tgtEl>
                                      </p:cBhvr>
                                    </p:animEffect>
                                    <p:anim calcmode="lin" valueType="num">
                                      <p:cBhvr>
                                        <p:cTn id="50" dur="600" fill="hold"/>
                                        <p:tgtEl>
                                          <p:spTgt spid="25"/>
                                        </p:tgtEl>
                                        <p:attrNameLst>
                                          <p:attrName>ppt_x</p:attrName>
                                        </p:attrNameLst>
                                      </p:cBhvr>
                                      <p:tavLst>
                                        <p:tav tm="0">
                                          <p:val>
                                            <p:strVal val="#ppt_x"/>
                                          </p:val>
                                        </p:tav>
                                        <p:tav tm="100000">
                                          <p:val>
                                            <p:strVal val="#ppt_x"/>
                                          </p:val>
                                        </p:tav>
                                      </p:tavLst>
                                    </p:anim>
                                    <p:anim calcmode="lin" valueType="num">
                                      <p:cBhvr>
                                        <p:cTn id="51" dur="600" fill="hold"/>
                                        <p:tgtEl>
                                          <p:spTgt spid="25"/>
                                        </p:tgtEl>
                                        <p:attrNameLst>
                                          <p:attrName>ppt_y</p:attrName>
                                        </p:attrNameLst>
                                      </p:cBhvr>
                                      <p:tavLst>
                                        <p:tav tm="0">
                                          <p:val>
                                            <p:strVal val="#ppt_y-.1"/>
                                          </p:val>
                                        </p:tav>
                                        <p:tav tm="100000">
                                          <p:val>
                                            <p:strVal val="#ppt_y"/>
                                          </p:val>
                                        </p:tav>
                                      </p:tavLst>
                                    </p:anim>
                                  </p:childTnLst>
                                </p:cTn>
                              </p:par>
                            </p:childTnLst>
                          </p:cTn>
                        </p:par>
                        <p:par>
                          <p:cTn id="52" fill="hold">
                            <p:stCondLst>
                              <p:cond delay="4400"/>
                            </p:stCondLst>
                            <p:childTnLst>
                              <p:par>
                                <p:cTn id="53" presetID="53" presetClass="entr" presetSubtype="16"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fltVal val="0"/>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animEffect transition="in" filter="fade">
                                      <p:cBhvr>
                                        <p:cTn id="57" dur="500"/>
                                        <p:tgtEl>
                                          <p:spTgt spid="23"/>
                                        </p:tgtEl>
                                      </p:cBhvr>
                                    </p:animEffect>
                                  </p:childTnLst>
                                </p:cTn>
                              </p:par>
                            </p:childTnLst>
                          </p:cTn>
                        </p:par>
                        <p:par>
                          <p:cTn id="58" fill="hold">
                            <p:stCondLst>
                              <p:cond delay="4900"/>
                            </p:stCondLst>
                            <p:childTnLst>
                              <p:par>
                                <p:cTn id="59" presetID="42" presetClass="entr" presetSubtype="0"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800"/>
                                        <p:tgtEl>
                                          <p:spTgt spid="26"/>
                                        </p:tgtEl>
                                      </p:cBhvr>
                                    </p:animEffect>
                                    <p:anim calcmode="lin" valueType="num">
                                      <p:cBhvr>
                                        <p:cTn id="62" dur="800" fill="hold"/>
                                        <p:tgtEl>
                                          <p:spTgt spid="26"/>
                                        </p:tgtEl>
                                        <p:attrNameLst>
                                          <p:attrName>ppt_x</p:attrName>
                                        </p:attrNameLst>
                                      </p:cBhvr>
                                      <p:tavLst>
                                        <p:tav tm="0">
                                          <p:val>
                                            <p:strVal val="#ppt_x"/>
                                          </p:val>
                                        </p:tav>
                                        <p:tav tm="100000">
                                          <p:val>
                                            <p:strVal val="#ppt_x"/>
                                          </p:val>
                                        </p:tav>
                                      </p:tavLst>
                                    </p:anim>
                                    <p:anim calcmode="lin" valueType="num">
                                      <p:cBhvr>
                                        <p:cTn id="63" dur="800" fill="hold"/>
                                        <p:tgtEl>
                                          <p:spTgt spid="26"/>
                                        </p:tgtEl>
                                        <p:attrNameLst>
                                          <p:attrName>ppt_y</p:attrName>
                                        </p:attrNameLst>
                                      </p:cBhvr>
                                      <p:tavLst>
                                        <p:tav tm="0">
                                          <p:val>
                                            <p:strVal val="#ppt_y+.1"/>
                                          </p:val>
                                        </p:tav>
                                        <p:tav tm="100000">
                                          <p:val>
                                            <p:strVal val="#ppt_y"/>
                                          </p:val>
                                        </p:tav>
                                      </p:tavLst>
                                    </p:anim>
                                  </p:childTnLst>
                                </p:cTn>
                              </p:par>
                            </p:childTnLst>
                          </p:cTn>
                        </p:par>
                        <p:par>
                          <p:cTn id="64" fill="hold">
                            <p:stCondLst>
                              <p:cond delay="5700"/>
                            </p:stCondLst>
                            <p:childTnLst>
                              <p:par>
                                <p:cTn id="65" presetID="22" presetClass="entr" presetSubtype="1" fill="hold"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up)">
                                      <p:cBhvr>
                                        <p:cTn id="67" dur="500"/>
                                        <p:tgtEl>
                                          <p:spTgt spid="15"/>
                                        </p:tgtEl>
                                      </p:cBhvr>
                                    </p:animEffect>
                                  </p:childTnLst>
                                </p:cTn>
                              </p:par>
                              <p:par>
                                <p:cTn id="68" presetID="22" presetClass="entr" presetSubtype="1" fill="hold" nodeType="with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wipe(up)">
                                      <p:cBhvr>
                                        <p:cTn id="70" dur="500"/>
                                        <p:tgtEl>
                                          <p:spTgt spid="14"/>
                                        </p:tgtEl>
                                      </p:cBhvr>
                                    </p:animEffect>
                                  </p:childTnLst>
                                </p:cTn>
                              </p:par>
                            </p:childTnLst>
                          </p:cTn>
                        </p:par>
                        <p:par>
                          <p:cTn id="71" fill="hold">
                            <p:stCondLst>
                              <p:cond delay="6200"/>
                            </p:stCondLst>
                            <p:childTnLst>
                              <p:par>
                                <p:cTn id="72" presetID="47" presetClass="entr" presetSubtype="0" fill="hold" grpId="0" nodeType="after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fade">
                                      <p:cBhvr>
                                        <p:cTn id="74" dur="600"/>
                                        <p:tgtEl>
                                          <p:spTgt spid="27"/>
                                        </p:tgtEl>
                                      </p:cBhvr>
                                    </p:animEffect>
                                    <p:anim calcmode="lin" valueType="num">
                                      <p:cBhvr>
                                        <p:cTn id="75" dur="600" fill="hold"/>
                                        <p:tgtEl>
                                          <p:spTgt spid="27"/>
                                        </p:tgtEl>
                                        <p:attrNameLst>
                                          <p:attrName>ppt_x</p:attrName>
                                        </p:attrNameLst>
                                      </p:cBhvr>
                                      <p:tavLst>
                                        <p:tav tm="0">
                                          <p:val>
                                            <p:strVal val="#ppt_x"/>
                                          </p:val>
                                        </p:tav>
                                        <p:tav tm="100000">
                                          <p:val>
                                            <p:strVal val="#ppt_x"/>
                                          </p:val>
                                        </p:tav>
                                      </p:tavLst>
                                    </p:anim>
                                    <p:anim calcmode="lin" valueType="num">
                                      <p:cBhvr>
                                        <p:cTn id="76" dur="600" fill="hold"/>
                                        <p:tgtEl>
                                          <p:spTgt spid="27"/>
                                        </p:tgtEl>
                                        <p:attrNameLst>
                                          <p:attrName>ppt_y</p:attrName>
                                        </p:attrNameLst>
                                      </p:cBhvr>
                                      <p:tavLst>
                                        <p:tav tm="0">
                                          <p:val>
                                            <p:strVal val="#ppt_y-.1"/>
                                          </p:val>
                                        </p:tav>
                                        <p:tav tm="100000">
                                          <p:val>
                                            <p:strVal val="#ppt_y"/>
                                          </p:val>
                                        </p:tav>
                                      </p:tavLst>
                                    </p:anim>
                                  </p:childTnLst>
                                </p:cTn>
                              </p:par>
                            </p:childTnLst>
                          </p:cTn>
                        </p:par>
                        <p:par>
                          <p:cTn id="77" fill="hold">
                            <p:stCondLst>
                              <p:cond delay="6800"/>
                            </p:stCondLst>
                            <p:childTnLst>
                              <p:par>
                                <p:cTn id="78" presetID="20" presetClass="entr" presetSubtype="0" fill="hold" nodeType="afterEffect">
                                  <p:stCondLst>
                                    <p:cond delay="0"/>
                                  </p:stCondLst>
                                  <p:childTnLst>
                                    <p:set>
                                      <p:cBhvr>
                                        <p:cTn id="79" dur="1" fill="hold">
                                          <p:stCondLst>
                                            <p:cond delay="0"/>
                                          </p:stCondLst>
                                        </p:cTn>
                                        <p:tgtEl>
                                          <p:spTgt spid="21"/>
                                        </p:tgtEl>
                                        <p:attrNameLst>
                                          <p:attrName>style.visibility</p:attrName>
                                        </p:attrNameLst>
                                      </p:cBhvr>
                                      <p:to>
                                        <p:strVal val="visible"/>
                                      </p:to>
                                    </p:set>
                                    <p:animEffect transition="in" filter="wedge">
                                      <p:cBhvr>
                                        <p:cTn id="80" dur="500"/>
                                        <p:tgtEl>
                                          <p:spTgt spid="21"/>
                                        </p:tgtEl>
                                      </p:cBhvr>
                                    </p:animEffect>
                                  </p:childTnLst>
                                </p:cTn>
                              </p:par>
                            </p:childTnLst>
                          </p:cTn>
                        </p:par>
                        <p:par>
                          <p:cTn id="81" fill="hold">
                            <p:stCondLst>
                              <p:cond delay="7300"/>
                            </p:stCondLst>
                            <p:childTnLst>
                              <p:par>
                                <p:cTn id="82" presetID="37" presetClass="entr" presetSubtype="0" fill="hold" grpId="0" nodeType="afterEffect">
                                  <p:stCondLst>
                                    <p:cond delay="0"/>
                                  </p:stCondLst>
                                  <p:childTnLst>
                                    <p:set>
                                      <p:cBhvr>
                                        <p:cTn id="83" dur="1" fill="hold">
                                          <p:stCondLst>
                                            <p:cond delay="0"/>
                                          </p:stCondLst>
                                        </p:cTn>
                                        <p:tgtEl>
                                          <p:spTgt spid="20"/>
                                        </p:tgtEl>
                                        <p:attrNameLst>
                                          <p:attrName>style.visibility</p:attrName>
                                        </p:attrNameLst>
                                      </p:cBhvr>
                                      <p:to>
                                        <p:strVal val="visible"/>
                                      </p:to>
                                    </p:set>
                                    <p:animEffect transition="in" filter="fade">
                                      <p:cBhvr>
                                        <p:cTn id="84" dur="500"/>
                                        <p:tgtEl>
                                          <p:spTgt spid="20"/>
                                        </p:tgtEl>
                                      </p:cBhvr>
                                    </p:animEffect>
                                    <p:anim calcmode="lin" valueType="num">
                                      <p:cBhvr>
                                        <p:cTn id="85" dur="500" fill="hold"/>
                                        <p:tgtEl>
                                          <p:spTgt spid="20"/>
                                        </p:tgtEl>
                                        <p:attrNameLst>
                                          <p:attrName>ppt_x</p:attrName>
                                        </p:attrNameLst>
                                      </p:cBhvr>
                                      <p:tavLst>
                                        <p:tav tm="0">
                                          <p:val>
                                            <p:strVal val="#ppt_x"/>
                                          </p:val>
                                        </p:tav>
                                        <p:tav tm="100000">
                                          <p:val>
                                            <p:strVal val="#ppt_x"/>
                                          </p:val>
                                        </p:tav>
                                      </p:tavLst>
                                    </p:anim>
                                    <p:anim calcmode="lin" valueType="num">
                                      <p:cBhvr>
                                        <p:cTn id="86" dur="450" decel="100000" fill="hold"/>
                                        <p:tgtEl>
                                          <p:spTgt spid="20"/>
                                        </p:tgtEl>
                                        <p:attrNameLst>
                                          <p:attrName>ppt_y</p:attrName>
                                        </p:attrNameLst>
                                      </p:cBhvr>
                                      <p:tavLst>
                                        <p:tav tm="0">
                                          <p:val>
                                            <p:strVal val="#ppt_y+1"/>
                                          </p:val>
                                        </p:tav>
                                        <p:tav tm="100000">
                                          <p:val>
                                            <p:strVal val="#ppt_y-.03"/>
                                          </p:val>
                                        </p:tav>
                                      </p:tavLst>
                                    </p:anim>
                                    <p:anim calcmode="lin" valueType="num">
                                      <p:cBhvr>
                                        <p:cTn id="87" dur="50" accel="100000" fill="hold">
                                          <p:stCondLst>
                                            <p:cond delay="450"/>
                                          </p:stCondLst>
                                        </p:cTn>
                                        <p:tgtEl>
                                          <p:spTgt spid="20"/>
                                        </p:tgtEl>
                                        <p:attrNameLst>
                                          <p:attrName>ppt_y</p:attrName>
                                        </p:attrNameLst>
                                      </p:cBhvr>
                                      <p:tavLst>
                                        <p:tav tm="0">
                                          <p:val>
                                            <p:strVal val="#ppt_y-.03"/>
                                          </p:val>
                                        </p:tav>
                                        <p:tav tm="100000">
                                          <p:val>
                                            <p:strVal val="#ppt_y"/>
                                          </p:val>
                                        </p:tav>
                                      </p:tavLst>
                                    </p:anim>
                                  </p:childTnLst>
                                </p:cTn>
                              </p:par>
                            </p:childTnLst>
                          </p:cTn>
                        </p:par>
                        <p:par>
                          <p:cTn id="88" fill="hold">
                            <p:stCondLst>
                              <p:cond delay="7800"/>
                            </p:stCondLst>
                            <p:childTnLst>
                              <p:par>
                                <p:cTn id="89" presetID="22" presetClass="entr" presetSubtype="4" fill="hold" nodeType="after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wipe(down)">
                                      <p:cBhvr>
                                        <p:cTn id="91" dur="500"/>
                                        <p:tgtEl>
                                          <p:spTgt spid="9"/>
                                        </p:tgtEl>
                                      </p:cBhvr>
                                    </p:animEffect>
                                  </p:childTnLst>
                                </p:cTn>
                              </p:par>
                              <p:par>
                                <p:cTn id="92" presetID="22" presetClass="entr" presetSubtype="1" fill="hold" nodeType="withEffect">
                                  <p:stCondLst>
                                    <p:cond delay="0"/>
                                  </p:stCondLst>
                                  <p:childTnLst>
                                    <p:set>
                                      <p:cBhvr>
                                        <p:cTn id="93" dur="1" fill="hold">
                                          <p:stCondLst>
                                            <p:cond delay="0"/>
                                          </p:stCondLst>
                                        </p:cTn>
                                        <p:tgtEl>
                                          <p:spTgt spid="8"/>
                                        </p:tgtEl>
                                        <p:attrNameLst>
                                          <p:attrName>style.visibility</p:attrName>
                                        </p:attrNameLst>
                                      </p:cBhvr>
                                      <p:to>
                                        <p:strVal val="visible"/>
                                      </p:to>
                                    </p:set>
                                    <p:animEffect transition="in" filter="wipe(up)">
                                      <p:cBhvr>
                                        <p:cTn id="94" dur="500"/>
                                        <p:tgtEl>
                                          <p:spTgt spid="8"/>
                                        </p:tgtEl>
                                      </p:cBhvr>
                                    </p:animEffect>
                                  </p:childTnLst>
                                </p:cTn>
                              </p:par>
                            </p:childTnLst>
                          </p:cTn>
                        </p:par>
                        <p:par>
                          <p:cTn id="95" fill="hold">
                            <p:stCondLst>
                              <p:cond delay="8300"/>
                            </p:stCondLst>
                            <p:childTnLst>
                              <p:par>
                                <p:cTn id="96" presetID="20" presetClass="entr" presetSubtype="0" fill="hold" nodeType="afterEffect">
                                  <p:stCondLst>
                                    <p:cond delay="0"/>
                                  </p:stCondLst>
                                  <p:childTnLst>
                                    <p:set>
                                      <p:cBhvr>
                                        <p:cTn id="97" dur="1" fill="hold">
                                          <p:stCondLst>
                                            <p:cond delay="0"/>
                                          </p:stCondLst>
                                        </p:cTn>
                                        <p:tgtEl>
                                          <p:spTgt spid="17"/>
                                        </p:tgtEl>
                                        <p:attrNameLst>
                                          <p:attrName>style.visibility</p:attrName>
                                        </p:attrNameLst>
                                      </p:cBhvr>
                                      <p:to>
                                        <p:strVal val="visible"/>
                                      </p:to>
                                    </p:set>
                                    <p:animEffect transition="in" filter="wedge">
                                      <p:cBhvr>
                                        <p:cTn id="98" dur="500"/>
                                        <p:tgtEl>
                                          <p:spTgt spid="17"/>
                                        </p:tgtEl>
                                      </p:cBhvr>
                                    </p:animEffect>
                                  </p:childTnLst>
                                </p:cTn>
                              </p:par>
                            </p:childTnLst>
                          </p:cTn>
                        </p:par>
                        <p:par>
                          <p:cTn id="99" fill="hold">
                            <p:stCondLst>
                              <p:cond delay="8800"/>
                            </p:stCondLst>
                            <p:childTnLst>
                              <p:par>
                                <p:cTn id="100" presetID="37" presetClass="entr" presetSubtype="0" fill="hold" grpId="0" nodeType="afterEffect">
                                  <p:stCondLst>
                                    <p:cond delay="0"/>
                                  </p:stCondLst>
                                  <p:childTnLst>
                                    <p:set>
                                      <p:cBhvr>
                                        <p:cTn id="101" dur="1" fill="hold">
                                          <p:stCondLst>
                                            <p:cond delay="0"/>
                                          </p:stCondLst>
                                        </p:cTn>
                                        <p:tgtEl>
                                          <p:spTgt spid="16"/>
                                        </p:tgtEl>
                                        <p:attrNameLst>
                                          <p:attrName>style.visibility</p:attrName>
                                        </p:attrNameLst>
                                      </p:cBhvr>
                                      <p:to>
                                        <p:strVal val="visible"/>
                                      </p:to>
                                    </p:set>
                                    <p:animEffect transition="in" filter="fade">
                                      <p:cBhvr>
                                        <p:cTn id="102" dur="500"/>
                                        <p:tgtEl>
                                          <p:spTgt spid="16"/>
                                        </p:tgtEl>
                                      </p:cBhvr>
                                    </p:animEffect>
                                    <p:anim calcmode="lin" valueType="num">
                                      <p:cBhvr>
                                        <p:cTn id="103" dur="500" fill="hold"/>
                                        <p:tgtEl>
                                          <p:spTgt spid="16"/>
                                        </p:tgtEl>
                                        <p:attrNameLst>
                                          <p:attrName>ppt_x</p:attrName>
                                        </p:attrNameLst>
                                      </p:cBhvr>
                                      <p:tavLst>
                                        <p:tav tm="0">
                                          <p:val>
                                            <p:strVal val="#ppt_x"/>
                                          </p:val>
                                        </p:tav>
                                        <p:tav tm="100000">
                                          <p:val>
                                            <p:strVal val="#ppt_x"/>
                                          </p:val>
                                        </p:tav>
                                      </p:tavLst>
                                    </p:anim>
                                    <p:anim calcmode="lin" valueType="num">
                                      <p:cBhvr>
                                        <p:cTn id="104" dur="450" decel="100000" fill="hold"/>
                                        <p:tgtEl>
                                          <p:spTgt spid="16"/>
                                        </p:tgtEl>
                                        <p:attrNameLst>
                                          <p:attrName>ppt_y</p:attrName>
                                        </p:attrNameLst>
                                      </p:cBhvr>
                                      <p:tavLst>
                                        <p:tav tm="0">
                                          <p:val>
                                            <p:strVal val="#ppt_y+1"/>
                                          </p:val>
                                        </p:tav>
                                        <p:tav tm="100000">
                                          <p:val>
                                            <p:strVal val="#ppt_y-.03"/>
                                          </p:val>
                                        </p:tav>
                                      </p:tavLst>
                                    </p:anim>
                                    <p:anim calcmode="lin" valueType="num">
                                      <p:cBhvr>
                                        <p:cTn id="105" dur="50" accel="100000" fill="hold">
                                          <p:stCondLst>
                                            <p:cond delay="45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20" grpId="0" animBg="1"/>
      <p:bldP spid="22" grpId="0" animBg="1"/>
      <p:bldP spid="23" grpId="0" animBg="1"/>
      <p:bldP spid="24" grpId="0"/>
      <p:bldP spid="25" grpId="0"/>
      <p:bldP spid="26" grpId="0"/>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7150" y="57150"/>
            <a:ext cx="1640175" cy="521945"/>
            <a:chOff x="785533" y="1783049"/>
            <a:chExt cx="9635885" cy="3066381"/>
          </a:xfrm>
        </p:grpSpPr>
        <p:sp>
          <p:nvSpPr>
            <p:cNvPr id="5" name="文本框 4"/>
            <p:cNvSpPr txBox="1"/>
            <p:nvPr/>
          </p:nvSpPr>
          <p:spPr>
            <a:xfrm>
              <a:off x="2555920" y="2950864"/>
              <a:ext cx="7865498" cy="1898566"/>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sp>
          <p:nvSpPr>
            <p:cNvPr id="6" name="文本框 5"/>
            <p:cNvSpPr txBox="1"/>
            <p:nvPr/>
          </p:nvSpPr>
          <p:spPr>
            <a:xfrm>
              <a:off x="1257303" y="1783049"/>
              <a:ext cx="1298619" cy="1943393"/>
            </a:xfrm>
            <a:custGeom>
              <a:avLst/>
              <a:gdLst/>
              <a:ahLst/>
              <a:cxnLst/>
              <a:rect l="l" t="t" r="r" b="b"/>
              <a:pathLst>
                <a:path w="1298619" h="1943393">
                  <a:moveTo>
                    <a:pt x="172608" y="152740"/>
                  </a:moveTo>
                  <a:lnTo>
                    <a:pt x="172608" y="1790654"/>
                  </a:lnTo>
                  <a:lnTo>
                    <a:pt x="620893" y="1790654"/>
                  </a:lnTo>
                  <a:lnTo>
                    <a:pt x="620893" y="152740"/>
                  </a:lnTo>
                  <a:close/>
                  <a:moveTo>
                    <a:pt x="1158297" y="0"/>
                  </a:moveTo>
                  <a:lnTo>
                    <a:pt x="1298619" y="0"/>
                  </a:lnTo>
                  <a:lnTo>
                    <a:pt x="1298619" y="1350701"/>
                  </a:lnTo>
                  <a:lnTo>
                    <a:pt x="1124769" y="1489006"/>
                  </a:lnTo>
                  <a:lnTo>
                    <a:pt x="1124769" y="596057"/>
                  </a:lnTo>
                  <a:lnTo>
                    <a:pt x="1049020" y="596057"/>
                  </a:lnTo>
                  <a:lnTo>
                    <a:pt x="1049020" y="589848"/>
                  </a:lnTo>
                  <a:close/>
                  <a:moveTo>
                    <a:pt x="137838" y="0"/>
                  </a:moveTo>
                  <a:lnTo>
                    <a:pt x="653179" y="0"/>
                  </a:lnTo>
                  <a:cubicBezTo>
                    <a:pt x="693744" y="0"/>
                    <a:pt x="727272" y="12832"/>
                    <a:pt x="753764" y="38496"/>
                  </a:cubicBezTo>
                  <a:cubicBezTo>
                    <a:pt x="780255" y="64159"/>
                    <a:pt x="793501" y="97273"/>
                    <a:pt x="793501" y="137838"/>
                  </a:cubicBezTo>
                  <a:lnTo>
                    <a:pt x="793501" y="1752543"/>
                  </a:lnTo>
                  <a:lnTo>
                    <a:pt x="553601" y="1943393"/>
                  </a:lnTo>
                  <a:lnTo>
                    <a:pt x="137838" y="1943393"/>
                  </a:lnTo>
                  <a:cubicBezTo>
                    <a:pt x="97273" y="1943393"/>
                    <a:pt x="64159" y="1930561"/>
                    <a:pt x="38496" y="1904898"/>
                  </a:cubicBezTo>
                  <a:cubicBezTo>
                    <a:pt x="12832" y="1879234"/>
                    <a:pt x="0" y="1846120"/>
                    <a:pt x="0" y="1805555"/>
                  </a:cubicBezTo>
                  <a:lnTo>
                    <a:pt x="0" y="137838"/>
                  </a:lnTo>
                  <a:cubicBezTo>
                    <a:pt x="0" y="97273"/>
                    <a:pt x="12832" y="64159"/>
                    <a:pt x="38496" y="38496"/>
                  </a:cubicBezTo>
                  <a:cubicBezTo>
                    <a:pt x="64159" y="12832"/>
                    <a:pt x="97273" y="0"/>
                    <a:pt x="137838" y="0"/>
                  </a:cubicBezTo>
                  <a:close/>
                </a:path>
              </a:pathLst>
            </a:custGeom>
            <a:solidFill>
              <a:schemeClr val="bg1"/>
            </a:solidFill>
            <a:ln>
              <a:noFill/>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zh-CN" altLang="en-US" sz="15000" dirty="0">
                <a:solidFill>
                  <a:schemeClr val="bg1"/>
                </a:solidFill>
                <a:latin typeface="Agency FB" panose="020B0503020202020204" pitchFamily="34" charset="0"/>
              </a:endParaRPr>
            </a:p>
          </p:txBody>
        </p:sp>
        <p:cxnSp>
          <p:nvCxnSpPr>
            <p:cNvPr id="7" name="直接连接符 6"/>
            <p:cNvCxnSpPr/>
            <p:nvPr/>
          </p:nvCxnSpPr>
          <p:spPr>
            <a:xfrm flipV="1">
              <a:off x="785533" y="2353234"/>
              <a:ext cx="2738282" cy="21918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8" name="组合 4"/>
          <p:cNvPicPr/>
          <p:nvPr/>
        </p:nvPicPr>
        <p:blipFill>
          <a:blip r:embed="rId2" cstate="screen">
            <a:extLst>
              <a:ext uri="{28A0092B-C50C-407E-A947-70E740481C1C}">
                <a14:useLocalDpi xmlns:a14="http://schemas.microsoft.com/office/drawing/2010/main"/>
              </a:ext>
            </a:extLst>
          </a:blip>
          <a:stretch>
            <a:fillRect/>
          </a:stretch>
        </p:blipFill>
        <p:spPr>
          <a:xfrm>
            <a:off x="4947048" y="1440656"/>
            <a:ext cx="2834878" cy="2838450"/>
          </a:xfrm>
          <a:prstGeom prst="rect">
            <a:avLst/>
          </a:prstGeom>
          <a:noFill/>
          <a:ln w="9525">
            <a:noFill/>
          </a:ln>
        </p:spPr>
      </p:pic>
      <p:sp>
        <p:nvSpPr>
          <p:cNvPr id="9" name="矩形 195"/>
          <p:cNvSpPr/>
          <p:nvPr/>
        </p:nvSpPr>
        <p:spPr>
          <a:xfrm>
            <a:off x="1790700" y="2508648"/>
            <a:ext cx="2237185" cy="346249"/>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indent="0" eaLnBrk="1" hangingPunct="1">
              <a:lnSpc>
                <a:spcPct val="100000"/>
              </a:lnSpc>
              <a:spcBef>
                <a:spcPct val="0"/>
              </a:spcBef>
              <a:buNone/>
            </a:pPr>
            <a:r>
              <a:rPr lang="zh-CN" altLang="en-US" sz="825" dirty="0" smtClean="0">
                <a:solidFill>
                  <a:schemeClr val="bg1"/>
                </a:solidFill>
                <a:latin typeface="微软雅黑" panose="020B0503020204020204" pitchFamily="34" charset="-122"/>
                <a:ea typeface="微软雅黑" panose="020B0503020204020204" pitchFamily="34" charset="-122"/>
              </a:rPr>
              <a:t>单击此处添加标题文本打击此处添加标题文本单击此处添加标题文本</a:t>
            </a:r>
            <a:endParaRPr lang="zh-CN" altLang="en-US" sz="1350" dirty="0">
              <a:solidFill>
                <a:schemeClr val="bg1"/>
              </a:solidFill>
            </a:endParaRPr>
          </a:p>
        </p:txBody>
      </p:sp>
      <p:sp>
        <p:nvSpPr>
          <p:cNvPr id="10" name="文本框 196"/>
          <p:cNvSpPr txBox="1"/>
          <p:nvPr/>
        </p:nvSpPr>
        <p:spPr>
          <a:xfrm>
            <a:off x="1740694" y="2277666"/>
            <a:ext cx="1700213" cy="253916"/>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indent="0" algn="ctr" eaLnBrk="1" hangingPunct="1">
              <a:lnSpc>
                <a:spcPct val="100000"/>
              </a:lnSpc>
              <a:spcBef>
                <a:spcPct val="0"/>
              </a:spcBef>
              <a:buNone/>
            </a:pPr>
            <a:r>
              <a:rPr lang="en-US" altLang="zh-CN" sz="1050" b="1" dirty="0">
                <a:solidFill>
                  <a:schemeClr val="bg1"/>
                </a:solidFill>
                <a:latin typeface="微软雅黑" panose="020B0503020204020204" pitchFamily="34" charset="-122"/>
                <a:ea typeface="微软雅黑" panose="020B0503020204020204" pitchFamily="34" charset="-122"/>
              </a:rPr>
              <a:t>1.</a:t>
            </a:r>
            <a:r>
              <a:rPr lang="zh-CN" altLang="en-US" sz="1050" b="1" dirty="0">
                <a:solidFill>
                  <a:schemeClr val="bg1"/>
                </a:solidFill>
                <a:latin typeface="微软雅黑" panose="020B0503020204020204" pitchFamily="34" charset="-122"/>
                <a:ea typeface="微软雅黑" panose="020B0503020204020204" pitchFamily="34" charset="-122"/>
              </a:rPr>
              <a:t>单击输入您的标题文字</a:t>
            </a:r>
          </a:p>
        </p:txBody>
      </p:sp>
      <p:sp>
        <p:nvSpPr>
          <p:cNvPr id="11" name="矩形 197"/>
          <p:cNvSpPr/>
          <p:nvPr/>
        </p:nvSpPr>
        <p:spPr>
          <a:xfrm>
            <a:off x="1794272" y="3127773"/>
            <a:ext cx="2257425" cy="346249"/>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indent="0">
              <a:lnSpc>
                <a:spcPct val="100000"/>
              </a:lnSpc>
              <a:spcBef>
                <a:spcPct val="0"/>
              </a:spcBef>
              <a:buNone/>
            </a:pPr>
            <a:r>
              <a:rPr lang="zh-CN" altLang="en-US" sz="825" dirty="0">
                <a:solidFill>
                  <a:schemeClr val="bg1"/>
                </a:solidFill>
                <a:latin typeface="微软雅黑" panose="020B0503020204020204" pitchFamily="34" charset="-122"/>
                <a:ea typeface="微软雅黑" panose="020B0503020204020204" pitchFamily="34" charset="-122"/>
              </a:rPr>
              <a:t>单击此处添加标题文本打击此处添加标题文本单击此处添加标题文本</a:t>
            </a:r>
            <a:endParaRPr lang="zh-CN" altLang="en-US" sz="1350" dirty="0">
              <a:solidFill>
                <a:schemeClr val="bg1"/>
              </a:solidFill>
            </a:endParaRPr>
          </a:p>
        </p:txBody>
      </p:sp>
      <p:sp>
        <p:nvSpPr>
          <p:cNvPr id="12" name="文本框 198"/>
          <p:cNvSpPr txBox="1"/>
          <p:nvPr/>
        </p:nvSpPr>
        <p:spPr>
          <a:xfrm>
            <a:off x="1745456" y="2896791"/>
            <a:ext cx="1695450" cy="253916"/>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indent="0" algn="ctr" eaLnBrk="1" hangingPunct="1">
              <a:lnSpc>
                <a:spcPct val="100000"/>
              </a:lnSpc>
              <a:spcBef>
                <a:spcPct val="0"/>
              </a:spcBef>
              <a:buNone/>
            </a:pPr>
            <a:r>
              <a:rPr lang="en-US" altLang="zh-CN" sz="1050" b="1" dirty="0">
                <a:solidFill>
                  <a:schemeClr val="bg1"/>
                </a:solidFill>
                <a:latin typeface="微软雅黑" panose="020B0503020204020204" pitchFamily="34" charset="-122"/>
                <a:ea typeface="微软雅黑" panose="020B0503020204020204" pitchFamily="34" charset="-122"/>
              </a:rPr>
              <a:t>2.</a:t>
            </a:r>
            <a:r>
              <a:rPr lang="zh-CN" altLang="en-US" sz="1050" b="1" dirty="0">
                <a:solidFill>
                  <a:schemeClr val="bg1"/>
                </a:solidFill>
                <a:latin typeface="微软雅黑" panose="020B0503020204020204" pitchFamily="34" charset="-122"/>
                <a:ea typeface="微软雅黑" panose="020B0503020204020204" pitchFamily="34" charset="-122"/>
              </a:rPr>
              <a:t>单击输入您的标题文字</a:t>
            </a:r>
          </a:p>
        </p:txBody>
      </p:sp>
      <p:sp>
        <p:nvSpPr>
          <p:cNvPr id="13" name="矩形 199"/>
          <p:cNvSpPr/>
          <p:nvPr/>
        </p:nvSpPr>
        <p:spPr>
          <a:xfrm>
            <a:off x="1790701" y="3763566"/>
            <a:ext cx="2307431" cy="346249"/>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indent="0">
              <a:lnSpc>
                <a:spcPct val="100000"/>
              </a:lnSpc>
              <a:spcBef>
                <a:spcPct val="0"/>
              </a:spcBef>
              <a:buNone/>
            </a:pPr>
            <a:r>
              <a:rPr lang="zh-CN" altLang="en-US" sz="825" dirty="0">
                <a:solidFill>
                  <a:schemeClr val="bg1"/>
                </a:solidFill>
                <a:latin typeface="微软雅黑" panose="020B0503020204020204" pitchFamily="34" charset="-122"/>
                <a:ea typeface="微软雅黑" panose="020B0503020204020204" pitchFamily="34" charset="-122"/>
              </a:rPr>
              <a:t>单击此处添加标题文本打击此处添加标题文本单击此处添加标题文本</a:t>
            </a:r>
            <a:endParaRPr lang="zh-CN" altLang="en-US" sz="1350" dirty="0">
              <a:solidFill>
                <a:schemeClr val="bg1"/>
              </a:solidFill>
            </a:endParaRPr>
          </a:p>
        </p:txBody>
      </p:sp>
      <p:sp>
        <p:nvSpPr>
          <p:cNvPr id="14" name="文本框 200"/>
          <p:cNvSpPr txBox="1"/>
          <p:nvPr/>
        </p:nvSpPr>
        <p:spPr>
          <a:xfrm>
            <a:off x="1740694" y="3532585"/>
            <a:ext cx="1653779" cy="253916"/>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indent="0" algn="ctr" eaLnBrk="1" hangingPunct="1">
              <a:lnSpc>
                <a:spcPct val="100000"/>
              </a:lnSpc>
              <a:spcBef>
                <a:spcPct val="0"/>
              </a:spcBef>
              <a:buNone/>
            </a:pPr>
            <a:r>
              <a:rPr lang="en-US" altLang="zh-CN" sz="1050" b="1" dirty="0">
                <a:solidFill>
                  <a:schemeClr val="bg1"/>
                </a:solidFill>
                <a:latin typeface="微软雅黑" panose="020B0503020204020204" pitchFamily="34" charset="-122"/>
                <a:ea typeface="微软雅黑" panose="020B0503020204020204" pitchFamily="34" charset="-122"/>
              </a:rPr>
              <a:t>3.</a:t>
            </a:r>
            <a:r>
              <a:rPr lang="zh-CN" altLang="en-US" sz="1050" b="1" dirty="0">
                <a:solidFill>
                  <a:schemeClr val="bg1"/>
                </a:solidFill>
                <a:latin typeface="微软雅黑" panose="020B0503020204020204" pitchFamily="34" charset="-122"/>
                <a:ea typeface="微软雅黑" panose="020B0503020204020204" pitchFamily="34" charset="-122"/>
              </a:rPr>
              <a:t>单击输入您的标题文字</a:t>
            </a:r>
          </a:p>
        </p:txBody>
      </p:sp>
      <p:sp>
        <p:nvSpPr>
          <p:cNvPr id="15" name="文本框 201"/>
          <p:cNvSpPr txBox="1"/>
          <p:nvPr/>
        </p:nvSpPr>
        <p:spPr>
          <a:xfrm>
            <a:off x="1745456" y="1851422"/>
            <a:ext cx="1600200" cy="300082"/>
          </a:xfrm>
          <a:prstGeom prst="rect">
            <a:avLst/>
          </a:prstGeom>
          <a:noFill/>
          <a:ln w="9525">
            <a:noFill/>
          </a:ln>
        </p:spPr>
        <p:txBody>
          <a:bodyPr>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indent="0" algn="ctr" eaLnBrk="1" hangingPunct="1">
              <a:lnSpc>
                <a:spcPct val="100000"/>
              </a:lnSpc>
              <a:spcBef>
                <a:spcPct val="0"/>
              </a:spcBef>
              <a:buNone/>
            </a:pPr>
            <a:r>
              <a:rPr lang="zh-CN" altLang="en-US" sz="1350" b="1" dirty="0">
                <a:solidFill>
                  <a:schemeClr val="bg1"/>
                </a:solidFill>
                <a:latin typeface="微软雅黑" panose="020B0503020204020204" pitchFamily="34" charset="-122"/>
                <a:ea typeface="微软雅黑" panose="020B0503020204020204" pitchFamily="34" charset="-122"/>
              </a:rPr>
              <a:t>单击输入标题文字</a:t>
            </a:r>
          </a:p>
        </p:txBody>
      </p:sp>
      <p:cxnSp>
        <p:nvCxnSpPr>
          <p:cNvPr id="16" name="直接连接符 202"/>
          <p:cNvCxnSpPr/>
          <p:nvPr/>
        </p:nvCxnSpPr>
        <p:spPr>
          <a:xfrm>
            <a:off x="1871663" y="2168129"/>
            <a:ext cx="1809750" cy="10715"/>
          </a:xfrm>
          <a:prstGeom prst="line">
            <a:avLst/>
          </a:prstGeom>
          <a:ln w="6350" cap="flat" cmpd="sng">
            <a:solidFill>
              <a:schemeClr val="bg1"/>
            </a:solidFill>
            <a:prstDash val="solid"/>
            <a:headEnd type="diamond" w="med" len="med"/>
            <a:tailEnd type="none" w="med" len="med"/>
          </a:ln>
        </p:spPr>
      </p:cxnSp>
    </p:spTree>
    <p:extLst>
      <p:ext uri="{BB962C8B-B14F-4D97-AF65-F5344CB8AC3E}">
        <p14:creationId xmlns:p14="http://schemas.microsoft.com/office/powerpoint/2010/main" val="333066498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1000"/>
                            </p:stCondLst>
                            <p:childTnLst>
                              <p:par>
                                <p:cTn id="16" presetID="22" presetClass="entr" presetSubtype="2"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right)">
                                      <p:cBhvr>
                                        <p:cTn id="18" dur="500"/>
                                        <p:tgtEl>
                                          <p:spTgt spid="15"/>
                                        </p:tgtEl>
                                      </p:cBhvr>
                                    </p:animEffect>
                                  </p:childTnLst>
                                </p:cTn>
                              </p:par>
                              <p:par>
                                <p:cTn id="19" presetID="2" presetClass="entr" presetSubtype="4"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2" presetClass="entr" presetSubtype="2"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right)">
                                      <p:cBhvr>
                                        <p:cTn id="26" dur="500"/>
                                        <p:tgtEl>
                                          <p:spTgt spid="10"/>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right)">
                                      <p:cBhvr>
                                        <p:cTn id="29" dur="500"/>
                                        <p:tgtEl>
                                          <p:spTgt spid="9"/>
                                        </p:tgtEl>
                                      </p:cBhvr>
                                    </p:animEffect>
                                  </p:childTnLst>
                                </p:cTn>
                              </p:par>
                            </p:childTnLst>
                          </p:cTn>
                        </p:par>
                        <p:par>
                          <p:cTn id="30" fill="hold">
                            <p:stCondLst>
                              <p:cond delay="2000"/>
                            </p:stCondLst>
                            <p:childTnLst>
                              <p:par>
                                <p:cTn id="31" presetID="22" presetClass="entr" presetSubtype="2"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right)">
                                      <p:cBhvr>
                                        <p:cTn id="33" dur="500"/>
                                        <p:tgtEl>
                                          <p:spTgt spid="12"/>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right)">
                                      <p:cBhvr>
                                        <p:cTn id="36" dur="500"/>
                                        <p:tgtEl>
                                          <p:spTgt spid="11"/>
                                        </p:tgtEl>
                                      </p:cBhvr>
                                    </p:animEffect>
                                  </p:childTnLst>
                                </p:cTn>
                              </p:par>
                            </p:childTnLst>
                          </p:cTn>
                        </p:par>
                        <p:par>
                          <p:cTn id="37" fill="hold">
                            <p:stCondLst>
                              <p:cond delay="2500"/>
                            </p:stCondLst>
                            <p:childTnLst>
                              <p:par>
                                <p:cTn id="38" presetID="22" presetClass="entr" presetSubtype="2"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right)">
                                      <p:cBhvr>
                                        <p:cTn id="40" dur="500"/>
                                        <p:tgtEl>
                                          <p:spTgt spid="14"/>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right)">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7150" y="57150"/>
            <a:ext cx="1640175" cy="521945"/>
            <a:chOff x="785533" y="1783049"/>
            <a:chExt cx="9635885" cy="3066381"/>
          </a:xfrm>
        </p:grpSpPr>
        <p:sp>
          <p:nvSpPr>
            <p:cNvPr id="5" name="文本框 4"/>
            <p:cNvSpPr txBox="1"/>
            <p:nvPr/>
          </p:nvSpPr>
          <p:spPr>
            <a:xfrm>
              <a:off x="2555920" y="2950864"/>
              <a:ext cx="7865498" cy="1898566"/>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sp>
          <p:nvSpPr>
            <p:cNvPr id="6" name="文本框 5"/>
            <p:cNvSpPr txBox="1"/>
            <p:nvPr/>
          </p:nvSpPr>
          <p:spPr>
            <a:xfrm>
              <a:off x="1257303" y="1783049"/>
              <a:ext cx="1298619" cy="1943393"/>
            </a:xfrm>
            <a:custGeom>
              <a:avLst/>
              <a:gdLst/>
              <a:ahLst/>
              <a:cxnLst/>
              <a:rect l="l" t="t" r="r" b="b"/>
              <a:pathLst>
                <a:path w="1298619" h="1943393">
                  <a:moveTo>
                    <a:pt x="172608" y="152740"/>
                  </a:moveTo>
                  <a:lnTo>
                    <a:pt x="172608" y="1790654"/>
                  </a:lnTo>
                  <a:lnTo>
                    <a:pt x="620893" y="1790654"/>
                  </a:lnTo>
                  <a:lnTo>
                    <a:pt x="620893" y="152740"/>
                  </a:lnTo>
                  <a:close/>
                  <a:moveTo>
                    <a:pt x="1158297" y="0"/>
                  </a:moveTo>
                  <a:lnTo>
                    <a:pt x="1298619" y="0"/>
                  </a:lnTo>
                  <a:lnTo>
                    <a:pt x="1298619" y="1350701"/>
                  </a:lnTo>
                  <a:lnTo>
                    <a:pt x="1124769" y="1489006"/>
                  </a:lnTo>
                  <a:lnTo>
                    <a:pt x="1124769" y="596057"/>
                  </a:lnTo>
                  <a:lnTo>
                    <a:pt x="1049020" y="596057"/>
                  </a:lnTo>
                  <a:lnTo>
                    <a:pt x="1049020" y="589848"/>
                  </a:lnTo>
                  <a:close/>
                  <a:moveTo>
                    <a:pt x="137838" y="0"/>
                  </a:moveTo>
                  <a:lnTo>
                    <a:pt x="653179" y="0"/>
                  </a:lnTo>
                  <a:cubicBezTo>
                    <a:pt x="693744" y="0"/>
                    <a:pt x="727272" y="12832"/>
                    <a:pt x="753764" y="38496"/>
                  </a:cubicBezTo>
                  <a:cubicBezTo>
                    <a:pt x="780255" y="64159"/>
                    <a:pt x="793501" y="97273"/>
                    <a:pt x="793501" y="137838"/>
                  </a:cubicBezTo>
                  <a:lnTo>
                    <a:pt x="793501" y="1752543"/>
                  </a:lnTo>
                  <a:lnTo>
                    <a:pt x="553601" y="1943393"/>
                  </a:lnTo>
                  <a:lnTo>
                    <a:pt x="137838" y="1943393"/>
                  </a:lnTo>
                  <a:cubicBezTo>
                    <a:pt x="97273" y="1943393"/>
                    <a:pt x="64159" y="1930561"/>
                    <a:pt x="38496" y="1904898"/>
                  </a:cubicBezTo>
                  <a:cubicBezTo>
                    <a:pt x="12832" y="1879234"/>
                    <a:pt x="0" y="1846120"/>
                    <a:pt x="0" y="1805555"/>
                  </a:cubicBezTo>
                  <a:lnTo>
                    <a:pt x="0" y="137838"/>
                  </a:lnTo>
                  <a:cubicBezTo>
                    <a:pt x="0" y="97273"/>
                    <a:pt x="12832" y="64159"/>
                    <a:pt x="38496" y="38496"/>
                  </a:cubicBezTo>
                  <a:cubicBezTo>
                    <a:pt x="64159" y="12832"/>
                    <a:pt x="97273" y="0"/>
                    <a:pt x="137838" y="0"/>
                  </a:cubicBezTo>
                  <a:close/>
                </a:path>
              </a:pathLst>
            </a:custGeom>
            <a:solidFill>
              <a:schemeClr val="bg1"/>
            </a:solidFill>
            <a:ln>
              <a:noFill/>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zh-CN" altLang="en-US" sz="15000" dirty="0">
                <a:solidFill>
                  <a:schemeClr val="bg1"/>
                </a:solidFill>
                <a:latin typeface="Agency FB" panose="020B0503020202020204" pitchFamily="34" charset="0"/>
              </a:endParaRPr>
            </a:p>
          </p:txBody>
        </p:sp>
        <p:cxnSp>
          <p:nvCxnSpPr>
            <p:cNvPr id="7" name="直接连接符 6"/>
            <p:cNvCxnSpPr/>
            <p:nvPr/>
          </p:nvCxnSpPr>
          <p:spPr>
            <a:xfrm flipV="1">
              <a:off x="785533" y="2353234"/>
              <a:ext cx="2738282" cy="21918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 name="六边形 22"/>
          <p:cNvSpPr/>
          <p:nvPr/>
        </p:nvSpPr>
        <p:spPr>
          <a:xfrm>
            <a:off x="2689351" y="1411884"/>
            <a:ext cx="4351443" cy="576064"/>
          </a:xfrm>
          <a:custGeom>
            <a:avLst/>
            <a:gdLst/>
            <a:ahLst/>
            <a:cxnLst/>
            <a:rect l="l" t="t" r="r" b="b"/>
            <a:pathLst>
              <a:path w="3960440" h="576064">
                <a:moveTo>
                  <a:pt x="0" y="0"/>
                </a:moveTo>
                <a:lnTo>
                  <a:pt x="3816424" y="0"/>
                </a:lnTo>
                <a:lnTo>
                  <a:pt x="3960440" y="288032"/>
                </a:lnTo>
                <a:lnTo>
                  <a:pt x="3816424" y="576064"/>
                </a:lnTo>
                <a:lnTo>
                  <a:pt x="0" y="576064"/>
                </a:lnTo>
                <a:lnTo>
                  <a:pt x="144016" y="28803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2400" dirty="0" smtClean="0">
                <a:solidFill>
                  <a:schemeClr val="lt1">
                    <a:alpha val="50000"/>
                  </a:schemeClr>
                </a:solidFill>
                <a:effectLst>
                  <a:outerShdw blurRad="38100" dist="38100" dir="2700000" algn="tl">
                    <a:srgbClr val="000000">
                      <a:alpha val="43137"/>
                    </a:srgbClr>
                  </a:outerShdw>
                </a:effectLst>
              </a:rPr>
              <a:t>Here Input Your Text</a:t>
            </a:r>
            <a:endParaRPr lang="zh-CN" altLang="en-US" sz="2400" dirty="0">
              <a:solidFill>
                <a:schemeClr val="lt1">
                  <a:alpha val="50000"/>
                </a:schemeClr>
              </a:solidFill>
              <a:effectLst>
                <a:outerShdw blurRad="38100" dist="38100" dir="2700000" algn="tl">
                  <a:srgbClr val="000000">
                    <a:alpha val="43137"/>
                  </a:srgbClr>
                </a:outerShdw>
              </a:effectLst>
            </a:endParaRPr>
          </a:p>
        </p:txBody>
      </p:sp>
      <p:sp>
        <p:nvSpPr>
          <p:cNvPr id="9" name="六边形 22"/>
          <p:cNvSpPr/>
          <p:nvPr/>
        </p:nvSpPr>
        <p:spPr>
          <a:xfrm>
            <a:off x="2689351" y="2211331"/>
            <a:ext cx="4351443" cy="576064"/>
          </a:xfrm>
          <a:custGeom>
            <a:avLst/>
            <a:gdLst/>
            <a:ahLst/>
            <a:cxnLst/>
            <a:rect l="l" t="t" r="r" b="b"/>
            <a:pathLst>
              <a:path w="3960440" h="576064">
                <a:moveTo>
                  <a:pt x="0" y="0"/>
                </a:moveTo>
                <a:lnTo>
                  <a:pt x="3816424" y="0"/>
                </a:lnTo>
                <a:lnTo>
                  <a:pt x="3960440" y="288032"/>
                </a:lnTo>
                <a:lnTo>
                  <a:pt x="3816424" y="576064"/>
                </a:lnTo>
                <a:lnTo>
                  <a:pt x="0" y="576064"/>
                </a:lnTo>
                <a:lnTo>
                  <a:pt x="144016" y="28803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2400" dirty="0">
                <a:solidFill>
                  <a:schemeClr val="lt1">
                    <a:alpha val="50000"/>
                  </a:schemeClr>
                </a:solidFill>
                <a:effectLst>
                  <a:outerShdw blurRad="38100" dist="38100" dir="2700000" algn="tl">
                    <a:srgbClr val="000000">
                      <a:alpha val="43137"/>
                    </a:srgbClr>
                  </a:outerShdw>
                </a:effectLst>
              </a:rPr>
              <a:t> Here Input Your Text</a:t>
            </a:r>
            <a:endParaRPr lang="zh-CN" altLang="en-US" sz="2400" dirty="0">
              <a:solidFill>
                <a:schemeClr val="lt1">
                  <a:alpha val="50000"/>
                </a:schemeClr>
              </a:solidFill>
              <a:effectLst>
                <a:outerShdw blurRad="38100" dist="38100" dir="2700000" algn="tl">
                  <a:srgbClr val="000000">
                    <a:alpha val="43137"/>
                  </a:srgbClr>
                </a:outerShdw>
              </a:effectLst>
            </a:endParaRPr>
          </a:p>
        </p:txBody>
      </p:sp>
      <p:sp>
        <p:nvSpPr>
          <p:cNvPr id="10" name="六边形 22"/>
          <p:cNvSpPr/>
          <p:nvPr/>
        </p:nvSpPr>
        <p:spPr>
          <a:xfrm>
            <a:off x="2689351" y="3010778"/>
            <a:ext cx="4351443" cy="576064"/>
          </a:xfrm>
          <a:custGeom>
            <a:avLst/>
            <a:gdLst/>
            <a:ahLst/>
            <a:cxnLst/>
            <a:rect l="l" t="t" r="r" b="b"/>
            <a:pathLst>
              <a:path w="3960440" h="576064">
                <a:moveTo>
                  <a:pt x="0" y="0"/>
                </a:moveTo>
                <a:lnTo>
                  <a:pt x="3816424" y="0"/>
                </a:lnTo>
                <a:lnTo>
                  <a:pt x="3960440" y="288032"/>
                </a:lnTo>
                <a:lnTo>
                  <a:pt x="3816424" y="576064"/>
                </a:lnTo>
                <a:lnTo>
                  <a:pt x="0" y="576064"/>
                </a:lnTo>
                <a:lnTo>
                  <a:pt x="144016" y="28803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r>
              <a:rPr lang="en-US" altLang="zh-CN" sz="2400" dirty="0">
                <a:solidFill>
                  <a:schemeClr val="lt1">
                    <a:alpha val="50000"/>
                  </a:schemeClr>
                </a:solidFill>
                <a:effectLst>
                  <a:outerShdw blurRad="38100" dist="38100" dir="2700000" algn="tl">
                    <a:srgbClr val="000000">
                      <a:alpha val="43137"/>
                    </a:srgbClr>
                  </a:outerShdw>
                </a:effectLst>
              </a:rPr>
              <a:t>Here Input Your Text</a:t>
            </a:r>
            <a:endParaRPr lang="zh-CN" altLang="en-US" sz="2400" dirty="0">
              <a:solidFill>
                <a:schemeClr val="lt1">
                  <a:alpha val="50000"/>
                </a:schemeClr>
              </a:solidFill>
              <a:effectLst>
                <a:outerShdw blurRad="38100" dist="38100" dir="2700000" algn="tl">
                  <a:srgbClr val="000000">
                    <a:alpha val="43137"/>
                  </a:srgbClr>
                </a:outerShdw>
              </a:effectLst>
            </a:endParaRPr>
          </a:p>
        </p:txBody>
      </p:sp>
      <p:sp>
        <p:nvSpPr>
          <p:cNvPr id="11" name="六边形 22"/>
          <p:cNvSpPr/>
          <p:nvPr/>
        </p:nvSpPr>
        <p:spPr>
          <a:xfrm>
            <a:off x="2689351" y="3810224"/>
            <a:ext cx="4351443" cy="576064"/>
          </a:xfrm>
          <a:custGeom>
            <a:avLst/>
            <a:gdLst/>
            <a:ahLst/>
            <a:cxnLst/>
            <a:rect l="l" t="t" r="r" b="b"/>
            <a:pathLst>
              <a:path w="3960440" h="576064">
                <a:moveTo>
                  <a:pt x="0" y="0"/>
                </a:moveTo>
                <a:lnTo>
                  <a:pt x="3816424" y="0"/>
                </a:lnTo>
                <a:lnTo>
                  <a:pt x="3960440" y="288032"/>
                </a:lnTo>
                <a:lnTo>
                  <a:pt x="3816424" y="576064"/>
                </a:lnTo>
                <a:lnTo>
                  <a:pt x="0" y="576064"/>
                </a:lnTo>
                <a:lnTo>
                  <a:pt x="144016" y="28803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r>
              <a:rPr lang="en-US" altLang="zh-CN" sz="2400" dirty="0">
                <a:solidFill>
                  <a:schemeClr val="lt1">
                    <a:alpha val="50000"/>
                  </a:schemeClr>
                </a:solidFill>
                <a:effectLst>
                  <a:outerShdw blurRad="38100" dist="38100" dir="2700000" algn="tl">
                    <a:srgbClr val="000000">
                      <a:alpha val="43137"/>
                    </a:srgbClr>
                  </a:outerShdw>
                </a:effectLst>
              </a:rPr>
              <a:t>Here Input Your Text</a:t>
            </a:r>
            <a:endParaRPr lang="zh-CN" altLang="en-US" sz="2400" dirty="0">
              <a:solidFill>
                <a:schemeClr val="lt1">
                  <a:alpha val="50000"/>
                </a:schemeClr>
              </a:solidFill>
              <a:effectLst>
                <a:outerShdw blurRad="38100" dist="38100" dir="2700000" algn="tl">
                  <a:srgbClr val="000000">
                    <a:alpha val="43137"/>
                  </a:srgbClr>
                </a:outerShdw>
              </a:effectLst>
            </a:endParaRPr>
          </a:p>
        </p:txBody>
      </p:sp>
      <p:grpSp>
        <p:nvGrpSpPr>
          <p:cNvPr id="12" name="组合 11"/>
          <p:cNvGrpSpPr/>
          <p:nvPr/>
        </p:nvGrpSpPr>
        <p:grpSpPr>
          <a:xfrm>
            <a:off x="2103207" y="1411884"/>
            <a:ext cx="668234" cy="576064"/>
            <a:chOff x="2298708" y="1541562"/>
            <a:chExt cx="668234" cy="576064"/>
          </a:xfrm>
        </p:grpSpPr>
        <p:sp>
          <p:nvSpPr>
            <p:cNvPr id="13" name="六边形 12"/>
            <p:cNvSpPr/>
            <p:nvPr/>
          </p:nvSpPr>
          <p:spPr>
            <a:xfrm>
              <a:off x="2298708" y="1541562"/>
              <a:ext cx="668234" cy="576064"/>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p>
          </p:txBody>
        </p:sp>
        <p:sp>
          <p:nvSpPr>
            <p:cNvPr id="14" name="TextBox 42"/>
            <p:cNvSpPr txBox="1"/>
            <p:nvPr/>
          </p:nvSpPr>
          <p:spPr>
            <a:xfrm>
              <a:off x="2434694" y="1644928"/>
              <a:ext cx="396262" cy="369332"/>
            </a:xfrm>
            <a:prstGeom prst="rect">
              <a:avLst/>
            </a:prstGeom>
            <a:noFill/>
            <a:effectLst>
              <a:innerShdw blurRad="114300">
                <a:prstClr val="black"/>
              </a:innerShdw>
            </a:effectLst>
          </p:spPr>
          <p:txBody>
            <a:bodyPr wrap="none" rtlCol="0">
              <a:spAutoFit/>
            </a:bodyPr>
            <a:lstStyle/>
            <a:p>
              <a:r>
                <a:rPr lang="en-US" altLang="zh-CN" sz="1800" dirty="0" smtClean="0">
                  <a:solidFill>
                    <a:schemeClr val="bg1"/>
                  </a:solidFill>
                  <a:latin typeface="Impact" panose="020B0806030902050204" pitchFamily="34" charset="0"/>
                </a:rPr>
                <a:t>01</a:t>
              </a:r>
              <a:endParaRPr lang="zh-CN" altLang="en-US" sz="1800" dirty="0">
                <a:solidFill>
                  <a:schemeClr val="bg1"/>
                </a:solidFill>
                <a:latin typeface="Impact" panose="020B0806030902050204" pitchFamily="34" charset="0"/>
              </a:endParaRPr>
            </a:p>
          </p:txBody>
        </p:sp>
      </p:grpSp>
      <p:grpSp>
        <p:nvGrpSpPr>
          <p:cNvPr id="15" name="组合 14"/>
          <p:cNvGrpSpPr/>
          <p:nvPr/>
        </p:nvGrpSpPr>
        <p:grpSpPr>
          <a:xfrm>
            <a:off x="2103207" y="2211331"/>
            <a:ext cx="668234" cy="576064"/>
            <a:chOff x="2298708" y="2341009"/>
            <a:chExt cx="668234" cy="576064"/>
          </a:xfrm>
        </p:grpSpPr>
        <p:sp>
          <p:nvSpPr>
            <p:cNvPr id="16" name="六边形 15"/>
            <p:cNvSpPr/>
            <p:nvPr/>
          </p:nvSpPr>
          <p:spPr>
            <a:xfrm>
              <a:off x="2298708" y="2341009"/>
              <a:ext cx="668234" cy="576064"/>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p>
          </p:txBody>
        </p:sp>
        <p:sp>
          <p:nvSpPr>
            <p:cNvPr id="17" name="TextBox 45"/>
            <p:cNvSpPr txBox="1"/>
            <p:nvPr/>
          </p:nvSpPr>
          <p:spPr>
            <a:xfrm>
              <a:off x="2434694" y="2444375"/>
              <a:ext cx="423514" cy="369332"/>
            </a:xfrm>
            <a:prstGeom prst="rect">
              <a:avLst/>
            </a:prstGeom>
            <a:noFill/>
            <a:effectLst>
              <a:innerShdw blurRad="114300">
                <a:prstClr val="black"/>
              </a:innerShdw>
            </a:effectLst>
          </p:spPr>
          <p:txBody>
            <a:bodyPr wrap="none" rtlCol="0">
              <a:spAutoFit/>
            </a:bodyPr>
            <a:lstStyle/>
            <a:p>
              <a:r>
                <a:rPr lang="en-US" altLang="zh-CN" sz="1800" dirty="0" smtClean="0">
                  <a:solidFill>
                    <a:schemeClr val="bg1"/>
                  </a:solidFill>
                  <a:latin typeface="Impact" panose="020B0806030902050204" pitchFamily="34" charset="0"/>
                </a:rPr>
                <a:t>02</a:t>
              </a:r>
              <a:endParaRPr lang="zh-CN" altLang="en-US" sz="1800" dirty="0">
                <a:solidFill>
                  <a:schemeClr val="bg1"/>
                </a:solidFill>
                <a:latin typeface="Impact" panose="020B0806030902050204" pitchFamily="34" charset="0"/>
              </a:endParaRPr>
            </a:p>
          </p:txBody>
        </p:sp>
      </p:grpSp>
      <p:grpSp>
        <p:nvGrpSpPr>
          <p:cNvPr id="18" name="组合 17"/>
          <p:cNvGrpSpPr/>
          <p:nvPr/>
        </p:nvGrpSpPr>
        <p:grpSpPr>
          <a:xfrm>
            <a:off x="2103207" y="3010778"/>
            <a:ext cx="668234" cy="576064"/>
            <a:chOff x="2298708" y="3140456"/>
            <a:chExt cx="668234" cy="576064"/>
          </a:xfrm>
        </p:grpSpPr>
        <p:sp>
          <p:nvSpPr>
            <p:cNvPr id="19" name="六边形 18"/>
            <p:cNvSpPr/>
            <p:nvPr/>
          </p:nvSpPr>
          <p:spPr>
            <a:xfrm>
              <a:off x="2298708" y="3140456"/>
              <a:ext cx="668234" cy="576064"/>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p>
          </p:txBody>
        </p:sp>
        <p:sp>
          <p:nvSpPr>
            <p:cNvPr id="20" name="TextBox 48"/>
            <p:cNvSpPr txBox="1"/>
            <p:nvPr/>
          </p:nvSpPr>
          <p:spPr>
            <a:xfrm>
              <a:off x="2434694" y="3243822"/>
              <a:ext cx="429926" cy="369332"/>
            </a:xfrm>
            <a:prstGeom prst="rect">
              <a:avLst/>
            </a:prstGeom>
            <a:noFill/>
            <a:effectLst>
              <a:innerShdw blurRad="114300">
                <a:prstClr val="black"/>
              </a:innerShdw>
            </a:effectLst>
          </p:spPr>
          <p:txBody>
            <a:bodyPr wrap="none" rtlCol="0">
              <a:spAutoFit/>
            </a:bodyPr>
            <a:lstStyle/>
            <a:p>
              <a:r>
                <a:rPr lang="en-US" altLang="zh-CN" sz="1800" dirty="0" smtClean="0">
                  <a:solidFill>
                    <a:schemeClr val="bg1"/>
                  </a:solidFill>
                  <a:latin typeface="Impact" panose="020B0806030902050204" pitchFamily="34" charset="0"/>
                </a:rPr>
                <a:t>03</a:t>
              </a:r>
              <a:endParaRPr lang="zh-CN" altLang="en-US" sz="1800" dirty="0">
                <a:solidFill>
                  <a:schemeClr val="bg1"/>
                </a:solidFill>
                <a:latin typeface="Impact" panose="020B0806030902050204" pitchFamily="34" charset="0"/>
              </a:endParaRPr>
            </a:p>
          </p:txBody>
        </p:sp>
      </p:grpSp>
      <p:grpSp>
        <p:nvGrpSpPr>
          <p:cNvPr id="21" name="组合 20"/>
          <p:cNvGrpSpPr/>
          <p:nvPr/>
        </p:nvGrpSpPr>
        <p:grpSpPr>
          <a:xfrm>
            <a:off x="2103207" y="3810224"/>
            <a:ext cx="668234" cy="576064"/>
            <a:chOff x="2298708" y="3939902"/>
            <a:chExt cx="668234" cy="576064"/>
          </a:xfrm>
        </p:grpSpPr>
        <p:sp>
          <p:nvSpPr>
            <p:cNvPr id="22" name="六边形 21"/>
            <p:cNvSpPr/>
            <p:nvPr/>
          </p:nvSpPr>
          <p:spPr>
            <a:xfrm>
              <a:off x="2298708" y="3939902"/>
              <a:ext cx="668234" cy="576064"/>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p>
          </p:txBody>
        </p:sp>
        <p:sp>
          <p:nvSpPr>
            <p:cNvPr id="23" name="TextBox 51"/>
            <p:cNvSpPr txBox="1"/>
            <p:nvPr/>
          </p:nvSpPr>
          <p:spPr>
            <a:xfrm>
              <a:off x="2434694" y="4043268"/>
              <a:ext cx="429926" cy="369332"/>
            </a:xfrm>
            <a:prstGeom prst="rect">
              <a:avLst/>
            </a:prstGeom>
            <a:noFill/>
            <a:effectLst>
              <a:innerShdw blurRad="114300">
                <a:prstClr val="black"/>
              </a:innerShdw>
            </a:effectLst>
          </p:spPr>
          <p:txBody>
            <a:bodyPr wrap="none" rtlCol="0">
              <a:spAutoFit/>
            </a:bodyPr>
            <a:lstStyle/>
            <a:p>
              <a:r>
                <a:rPr lang="en-US" altLang="zh-CN" sz="1800" dirty="0" smtClean="0">
                  <a:solidFill>
                    <a:schemeClr val="bg1"/>
                  </a:solidFill>
                  <a:latin typeface="Impact" panose="020B0806030902050204" pitchFamily="34" charset="0"/>
                </a:rPr>
                <a:t>04</a:t>
              </a:r>
              <a:endParaRPr lang="zh-CN" altLang="en-US" sz="1800" dirty="0">
                <a:solidFill>
                  <a:schemeClr val="bg1"/>
                </a:solidFill>
                <a:latin typeface="Impact" panose="020B0806030902050204" pitchFamily="34" charset="0"/>
              </a:endParaRPr>
            </a:p>
          </p:txBody>
        </p:sp>
      </p:grpSp>
    </p:spTree>
    <p:extLst>
      <p:ext uri="{BB962C8B-B14F-4D97-AF65-F5344CB8AC3E}">
        <p14:creationId xmlns:p14="http://schemas.microsoft.com/office/powerpoint/2010/main" val="204038818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0-#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2" presetClass="entr" presetSubtype="8" decel="100000" fill="hold"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750" fill="hold"/>
                                        <p:tgtEl>
                                          <p:spTgt spid="15"/>
                                        </p:tgtEl>
                                        <p:attrNameLst>
                                          <p:attrName>ppt_x</p:attrName>
                                        </p:attrNameLst>
                                      </p:cBhvr>
                                      <p:tavLst>
                                        <p:tav tm="0">
                                          <p:val>
                                            <p:strVal val="0-#ppt_w/2"/>
                                          </p:val>
                                        </p:tav>
                                        <p:tav tm="100000">
                                          <p:val>
                                            <p:strVal val="#ppt_x"/>
                                          </p:val>
                                        </p:tav>
                                      </p:tavLst>
                                    </p:anim>
                                    <p:anim calcmode="lin" valueType="num">
                                      <p:cBhvr additive="base">
                                        <p:cTn id="19" dur="750" fill="hold"/>
                                        <p:tgtEl>
                                          <p:spTgt spid="15"/>
                                        </p:tgtEl>
                                        <p:attrNameLst>
                                          <p:attrName>ppt_y</p:attrName>
                                        </p:attrNameLst>
                                      </p:cBhvr>
                                      <p:tavLst>
                                        <p:tav tm="0">
                                          <p:val>
                                            <p:strVal val="#ppt_y"/>
                                          </p:val>
                                        </p:tav>
                                        <p:tav tm="100000">
                                          <p:val>
                                            <p:strVal val="#ppt_y"/>
                                          </p:val>
                                        </p:tav>
                                      </p:tavLst>
                                    </p:anim>
                                  </p:childTnLst>
                                </p:cTn>
                              </p:par>
                              <p:par>
                                <p:cTn id="20" presetID="10" presetClass="entr" presetSubtype="0" fill="hold" grpId="0" nodeType="withEffect">
                                  <p:stCondLst>
                                    <p:cond delay="10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2" presetClass="entr" presetSubtype="8" decel="100000" fill="hold" nodeType="withEffect">
                                  <p:stCondLst>
                                    <p:cond delay="20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750" fill="hold"/>
                                        <p:tgtEl>
                                          <p:spTgt spid="18"/>
                                        </p:tgtEl>
                                        <p:attrNameLst>
                                          <p:attrName>ppt_x</p:attrName>
                                        </p:attrNameLst>
                                      </p:cBhvr>
                                      <p:tavLst>
                                        <p:tav tm="0">
                                          <p:val>
                                            <p:strVal val="0-#ppt_w/2"/>
                                          </p:val>
                                        </p:tav>
                                        <p:tav tm="100000">
                                          <p:val>
                                            <p:strVal val="#ppt_x"/>
                                          </p:val>
                                        </p:tav>
                                      </p:tavLst>
                                    </p:anim>
                                    <p:anim calcmode="lin" valueType="num">
                                      <p:cBhvr additive="base">
                                        <p:cTn id="26" dur="750" fill="hold"/>
                                        <p:tgtEl>
                                          <p:spTgt spid="18"/>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20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par>
                                <p:cTn id="30" presetID="2" presetClass="entr" presetSubtype="8" decel="100000" fill="hold" nodeType="withEffect">
                                  <p:stCondLst>
                                    <p:cond delay="30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750" fill="hold"/>
                                        <p:tgtEl>
                                          <p:spTgt spid="21"/>
                                        </p:tgtEl>
                                        <p:attrNameLst>
                                          <p:attrName>ppt_x</p:attrName>
                                        </p:attrNameLst>
                                      </p:cBhvr>
                                      <p:tavLst>
                                        <p:tav tm="0">
                                          <p:val>
                                            <p:strVal val="0-#ppt_w/2"/>
                                          </p:val>
                                        </p:tav>
                                        <p:tav tm="100000">
                                          <p:val>
                                            <p:strVal val="#ppt_x"/>
                                          </p:val>
                                        </p:tav>
                                      </p:tavLst>
                                    </p:anim>
                                    <p:anim calcmode="lin" valueType="num">
                                      <p:cBhvr additive="base">
                                        <p:cTn id="33" dur="750" fill="hold"/>
                                        <p:tgtEl>
                                          <p:spTgt spid="21"/>
                                        </p:tgtEl>
                                        <p:attrNameLst>
                                          <p:attrName>ppt_y</p:attrName>
                                        </p:attrNameLst>
                                      </p:cBhvr>
                                      <p:tavLst>
                                        <p:tav tm="0">
                                          <p:val>
                                            <p:strVal val="#ppt_y"/>
                                          </p:val>
                                        </p:tav>
                                        <p:tav tm="100000">
                                          <p:val>
                                            <p:strVal val="#ppt_y"/>
                                          </p:val>
                                        </p:tav>
                                      </p:tavLst>
                                    </p:anim>
                                  </p:childTnLst>
                                </p:cTn>
                              </p:par>
                              <p:par>
                                <p:cTn id="34" presetID="10" presetClass="entr" presetSubtype="0" fill="hold" grpId="0" nodeType="withEffect">
                                  <p:stCondLst>
                                    <p:cond delay="30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7150" y="57150"/>
            <a:ext cx="1640175" cy="521945"/>
            <a:chOff x="785533" y="1783049"/>
            <a:chExt cx="9635885" cy="3066381"/>
          </a:xfrm>
        </p:grpSpPr>
        <p:sp>
          <p:nvSpPr>
            <p:cNvPr id="5" name="文本框 4"/>
            <p:cNvSpPr txBox="1"/>
            <p:nvPr/>
          </p:nvSpPr>
          <p:spPr>
            <a:xfrm>
              <a:off x="2555920" y="2950864"/>
              <a:ext cx="7865498" cy="1898566"/>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sp>
          <p:nvSpPr>
            <p:cNvPr id="6" name="文本框 5"/>
            <p:cNvSpPr txBox="1"/>
            <p:nvPr/>
          </p:nvSpPr>
          <p:spPr>
            <a:xfrm>
              <a:off x="1257303" y="1783049"/>
              <a:ext cx="1298619" cy="1943393"/>
            </a:xfrm>
            <a:custGeom>
              <a:avLst/>
              <a:gdLst/>
              <a:ahLst/>
              <a:cxnLst/>
              <a:rect l="l" t="t" r="r" b="b"/>
              <a:pathLst>
                <a:path w="1298619" h="1943393">
                  <a:moveTo>
                    <a:pt x="172608" y="152740"/>
                  </a:moveTo>
                  <a:lnTo>
                    <a:pt x="172608" y="1790654"/>
                  </a:lnTo>
                  <a:lnTo>
                    <a:pt x="620893" y="1790654"/>
                  </a:lnTo>
                  <a:lnTo>
                    <a:pt x="620893" y="152740"/>
                  </a:lnTo>
                  <a:close/>
                  <a:moveTo>
                    <a:pt x="1158297" y="0"/>
                  </a:moveTo>
                  <a:lnTo>
                    <a:pt x="1298619" y="0"/>
                  </a:lnTo>
                  <a:lnTo>
                    <a:pt x="1298619" y="1350701"/>
                  </a:lnTo>
                  <a:lnTo>
                    <a:pt x="1124769" y="1489006"/>
                  </a:lnTo>
                  <a:lnTo>
                    <a:pt x="1124769" y="596057"/>
                  </a:lnTo>
                  <a:lnTo>
                    <a:pt x="1049020" y="596057"/>
                  </a:lnTo>
                  <a:lnTo>
                    <a:pt x="1049020" y="589848"/>
                  </a:lnTo>
                  <a:close/>
                  <a:moveTo>
                    <a:pt x="137838" y="0"/>
                  </a:moveTo>
                  <a:lnTo>
                    <a:pt x="653179" y="0"/>
                  </a:lnTo>
                  <a:cubicBezTo>
                    <a:pt x="693744" y="0"/>
                    <a:pt x="727272" y="12832"/>
                    <a:pt x="753764" y="38496"/>
                  </a:cubicBezTo>
                  <a:cubicBezTo>
                    <a:pt x="780255" y="64159"/>
                    <a:pt x="793501" y="97273"/>
                    <a:pt x="793501" y="137838"/>
                  </a:cubicBezTo>
                  <a:lnTo>
                    <a:pt x="793501" y="1752543"/>
                  </a:lnTo>
                  <a:lnTo>
                    <a:pt x="553601" y="1943393"/>
                  </a:lnTo>
                  <a:lnTo>
                    <a:pt x="137838" y="1943393"/>
                  </a:lnTo>
                  <a:cubicBezTo>
                    <a:pt x="97273" y="1943393"/>
                    <a:pt x="64159" y="1930561"/>
                    <a:pt x="38496" y="1904898"/>
                  </a:cubicBezTo>
                  <a:cubicBezTo>
                    <a:pt x="12832" y="1879234"/>
                    <a:pt x="0" y="1846120"/>
                    <a:pt x="0" y="1805555"/>
                  </a:cubicBezTo>
                  <a:lnTo>
                    <a:pt x="0" y="137838"/>
                  </a:lnTo>
                  <a:cubicBezTo>
                    <a:pt x="0" y="97273"/>
                    <a:pt x="12832" y="64159"/>
                    <a:pt x="38496" y="38496"/>
                  </a:cubicBezTo>
                  <a:cubicBezTo>
                    <a:pt x="64159" y="12832"/>
                    <a:pt x="97273" y="0"/>
                    <a:pt x="137838" y="0"/>
                  </a:cubicBezTo>
                  <a:close/>
                </a:path>
              </a:pathLst>
            </a:custGeom>
            <a:solidFill>
              <a:schemeClr val="bg1"/>
            </a:solidFill>
            <a:ln>
              <a:noFill/>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zh-CN" altLang="en-US" sz="15000" dirty="0">
                <a:solidFill>
                  <a:schemeClr val="bg1"/>
                </a:solidFill>
                <a:latin typeface="Agency FB" panose="020B0503020202020204" pitchFamily="34" charset="0"/>
              </a:endParaRPr>
            </a:p>
          </p:txBody>
        </p:sp>
        <p:cxnSp>
          <p:nvCxnSpPr>
            <p:cNvPr id="7" name="直接连接符 6"/>
            <p:cNvCxnSpPr/>
            <p:nvPr/>
          </p:nvCxnSpPr>
          <p:spPr>
            <a:xfrm flipV="1">
              <a:off x="785533" y="2353234"/>
              <a:ext cx="2738282" cy="21918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8" name="直接连接符 7"/>
          <p:cNvCxnSpPr/>
          <p:nvPr/>
        </p:nvCxnSpPr>
        <p:spPr>
          <a:xfrm rot="5400000">
            <a:off x="2055687" y="3274219"/>
            <a:ext cx="2678112"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5400000">
            <a:off x="4560762" y="3274219"/>
            <a:ext cx="2678112"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11 Rectángulo"/>
          <p:cNvSpPr/>
          <p:nvPr/>
        </p:nvSpPr>
        <p:spPr>
          <a:xfrm>
            <a:off x="1116684" y="1935163"/>
            <a:ext cx="1976437" cy="787400"/>
          </a:xfrm>
          <a:prstGeom prst="rect">
            <a:avLst/>
          </a:prstGeom>
          <a:solidFill>
            <a:schemeClr val="bg1">
              <a:alpha val="40000"/>
            </a:schemeClr>
          </a:solidFill>
          <a:ln w="63500">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defRPr/>
            </a:pPr>
            <a:r>
              <a:rPr lang="zh-CN" altLang="en-US" sz="1800" b="1" kern="0" dirty="0">
                <a:solidFill>
                  <a:schemeClr val="bg1"/>
                </a:solidFill>
                <a:latin typeface="微软雅黑" panose="020B0503020204020204" pitchFamily="34" charset="-122"/>
                <a:ea typeface="微软雅黑" panose="020B0503020204020204" pitchFamily="34" charset="-122"/>
              </a:rPr>
              <a:t>添加标题</a:t>
            </a:r>
            <a:endParaRPr lang="en-US" altLang="zh-CN" sz="1800" b="1" kern="0" dirty="0">
              <a:solidFill>
                <a:schemeClr val="bg1"/>
              </a:solidFill>
              <a:latin typeface="微软雅黑" panose="020B0503020204020204" pitchFamily="34" charset="-122"/>
              <a:ea typeface="微软雅黑" panose="020B0503020204020204" pitchFamily="34" charset="-122"/>
            </a:endParaRPr>
          </a:p>
          <a:p>
            <a:pPr algn="ctr">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1" name="组合 10"/>
          <p:cNvGrpSpPr>
            <a:grpSpLocks/>
          </p:cNvGrpSpPr>
          <p:nvPr/>
        </p:nvGrpSpPr>
        <p:grpSpPr bwMode="auto">
          <a:xfrm>
            <a:off x="1116684" y="3189288"/>
            <a:ext cx="1833562" cy="1126629"/>
            <a:chOff x="503238" y="2548492"/>
            <a:chExt cx="2191599" cy="1126369"/>
          </a:xfrm>
        </p:grpSpPr>
        <p:sp>
          <p:nvSpPr>
            <p:cNvPr id="12" name="矩形 11"/>
            <p:cNvSpPr/>
            <p:nvPr/>
          </p:nvSpPr>
          <p:spPr>
            <a:xfrm>
              <a:off x="503238" y="2548492"/>
              <a:ext cx="1201727" cy="338476"/>
            </a:xfrm>
            <a:prstGeom prst="rect">
              <a:avLst/>
            </a:prstGeom>
          </p:spPr>
          <p:txBody>
            <a:bodyPr wrap="none">
              <a:spAutoFit/>
            </a:bodyPr>
            <a:lstStyle/>
            <a:p>
              <a:pPr eaLnBrk="0" hangingPunct="0">
                <a:defRPr/>
              </a:pPr>
              <a:r>
                <a:rPr lang="zh-CN" altLang="en-US" sz="1600" kern="0" dirty="0">
                  <a:solidFill>
                    <a:schemeClr val="bg1"/>
                  </a:solidFill>
                  <a:latin typeface="微软雅黑" panose="020B0503020204020204" pitchFamily="34" charset="-122"/>
                  <a:ea typeface="微软雅黑" panose="020B0503020204020204" pitchFamily="34" charset="-122"/>
                </a:rPr>
                <a:t>添加标题</a:t>
              </a:r>
              <a:endParaRPr lang="en-US" altLang="zh-CN" sz="1600" kern="0"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503238" y="2905597"/>
              <a:ext cx="2191599" cy="769264"/>
            </a:xfrm>
            <a:prstGeom prst="rect">
              <a:avLst/>
            </a:prstGeom>
          </p:spPr>
          <p:txBody>
            <a:bodyPr>
              <a:spAutoFit/>
            </a:bodyPr>
            <a:lstStyle/>
            <a:p>
              <a:pPr>
                <a:defRPr/>
              </a:pPr>
              <a:r>
                <a:rPr lang="zh-CN" altLang="en-US" sz="11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100" dirty="0">
                <a:solidFill>
                  <a:schemeClr val="bg1"/>
                </a:solidFill>
                <a:latin typeface="微软雅黑" panose="020B0503020204020204" pitchFamily="34" charset="-122"/>
                <a:ea typeface="微软雅黑" panose="020B0503020204020204" pitchFamily="34" charset="-122"/>
              </a:endParaRPr>
            </a:p>
          </p:txBody>
        </p:sp>
      </p:grpSp>
      <p:sp>
        <p:nvSpPr>
          <p:cNvPr id="14" name="42 Rectángulo"/>
          <p:cNvSpPr/>
          <p:nvPr/>
        </p:nvSpPr>
        <p:spPr>
          <a:xfrm>
            <a:off x="3640809" y="1935163"/>
            <a:ext cx="1976437" cy="787400"/>
          </a:xfrm>
          <a:prstGeom prst="rect">
            <a:avLst/>
          </a:prstGeom>
          <a:solidFill>
            <a:schemeClr val="bg1">
              <a:alpha val="40000"/>
            </a:schemeClr>
          </a:solidFill>
          <a:ln w="63500">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algn="ctr" eaLnBrk="0" hangingPunct="0">
              <a:defRPr/>
            </a:pPr>
            <a:r>
              <a:rPr lang="zh-CN" altLang="en-US" sz="1800" b="1" kern="0" dirty="0">
                <a:solidFill>
                  <a:schemeClr val="bg1"/>
                </a:solidFill>
                <a:latin typeface="微软雅黑" panose="020B0503020204020204" pitchFamily="34" charset="-122"/>
                <a:ea typeface="微软雅黑" panose="020B0503020204020204" pitchFamily="34" charset="-122"/>
              </a:rPr>
              <a:t>添加标题</a:t>
            </a:r>
            <a:endParaRPr lang="en-US" altLang="zh-CN" sz="1800" b="1" kern="0" dirty="0">
              <a:solidFill>
                <a:schemeClr val="bg1"/>
              </a:solidFill>
              <a:latin typeface="微软雅黑" panose="020B0503020204020204" pitchFamily="34" charset="-122"/>
              <a:ea typeface="微软雅黑" panose="020B0503020204020204" pitchFamily="34" charset="-122"/>
            </a:endParaRPr>
          </a:p>
          <a:p>
            <a:pPr algn="ctr">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5" name="组合 14"/>
          <p:cNvGrpSpPr>
            <a:grpSpLocks/>
          </p:cNvGrpSpPr>
          <p:nvPr/>
        </p:nvGrpSpPr>
        <p:grpSpPr bwMode="auto">
          <a:xfrm>
            <a:off x="3640809" y="3189290"/>
            <a:ext cx="1833562" cy="1126629"/>
            <a:chOff x="471218" y="2548491"/>
            <a:chExt cx="2191599" cy="1126369"/>
          </a:xfrm>
        </p:grpSpPr>
        <p:sp>
          <p:nvSpPr>
            <p:cNvPr id="16" name="矩形 15"/>
            <p:cNvSpPr/>
            <p:nvPr/>
          </p:nvSpPr>
          <p:spPr>
            <a:xfrm>
              <a:off x="471218" y="2548491"/>
              <a:ext cx="1201727" cy="338476"/>
            </a:xfrm>
            <a:prstGeom prst="rect">
              <a:avLst/>
            </a:prstGeom>
          </p:spPr>
          <p:txBody>
            <a:bodyPr wrap="none">
              <a:spAutoFit/>
            </a:bodyPr>
            <a:lstStyle/>
            <a:p>
              <a:pPr eaLnBrk="0" hangingPunct="0">
                <a:defRPr/>
              </a:pPr>
              <a:r>
                <a:rPr lang="zh-CN" altLang="en-US" sz="1600" kern="0" dirty="0">
                  <a:solidFill>
                    <a:schemeClr val="bg1"/>
                  </a:solidFill>
                  <a:latin typeface="微软雅黑" panose="020B0503020204020204" pitchFamily="34" charset="-122"/>
                  <a:ea typeface="微软雅黑" panose="020B0503020204020204" pitchFamily="34" charset="-122"/>
                </a:rPr>
                <a:t>添加标题</a:t>
              </a:r>
              <a:endParaRPr lang="en-US" altLang="zh-CN" sz="1600" kern="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471218" y="2905596"/>
              <a:ext cx="2191599" cy="769264"/>
            </a:xfrm>
            <a:prstGeom prst="rect">
              <a:avLst/>
            </a:prstGeom>
          </p:spPr>
          <p:txBody>
            <a:bodyPr>
              <a:spAutoFit/>
            </a:bodyPr>
            <a:lstStyle/>
            <a:p>
              <a:pPr>
                <a:defRPr/>
              </a:pPr>
              <a:r>
                <a:rPr lang="zh-CN" altLang="en-US" sz="11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100" dirty="0">
                <a:solidFill>
                  <a:schemeClr val="bg1"/>
                </a:solidFill>
                <a:latin typeface="微软雅黑" panose="020B0503020204020204" pitchFamily="34" charset="-122"/>
                <a:ea typeface="微软雅黑" panose="020B0503020204020204" pitchFamily="34" charset="-122"/>
              </a:endParaRPr>
            </a:p>
          </p:txBody>
        </p:sp>
      </p:grpSp>
      <p:sp>
        <p:nvSpPr>
          <p:cNvPr id="18" name="51 Rectángulo"/>
          <p:cNvSpPr/>
          <p:nvPr/>
        </p:nvSpPr>
        <p:spPr>
          <a:xfrm>
            <a:off x="6155409" y="1935163"/>
            <a:ext cx="1978025" cy="787400"/>
          </a:xfrm>
          <a:prstGeom prst="rect">
            <a:avLst/>
          </a:prstGeom>
          <a:solidFill>
            <a:schemeClr val="bg1">
              <a:alpha val="40000"/>
            </a:schemeClr>
          </a:solidFill>
          <a:ln w="63500">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algn="ctr" eaLnBrk="0" hangingPunct="0">
              <a:defRPr/>
            </a:pPr>
            <a:r>
              <a:rPr lang="zh-CN" altLang="en-US" sz="1800" b="1" kern="0" dirty="0">
                <a:solidFill>
                  <a:schemeClr val="bg1"/>
                </a:solidFill>
                <a:latin typeface="微软雅黑" panose="020B0503020204020204" pitchFamily="34" charset="-122"/>
                <a:ea typeface="微软雅黑" panose="020B0503020204020204" pitchFamily="34" charset="-122"/>
              </a:rPr>
              <a:t>添加标题</a:t>
            </a:r>
            <a:endParaRPr lang="en-US" altLang="zh-CN" sz="1800" b="1" kern="0" dirty="0">
              <a:solidFill>
                <a:schemeClr val="bg1"/>
              </a:solidFill>
              <a:latin typeface="微软雅黑" panose="020B0503020204020204" pitchFamily="34" charset="-122"/>
              <a:ea typeface="微软雅黑" panose="020B0503020204020204" pitchFamily="34" charset="-122"/>
            </a:endParaRPr>
          </a:p>
          <a:p>
            <a:pPr algn="ctr">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9" name="组合 18"/>
          <p:cNvGrpSpPr>
            <a:grpSpLocks/>
          </p:cNvGrpSpPr>
          <p:nvPr/>
        </p:nvGrpSpPr>
        <p:grpSpPr bwMode="auto">
          <a:xfrm>
            <a:off x="6155409" y="3189290"/>
            <a:ext cx="1833562" cy="1126629"/>
            <a:chOff x="467746" y="2548491"/>
            <a:chExt cx="2191599" cy="1126369"/>
          </a:xfrm>
        </p:grpSpPr>
        <p:sp>
          <p:nvSpPr>
            <p:cNvPr id="20" name="矩形 19"/>
            <p:cNvSpPr/>
            <p:nvPr/>
          </p:nvSpPr>
          <p:spPr>
            <a:xfrm>
              <a:off x="467746" y="2548491"/>
              <a:ext cx="1201727" cy="338476"/>
            </a:xfrm>
            <a:prstGeom prst="rect">
              <a:avLst/>
            </a:prstGeom>
          </p:spPr>
          <p:txBody>
            <a:bodyPr wrap="none">
              <a:spAutoFit/>
            </a:bodyPr>
            <a:lstStyle/>
            <a:p>
              <a:pPr eaLnBrk="0" hangingPunct="0">
                <a:defRPr/>
              </a:pPr>
              <a:r>
                <a:rPr lang="zh-CN" altLang="en-US" sz="1600" kern="0" dirty="0">
                  <a:solidFill>
                    <a:schemeClr val="bg1"/>
                  </a:solidFill>
                  <a:latin typeface="微软雅黑" panose="020B0503020204020204" pitchFamily="34" charset="-122"/>
                  <a:ea typeface="微软雅黑" panose="020B0503020204020204" pitchFamily="34" charset="-122"/>
                </a:rPr>
                <a:t>添加标题</a:t>
              </a:r>
              <a:endParaRPr lang="en-US" altLang="zh-CN" sz="1600" kern="0"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467746" y="2905596"/>
              <a:ext cx="2191599" cy="769264"/>
            </a:xfrm>
            <a:prstGeom prst="rect">
              <a:avLst/>
            </a:prstGeom>
          </p:spPr>
          <p:txBody>
            <a:bodyPr>
              <a:spAutoFit/>
            </a:bodyPr>
            <a:lstStyle/>
            <a:p>
              <a:pPr>
                <a:defRPr/>
              </a:pPr>
              <a:r>
                <a:rPr lang="zh-CN" altLang="en-US" sz="11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1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0518588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up)">
                                      <p:cBhvr>
                                        <p:cTn id="21" dur="500"/>
                                        <p:tgtEl>
                                          <p:spTgt spid="8"/>
                                        </p:tgtEl>
                                      </p:cBhvr>
                                    </p:animEffect>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randombar(horizontal)">
                                      <p:cBhvr>
                                        <p:cTn id="25" dur="500"/>
                                        <p:tgtEl>
                                          <p:spTgt spid="14"/>
                                        </p:tgtEl>
                                      </p:cBhvr>
                                    </p:animEffect>
                                  </p:childTnLst>
                                </p:cTn>
                              </p:par>
                            </p:childTnLst>
                          </p:cTn>
                        </p:par>
                        <p:par>
                          <p:cTn id="26" fill="hold">
                            <p:stCondLst>
                              <p:cond delay="2500"/>
                            </p:stCondLst>
                            <p:childTnLst>
                              <p:par>
                                <p:cTn id="27" presetID="2" presetClass="entr" presetSubtype="4"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2" presetClass="entr" presetSubtype="1"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up)">
                                      <p:cBhvr>
                                        <p:cTn id="34" dur="500"/>
                                        <p:tgtEl>
                                          <p:spTgt spid="9"/>
                                        </p:tgtEl>
                                      </p:cBhvr>
                                    </p:animEffect>
                                  </p:childTnLst>
                                </p:cTn>
                              </p:par>
                            </p:childTnLst>
                          </p:cTn>
                        </p:par>
                        <p:par>
                          <p:cTn id="35" fill="hold">
                            <p:stCondLst>
                              <p:cond delay="3500"/>
                            </p:stCondLst>
                            <p:childTnLst>
                              <p:par>
                                <p:cTn id="36" presetID="14" presetClass="entr" presetSubtype="10"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randombar(horizontal)">
                                      <p:cBhvr>
                                        <p:cTn id="38" dur="500"/>
                                        <p:tgtEl>
                                          <p:spTgt spid="18"/>
                                        </p:tgtEl>
                                      </p:cBhvr>
                                    </p:animEffect>
                                  </p:childTnLst>
                                </p:cTn>
                              </p:par>
                            </p:childTnLst>
                          </p:cTn>
                        </p:par>
                        <p:par>
                          <p:cTn id="39" fill="hold">
                            <p:stCondLst>
                              <p:cond delay="4000"/>
                            </p:stCondLst>
                            <p:childTnLst>
                              <p:par>
                                <p:cTn id="40" presetID="2" presetClass="entr" presetSubtype="4"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ppt_x"/>
                                          </p:val>
                                        </p:tav>
                                        <p:tav tm="100000">
                                          <p:val>
                                            <p:strVal val="#ppt_x"/>
                                          </p:val>
                                        </p:tav>
                                      </p:tavLst>
                                    </p:anim>
                                    <p:anim calcmode="lin" valueType="num">
                                      <p:cBhvr additive="base">
                                        <p:cTn id="43"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75"/>
          <p:cNvSpPr/>
          <p:nvPr/>
        </p:nvSpPr>
        <p:spPr>
          <a:xfrm rot="429592">
            <a:off x="1920875" y="2005013"/>
            <a:ext cx="3687763" cy="482600"/>
          </a:xfrm>
          <a:custGeom>
            <a:avLst/>
            <a:gdLst>
              <a:gd name="txL" fmla="*/ 0 w 1710294"/>
              <a:gd name="txT" fmla="*/ 0 h 547438"/>
              <a:gd name="txR" fmla="*/ 1710294 w 1710294"/>
              <a:gd name="txB" fmla="*/ 547438 h 547438"/>
            </a:gdLst>
            <a:ahLst/>
            <a:cxnLst>
              <a:cxn ang="0">
                <a:pos x="0" y="269987"/>
              </a:cxn>
              <a:cxn ang="0">
                <a:pos x="8765462" y="321292"/>
              </a:cxn>
              <a:cxn ang="0">
                <a:pos x="15531214" y="35027"/>
              </a:cxn>
              <a:cxn ang="0">
                <a:pos x="26125662" y="138073"/>
              </a:cxn>
              <a:cxn ang="0">
                <a:pos x="25988402" y="15349"/>
              </a:cxn>
              <a:cxn ang="0">
                <a:pos x="32851384" y="80546"/>
              </a:cxn>
              <a:cxn ang="0">
                <a:pos x="34635763" y="38359"/>
              </a:cxn>
              <a:cxn ang="0">
                <a:pos x="36969170" y="42194"/>
              </a:cxn>
            </a:cxnLst>
            <a:rect l="txL" t="txT" r="txR" b="txB"/>
            <a:pathLst>
              <a:path w="1710294" h="547438">
                <a:moveTo>
                  <a:pt x="0" y="447025"/>
                </a:moveTo>
                <a:cubicBezTo>
                  <a:pt x="168275" y="508408"/>
                  <a:pt x="342657" y="579337"/>
                  <a:pt x="405514" y="531975"/>
                </a:cubicBezTo>
                <a:cubicBezTo>
                  <a:pt x="475558" y="493104"/>
                  <a:pt x="615325" y="99912"/>
                  <a:pt x="718516" y="57995"/>
                </a:cubicBezTo>
                <a:cubicBezTo>
                  <a:pt x="794716" y="13545"/>
                  <a:pt x="922894" y="139713"/>
                  <a:pt x="1208644" y="228613"/>
                </a:cubicBezTo>
                <a:cubicBezTo>
                  <a:pt x="1320827" y="240255"/>
                  <a:pt x="1187742" y="74096"/>
                  <a:pt x="1202294" y="25413"/>
                </a:cubicBezTo>
                <a:cubicBezTo>
                  <a:pt x="1214464" y="-57666"/>
                  <a:pt x="1413961" y="85473"/>
                  <a:pt x="1519794" y="133363"/>
                </a:cubicBezTo>
                <a:cubicBezTo>
                  <a:pt x="1593348" y="153736"/>
                  <a:pt x="1574827" y="86796"/>
                  <a:pt x="1602344" y="63513"/>
                </a:cubicBezTo>
                <a:cubicBezTo>
                  <a:pt x="1643090" y="44199"/>
                  <a:pt x="1674311" y="67746"/>
                  <a:pt x="1710294" y="69863"/>
                </a:cubicBezTo>
              </a:path>
            </a:pathLst>
          </a:custGeom>
          <a:noFill/>
          <a:ln w="19050" cap="flat" cmpd="sng">
            <a:solidFill>
              <a:schemeClr val="bg1"/>
            </a:solidFill>
            <a:prstDash val="solid"/>
            <a:bevel/>
            <a:headEnd type="none" w="med" len="med"/>
            <a:tailEnd type="none" w="med" len="med"/>
          </a:ln>
        </p:spPr>
        <p:txBody>
          <a:bodyPr/>
          <a:lstStyle/>
          <a:p>
            <a:endParaRPr lang="zh-CN" altLang="en-US"/>
          </a:p>
        </p:txBody>
      </p:sp>
      <p:grpSp>
        <p:nvGrpSpPr>
          <p:cNvPr id="5" name="组合 80"/>
          <p:cNvGrpSpPr/>
          <p:nvPr/>
        </p:nvGrpSpPr>
        <p:grpSpPr>
          <a:xfrm>
            <a:off x="5614988" y="965200"/>
            <a:ext cx="766762" cy="1349375"/>
            <a:chOff x="0" y="0"/>
            <a:chExt cx="1090612" cy="1921760"/>
          </a:xfrm>
        </p:grpSpPr>
        <p:sp>
          <p:nvSpPr>
            <p:cNvPr id="6" name="任意多边形 81"/>
            <p:cNvSpPr/>
            <p:nvPr/>
          </p:nvSpPr>
          <p:spPr>
            <a:xfrm>
              <a:off x="0" y="0"/>
              <a:ext cx="1090612" cy="1921757"/>
            </a:xfrm>
            <a:custGeom>
              <a:avLst/>
              <a:gdLst>
                <a:gd name="txL" fmla="*/ 0 w 1090612"/>
                <a:gd name="txT" fmla="*/ 0 h 1921757"/>
                <a:gd name="txR" fmla="*/ 1090612 w 1090612"/>
                <a:gd name="txB" fmla="*/ 1921757 h 1921757"/>
              </a:gdLst>
              <a:ahLst/>
              <a:cxnLst>
                <a:cxn ang="0">
                  <a:pos x="0" y="1921757"/>
                </a:cxn>
                <a:cxn ang="0">
                  <a:pos x="42069" y="1142294"/>
                </a:cxn>
                <a:cxn ang="0">
                  <a:pos x="949325" y="10407"/>
                </a:cxn>
                <a:cxn ang="0">
                  <a:pos x="1090612" y="64382"/>
                </a:cxn>
                <a:cxn ang="0">
                  <a:pos x="715169" y="1424075"/>
                </a:cxn>
                <a:cxn ang="0">
                  <a:pos x="0" y="1921757"/>
                </a:cxn>
              </a:cxnLst>
              <a:rect l="txL" t="txT" r="txR" b="txB"/>
              <a:pathLst>
                <a:path w="1090612" h="1921757">
                  <a:moveTo>
                    <a:pt x="0" y="1921757"/>
                  </a:moveTo>
                  <a:lnTo>
                    <a:pt x="42069" y="1142294"/>
                  </a:lnTo>
                  <a:lnTo>
                    <a:pt x="949325" y="10407"/>
                  </a:lnTo>
                  <a:cubicBezTo>
                    <a:pt x="987689" y="-14464"/>
                    <a:pt x="1087966" y="5909"/>
                    <a:pt x="1090612" y="64382"/>
                  </a:cubicBezTo>
                  <a:lnTo>
                    <a:pt x="715169" y="1424075"/>
                  </a:lnTo>
                  <a:lnTo>
                    <a:pt x="0" y="1921757"/>
                  </a:lnTo>
                  <a:close/>
                </a:path>
              </a:pathLst>
            </a:custGeom>
            <a:solidFill>
              <a:srgbClr val="FFFFFF">
                <a:alpha val="50195"/>
              </a:srgbClr>
            </a:solidFill>
            <a:ln w="25400">
              <a:noFill/>
            </a:ln>
          </p:spPr>
          <p:txBody>
            <a:bodyPr/>
            <a:lstStyle/>
            <a:p>
              <a:endParaRPr lang="zh-CN" altLang="en-US"/>
            </a:p>
          </p:txBody>
        </p:sp>
        <p:sp>
          <p:nvSpPr>
            <p:cNvPr id="7" name="任意多边形 82"/>
            <p:cNvSpPr/>
            <p:nvPr/>
          </p:nvSpPr>
          <p:spPr>
            <a:xfrm>
              <a:off x="1" y="32"/>
              <a:ext cx="1005285" cy="1921728"/>
            </a:xfrm>
            <a:custGeom>
              <a:avLst/>
              <a:gdLst>
                <a:gd name="txL" fmla="*/ 0 w 1005285"/>
                <a:gd name="txT" fmla="*/ 0 h 1921727"/>
                <a:gd name="txR" fmla="*/ 1005285 w 1005285"/>
                <a:gd name="txB" fmla="*/ 1921727 h 1921727"/>
              </a:gdLst>
              <a:ahLst/>
              <a:cxnLst>
                <a:cxn ang="0">
                  <a:pos x="987214" y="96"/>
                </a:cxn>
                <a:cxn ang="0">
                  <a:pos x="1005285" y="2451"/>
                </a:cxn>
                <a:cxn ang="0">
                  <a:pos x="329972" y="1141519"/>
                </a:cxn>
                <a:cxn ang="0">
                  <a:pos x="4355" y="1918700"/>
                </a:cxn>
                <a:cxn ang="0">
                  <a:pos x="0" y="1921730"/>
                </a:cxn>
                <a:cxn ang="0">
                  <a:pos x="42069" y="1142267"/>
                </a:cxn>
                <a:cxn ang="0">
                  <a:pos x="949325" y="10377"/>
                </a:cxn>
                <a:cxn ang="0">
                  <a:pos x="987214" y="96"/>
                </a:cxn>
              </a:cxnLst>
              <a:rect l="txL" t="txT" r="txR" b="txB"/>
              <a:pathLst>
                <a:path w="1005285" h="1921727">
                  <a:moveTo>
                    <a:pt x="987214" y="96"/>
                  </a:moveTo>
                  <a:cubicBezTo>
                    <a:pt x="993131" y="-173"/>
                    <a:pt x="999267" y="-10"/>
                    <a:pt x="1005285" y="2451"/>
                  </a:cubicBezTo>
                  <a:lnTo>
                    <a:pt x="329972" y="1141516"/>
                  </a:lnTo>
                  <a:lnTo>
                    <a:pt x="4355" y="1918697"/>
                  </a:lnTo>
                  <a:lnTo>
                    <a:pt x="0" y="1921727"/>
                  </a:lnTo>
                  <a:lnTo>
                    <a:pt x="42069" y="1142264"/>
                  </a:lnTo>
                  <a:lnTo>
                    <a:pt x="949325" y="10377"/>
                  </a:lnTo>
                  <a:cubicBezTo>
                    <a:pt x="958916" y="4159"/>
                    <a:pt x="972377" y="769"/>
                    <a:pt x="987214" y="96"/>
                  </a:cubicBezTo>
                  <a:close/>
                </a:path>
              </a:pathLst>
            </a:custGeom>
            <a:solidFill>
              <a:srgbClr val="FFFFFF">
                <a:alpha val="45097"/>
              </a:srgbClr>
            </a:solidFill>
            <a:ln w="25400">
              <a:noFill/>
            </a:ln>
          </p:spPr>
          <p:txBody>
            <a:bodyPr/>
            <a:lstStyle/>
            <a:p>
              <a:endParaRPr lang="zh-CN" altLang="en-US"/>
            </a:p>
          </p:txBody>
        </p:sp>
        <p:sp>
          <p:nvSpPr>
            <p:cNvPr id="8" name="任意多边形 83"/>
            <p:cNvSpPr/>
            <p:nvPr/>
          </p:nvSpPr>
          <p:spPr>
            <a:xfrm>
              <a:off x="0" y="16517"/>
              <a:ext cx="1090612" cy="1905241"/>
            </a:xfrm>
            <a:custGeom>
              <a:avLst/>
              <a:gdLst>
                <a:gd name="txL" fmla="*/ 0 w 1090612"/>
                <a:gd name="txT" fmla="*/ 0 h 1905241"/>
                <a:gd name="txR" fmla="*/ 1090612 w 1090612"/>
                <a:gd name="txB" fmla="*/ 1905241 h 1905241"/>
              </a:gdLst>
              <a:ahLst/>
              <a:cxnLst>
                <a:cxn ang="0">
                  <a:pos x="1052277" y="0"/>
                </a:cxn>
                <a:cxn ang="0">
                  <a:pos x="1090612" y="47866"/>
                </a:cxn>
                <a:cxn ang="0">
                  <a:pos x="715169" y="1407559"/>
                </a:cxn>
                <a:cxn ang="0">
                  <a:pos x="0" y="1905241"/>
                </a:cxn>
                <a:cxn ang="0">
                  <a:pos x="206" y="1901420"/>
                </a:cxn>
                <a:cxn ang="0">
                  <a:pos x="569684" y="1285368"/>
                </a:cxn>
                <a:cxn ang="0">
                  <a:pos x="1052277" y="0"/>
                </a:cxn>
              </a:cxnLst>
              <a:rect l="txL" t="txT" r="txR" b="txB"/>
              <a:pathLst>
                <a:path w="1090612" h="1905241">
                  <a:moveTo>
                    <a:pt x="1052277" y="0"/>
                  </a:moveTo>
                  <a:cubicBezTo>
                    <a:pt x="1074197" y="8591"/>
                    <a:pt x="1089597" y="25422"/>
                    <a:pt x="1090612" y="47866"/>
                  </a:cubicBezTo>
                  <a:lnTo>
                    <a:pt x="715169" y="1407559"/>
                  </a:lnTo>
                  <a:lnTo>
                    <a:pt x="0" y="1905241"/>
                  </a:lnTo>
                  <a:lnTo>
                    <a:pt x="206" y="1901420"/>
                  </a:lnTo>
                  <a:lnTo>
                    <a:pt x="569684" y="1285368"/>
                  </a:lnTo>
                  <a:lnTo>
                    <a:pt x="1052277" y="0"/>
                  </a:lnTo>
                  <a:close/>
                </a:path>
              </a:pathLst>
            </a:custGeom>
            <a:solidFill>
              <a:srgbClr val="FFFFFF">
                <a:alpha val="34117"/>
              </a:srgbClr>
            </a:solidFill>
            <a:ln w="25400">
              <a:noFill/>
            </a:ln>
          </p:spPr>
          <p:txBody>
            <a:bodyPr/>
            <a:lstStyle/>
            <a:p>
              <a:endParaRPr lang="zh-CN" altLang="en-US"/>
            </a:p>
          </p:txBody>
        </p:sp>
        <p:sp>
          <p:nvSpPr>
            <p:cNvPr id="9" name="任意多边形 84"/>
            <p:cNvSpPr/>
            <p:nvPr/>
          </p:nvSpPr>
          <p:spPr>
            <a:xfrm>
              <a:off x="22551" y="1110518"/>
              <a:ext cx="692373" cy="512951"/>
            </a:xfrm>
            <a:custGeom>
              <a:avLst/>
              <a:gdLst>
                <a:gd name="txL" fmla="*/ 0 w 692373"/>
                <a:gd name="txT" fmla="*/ 0 h 512951"/>
                <a:gd name="txR" fmla="*/ 692373 w 692373"/>
                <a:gd name="txB" fmla="*/ 512951 h 512951"/>
              </a:gdLst>
              <a:ahLst/>
              <a:cxnLst>
                <a:cxn ang="0">
                  <a:pos x="169707" y="181"/>
                </a:cxn>
                <a:cxn ang="0">
                  <a:pos x="284731" y="47116"/>
                </a:cxn>
                <a:cxn ang="0">
                  <a:pos x="531587" y="206660"/>
                </a:cxn>
                <a:cxn ang="0">
                  <a:pos x="692373" y="313730"/>
                </a:cxn>
                <a:cxn ang="0">
                  <a:pos x="406093" y="512951"/>
                </a:cxn>
                <a:cxn ang="0">
                  <a:pos x="0" y="393427"/>
                </a:cxn>
                <a:cxn ang="0">
                  <a:pos x="19519" y="31778"/>
                </a:cxn>
                <a:cxn ang="0">
                  <a:pos x="23471" y="26847"/>
                </a:cxn>
                <a:cxn ang="0">
                  <a:pos x="169707" y="181"/>
                </a:cxn>
              </a:cxnLst>
              <a:rect l="txL" t="txT" r="txR" b="txB"/>
              <a:pathLst>
                <a:path w="692373" h="512951">
                  <a:moveTo>
                    <a:pt x="169707" y="181"/>
                  </a:moveTo>
                  <a:cubicBezTo>
                    <a:pt x="230140" y="2571"/>
                    <a:pt x="259761" y="28099"/>
                    <a:pt x="284731" y="47116"/>
                  </a:cubicBezTo>
                  <a:cubicBezTo>
                    <a:pt x="524443" y="-8711"/>
                    <a:pt x="522988" y="153611"/>
                    <a:pt x="531587" y="206660"/>
                  </a:cubicBezTo>
                  <a:cubicBezTo>
                    <a:pt x="615244" y="232011"/>
                    <a:pt x="677041" y="250804"/>
                    <a:pt x="692373" y="313730"/>
                  </a:cubicBezTo>
                  <a:lnTo>
                    <a:pt x="406093" y="512951"/>
                  </a:lnTo>
                  <a:cubicBezTo>
                    <a:pt x="349144" y="409957"/>
                    <a:pt x="154170" y="347565"/>
                    <a:pt x="0" y="393427"/>
                  </a:cubicBezTo>
                  <a:lnTo>
                    <a:pt x="19519" y="31778"/>
                  </a:lnTo>
                  <a:lnTo>
                    <a:pt x="23471" y="26847"/>
                  </a:lnTo>
                  <a:cubicBezTo>
                    <a:pt x="86810" y="5539"/>
                    <a:pt x="133722" y="-1243"/>
                    <a:pt x="169707" y="181"/>
                  </a:cubicBezTo>
                  <a:close/>
                </a:path>
              </a:pathLst>
            </a:custGeom>
            <a:solidFill>
              <a:srgbClr val="A5A5A5">
                <a:alpha val="18039"/>
              </a:srgbClr>
            </a:solidFill>
            <a:ln w="25400">
              <a:noFill/>
            </a:ln>
          </p:spPr>
          <p:txBody>
            <a:bodyPr/>
            <a:lstStyle/>
            <a:p>
              <a:endParaRPr lang="zh-CN" altLang="en-US"/>
            </a:p>
          </p:txBody>
        </p:sp>
        <p:sp>
          <p:nvSpPr>
            <p:cNvPr id="10" name="任意多边形 85"/>
            <p:cNvSpPr/>
            <p:nvPr/>
          </p:nvSpPr>
          <p:spPr>
            <a:xfrm>
              <a:off x="1" y="1472886"/>
              <a:ext cx="428643" cy="448873"/>
            </a:xfrm>
            <a:custGeom>
              <a:avLst/>
              <a:gdLst>
                <a:gd name="txL" fmla="*/ 0 w 428643"/>
                <a:gd name="txT" fmla="*/ 0 h 448873"/>
                <a:gd name="txR" fmla="*/ 428643 w 428643"/>
                <a:gd name="txB" fmla="*/ 448873 h 448873"/>
              </a:gdLst>
              <a:ahLst/>
              <a:cxnLst>
                <a:cxn ang="0">
                  <a:pos x="22550" y="31059"/>
                </a:cxn>
                <a:cxn ang="0">
                  <a:pos x="428643" y="150583"/>
                </a:cxn>
                <a:cxn ang="0">
                  <a:pos x="0" y="448873"/>
                </a:cxn>
                <a:cxn ang="0">
                  <a:pos x="22550" y="31059"/>
                </a:cxn>
              </a:cxnLst>
              <a:rect l="txL" t="txT" r="txR" b="txB"/>
              <a:pathLst>
                <a:path w="428643" h="448873">
                  <a:moveTo>
                    <a:pt x="22550" y="31059"/>
                  </a:moveTo>
                  <a:cubicBezTo>
                    <a:pt x="129709" y="-42469"/>
                    <a:pt x="403826" y="21416"/>
                    <a:pt x="428643" y="150583"/>
                  </a:cubicBezTo>
                  <a:lnTo>
                    <a:pt x="0" y="448873"/>
                  </a:lnTo>
                  <a:lnTo>
                    <a:pt x="22550" y="31059"/>
                  </a:lnTo>
                  <a:close/>
                </a:path>
              </a:pathLst>
            </a:custGeom>
            <a:solidFill>
              <a:srgbClr val="FFFFFF">
                <a:alpha val="50195"/>
              </a:srgbClr>
            </a:solidFill>
            <a:ln w="25400">
              <a:noFill/>
            </a:ln>
          </p:spPr>
          <p:txBody>
            <a:bodyPr/>
            <a:lstStyle/>
            <a:p>
              <a:endParaRPr lang="zh-CN" altLang="en-US"/>
            </a:p>
          </p:txBody>
        </p:sp>
        <p:sp>
          <p:nvSpPr>
            <p:cNvPr id="11" name="任意多边形 86"/>
            <p:cNvSpPr/>
            <p:nvPr/>
          </p:nvSpPr>
          <p:spPr>
            <a:xfrm>
              <a:off x="9872" y="1492367"/>
              <a:ext cx="166688" cy="411973"/>
            </a:xfrm>
            <a:custGeom>
              <a:avLst/>
              <a:gdLst>
                <a:gd name="txL" fmla="*/ 0 w 166688"/>
                <a:gd name="txT" fmla="*/ 0 h 411973"/>
                <a:gd name="txR" fmla="*/ 166688 w 166688"/>
                <a:gd name="txB" fmla="*/ 411973 h 411973"/>
              </a:gdLst>
              <a:ahLst/>
              <a:cxnLst>
                <a:cxn ang="0">
                  <a:pos x="23813" y="23828"/>
                </a:cxn>
                <a:cxn ang="0">
                  <a:pos x="166688" y="11923"/>
                </a:cxn>
                <a:cxn ang="0">
                  <a:pos x="0" y="411973"/>
                </a:cxn>
                <a:cxn ang="0">
                  <a:pos x="23813" y="23828"/>
                </a:cxn>
              </a:cxnLst>
              <a:rect l="txL" t="txT" r="txR" b="txB"/>
              <a:pathLst>
                <a:path w="166688" h="411973">
                  <a:moveTo>
                    <a:pt x="23813" y="23828"/>
                  </a:moveTo>
                  <a:cubicBezTo>
                    <a:pt x="64294" y="5573"/>
                    <a:pt x="111920" y="-12684"/>
                    <a:pt x="166688" y="11923"/>
                  </a:cubicBezTo>
                  <a:lnTo>
                    <a:pt x="0" y="411973"/>
                  </a:lnTo>
                  <a:lnTo>
                    <a:pt x="23813" y="23828"/>
                  </a:lnTo>
                  <a:close/>
                </a:path>
              </a:pathLst>
            </a:custGeom>
            <a:solidFill>
              <a:schemeClr val="bg1"/>
            </a:solidFill>
            <a:ln w="25400">
              <a:noFill/>
            </a:ln>
          </p:spPr>
          <p:txBody>
            <a:bodyPr/>
            <a:lstStyle/>
            <a:p>
              <a:endParaRPr lang="zh-CN" altLang="en-US"/>
            </a:p>
          </p:txBody>
        </p:sp>
        <p:sp>
          <p:nvSpPr>
            <p:cNvPr id="12" name="任意多边形 87"/>
            <p:cNvSpPr/>
            <p:nvPr/>
          </p:nvSpPr>
          <p:spPr>
            <a:xfrm>
              <a:off x="852191" y="85899"/>
              <a:ext cx="215479" cy="101559"/>
            </a:xfrm>
            <a:custGeom>
              <a:avLst/>
              <a:gdLst>
                <a:gd name="txL" fmla="*/ 0 w 215479"/>
                <a:gd name="txT" fmla="*/ 0 h 101559"/>
                <a:gd name="txR" fmla="*/ 215479 w 215479"/>
                <a:gd name="txB" fmla="*/ 101559 h 101559"/>
              </a:gdLst>
              <a:ahLst/>
              <a:cxnLst>
                <a:cxn ang="0">
                  <a:pos x="84776" y="21"/>
                </a:cxn>
                <a:cxn ang="0">
                  <a:pos x="215479" y="55807"/>
                </a:cxn>
                <a:cxn ang="0">
                  <a:pos x="202845" y="101559"/>
                </a:cxn>
                <a:cxn ang="0">
                  <a:pos x="0" y="43707"/>
                </a:cxn>
                <a:cxn ang="0">
                  <a:pos x="30377" y="5809"/>
                </a:cxn>
                <a:cxn ang="0">
                  <a:pos x="84776" y="21"/>
                </a:cxn>
              </a:cxnLst>
              <a:rect l="txL" t="txT" r="txR" b="txB"/>
              <a:pathLst>
                <a:path w="215479" h="101559">
                  <a:moveTo>
                    <a:pt x="84776" y="21"/>
                  </a:moveTo>
                  <a:cubicBezTo>
                    <a:pt x="143488" y="821"/>
                    <a:pt x="187470" y="23533"/>
                    <a:pt x="215479" y="55807"/>
                  </a:cubicBezTo>
                  <a:lnTo>
                    <a:pt x="202845" y="101559"/>
                  </a:lnTo>
                  <a:cubicBezTo>
                    <a:pt x="172785" y="50789"/>
                    <a:pt x="105354" y="20400"/>
                    <a:pt x="0" y="43707"/>
                  </a:cubicBezTo>
                  <a:lnTo>
                    <a:pt x="30377" y="5809"/>
                  </a:lnTo>
                  <a:cubicBezTo>
                    <a:pt x="49651" y="1385"/>
                    <a:pt x="67827" y="-210"/>
                    <a:pt x="84776" y="21"/>
                  </a:cubicBezTo>
                  <a:close/>
                </a:path>
              </a:pathLst>
            </a:custGeom>
            <a:solidFill>
              <a:srgbClr val="FFFFFF">
                <a:alpha val="50195"/>
              </a:srgbClr>
            </a:solidFill>
            <a:ln w="25400">
              <a:noFill/>
            </a:ln>
          </p:spPr>
          <p:txBody>
            <a:bodyPr/>
            <a:lstStyle/>
            <a:p>
              <a:endParaRPr lang="zh-CN" altLang="en-US"/>
            </a:p>
          </p:txBody>
        </p:sp>
      </p:grpSp>
      <p:sp>
        <p:nvSpPr>
          <p:cNvPr id="13" name="TextBox 88"/>
          <p:cNvSpPr/>
          <p:nvPr/>
        </p:nvSpPr>
        <p:spPr>
          <a:xfrm>
            <a:off x="1331913" y="1387475"/>
            <a:ext cx="4040187" cy="6461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3600" dirty="0">
                <a:solidFill>
                  <a:srgbClr val="FFFFFF"/>
                </a:solidFill>
              </a:rPr>
              <a:t>单击此处输入标题</a:t>
            </a:r>
            <a:endParaRPr lang="en-US" altLang="zh-CN" sz="3600" dirty="0">
              <a:solidFill>
                <a:srgbClr val="FFFFFF"/>
              </a:solidFill>
            </a:endParaRPr>
          </a:p>
        </p:txBody>
      </p:sp>
      <p:sp>
        <p:nvSpPr>
          <p:cNvPr id="14" name="TextBox 89"/>
          <p:cNvSpPr/>
          <p:nvPr/>
        </p:nvSpPr>
        <p:spPr>
          <a:xfrm>
            <a:off x="3981450" y="1033463"/>
            <a:ext cx="2822575" cy="36988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800" dirty="0" smtClean="0">
                <a:solidFill>
                  <a:srgbClr val="FFFFFF"/>
                </a:solidFill>
              </a:rPr>
              <a:t>第二节  </a:t>
            </a:r>
            <a:endParaRPr lang="en-US" altLang="zh-CN" sz="1800" dirty="0">
              <a:solidFill>
                <a:srgbClr val="FFFFFF"/>
              </a:solidFill>
            </a:endParaRPr>
          </a:p>
        </p:txBody>
      </p:sp>
      <p:grpSp>
        <p:nvGrpSpPr>
          <p:cNvPr id="15" name="组合 108"/>
          <p:cNvGrpSpPr/>
          <p:nvPr/>
        </p:nvGrpSpPr>
        <p:grpSpPr>
          <a:xfrm>
            <a:off x="7040563" y="3240088"/>
            <a:ext cx="915987" cy="915987"/>
            <a:chOff x="0" y="0"/>
            <a:chExt cx="1410703" cy="1410703"/>
          </a:xfrm>
        </p:grpSpPr>
        <p:sp>
          <p:nvSpPr>
            <p:cNvPr id="16" name="圆角矩形 109"/>
            <p:cNvSpPr/>
            <p:nvPr/>
          </p:nvSpPr>
          <p:spPr>
            <a:xfrm>
              <a:off x="0" y="0"/>
              <a:ext cx="1410703" cy="1410703"/>
            </a:xfrm>
            <a:prstGeom prst="roundRect">
              <a:avLst>
                <a:gd name="adj" fmla="val 50000"/>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useBgFill="1">
          <p:nvSpPr>
            <p:cNvPr id="17" name="空心弧 84"/>
            <p:cNvSpPr/>
            <p:nvPr/>
          </p:nvSpPr>
          <p:spPr>
            <a:xfrm>
              <a:off x="255351" y="255212"/>
              <a:ext cx="900000" cy="933612"/>
            </a:xfrm>
            <a:custGeom>
              <a:avLst/>
              <a:gdLst>
                <a:gd name="txL" fmla="*/ 0 w 2304424"/>
                <a:gd name="txT" fmla="*/ 0 h 2390484"/>
                <a:gd name="txR" fmla="*/ 2304424 w 2304424"/>
                <a:gd name="txB" fmla="*/ 2390484 h 2390484"/>
              </a:gdLst>
              <a:ahLst/>
              <a:cxnLst>
                <a:cxn ang="0">
                  <a:pos x="68639" y="60055"/>
                </a:cxn>
                <a:cxn ang="0">
                  <a:pos x="76596" y="68012"/>
                </a:cxn>
                <a:cxn ang="0">
                  <a:pos x="74046" y="73786"/>
                </a:cxn>
                <a:cxn ang="0">
                  <a:pos x="80803" y="129674"/>
                </a:cxn>
                <a:cxn ang="0">
                  <a:pos x="80746" y="129674"/>
                </a:cxn>
                <a:cxn ang="0">
                  <a:pos x="80803" y="130241"/>
                </a:cxn>
                <a:cxn ang="0">
                  <a:pos x="68639" y="142406"/>
                </a:cxn>
                <a:cxn ang="0">
                  <a:pos x="56475" y="130241"/>
                </a:cxn>
                <a:cxn ang="0">
                  <a:pos x="56532" y="129674"/>
                </a:cxn>
                <a:cxn ang="0">
                  <a:pos x="56475" y="129674"/>
                </a:cxn>
                <a:cxn ang="0">
                  <a:pos x="63233" y="73786"/>
                </a:cxn>
                <a:cxn ang="0">
                  <a:pos x="60683" y="68012"/>
                </a:cxn>
                <a:cxn ang="0">
                  <a:pos x="68639" y="60055"/>
                </a:cxn>
                <a:cxn ang="0">
                  <a:pos x="69849" y="35725"/>
                </a:cxn>
                <a:cxn ang="0">
                  <a:pos x="100773" y="61426"/>
                </a:cxn>
                <a:cxn ang="0">
                  <a:pos x="89650" y="93878"/>
                </a:cxn>
                <a:cxn ang="0">
                  <a:pos x="84986" y="85835"/>
                </a:cxn>
                <a:cxn ang="0">
                  <a:pos x="91858" y="63426"/>
                </a:cxn>
                <a:cxn ang="0">
                  <a:pos x="69513" y="44855"/>
                </a:cxn>
                <a:cxn ang="0">
                  <a:pos x="45866" y="61736"/>
                </a:cxn>
                <a:cxn ang="0">
                  <a:pos x="52288" y="85843"/>
                </a:cxn>
                <a:cxn ang="0">
                  <a:pos x="47612" y="93905"/>
                </a:cxn>
                <a:cxn ang="0">
                  <a:pos x="37121" y="59087"/>
                </a:cxn>
                <a:cxn ang="0">
                  <a:pos x="69849" y="35725"/>
                </a:cxn>
                <a:cxn ang="0">
                  <a:pos x="70392" y="17189"/>
                </a:cxn>
                <a:cxn ang="0">
                  <a:pos x="118821" y="57166"/>
                </a:cxn>
                <a:cxn ang="0">
                  <a:pos x="99049" y="110084"/>
                </a:cxn>
                <a:cxn ang="0">
                  <a:pos x="93511" y="100534"/>
                </a:cxn>
                <a:cxn ang="0">
                  <a:pos x="108102" y="59616"/>
                </a:cxn>
                <a:cxn ang="0">
                  <a:pos x="70018" y="28178"/>
                </a:cxn>
                <a:cxn ang="0">
                  <a:pos x="29882" y="56950"/>
                </a:cxn>
                <a:cxn ang="0">
                  <a:pos x="43815" y="100451"/>
                </a:cxn>
                <a:cxn ang="0">
                  <a:pos x="38285" y="109987"/>
                </a:cxn>
                <a:cxn ang="0">
                  <a:pos x="19355" y="53776"/>
                </a:cxn>
                <a:cxn ang="0">
                  <a:pos x="70392" y="17189"/>
                </a:cxn>
                <a:cxn ang="0">
                  <a:pos x="70644" y="30"/>
                </a:cxn>
                <a:cxn ang="0">
                  <a:pos x="135435" y="52856"/>
                </a:cxn>
                <a:cxn ang="0">
                  <a:pos x="107625" y="124869"/>
                </a:cxn>
                <a:cxn ang="0">
                  <a:pos x="102012" y="115193"/>
                </a:cxn>
                <a:cxn ang="0">
                  <a:pos x="124525" y="55434"/>
                </a:cxn>
                <a:cxn ang="0">
                  <a:pos x="70317" y="11235"/>
                </a:cxn>
                <a:cxn ang="0">
                  <a:pos x="13620" y="52193"/>
                </a:cxn>
                <a:cxn ang="0">
                  <a:pos x="35293" y="115145"/>
                </a:cxn>
                <a:cxn ang="0">
                  <a:pos x="29654" y="124867"/>
                </a:cxn>
                <a:cxn ang="0">
                  <a:pos x="2879" y="48982"/>
                </a:cxn>
                <a:cxn ang="0">
                  <a:pos x="70644" y="30"/>
                </a:cxn>
              </a:cxnLst>
              <a:rect l="txL" t="txT" r="txR" b="txB"/>
              <a:pathLst>
                <a:path w="2304424" h="2390484">
                  <a:moveTo>
                    <a:pt x="1152212" y="1008116"/>
                  </a:moveTo>
                  <a:cubicBezTo>
                    <a:pt x="1225975" y="1008116"/>
                    <a:pt x="1285772" y="1067913"/>
                    <a:pt x="1285772" y="1141676"/>
                  </a:cubicBezTo>
                  <a:cubicBezTo>
                    <a:pt x="1285772" y="1180133"/>
                    <a:pt x="1269518" y="1214794"/>
                    <a:pt x="1242975" y="1238597"/>
                  </a:cubicBezTo>
                  <a:lnTo>
                    <a:pt x="1356406" y="2176766"/>
                  </a:lnTo>
                  <a:lnTo>
                    <a:pt x="1355446" y="2176766"/>
                  </a:lnTo>
                  <a:cubicBezTo>
                    <a:pt x="1356332" y="2179900"/>
                    <a:pt x="1356406" y="2183086"/>
                    <a:pt x="1356406" y="2186290"/>
                  </a:cubicBezTo>
                  <a:cubicBezTo>
                    <a:pt x="1356406" y="2299063"/>
                    <a:pt x="1264985" y="2390484"/>
                    <a:pt x="1152212" y="2390484"/>
                  </a:cubicBezTo>
                  <a:cubicBezTo>
                    <a:pt x="1039439" y="2390484"/>
                    <a:pt x="948018" y="2299063"/>
                    <a:pt x="948018" y="2186290"/>
                  </a:cubicBezTo>
                  <a:lnTo>
                    <a:pt x="948978" y="2176766"/>
                  </a:lnTo>
                  <a:lnTo>
                    <a:pt x="948018" y="2176766"/>
                  </a:lnTo>
                  <a:lnTo>
                    <a:pt x="1061449" y="1238597"/>
                  </a:lnTo>
                  <a:cubicBezTo>
                    <a:pt x="1034906" y="1214794"/>
                    <a:pt x="1018652" y="1180133"/>
                    <a:pt x="1018652" y="1141676"/>
                  </a:cubicBezTo>
                  <a:cubicBezTo>
                    <a:pt x="1018652" y="1067913"/>
                    <a:pt x="1078449" y="1008116"/>
                    <a:pt x="1152212" y="1008116"/>
                  </a:cubicBezTo>
                  <a:close/>
                  <a:moveTo>
                    <a:pt x="1172513" y="599688"/>
                  </a:moveTo>
                  <a:cubicBezTo>
                    <a:pt x="1423452" y="608910"/>
                    <a:pt x="1636654" y="786102"/>
                    <a:pt x="1691622" y="1031120"/>
                  </a:cubicBezTo>
                  <a:cubicBezTo>
                    <a:pt x="1737725" y="1236623"/>
                    <a:pt x="1662804" y="1446535"/>
                    <a:pt x="1504903" y="1575870"/>
                  </a:cubicBezTo>
                  <a:lnTo>
                    <a:pt x="1426605" y="1440872"/>
                  </a:lnTo>
                  <a:cubicBezTo>
                    <a:pt x="1527286" y="1346790"/>
                    <a:pt x="1573295" y="1204333"/>
                    <a:pt x="1541968" y="1064694"/>
                  </a:cubicBezTo>
                  <a:cubicBezTo>
                    <a:pt x="1502250" y="887653"/>
                    <a:pt x="1348200" y="759622"/>
                    <a:pt x="1166881" y="752958"/>
                  </a:cubicBezTo>
                  <a:cubicBezTo>
                    <a:pt x="985562" y="746295"/>
                    <a:pt x="822530" y="862674"/>
                    <a:pt x="769925" y="1036322"/>
                  </a:cubicBezTo>
                  <a:cubicBezTo>
                    <a:pt x="725495" y="1182984"/>
                    <a:pt x="769265" y="1339376"/>
                    <a:pt x="877736" y="1440999"/>
                  </a:cubicBezTo>
                  <a:lnTo>
                    <a:pt x="799244" y="1576331"/>
                  </a:lnTo>
                  <a:cubicBezTo>
                    <a:pt x="629766" y="1436761"/>
                    <a:pt x="558035" y="1206759"/>
                    <a:pt x="623138" y="991855"/>
                  </a:cubicBezTo>
                  <a:cubicBezTo>
                    <a:pt x="695942" y="751532"/>
                    <a:pt x="921574" y="590466"/>
                    <a:pt x="1172513" y="599688"/>
                  </a:cubicBezTo>
                  <a:close/>
                  <a:moveTo>
                    <a:pt x="1181638" y="288540"/>
                  </a:moveTo>
                  <a:cubicBezTo>
                    <a:pt x="1573483" y="301892"/>
                    <a:pt x="1907229" y="577390"/>
                    <a:pt x="1994586" y="959606"/>
                  </a:cubicBezTo>
                  <a:cubicBezTo>
                    <a:pt x="2072228" y="1299314"/>
                    <a:pt x="1937941" y="1647640"/>
                    <a:pt x="1662691" y="1847918"/>
                  </a:cubicBezTo>
                  <a:lnTo>
                    <a:pt x="1569712" y="1687609"/>
                  </a:lnTo>
                  <a:cubicBezTo>
                    <a:pt x="1775245" y="1528215"/>
                    <a:pt x="1874197" y="1261250"/>
                    <a:pt x="1814654" y="1000730"/>
                  </a:cubicBezTo>
                  <a:cubicBezTo>
                    <a:pt x="1745956" y="700155"/>
                    <a:pt x="1483499" y="483504"/>
                    <a:pt x="1175352" y="473004"/>
                  </a:cubicBezTo>
                  <a:cubicBezTo>
                    <a:pt x="867205" y="462504"/>
                    <a:pt x="590609" y="660787"/>
                    <a:pt x="501610" y="955988"/>
                  </a:cubicBezTo>
                  <a:cubicBezTo>
                    <a:pt x="419937" y="1226892"/>
                    <a:pt x="515037" y="1517099"/>
                    <a:pt x="735509" y="1686218"/>
                  </a:cubicBezTo>
                  <a:lnTo>
                    <a:pt x="642673" y="1846280"/>
                  </a:lnTo>
                  <a:cubicBezTo>
                    <a:pt x="347872" y="1633863"/>
                    <a:pt x="218560" y="1255420"/>
                    <a:pt x="324896" y="902711"/>
                  </a:cubicBezTo>
                  <a:cubicBezTo>
                    <a:pt x="438068" y="527328"/>
                    <a:pt x="789793" y="275187"/>
                    <a:pt x="1181638" y="288540"/>
                  </a:cubicBezTo>
                  <a:close/>
                  <a:moveTo>
                    <a:pt x="1185866" y="496"/>
                  </a:moveTo>
                  <a:cubicBezTo>
                    <a:pt x="1707369" y="15737"/>
                    <a:pt x="2153542" y="379520"/>
                    <a:pt x="2273481" y="887272"/>
                  </a:cubicBezTo>
                  <a:cubicBezTo>
                    <a:pt x="2383342" y="1352362"/>
                    <a:pt x="2194368" y="1831904"/>
                    <a:pt x="1806639" y="2096105"/>
                  </a:cubicBezTo>
                  <a:lnTo>
                    <a:pt x="1712428" y="1933672"/>
                  </a:lnTo>
                  <a:cubicBezTo>
                    <a:pt x="2028177" y="1710532"/>
                    <a:pt x="2181065" y="1314642"/>
                    <a:pt x="2090333" y="930535"/>
                  </a:cubicBezTo>
                  <a:cubicBezTo>
                    <a:pt x="1989985" y="505719"/>
                    <a:pt x="1616690" y="201357"/>
                    <a:pt x="1180370" y="188605"/>
                  </a:cubicBezTo>
                  <a:cubicBezTo>
                    <a:pt x="744050" y="175854"/>
                    <a:pt x="353617" y="457897"/>
                    <a:pt x="228632" y="876127"/>
                  </a:cubicBezTo>
                  <a:cubicBezTo>
                    <a:pt x="110168" y="1272536"/>
                    <a:pt x="258202" y="1697504"/>
                    <a:pt x="592449" y="1932874"/>
                  </a:cubicBezTo>
                  <a:lnTo>
                    <a:pt x="497793" y="2096073"/>
                  </a:lnTo>
                  <a:cubicBezTo>
                    <a:pt x="88107" y="1816596"/>
                    <a:pt x="-95029" y="1301925"/>
                    <a:pt x="48321" y="822243"/>
                  </a:cubicBezTo>
                  <a:cubicBezTo>
                    <a:pt x="197707" y="322362"/>
                    <a:pt x="664363" y="-14744"/>
                    <a:pt x="1185866" y="496"/>
                  </a:cubicBezTo>
                  <a:close/>
                </a:path>
              </a:pathLst>
            </a:custGeom>
            <a:ln w="25400">
              <a:noFill/>
            </a:ln>
          </p:spPr>
          <p:txBody>
            <a:bodyPr/>
            <a:lstStyle/>
            <a:p>
              <a:endParaRPr lang="zh-CN" altLang="en-US"/>
            </a:p>
          </p:txBody>
        </p:sp>
      </p:grpSp>
      <p:grpSp>
        <p:nvGrpSpPr>
          <p:cNvPr id="18" name="组合 112"/>
          <p:cNvGrpSpPr/>
          <p:nvPr/>
        </p:nvGrpSpPr>
        <p:grpSpPr>
          <a:xfrm>
            <a:off x="5949950" y="3241675"/>
            <a:ext cx="914400" cy="914400"/>
            <a:chOff x="0" y="0"/>
            <a:chExt cx="1407810" cy="1407810"/>
          </a:xfrm>
        </p:grpSpPr>
        <p:sp>
          <p:nvSpPr>
            <p:cNvPr id="19" name="圆角矩形 113"/>
            <p:cNvSpPr/>
            <p:nvPr/>
          </p:nvSpPr>
          <p:spPr>
            <a:xfrm>
              <a:off x="0" y="0"/>
              <a:ext cx="1407810" cy="1407810"/>
            </a:xfrm>
            <a:prstGeom prst="roundRect">
              <a:avLst>
                <a:gd name="adj" fmla="val 50000"/>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useBgFill="1">
          <p:nvSpPr>
            <p:cNvPr id="20" name="同侧圆角矩形 42"/>
            <p:cNvSpPr>
              <a:spLocks noChangeAspect="1"/>
            </p:cNvSpPr>
            <p:nvPr/>
          </p:nvSpPr>
          <p:spPr>
            <a:xfrm>
              <a:off x="285113" y="188801"/>
              <a:ext cx="837585" cy="954000"/>
            </a:xfrm>
            <a:custGeom>
              <a:avLst/>
              <a:gdLst>
                <a:gd name="txL" fmla="*/ 0 w 720080"/>
                <a:gd name="txT" fmla="*/ 0 h 820163"/>
                <a:gd name="txR" fmla="*/ 720080 w 720080"/>
                <a:gd name="txB" fmla="*/ 820163 h 820163"/>
              </a:gdLst>
              <a:ahLst/>
              <a:cxnLst>
                <a:cxn ang="0">
                  <a:pos x="566625" y="636501"/>
                </a:cxn>
                <a:cxn ang="0">
                  <a:pos x="453299" y="749825"/>
                </a:cxn>
                <a:cxn ang="0">
                  <a:pos x="499879" y="838984"/>
                </a:cxn>
                <a:cxn ang="0">
                  <a:pos x="499879" y="1020957"/>
                </a:cxn>
                <a:cxn ang="0">
                  <a:pos x="566625" y="1087700"/>
                </a:cxn>
                <a:cxn ang="0">
                  <a:pos x="633368" y="1020957"/>
                </a:cxn>
                <a:cxn ang="0">
                  <a:pos x="633368" y="838984"/>
                </a:cxn>
                <a:cxn ang="0">
                  <a:pos x="679949" y="749825"/>
                </a:cxn>
                <a:cxn ang="0">
                  <a:pos x="566625" y="636501"/>
                </a:cxn>
                <a:cxn ang="0">
                  <a:pos x="566625" y="0"/>
                </a:cxn>
                <a:cxn ang="0">
                  <a:pos x="922365" y="351501"/>
                </a:cxn>
                <a:cxn ang="0">
                  <a:pos x="782040" y="351501"/>
                </a:cxn>
                <a:cxn ang="0">
                  <a:pos x="566626" y="140403"/>
                </a:cxn>
                <a:cxn ang="0">
                  <a:pos x="350123" y="356907"/>
                </a:cxn>
                <a:cxn ang="0">
                  <a:pos x="350123" y="430513"/>
                </a:cxn>
                <a:cxn ang="0">
                  <a:pos x="989872" y="430513"/>
                </a:cxn>
                <a:cxn ang="0">
                  <a:pos x="1133249" y="573889"/>
                </a:cxn>
                <a:cxn ang="0">
                  <a:pos x="1133249" y="1147383"/>
                </a:cxn>
                <a:cxn ang="0">
                  <a:pos x="989872" y="1290758"/>
                </a:cxn>
                <a:cxn ang="0">
                  <a:pos x="143375" y="1290758"/>
                </a:cxn>
                <a:cxn ang="0">
                  <a:pos x="0" y="1147383"/>
                </a:cxn>
                <a:cxn ang="0">
                  <a:pos x="0" y="573889"/>
                </a:cxn>
                <a:cxn ang="0">
                  <a:pos x="143375" y="430513"/>
                </a:cxn>
                <a:cxn ang="0">
                  <a:pos x="210408" y="430513"/>
                </a:cxn>
                <a:cxn ang="0">
                  <a:pos x="210408" y="356217"/>
                </a:cxn>
                <a:cxn ang="0">
                  <a:pos x="566625" y="0"/>
                </a:cxn>
              </a:cxnLst>
              <a:rect l="txL" t="txT" r="txR" b="txB"/>
              <a:pathLst>
                <a:path w="720080" h="820163">
                  <a:moveTo>
                    <a:pt x="360040" y="404440"/>
                  </a:moveTo>
                  <a:cubicBezTo>
                    <a:pt x="320271" y="404440"/>
                    <a:pt x="288032" y="436679"/>
                    <a:pt x="288032" y="476448"/>
                  </a:cubicBezTo>
                  <a:cubicBezTo>
                    <a:pt x="288032" y="500028"/>
                    <a:pt x="299366" y="520960"/>
                    <a:pt x="317629" y="533101"/>
                  </a:cubicBezTo>
                  <a:lnTo>
                    <a:pt x="317629" y="648728"/>
                  </a:lnTo>
                  <a:cubicBezTo>
                    <a:pt x="317629" y="672150"/>
                    <a:pt x="336617" y="691138"/>
                    <a:pt x="360040" y="691138"/>
                  </a:cubicBezTo>
                  <a:cubicBezTo>
                    <a:pt x="383462" y="691138"/>
                    <a:pt x="402450" y="672150"/>
                    <a:pt x="402450" y="648728"/>
                  </a:cubicBezTo>
                  <a:lnTo>
                    <a:pt x="402450" y="533101"/>
                  </a:lnTo>
                  <a:cubicBezTo>
                    <a:pt x="420714" y="520962"/>
                    <a:pt x="432048" y="500028"/>
                    <a:pt x="432048" y="476448"/>
                  </a:cubicBezTo>
                  <a:cubicBezTo>
                    <a:pt x="432048" y="436679"/>
                    <a:pt x="399809" y="404440"/>
                    <a:pt x="360040" y="404440"/>
                  </a:cubicBezTo>
                  <a:close/>
                  <a:moveTo>
                    <a:pt x="360040" y="0"/>
                  </a:moveTo>
                  <a:cubicBezTo>
                    <a:pt x="484045" y="0"/>
                    <a:pt x="584759" y="99721"/>
                    <a:pt x="586082" y="223348"/>
                  </a:cubicBezTo>
                  <a:lnTo>
                    <a:pt x="496917" y="223348"/>
                  </a:lnTo>
                  <a:cubicBezTo>
                    <a:pt x="495736" y="148950"/>
                    <a:pt x="434865" y="89214"/>
                    <a:pt x="360041" y="89214"/>
                  </a:cubicBezTo>
                  <a:cubicBezTo>
                    <a:pt x="284064" y="89214"/>
                    <a:pt x="222472" y="150806"/>
                    <a:pt x="222472" y="226783"/>
                  </a:cubicBezTo>
                  <a:lnTo>
                    <a:pt x="222472" y="273553"/>
                  </a:lnTo>
                  <a:lnTo>
                    <a:pt x="628977" y="273553"/>
                  </a:lnTo>
                  <a:cubicBezTo>
                    <a:pt x="679292" y="273553"/>
                    <a:pt x="720080" y="314341"/>
                    <a:pt x="720080" y="364656"/>
                  </a:cubicBezTo>
                  <a:lnTo>
                    <a:pt x="720080" y="729060"/>
                  </a:lnTo>
                  <a:cubicBezTo>
                    <a:pt x="720080" y="779375"/>
                    <a:pt x="679292" y="820163"/>
                    <a:pt x="628977" y="820163"/>
                  </a:cubicBezTo>
                  <a:lnTo>
                    <a:pt x="91103" y="820163"/>
                  </a:lnTo>
                  <a:cubicBezTo>
                    <a:pt x="40788" y="820163"/>
                    <a:pt x="0" y="779375"/>
                    <a:pt x="0" y="729060"/>
                  </a:cubicBezTo>
                  <a:lnTo>
                    <a:pt x="0" y="364656"/>
                  </a:lnTo>
                  <a:cubicBezTo>
                    <a:pt x="0" y="314341"/>
                    <a:pt x="40788" y="273553"/>
                    <a:pt x="91103" y="273553"/>
                  </a:cubicBezTo>
                  <a:lnTo>
                    <a:pt x="133696" y="273553"/>
                  </a:lnTo>
                  <a:lnTo>
                    <a:pt x="133696" y="226344"/>
                  </a:lnTo>
                  <a:cubicBezTo>
                    <a:pt x="133696" y="101338"/>
                    <a:pt x="235034" y="0"/>
                    <a:pt x="360040" y="0"/>
                  </a:cubicBezTo>
                  <a:close/>
                </a:path>
              </a:pathLst>
            </a:custGeom>
            <a:ln w="25400">
              <a:noFill/>
            </a:ln>
          </p:spPr>
          <p:txBody>
            <a:bodyPr/>
            <a:lstStyle/>
            <a:p>
              <a:endParaRPr lang="zh-CN" altLang="en-US"/>
            </a:p>
          </p:txBody>
        </p:sp>
      </p:grpSp>
      <p:grpSp>
        <p:nvGrpSpPr>
          <p:cNvPr id="21" name="组合 116"/>
          <p:cNvGrpSpPr/>
          <p:nvPr/>
        </p:nvGrpSpPr>
        <p:grpSpPr>
          <a:xfrm>
            <a:off x="4857750" y="3240088"/>
            <a:ext cx="915988" cy="915987"/>
            <a:chOff x="0" y="0"/>
            <a:chExt cx="1410703" cy="1410703"/>
          </a:xfrm>
        </p:grpSpPr>
        <p:sp>
          <p:nvSpPr>
            <p:cNvPr id="22" name="圆角矩形 117"/>
            <p:cNvSpPr/>
            <p:nvPr/>
          </p:nvSpPr>
          <p:spPr>
            <a:xfrm>
              <a:off x="0" y="0"/>
              <a:ext cx="1410703" cy="1410703"/>
            </a:xfrm>
            <a:prstGeom prst="roundRect">
              <a:avLst>
                <a:gd name="adj" fmla="val 50000"/>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useBgFill="1">
          <p:nvSpPr>
            <p:cNvPr id="23" name="圆角矩形 16"/>
            <p:cNvSpPr>
              <a:spLocks noChangeAspect="1"/>
            </p:cNvSpPr>
            <p:nvPr/>
          </p:nvSpPr>
          <p:spPr>
            <a:xfrm rot="-5400000">
              <a:off x="255352" y="255352"/>
              <a:ext cx="899998" cy="900000"/>
            </a:xfrm>
            <a:custGeom>
              <a:avLst/>
              <a:gdLst>
                <a:gd name="txL" fmla="*/ 0 w 836083"/>
                <a:gd name="txT" fmla="*/ 0 h 836083"/>
                <a:gd name="txR" fmla="*/ 836083 w 836083"/>
                <a:gd name="txB" fmla="*/ 836083 h 836083"/>
              </a:gdLst>
              <a:ahLst/>
              <a:cxnLst>
                <a:cxn ang="0">
                  <a:pos x="636354" y="318924"/>
                </a:cxn>
                <a:cxn ang="0">
                  <a:pos x="636354" y="390963"/>
                </a:cxn>
                <a:cxn ang="0">
                  <a:pos x="472253" y="390963"/>
                </a:cxn>
                <a:cxn ang="0">
                  <a:pos x="472253" y="391161"/>
                </a:cxn>
                <a:cxn ang="0">
                  <a:pos x="359155" y="456786"/>
                </a:cxn>
                <a:cxn ang="0">
                  <a:pos x="360003" y="587540"/>
                </a:cxn>
                <a:cxn ang="0">
                  <a:pos x="473944" y="651692"/>
                </a:cxn>
                <a:cxn ang="0">
                  <a:pos x="473946" y="651902"/>
                </a:cxn>
                <a:cxn ang="0">
                  <a:pos x="636354" y="651902"/>
                </a:cxn>
                <a:cxn ang="0">
                  <a:pos x="636354" y="723942"/>
                </a:cxn>
                <a:cxn ang="0">
                  <a:pos x="464732" y="723942"/>
                </a:cxn>
                <a:cxn ang="0">
                  <a:pos x="464732" y="722708"/>
                </a:cxn>
                <a:cxn ang="0">
                  <a:pos x="297758" y="624202"/>
                </a:cxn>
                <a:cxn ang="0">
                  <a:pos x="274524" y="557453"/>
                </a:cxn>
                <a:cxn ang="0">
                  <a:pos x="226415" y="557453"/>
                </a:cxn>
                <a:cxn ang="0">
                  <a:pos x="226415" y="651902"/>
                </a:cxn>
                <a:cxn ang="0">
                  <a:pos x="190395" y="651902"/>
                </a:cxn>
                <a:cxn ang="0">
                  <a:pos x="190395" y="390964"/>
                </a:cxn>
                <a:cxn ang="0">
                  <a:pos x="226415" y="390964"/>
                </a:cxn>
                <a:cxn ang="0">
                  <a:pos x="226415" y="485414"/>
                </a:cxn>
                <a:cxn ang="0">
                  <a:pos x="274394" y="485414"/>
                </a:cxn>
                <a:cxn ang="0">
                  <a:pos x="296438" y="420940"/>
                </a:cxn>
                <a:cxn ang="0">
                  <a:pos x="464732" y="319926"/>
                </a:cxn>
                <a:cxn ang="0">
                  <a:pos x="464732" y="318924"/>
                </a:cxn>
                <a:cxn ang="0">
                  <a:pos x="472253" y="318924"/>
                </a:cxn>
                <a:cxn ang="0">
                  <a:pos x="636354" y="318924"/>
                </a:cxn>
                <a:cxn ang="0">
                  <a:pos x="852465" y="521433"/>
                </a:cxn>
                <a:cxn ang="0">
                  <a:pos x="740013" y="633886"/>
                </a:cxn>
                <a:cxn ang="0">
                  <a:pos x="475604" y="633886"/>
                </a:cxn>
                <a:cxn ang="0">
                  <a:pos x="363152" y="521433"/>
                </a:cxn>
                <a:cxn ang="0">
                  <a:pos x="475604" y="408980"/>
                </a:cxn>
                <a:cxn ang="0">
                  <a:pos x="740013" y="408980"/>
                </a:cxn>
                <a:cxn ang="0">
                  <a:pos x="852465" y="521433"/>
                </a:cxn>
                <a:cxn ang="0">
                  <a:pos x="954717" y="521435"/>
                </a:cxn>
                <a:cxn ang="0">
                  <a:pos x="521431" y="88143"/>
                </a:cxn>
                <a:cxn ang="0">
                  <a:pos x="88143" y="521435"/>
                </a:cxn>
                <a:cxn ang="0">
                  <a:pos x="521431" y="954723"/>
                </a:cxn>
                <a:cxn ang="0">
                  <a:pos x="954717" y="521435"/>
                </a:cxn>
                <a:cxn ang="0">
                  <a:pos x="1042860" y="521435"/>
                </a:cxn>
                <a:cxn ang="0">
                  <a:pos x="521431" y="1042866"/>
                </a:cxn>
                <a:cxn ang="0">
                  <a:pos x="0" y="521435"/>
                </a:cxn>
                <a:cxn ang="0">
                  <a:pos x="521431" y="0"/>
                </a:cxn>
                <a:cxn ang="0">
                  <a:pos x="1042860" y="521435"/>
                </a:cxn>
              </a:cxnLst>
              <a:rect l="txL" t="txT" r="txR" b="txB"/>
              <a:pathLst>
                <a:path w="836083" h="836083">
                  <a:moveTo>
                    <a:pt x="510179" y="255686"/>
                  </a:moveTo>
                  <a:lnTo>
                    <a:pt x="510179" y="313441"/>
                  </a:lnTo>
                  <a:lnTo>
                    <a:pt x="378615" y="313441"/>
                  </a:lnTo>
                  <a:lnTo>
                    <a:pt x="378615" y="313600"/>
                  </a:lnTo>
                  <a:cubicBezTo>
                    <a:pt x="341141" y="313600"/>
                    <a:pt x="306539" y="333678"/>
                    <a:pt x="287942" y="366213"/>
                  </a:cubicBezTo>
                  <a:cubicBezTo>
                    <a:pt x="269345" y="398747"/>
                    <a:pt x="269605" y="438751"/>
                    <a:pt x="288622" y="471041"/>
                  </a:cubicBezTo>
                  <a:cubicBezTo>
                    <a:pt x="307641" y="503332"/>
                    <a:pt x="342500" y="522958"/>
                    <a:pt x="379971" y="522472"/>
                  </a:cubicBezTo>
                  <a:lnTo>
                    <a:pt x="379973" y="522641"/>
                  </a:lnTo>
                  <a:lnTo>
                    <a:pt x="510179" y="522641"/>
                  </a:lnTo>
                  <a:lnTo>
                    <a:pt x="510179" y="580396"/>
                  </a:lnTo>
                  <a:lnTo>
                    <a:pt x="372585" y="580396"/>
                  </a:lnTo>
                  <a:lnTo>
                    <a:pt x="372585" y="579406"/>
                  </a:lnTo>
                  <a:cubicBezTo>
                    <a:pt x="317441" y="578233"/>
                    <a:pt x="266895" y="548273"/>
                    <a:pt x="238719" y="500433"/>
                  </a:cubicBezTo>
                  <a:cubicBezTo>
                    <a:pt x="228869" y="483708"/>
                    <a:pt x="222257" y="465652"/>
                    <a:pt x="220092" y="446919"/>
                  </a:cubicBezTo>
                  <a:lnTo>
                    <a:pt x="181522" y="446919"/>
                  </a:lnTo>
                  <a:lnTo>
                    <a:pt x="181522" y="522641"/>
                  </a:lnTo>
                  <a:lnTo>
                    <a:pt x="152644" y="522641"/>
                  </a:lnTo>
                  <a:lnTo>
                    <a:pt x="152644" y="313442"/>
                  </a:lnTo>
                  <a:lnTo>
                    <a:pt x="181522" y="313442"/>
                  </a:lnTo>
                  <a:lnTo>
                    <a:pt x="181522" y="389164"/>
                  </a:lnTo>
                  <a:lnTo>
                    <a:pt x="219987" y="389164"/>
                  </a:lnTo>
                  <a:cubicBezTo>
                    <a:pt x="222128" y="371124"/>
                    <a:pt x="228386" y="353701"/>
                    <a:pt x="237661" y="337474"/>
                  </a:cubicBezTo>
                  <a:cubicBezTo>
                    <a:pt x="265566" y="288655"/>
                    <a:pt x="316652" y="257879"/>
                    <a:pt x="372585" y="256490"/>
                  </a:cubicBezTo>
                  <a:lnTo>
                    <a:pt x="372585" y="255686"/>
                  </a:lnTo>
                  <a:lnTo>
                    <a:pt x="378615" y="255686"/>
                  </a:lnTo>
                  <a:lnTo>
                    <a:pt x="510179" y="255686"/>
                  </a:lnTo>
                  <a:close/>
                  <a:moveTo>
                    <a:pt x="683440" y="418041"/>
                  </a:moveTo>
                  <a:cubicBezTo>
                    <a:pt x="683440" y="467832"/>
                    <a:pt x="643076" y="508196"/>
                    <a:pt x="593285" y="508196"/>
                  </a:cubicBezTo>
                  <a:lnTo>
                    <a:pt x="381302" y="508196"/>
                  </a:lnTo>
                  <a:cubicBezTo>
                    <a:pt x="331511" y="508196"/>
                    <a:pt x="291147" y="467832"/>
                    <a:pt x="291147" y="418041"/>
                  </a:cubicBezTo>
                  <a:cubicBezTo>
                    <a:pt x="291147" y="368250"/>
                    <a:pt x="331511" y="327886"/>
                    <a:pt x="381302" y="327886"/>
                  </a:cubicBezTo>
                  <a:lnTo>
                    <a:pt x="593285" y="327886"/>
                  </a:lnTo>
                  <a:cubicBezTo>
                    <a:pt x="643076" y="327886"/>
                    <a:pt x="683440" y="368250"/>
                    <a:pt x="683440" y="418041"/>
                  </a:cubicBezTo>
                  <a:close/>
                  <a:moveTo>
                    <a:pt x="765417" y="418042"/>
                  </a:moveTo>
                  <a:cubicBezTo>
                    <a:pt x="765417" y="226191"/>
                    <a:pt x="609892" y="70666"/>
                    <a:pt x="418042" y="70666"/>
                  </a:cubicBezTo>
                  <a:cubicBezTo>
                    <a:pt x="226191" y="70666"/>
                    <a:pt x="70666" y="226191"/>
                    <a:pt x="70666" y="418042"/>
                  </a:cubicBezTo>
                  <a:cubicBezTo>
                    <a:pt x="70666" y="609892"/>
                    <a:pt x="226191" y="765417"/>
                    <a:pt x="418042" y="765417"/>
                  </a:cubicBezTo>
                  <a:cubicBezTo>
                    <a:pt x="609892" y="765417"/>
                    <a:pt x="765417" y="609892"/>
                    <a:pt x="765417" y="418042"/>
                  </a:cubicBezTo>
                  <a:close/>
                  <a:moveTo>
                    <a:pt x="836083" y="418042"/>
                  </a:moveTo>
                  <a:cubicBezTo>
                    <a:pt x="836083" y="648920"/>
                    <a:pt x="648920" y="836083"/>
                    <a:pt x="418042" y="836083"/>
                  </a:cubicBezTo>
                  <a:cubicBezTo>
                    <a:pt x="187163" y="836083"/>
                    <a:pt x="0" y="648920"/>
                    <a:pt x="0" y="418042"/>
                  </a:cubicBezTo>
                  <a:cubicBezTo>
                    <a:pt x="0" y="187163"/>
                    <a:pt x="187163" y="0"/>
                    <a:pt x="418042" y="0"/>
                  </a:cubicBezTo>
                  <a:cubicBezTo>
                    <a:pt x="648920" y="0"/>
                    <a:pt x="836083" y="187163"/>
                    <a:pt x="836083" y="418042"/>
                  </a:cubicBezTo>
                  <a:close/>
                </a:path>
              </a:pathLst>
            </a:custGeom>
            <a:ln w="25400">
              <a:noFill/>
            </a:ln>
          </p:spPr>
          <p:txBody>
            <a:bodyPr/>
            <a:lstStyle/>
            <a:p>
              <a:endParaRPr lang="zh-CN" altLang="en-US"/>
            </a:p>
          </p:txBody>
        </p:sp>
      </p:grpSp>
      <p:grpSp>
        <p:nvGrpSpPr>
          <p:cNvPr id="24" name="组合 120"/>
          <p:cNvGrpSpPr/>
          <p:nvPr/>
        </p:nvGrpSpPr>
        <p:grpSpPr>
          <a:xfrm>
            <a:off x="3767138" y="3241675"/>
            <a:ext cx="914400" cy="914400"/>
            <a:chOff x="0" y="0"/>
            <a:chExt cx="1407810" cy="1407810"/>
          </a:xfrm>
        </p:grpSpPr>
        <p:sp>
          <p:nvSpPr>
            <p:cNvPr id="25" name="圆角矩形 121"/>
            <p:cNvSpPr/>
            <p:nvPr/>
          </p:nvSpPr>
          <p:spPr>
            <a:xfrm>
              <a:off x="0" y="0"/>
              <a:ext cx="1407810" cy="1407810"/>
            </a:xfrm>
            <a:prstGeom prst="roundRect">
              <a:avLst>
                <a:gd name="adj" fmla="val 50000"/>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useBgFill="1">
          <p:nvSpPr>
            <p:cNvPr id="26" name="圆角矩形 68"/>
            <p:cNvSpPr/>
            <p:nvPr/>
          </p:nvSpPr>
          <p:spPr>
            <a:xfrm>
              <a:off x="156924" y="338722"/>
              <a:ext cx="1109202" cy="714250"/>
            </a:xfrm>
            <a:custGeom>
              <a:avLst/>
              <a:gdLst>
                <a:gd name="txL" fmla="*/ 0 w 1142127"/>
                <a:gd name="txT" fmla="*/ 0 h 735451"/>
                <a:gd name="txR" fmla="*/ 1142127 w 1142127"/>
                <a:gd name="txB" fmla="*/ 735451 h 735451"/>
              </a:gdLst>
              <a:ahLst/>
              <a:cxnLst>
                <a:cxn ang="0">
                  <a:pos x="361879" y="67469"/>
                </a:cxn>
                <a:cxn ang="0">
                  <a:pos x="586291" y="205603"/>
                </a:cxn>
                <a:cxn ang="0">
                  <a:pos x="682970" y="167032"/>
                </a:cxn>
                <a:cxn ang="0">
                  <a:pos x="827721" y="311784"/>
                </a:cxn>
                <a:cxn ang="0">
                  <a:pos x="825178" y="324389"/>
                </a:cxn>
                <a:cxn ang="0">
                  <a:pos x="940885" y="492724"/>
                </a:cxn>
                <a:cxn ang="0">
                  <a:pos x="759946" y="673664"/>
                </a:cxn>
                <a:cxn ang="0">
                  <a:pos x="180940" y="673664"/>
                </a:cxn>
                <a:cxn ang="0">
                  <a:pos x="0" y="492724"/>
                </a:cxn>
                <a:cxn ang="0">
                  <a:pos x="109180" y="326901"/>
                </a:cxn>
                <a:cxn ang="0">
                  <a:pos x="108563" y="320786"/>
                </a:cxn>
                <a:cxn ang="0">
                  <a:pos x="361879" y="67469"/>
                </a:cxn>
                <a:cxn ang="0">
                  <a:pos x="467166" y="0"/>
                </a:cxn>
                <a:cxn ang="0">
                  <a:pos x="691579" y="138135"/>
                </a:cxn>
                <a:cxn ang="0">
                  <a:pos x="788257" y="99564"/>
                </a:cxn>
                <a:cxn ang="0">
                  <a:pos x="933008" y="244315"/>
                </a:cxn>
                <a:cxn ang="0">
                  <a:pos x="930466" y="256920"/>
                </a:cxn>
                <a:cxn ang="0">
                  <a:pos x="1046172" y="425256"/>
                </a:cxn>
                <a:cxn ang="0">
                  <a:pos x="943463" y="586717"/>
                </a:cxn>
                <a:cxn ang="0">
                  <a:pos x="977909" y="484192"/>
                </a:cxn>
                <a:cxn ang="0">
                  <a:pos x="857290" y="308713"/>
                </a:cxn>
                <a:cxn ang="0">
                  <a:pos x="859943" y="295573"/>
                </a:cxn>
                <a:cxn ang="0">
                  <a:pos x="709047" y="144678"/>
                </a:cxn>
                <a:cxn ang="0">
                  <a:pos x="608266" y="184884"/>
                </a:cxn>
                <a:cxn ang="0">
                  <a:pos x="374329" y="40887"/>
                </a:cxn>
                <a:cxn ang="0">
                  <a:pos x="322022" y="46161"/>
                </a:cxn>
                <a:cxn ang="0">
                  <a:pos x="467166" y="0"/>
                </a:cxn>
              </a:cxnLst>
              <a:rect l="txL" t="txT" r="txR" b="txB"/>
              <a:pathLst>
                <a:path w="1142127" h="735451">
                  <a:moveTo>
                    <a:pt x="395071" y="73657"/>
                  </a:moveTo>
                  <a:cubicBezTo>
                    <a:pt x="502346" y="73657"/>
                    <a:pt x="595355" y="134738"/>
                    <a:pt x="640066" y="224461"/>
                  </a:cubicBezTo>
                  <a:cubicBezTo>
                    <a:pt x="667298" y="197950"/>
                    <a:pt x="704634" y="182352"/>
                    <a:pt x="745612" y="182352"/>
                  </a:cubicBezTo>
                  <a:cubicBezTo>
                    <a:pt x="832889" y="182352"/>
                    <a:pt x="903640" y="253104"/>
                    <a:pt x="903640" y="340380"/>
                  </a:cubicBezTo>
                  <a:lnTo>
                    <a:pt x="900863" y="354142"/>
                  </a:lnTo>
                  <a:cubicBezTo>
                    <a:pt x="974852" y="382299"/>
                    <a:pt x="1027183" y="453997"/>
                    <a:pt x="1027183" y="537916"/>
                  </a:cubicBezTo>
                  <a:cubicBezTo>
                    <a:pt x="1027183" y="647011"/>
                    <a:pt x="938743" y="735451"/>
                    <a:pt x="829648" y="735451"/>
                  </a:cubicBezTo>
                  <a:lnTo>
                    <a:pt x="197535" y="735451"/>
                  </a:lnTo>
                  <a:cubicBezTo>
                    <a:pt x="88440" y="735451"/>
                    <a:pt x="0" y="647011"/>
                    <a:pt x="0" y="537916"/>
                  </a:cubicBezTo>
                  <a:cubicBezTo>
                    <a:pt x="0" y="456704"/>
                    <a:pt x="49008" y="386940"/>
                    <a:pt x="119194" y="356883"/>
                  </a:cubicBezTo>
                  <a:cubicBezTo>
                    <a:pt x="118547" y="354674"/>
                    <a:pt x="118521" y="352443"/>
                    <a:pt x="118521" y="350207"/>
                  </a:cubicBezTo>
                  <a:cubicBezTo>
                    <a:pt x="118521" y="197473"/>
                    <a:pt x="242337" y="73657"/>
                    <a:pt x="395071" y="73657"/>
                  </a:cubicBezTo>
                  <a:close/>
                  <a:moveTo>
                    <a:pt x="510015" y="0"/>
                  </a:moveTo>
                  <a:cubicBezTo>
                    <a:pt x="617290" y="0"/>
                    <a:pt x="710299" y="61081"/>
                    <a:pt x="755010" y="150804"/>
                  </a:cubicBezTo>
                  <a:cubicBezTo>
                    <a:pt x="782242" y="124293"/>
                    <a:pt x="819578" y="108695"/>
                    <a:pt x="860556" y="108695"/>
                  </a:cubicBezTo>
                  <a:cubicBezTo>
                    <a:pt x="947833" y="108695"/>
                    <a:pt x="1018584" y="179447"/>
                    <a:pt x="1018584" y="266723"/>
                  </a:cubicBezTo>
                  <a:lnTo>
                    <a:pt x="1015807" y="280485"/>
                  </a:lnTo>
                  <a:cubicBezTo>
                    <a:pt x="1089796" y="308642"/>
                    <a:pt x="1142127" y="380340"/>
                    <a:pt x="1142127" y="464259"/>
                  </a:cubicBezTo>
                  <a:cubicBezTo>
                    <a:pt x="1142127" y="542469"/>
                    <a:pt x="1096675" y="610063"/>
                    <a:pt x="1029998" y="640529"/>
                  </a:cubicBezTo>
                  <a:cubicBezTo>
                    <a:pt x="1054923" y="609992"/>
                    <a:pt x="1067603" y="570777"/>
                    <a:pt x="1067603" y="528601"/>
                  </a:cubicBezTo>
                  <a:cubicBezTo>
                    <a:pt x="1067603" y="441120"/>
                    <a:pt x="1013051" y="366379"/>
                    <a:pt x="935921" y="337028"/>
                  </a:cubicBezTo>
                  <a:lnTo>
                    <a:pt x="938817" y="322682"/>
                  </a:lnTo>
                  <a:cubicBezTo>
                    <a:pt x="938817" y="231701"/>
                    <a:pt x="865062" y="157947"/>
                    <a:pt x="774081" y="157947"/>
                  </a:cubicBezTo>
                  <a:cubicBezTo>
                    <a:pt x="731364" y="157947"/>
                    <a:pt x="692443" y="174206"/>
                    <a:pt x="664055" y="201842"/>
                  </a:cubicBezTo>
                  <a:cubicBezTo>
                    <a:pt x="617446" y="108311"/>
                    <a:pt x="520490" y="44638"/>
                    <a:pt x="408662" y="44638"/>
                  </a:cubicBezTo>
                  <a:lnTo>
                    <a:pt x="351558" y="50395"/>
                  </a:lnTo>
                  <a:cubicBezTo>
                    <a:pt x="396233" y="18509"/>
                    <a:pt x="450962" y="0"/>
                    <a:pt x="510015" y="0"/>
                  </a:cubicBezTo>
                  <a:close/>
                </a:path>
              </a:pathLst>
            </a:custGeom>
            <a:ln w="25400">
              <a:noFill/>
            </a:ln>
          </p:spPr>
          <p:txBody>
            <a:bodyPr/>
            <a:lstStyle/>
            <a:p>
              <a:endParaRPr lang="zh-CN" altLang="en-US"/>
            </a:p>
          </p:txBody>
        </p:sp>
      </p:grpSp>
    </p:spTree>
    <p:extLst>
      <p:ext uri="{BB962C8B-B14F-4D97-AF65-F5344CB8AC3E}">
        <p14:creationId xmlns:p14="http://schemas.microsoft.com/office/powerpoint/2010/main" val="301356130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600" fill="hold"/>
                                        <p:tgtEl>
                                          <p:spTgt spid="14"/>
                                        </p:tgtEl>
                                        <p:attrNameLst>
                                          <p:attrName>ppt_x</p:attrName>
                                        </p:attrNameLst>
                                      </p:cBhvr>
                                      <p:tavLst>
                                        <p:tav tm="0">
                                          <p:val>
                                            <p:strVal val="#ppt_x"/>
                                          </p:val>
                                        </p:tav>
                                        <p:tav tm="100000">
                                          <p:val>
                                            <p:strVal val="#ppt_x"/>
                                          </p:val>
                                        </p:tav>
                                      </p:tavLst>
                                    </p:anim>
                                    <p:anim calcmode="lin" valueType="num">
                                      <p:cBhvr>
                                        <p:cTn id="8" dur="6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60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1200" fill="hold"/>
                                        <p:tgtEl>
                                          <p:spTgt spid="13"/>
                                        </p:tgtEl>
                                        <p:attrNameLst>
                                          <p:attrName>ppt_x</p:attrName>
                                        </p:attrNameLst>
                                      </p:cBhvr>
                                      <p:tavLst>
                                        <p:tav tm="0">
                                          <p:val>
                                            <p:strVal val="#ppt_x"/>
                                          </p:val>
                                        </p:tav>
                                        <p:tav tm="100000">
                                          <p:val>
                                            <p:strVal val="#ppt_x"/>
                                          </p:val>
                                        </p:tav>
                                      </p:tavLst>
                                    </p:anim>
                                    <p:anim calcmode="lin" valueType="num">
                                      <p:cBhvr>
                                        <p:cTn id="13" dur="12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800"/>
                            </p:stCondLst>
                            <p:childTnLst>
                              <p:par>
                                <p:cTn id="15" presetID="2" presetClass="entr" presetSubtype="2"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 fill="hold"/>
                                        <p:tgtEl>
                                          <p:spTgt spid="5"/>
                                        </p:tgtEl>
                                        <p:attrNameLst>
                                          <p:attrName>ppt_x</p:attrName>
                                        </p:attrNameLst>
                                      </p:cBhvr>
                                      <p:tavLst>
                                        <p:tav tm="0">
                                          <p:val>
                                            <p:strVal val="1+#ppt_w/2"/>
                                          </p:val>
                                        </p:tav>
                                        <p:tav tm="100000">
                                          <p:val>
                                            <p:strVal val="#ppt_x"/>
                                          </p:val>
                                        </p:tav>
                                      </p:tavLst>
                                    </p:anim>
                                    <p:anim calcmode="lin" valueType="num">
                                      <p:cBhvr>
                                        <p:cTn id="18" dur="10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1900"/>
                            </p:stCondLst>
                            <p:childTnLst>
                              <p:par>
                                <p:cTn id="20" presetID="0" presetClass="path" presetSubtype="0" accel="50000" decel="50000" fill="hold" nodeType="afterEffect">
                                  <p:stCondLst>
                                    <p:cond delay="0"/>
                                  </p:stCondLst>
                                  <p:childTnLst>
                                    <p:animMotion origin="layout" path="M -0.38681 -0.02652 C -0.38038 -0.02282 -0.37517 -0.01881 -0.36944 -0.01172 C -0.36892 -0.01141 -0.3625 -0.00894 -0.36198 -0.00864 C -0.35677 -0.00617 -0.35208 -0.00185 -0.34722 0.00123 C -0.34184 0.00493 -0.33524 0.00524 -0.32969 0.00617 C -0.31667 0.0111 -0.30504 0.00894 -0.29184 0.00771 C -0.28438 0.00339 -0.29514 0.00956 -0.28438 0.00462 C -0.28247 0.00339 -0.27899 0.00123 -0.27899 0.00154 C -0.2717 -0.0074 -0.26424 -0.01727 -0.25573 -0.02159 C -0.25243 -0.0256 -0.24358 -0.03207 -0.23924 -0.03485 C -0.23056 -0.04564 -0.23576 -0.04132 -0.22986 -0.04441 C -0.22795 -0.04564 -0.22622 -0.04656 -0.22431 -0.0478 C -0.22344 -0.04841 -0.2217 -0.04965 -0.2217 -0.04934 C -0.21198 -0.04872 -0.20729 -0.04965 -0.19948 -0.04626 C -0.19271 -0.04317 -0.18663 -0.037 -0.18004 -0.03485 C -0.17587 -0.02991 -0.17031 -0.02868 -0.16528 -0.02652 C -0.16129 -0.02159 -0.15799 -0.01881 -0.1533 -0.01665 C -0.14948 -0.01141 -0.14774 -0.01049 -0.14323 -0.00864 C -0.1375 -0.00185 -0.12622 0.00031 -0.1191 0.00462 C -0.11545 0.00401 -0.11163 0.00462 -0.10799 0.00277 C -0.10712 0.00246 -0.10712 -0.00031 -0.10712 -0.00185 C -0.10712 -0.01264 -0.10868 -0.02066 -0.11354 -0.02652 C -0.1158 -0.03269 -0.11788 -0.03176 -0.11997 -0.03793 C -0.11042 -0.0441 -0.11458 -0.04225 -0.09427 -0.03793 C -0.09201 -0.03762 -0.09063 -0.03392 -0.08872 -0.03176 C -0.08576 -0.02837 -0.08038 -0.0219 -0.0776 -0.02005 C -0.06719 -0.01388 -0.05677 -0.00679 -0.04618 -0.00185 C -0.04219 -0.00031 -0.03819 0.00061 -0.0342 0.00277 C -0.02743 0.00123 -0.0276 -0.00031 -0.02222 -0.0037 C -0.01615 -0.01141 -0.01875 -0.00925 -0.00556 -0.00524 C -0.00365 -0.00463 5.55556E-7 -0.00031 5.55556E-7 2.09991E-6 " pathEditMode="relative" rAng="0" ptsTypes="ffffffffffffffffffffffffffffffA">
                                      <p:cBhvr>
                                        <p:cTn id="21" dur="2100" fill="hold"/>
                                        <p:tgtEl>
                                          <p:spTgt spid="5"/>
                                        </p:tgtEl>
                                        <p:attrNameLst>
                                          <p:attrName>ppt_x</p:attrName>
                                          <p:attrName>ppt_y</p:attrName>
                                        </p:attrNameLst>
                                      </p:cBhvr>
                                      <p:rCtr x="1934000" y="70900"/>
                                    </p:animMotion>
                                  </p:childTnLst>
                                </p:cTn>
                              </p:par>
                              <p:par>
                                <p:cTn id="22" presetID="22" presetClass="entr" presetSubtype="8" fill="hold" nodeType="withEffect">
                                  <p:stCondLst>
                                    <p:cond delay="300"/>
                                  </p:stCondLst>
                                  <p:childTnLst>
                                    <p:set>
                                      <p:cBhvr>
                                        <p:cTn id="23" dur="1" fill="hold">
                                          <p:stCondLst>
                                            <p:cond delay="0"/>
                                          </p:stCondLst>
                                        </p:cTn>
                                        <p:tgtEl>
                                          <p:spTgt spid="4"/>
                                        </p:tgtEl>
                                        <p:attrNameLst>
                                          <p:attrName>style.visibility</p:attrName>
                                        </p:attrNameLst>
                                      </p:cBhvr>
                                      <p:to>
                                        <p:strVal val="visible"/>
                                      </p:to>
                                    </p:set>
                                    <p:animEffect filter="wipe(left)">
                                      <p:cBhvr>
                                        <p:cTn id="24" dur="1800"/>
                                        <p:tgtEl>
                                          <p:spTgt spid="4"/>
                                        </p:tgtEl>
                                      </p:cBhvr>
                                    </p:animEffect>
                                  </p:childTnLst>
                                </p:cTn>
                              </p:par>
                            </p:childTnLst>
                          </p:cTn>
                        </p:par>
                        <p:par>
                          <p:cTn id="25" fill="hold">
                            <p:stCondLst>
                              <p:cond delay="4000"/>
                            </p:stCondLst>
                            <p:childTnLst>
                              <p:par>
                                <p:cTn id="26" presetID="2" presetClass="entr" presetSubtype="4"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20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ppt_x</p:attrName>
                                        </p:attrNameLst>
                                      </p:cBhvr>
                                      <p:tavLst>
                                        <p:tav tm="0">
                                          <p:val>
                                            <p:strVal val="#ppt_x"/>
                                          </p:val>
                                        </p:tav>
                                        <p:tav tm="100000">
                                          <p:val>
                                            <p:strVal val="#ppt_x"/>
                                          </p:val>
                                        </p:tav>
                                      </p:tavLst>
                                    </p:anim>
                                    <p:anim calcmode="lin" valueType="num">
                                      <p:cBhvr>
                                        <p:cTn id="33" dur="50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30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ppt_x</p:attrName>
                                        </p:attrNameLst>
                                      </p:cBhvr>
                                      <p:tavLst>
                                        <p:tav tm="0">
                                          <p:val>
                                            <p:strVal val="#ppt_x"/>
                                          </p:val>
                                        </p:tav>
                                        <p:tav tm="100000">
                                          <p:val>
                                            <p:strVal val="#ppt_x"/>
                                          </p:val>
                                        </p:tav>
                                      </p:tavLst>
                                    </p:anim>
                                    <p:anim calcmode="lin" valueType="num">
                                      <p:cBhvr>
                                        <p:cTn id="37" dur="500" fill="hold"/>
                                        <p:tgtEl>
                                          <p:spTgt spid="18"/>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40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ppt_x</p:attrName>
                                        </p:attrNameLst>
                                      </p:cBhvr>
                                      <p:tavLst>
                                        <p:tav tm="0">
                                          <p:val>
                                            <p:strVal val="#ppt_x"/>
                                          </p:val>
                                        </p:tav>
                                        <p:tav tm="100000">
                                          <p:val>
                                            <p:strVal val="#ppt_x"/>
                                          </p:val>
                                        </p:tav>
                                      </p:tavLst>
                                    </p:anim>
                                    <p:anim calcmode="lin" valueType="num">
                                      <p:cBhvr>
                                        <p:cTn id="41" dur="500" fill="hold"/>
                                        <p:tgtEl>
                                          <p:spTgt spid="15"/>
                                        </p:tgtEl>
                                        <p:attrNameLst>
                                          <p:attrName>ppt_y</p:attrName>
                                        </p:attrNameLst>
                                      </p:cBhvr>
                                      <p:tavLst>
                                        <p:tav tm="0">
                                          <p:val>
                                            <p:strVal val="1+#ppt_h/2"/>
                                          </p:val>
                                        </p:tav>
                                        <p:tav tm="100000">
                                          <p:val>
                                            <p:strVal val="#ppt_y"/>
                                          </p:val>
                                        </p:tav>
                                      </p:tavLst>
                                    </p:anim>
                                  </p:childTnLst>
                                </p:cTn>
                              </p:par>
                            </p:childTnLst>
                          </p:cTn>
                        </p:par>
                        <p:par>
                          <p:cTn id="42" fill="hold">
                            <p:stCondLst>
                              <p:cond delay="4900"/>
                            </p:stCondLst>
                            <p:childTnLst>
                              <p:par>
                                <p:cTn id="43" presetID="26" presetClass="emph" presetSubtype="0" fill="hold" nodeType="afterEffect">
                                  <p:stCondLst>
                                    <p:cond delay="0"/>
                                  </p:stCondLst>
                                  <p:childTnLst>
                                    <p:animEffect filter="fade">
                                      <p:cBhvr>
                                        <p:cTn id="44" dur="500" tmFilter="0, 0; .2, .5; .8, .5; 1, 0"/>
                                        <p:tgtEl>
                                          <p:spTgt spid="24"/>
                                        </p:tgtEl>
                                      </p:cBhvr>
                                    </p:animEffect>
                                    <p:animScale>
                                      <p:cBhvr>
                                        <p:cTn id="45" dur="250" autoRev="1" fill="hold"/>
                                        <p:tgtEl>
                                          <p:spTgt spid="24"/>
                                        </p:tgtEl>
                                      </p:cBhvr>
                                      <p:by x="105000" y="105000"/>
                                    </p:animScale>
                                  </p:childTnLst>
                                </p:cTn>
                              </p:par>
                            </p:childTnLst>
                          </p:cTn>
                        </p:par>
                        <p:par>
                          <p:cTn id="46" fill="hold">
                            <p:stCondLst>
                              <p:cond delay="5400"/>
                            </p:stCondLst>
                            <p:childTnLst>
                              <p:par>
                                <p:cTn id="47" presetID="26" presetClass="emph" presetSubtype="0" fill="hold" nodeType="afterEffect">
                                  <p:stCondLst>
                                    <p:cond delay="0"/>
                                  </p:stCondLst>
                                  <p:childTnLst>
                                    <p:animEffect filter="fade">
                                      <p:cBhvr>
                                        <p:cTn id="48" dur="500" tmFilter="0, 0; .2, .5; .8, .5; 1, 0"/>
                                        <p:tgtEl>
                                          <p:spTgt spid="21"/>
                                        </p:tgtEl>
                                      </p:cBhvr>
                                    </p:animEffect>
                                    <p:animScale>
                                      <p:cBhvr>
                                        <p:cTn id="49" dur="250" autoRev="1" fill="hold"/>
                                        <p:tgtEl>
                                          <p:spTgt spid="21"/>
                                        </p:tgtEl>
                                      </p:cBhvr>
                                      <p:by x="105000" y="105000"/>
                                    </p:animScale>
                                  </p:childTnLst>
                                </p:cTn>
                              </p:par>
                            </p:childTnLst>
                          </p:cTn>
                        </p:par>
                        <p:par>
                          <p:cTn id="50" fill="hold">
                            <p:stCondLst>
                              <p:cond delay="5900"/>
                            </p:stCondLst>
                            <p:childTnLst>
                              <p:par>
                                <p:cTn id="51" presetID="26" presetClass="emph" presetSubtype="0" fill="hold" nodeType="afterEffect">
                                  <p:stCondLst>
                                    <p:cond delay="0"/>
                                  </p:stCondLst>
                                  <p:childTnLst>
                                    <p:animEffect filter="fade">
                                      <p:cBhvr>
                                        <p:cTn id="52" dur="500" tmFilter="0, 0; .2, .5; .8, .5; 1, 0"/>
                                        <p:tgtEl>
                                          <p:spTgt spid="18"/>
                                        </p:tgtEl>
                                      </p:cBhvr>
                                    </p:animEffect>
                                    <p:animScale>
                                      <p:cBhvr>
                                        <p:cTn id="53" dur="250" autoRev="1" fill="hold"/>
                                        <p:tgtEl>
                                          <p:spTgt spid="18"/>
                                        </p:tgtEl>
                                      </p:cBhvr>
                                      <p:by x="105000" y="105000"/>
                                    </p:animScale>
                                  </p:childTnLst>
                                </p:cTn>
                              </p:par>
                            </p:childTnLst>
                          </p:cTn>
                        </p:par>
                        <p:par>
                          <p:cTn id="54" fill="hold">
                            <p:stCondLst>
                              <p:cond delay="6400"/>
                            </p:stCondLst>
                            <p:childTnLst>
                              <p:par>
                                <p:cTn id="55" presetID="26" presetClass="emph" presetSubtype="0" fill="hold" nodeType="afterEffect">
                                  <p:stCondLst>
                                    <p:cond delay="0"/>
                                  </p:stCondLst>
                                  <p:childTnLst>
                                    <p:animEffect filter="fade">
                                      <p:cBhvr>
                                        <p:cTn id="56" dur="500" tmFilter="0, 0; .2, .5; .8, .5; 1, 0"/>
                                        <p:tgtEl>
                                          <p:spTgt spid="15"/>
                                        </p:tgtEl>
                                      </p:cBhvr>
                                    </p:animEffect>
                                    <p:animScale>
                                      <p:cBhvr>
                                        <p:cTn id="57"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p:bldP spid="14" grpId="0" bldLvl="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7"/>
          <p:cNvSpPr/>
          <p:nvPr/>
        </p:nvSpPr>
        <p:spPr>
          <a:xfrm>
            <a:off x="323528" y="1685206"/>
            <a:ext cx="2655887" cy="2736850"/>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1" fmla="*/ 607812 w 2655784"/>
              <a:gd name="connsiteY0-2" fmla="*/ 151879 h 2737024"/>
              <a:gd name="connsiteX1-3" fmla="*/ 2047972 w 2655784"/>
              <a:gd name="connsiteY1-4" fmla="*/ 151879 h 2737024"/>
              <a:gd name="connsiteX2-5" fmla="*/ 2047972 w 2655784"/>
              <a:gd name="connsiteY2-6" fmla="*/ 0 h 2737024"/>
              <a:gd name="connsiteX3-7" fmla="*/ 2472243 w 2655784"/>
              <a:gd name="connsiteY3-8" fmla="*/ 0 h 2737024"/>
              <a:gd name="connsiteX4-9" fmla="*/ 2655784 w 2655784"/>
              <a:gd name="connsiteY4-10" fmla="*/ 183541 h 2737024"/>
              <a:gd name="connsiteX5-11" fmla="*/ 2655784 w 2655784"/>
              <a:gd name="connsiteY5-12" fmla="*/ 2553483 h 2737024"/>
              <a:gd name="connsiteX6-13" fmla="*/ 2472243 w 2655784"/>
              <a:gd name="connsiteY6-14" fmla="*/ 2737024 h 2737024"/>
              <a:gd name="connsiteX7-15" fmla="*/ 183541 w 2655784"/>
              <a:gd name="connsiteY7-16" fmla="*/ 2737024 h 2737024"/>
              <a:gd name="connsiteX8-17" fmla="*/ 0 w 2655784"/>
              <a:gd name="connsiteY8-18" fmla="*/ 2553483 h 2737024"/>
              <a:gd name="connsiteX9-19" fmla="*/ 0 w 2655784"/>
              <a:gd name="connsiteY9-20" fmla="*/ 183541 h 2737024"/>
              <a:gd name="connsiteX10-21" fmla="*/ 183541 w 2655784"/>
              <a:gd name="connsiteY10-22" fmla="*/ 0 h 2737024"/>
              <a:gd name="connsiteX11-23" fmla="*/ 607812 w 2655784"/>
              <a:gd name="connsiteY11-24" fmla="*/ 0 h 2737024"/>
              <a:gd name="connsiteX12-25" fmla="*/ 699252 w 2655784"/>
              <a:gd name="connsiteY12-26" fmla="*/ 243319 h 2737024"/>
              <a:gd name="connsiteX0-27" fmla="*/ 607812 w 2655784"/>
              <a:gd name="connsiteY0-28" fmla="*/ 151879 h 2737024"/>
              <a:gd name="connsiteX1-29" fmla="*/ 2047972 w 2655784"/>
              <a:gd name="connsiteY1-30" fmla="*/ 151879 h 2737024"/>
              <a:gd name="connsiteX2-31" fmla="*/ 2047972 w 2655784"/>
              <a:gd name="connsiteY2-32" fmla="*/ 0 h 2737024"/>
              <a:gd name="connsiteX3-33" fmla="*/ 2472243 w 2655784"/>
              <a:gd name="connsiteY3-34" fmla="*/ 0 h 2737024"/>
              <a:gd name="connsiteX4-35" fmla="*/ 2655784 w 2655784"/>
              <a:gd name="connsiteY4-36" fmla="*/ 183541 h 2737024"/>
              <a:gd name="connsiteX5-37" fmla="*/ 2655784 w 2655784"/>
              <a:gd name="connsiteY5-38" fmla="*/ 2553483 h 2737024"/>
              <a:gd name="connsiteX6-39" fmla="*/ 2472243 w 2655784"/>
              <a:gd name="connsiteY6-40" fmla="*/ 2737024 h 2737024"/>
              <a:gd name="connsiteX7-41" fmla="*/ 183541 w 2655784"/>
              <a:gd name="connsiteY7-42" fmla="*/ 2737024 h 2737024"/>
              <a:gd name="connsiteX8-43" fmla="*/ 0 w 2655784"/>
              <a:gd name="connsiteY8-44" fmla="*/ 2553483 h 2737024"/>
              <a:gd name="connsiteX9-45" fmla="*/ 0 w 2655784"/>
              <a:gd name="connsiteY9-46" fmla="*/ 183541 h 2737024"/>
              <a:gd name="connsiteX10-47" fmla="*/ 183541 w 2655784"/>
              <a:gd name="connsiteY10-48" fmla="*/ 0 h 2737024"/>
              <a:gd name="connsiteX11-49" fmla="*/ 607812 w 2655784"/>
              <a:gd name="connsiteY11-50" fmla="*/ 0 h 2737024"/>
              <a:gd name="connsiteX0-51" fmla="*/ 2047972 w 2655784"/>
              <a:gd name="connsiteY0-52" fmla="*/ 151879 h 2737024"/>
              <a:gd name="connsiteX1-53" fmla="*/ 2047972 w 2655784"/>
              <a:gd name="connsiteY1-54" fmla="*/ 0 h 2737024"/>
              <a:gd name="connsiteX2-55" fmla="*/ 2472243 w 2655784"/>
              <a:gd name="connsiteY2-56" fmla="*/ 0 h 2737024"/>
              <a:gd name="connsiteX3-57" fmla="*/ 2655784 w 2655784"/>
              <a:gd name="connsiteY3-58" fmla="*/ 183541 h 2737024"/>
              <a:gd name="connsiteX4-59" fmla="*/ 2655784 w 2655784"/>
              <a:gd name="connsiteY4-60" fmla="*/ 2553483 h 2737024"/>
              <a:gd name="connsiteX5-61" fmla="*/ 2472243 w 2655784"/>
              <a:gd name="connsiteY5-62" fmla="*/ 2737024 h 2737024"/>
              <a:gd name="connsiteX6-63" fmla="*/ 183541 w 2655784"/>
              <a:gd name="connsiteY6-64" fmla="*/ 2737024 h 2737024"/>
              <a:gd name="connsiteX7-65" fmla="*/ 0 w 2655784"/>
              <a:gd name="connsiteY7-66" fmla="*/ 2553483 h 2737024"/>
              <a:gd name="connsiteX8-67" fmla="*/ 0 w 2655784"/>
              <a:gd name="connsiteY8-68" fmla="*/ 183541 h 2737024"/>
              <a:gd name="connsiteX9-69" fmla="*/ 183541 w 2655784"/>
              <a:gd name="connsiteY9-70" fmla="*/ 0 h 2737024"/>
              <a:gd name="connsiteX10-71" fmla="*/ 607812 w 2655784"/>
              <a:gd name="connsiteY10-72" fmla="*/ 0 h 2737024"/>
              <a:gd name="connsiteX0-73" fmla="*/ 2047972 w 2655784"/>
              <a:gd name="connsiteY0-74" fmla="*/ 0 h 2737024"/>
              <a:gd name="connsiteX1-75" fmla="*/ 2472243 w 2655784"/>
              <a:gd name="connsiteY1-76" fmla="*/ 0 h 2737024"/>
              <a:gd name="connsiteX2-77" fmla="*/ 2655784 w 2655784"/>
              <a:gd name="connsiteY2-78" fmla="*/ 183541 h 2737024"/>
              <a:gd name="connsiteX3-79" fmla="*/ 2655784 w 2655784"/>
              <a:gd name="connsiteY3-80" fmla="*/ 2553483 h 2737024"/>
              <a:gd name="connsiteX4-81" fmla="*/ 2472243 w 2655784"/>
              <a:gd name="connsiteY4-82" fmla="*/ 2737024 h 2737024"/>
              <a:gd name="connsiteX5-83" fmla="*/ 183541 w 2655784"/>
              <a:gd name="connsiteY5-84" fmla="*/ 2737024 h 2737024"/>
              <a:gd name="connsiteX6-85" fmla="*/ 0 w 2655784"/>
              <a:gd name="connsiteY6-86" fmla="*/ 2553483 h 2737024"/>
              <a:gd name="connsiteX7-87" fmla="*/ 0 w 2655784"/>
              <a:gd name="connsiteY7-88" fmla="*/ 183541 h 2737024"/>
              <a:gd name="connsiteX8-89" fmla="*/ 183541 w 2655784"/>
              <a:gd name="connsiteY8-90" fmla="*/ 0 h 2737024"/>
              <a:gd name="connsiteX9-91" fmla="*/ 607812 w 2655784"/>
              <a:gd name="connsiteY9-92" fmla="*/ 0 h 2737024"/>
            </a:gdLst>
            <a:ahLst/>
            <a:cxnLst>
              <a:cxn ang="0">
                <a:pos x="connsiteX0-73" y="connsiteY0-74"/>
              </a:cxn>
              <a:cxn ang="0">
                <a:pos x="connsiteX1-75" y="connsiteY1-76"/>
              </a:cxn>
              <a:cxn ang="0">
                <a:pos x="connsiteX2-77" y="connsiteY2-78"/>
              </a:cxn>
              <a:cxn ang="0">
                <a:pos x="connsiteX3-79" y="connsiteY3-80"/>
              </a:cxn>
              <a:cxn ang="0">
                <a:pos x="connsiteX4-81" y="connsiteY4-82"/>
              </a:cxn>
              <a:cxn ang="0">
                <a:pos x="connsiteX5-83" y="connsiteY5-84"/>
              </a:cxn>
              <a:cxn ang="0">
                <a:pos x="connsiteX6-85" y="connsiteY6-86"/>
              </a:cxn>
              <a:cxn ang="0">
                <a:pos x="connsiteX7-87" y="connsiteY7-88"/>
              </a:cxn>
              <a:cxn ang="0">
                <a:pos x="connsiteX8-89" y="connsiteY8-90"/>
              </a:cxn>
              <a:cxn ang="0">
                <a:pos x="connsiteX9-91" y="connsiteY9-92"/>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rgbClr val="FDFDFD"/>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9" name="圆角矩形 8"/>
          <p:cNvSpPr/>
          <p:nvPr/>
        </p:nvSpPr>
        <p:spPr>
          <a:xfrm>
            <a:off x="499740" y="1990006"/>
            <a:ext cx="2303463" cy="1439862"/>
          </a:xfrm>
          <a:prstGeom prst="roundRect">
            <a:avLst>
              <a:gd name="adj" fmla="val 10671"/>
            </a:avLst>
          </a:prstGeom>
          <a:blipFill>
            <a:blip r:embed="rId2" cstate="email">
              <a:extLst>
                <a:ext uri="{28A0092B-C50C-407E-A947-70E740481C1C}">
                  <a14:useLocalDpi xmlns:a14="http://schemas.microsoft.com/office/drawing/2010/main"/>
                </a:ext>
              </a:extLst>
            </a:blip>
            <a:srcRect/>
            <a:stretch>
              <a:fillRect/>
            </a:stretch>
          </a:blipFill>
          <a:ln w="9525">
            <a:solidFill>
              <a:srgbClr val="FDFDFD"/>
            </a:solidFill>
            <a:round/>
          </a:ln>
          <a:effectLst>
            <a:outerShdw blurRad="114300" dist="38100" dir="5400000" algn="t" rotWithShape="0">
              <a:prstClr val="black">
                <a:alpha val="25000"/>
              </a:prstClr>
            </a:outerShdw>
          </a:effectLst>
        </p:spPr>
        <p:txBody>
          <a:bodyPr wrap="none" anchor="ctr"/>
          <a:lstStyle/>
          <a:p>
            <a:pPr>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10" name="文本框 18"/>
          <p:cNvSpPr txBox="1"/>
          <p:nvPr/>
        </p:nvSpPr>
        <p:spPr>
          <a:xfrm>
            <a:off x="931540" y="1491630"/>
            <a:ext cx="1439863" cy="338138"/>
          </a:xfrm>
          <a:prstGeom prst="rect">
            <a:avLst/>
          </a:prstGeom>
          <a:noFill/>
        </p:spPr>
        <p:txBody>
          <a:bodyPr>
            <a:spAutoFit/>
          </a:bodyPr>
          <a:lstStyle/>
          <a:p>
            <a:pPr>
              <a:spcBef>
                <a:spcPts val="0"/>
              </a:spcBef>
              <a:spcAft>
                <a:spcPts val="0"/>
              </a:spcAft>
              <a:defRPr/>
            </a:pPr>
            <a:r>
              <a:rPr lang="zh-CN" altLang="en-US" sz="1600" dirty="0">
                <a:solidFill>
                  <a:schemeClr val="bg1"/>
                </a:solidFill>
                <a:latin typeface="微软雅黑" pitchFamily="34" charset="-122"/>
                <a:ea typeface="微软雅黑" pitchFamily="34" charset="-122"/>
              </a:rPr>
              <a:t>请输入子标题</a:t>
            </a:r>
          </a:p>
        </p:txBody>
      </p:sp>
      <p:sp>
        <p:nvSpPr>
          <p:cNvPr id="11" name="文本框 22"/>
          <p:cNvSpPr txBox="1"/>
          <p:nvPr/>
        </p:nvSpPr>
        <p:spPr>
          <a:xfrm>
            <a:off x="734690" y="3556868"/>
            <a:ext cx="1831975" cy="757130"/>
          </a:xfrm>
          <a:prstGeom prst="rect">
            <a:avLst/>
          </a:prstGeom>
          <a:noFill/>
        </p:spPr>
        <p:txBody>
          <a:bodyPr>
            <a:spAutoFit/>
          </a:bodyPr>
          <a:lstStyle/>
          <a:p>
            <a:pPr algn="dist">
              <a:lnSpc>
                <a:spcPct val="120000"/>
              </a:lnSpc>
              <a:spcBef>
                <a:spcPts val="0"/>
              </a:spcBef>
              <a:spcAft>
                <a:spcPts val="0"/>
              </a:spcAft>
              <a:defRPr/>
            </a:pPr>
            <a:r>
              <a:rPr lang="zh-CN" altLang="en-US" sz="1200" dirty="0">
                <a:solidFill>
                  <a:schemeClr val="bg1"/>
                </a:solidFill>
                <a:latin typeface="微软雅黑" pitchFamily="34" charset="-122"/>
                <a:ea typeface="微软雅黑" pitchFamily="34" charset="-122"/>
              </a:rPr>
              <a:t>请输入文本请输入文本请输入文本请输入文本</a:t>
            </a:r>
            <a:endParaRPr lang="en-US" altLang="zh-CN" sz="1200" dirty="0">
              <a:solidFill>
                <a:schemeClr val="bg1"/>
              </a:solidFill>
              <a:latin typeface="微软雅黑" pitchFamily="34" charset="-122"/>
              <a:ea typeface="微软雅黑" pitchFamily="34" charset="-122"/>
            </a:endParaRPr>
          </a:p>
          <a:p>
            <a:pPr algn="dist">
              <a:lnSpc>
                <a:spcPct val="120000"/>
              </a:lnSpc>
              <a:spcBef>
                <a:spcPts val="0"/>
              </a:spcBef>
              <a:spcAft>
                <a:spcPts val="0"/>
              </a:spcAft>
              <a:defRPr/>
            </a:pPr>
            <a:r>
              <a:rPr lang="zh-CN" altLang="en-US" sz="1200" dirty="0">
                <a:solidFill>
                  <a:schemeClr val="bg1"/>
                </a:solidFill>
                <a:latin typeface="微软雅黑" pitchFamily="34" charset="-122"/>
                <a:ea typeface="微软雅黑" pitchFamily="34" charset="-122"/>
              </a:rPr>
              <a:t>请输入文本请输入文本</a:t>
            </a:r>
          </a:p>
        </p:txBody>
      </p:sp>
      <p:sp>
        <p:nvSpPr>
          <p:cNvPr id="12" name="任意多边形 11"/>
          <p:cNvSpPr/>
          <p:nvPr/>
        </p:nvSpPr>
        <p:spPr>
          <a:xfrm>
            <a:off x="3233415" y="1685206"/>
            <a:ext cx="2654300" cy="2736850"/>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1" fmla="*/ 607812 w 2655784"/>
              <a:gd name="connsiteY0-2" fmla="*/ 151879 h 2737024"/>
              <a:gd name="connsiteX1-3" fmla="*/ 2047972 w 2655784"/>
              <a:gd name="connsiteY1-4" fmla="*/ 151879 h 2737024"/>
              <a:gd name="connsiteX2-5" fmla="*/ 2047972 w 2655784"/>
              <a:gd name="connsiteY2-6" fmla="*/ 0 h 2737024"/>
              <a:gd name="connsiteX3-7" fmla="*/ 2472243 w 2655784"/>
              <a:gd name="connsiteY3-8" fmla="*/ 0 h 2737024"/>
              <a:gd name="connsiteX4-9" fmla="*/ 2655784 w 2655784"/>
              <a:gd name="connsiteY4-10" fmla="*/ 183541 h 2737024"/>
              <a:gd name="connsiteX5-11" fmla="*/ 2655784 w 2655784"/>
              <a:gd name="connsiteY5-12" fmla="*/ 2553483 h 2737024"/>
              <a:gd name="connsiteX6-13" fmla="*/ 2472243 w 2655784"/>
              <a:gd name="connsiteY6-14" fmla="*/ 2737024 h 2737024"/>
              <a:gd name="connsiteX7-15" fmla="*/ 183541 w 2655784"/>
              <a:gd name="connsiteY7-16" fmla="*/ 2737024 h 2737024"/>
              <a:gd name="connsiteX8-17" fmla="*/ 0 w 2655784"/>
              <a:gd name="connsiteY8-18" fmla="*/ 2553483 h 2737024"/>
              <a:gd name="connsiteX9-19" fmla="*/ 0 w 2655784"/>
              <a:gd name="connsiteY9-20" fmla="*/ 183541 h 2737024"/>
              <a:gd name="connsiteX10-21" fmla="*/ 183541 w 2655784"/>
              <a:gd name="connsiteY10-22" fmla="*/ 0 h 2737024"/>
              <a:gd name="connsiteX11-23" fmla="*/ 607812 w 2655784"/>
              <a:gd name="connsiteY11-24" fmla="*/ 0 h 2737024"/>
              <a:gd name="connsiteX12-25" fmla="*/ 699252 w 2655784"/>
              <a:gd name="connsiteY12-26" fmla="*/ 243319 h 2737024"/>
              <a:gd name="connsiteX0-27" fmla="*/ 607812 w 2655784"/>
              <a:gd name="connsiteY0-28" fmla="*/ 151879 h 2737024"/>
              <a:gd name="connsiteX1-29" fmla="*/ 2047972 w 2655784"/>
              <a:gd name="connsiteY1-30" fmla="*/ 151879 h 2737024"/>
              <a:gd name="connsiteX2-31" fmla="*/ 2047972 w 2655784"/>
              <a:gd name="connsiteY2-32" fmla="*/ 0 h 2737024"/>
              <a:gd name="connsiteX3-33" fmla="*/ 2472243 w 2655784"/>
              <a:gd name="connsiteY3-34" fmla="*/ 0 h 2737024"/>
              <a:gd name="connsiteX4-35" fmla="*/ 2655784 w 2655784"/>
              <a:gd name="connsiteY4-36" fmla="*/ 183541 h 2737024"/>
              <a:gd name="connsiteX5-37" fmla="*/ 2655784 w 2655784"/>
              <a:gd name="connsiteY5-38" fmla="*/ 2553483 h 2737024"/>
              <a:gd name="connsiteX6-39" fmla="*/ 2472243 w 2655784"/>
              <a:gd name="connsiteY6-40" fmla="*/ 2737024 h 2737024"/>
              <a:gd name="connsiteX7-41" fmla="*/ 183541 w 2655784"/>
              <a:gd name="connsiteY7-42" fmla="*/ 2737024 h 2737024"/>
              <a:gd name="connsiteX8-43" fmla="*/ 0 w 2655784"/>
              <a:gd name="connsiteY8-44" fmla="*/ 2553483 h 2737024"/>
              <a:gd name="connsiteX9-45" fmla="*/ 0 w 2655784"/>
              <a:gd name="connsiteY9-46" fmla="*/ 183541 h 2737024"/>
              <a:gd name="connsiteX10-47" fmla="*/ 183541 w 2655784"/>
              <a:gd name="connsiteY10-48" fmla="*/ 0 h 2737024"/>
              <a:gd name="connsiteX11-49" fmla="*/ 607812 w 2655784"/>
              <a:gd name="connsiteY11-50" fmla="*/ 0 h 2737024"/>
              <a:gd name="connsiteX0-51" fmla="*/ 2047972 w 2655784"/>
              <a:gd name="connsiteY0-52" fmla="*/ 151879 h 2737024"/>
              <a:gd name="connsiteX1-53" fmla="*/ 2047972 w 2655784"/>
              <a:gd name="connsiteY1-54" fmla="*/ 0 h 2737024"/>
              <a:gd name="connsiteX2-55" fmla="*/ 2472243 w 2655784"/>
              <a:gd name="connsiteY2-56" fmla="*/ 0 h 2737024"/>
              <a:gd name="connsiteX3-57" fmla="*/ 2655784 w 2655784"/>
              <a:gd name="connsiteY3-58" fmla="*/ 183541 h 2737024"/>
              <a:gd name="connsiteX4-59" fmla="*/ 2655784 w 2655784"/>
              <a:gd name="connsiteY4-60" fmla="*/ 2553483 h 2737024"/>
              <a:gd name="connsiteX5-61" fmla="*/ 2472243 w 2655784"/>
              <a:gd name="connsiteY5-62" fmla="*/ 2737024 h 2737024"/>
              <a:gd name="connsiteX6-63" fmla="*/ 183541 w 2655784"/>
              <a:gd name="connsiteY6-64" fmla="*/ 2737024 h 2737024"/>
              <a:gd name="connsiteX7-65" fmla="*/ 0 w 2655784"/>
              <a:gd name="connsiteY7-66" fmla="*/ 2553483 h 2737024"/>
              <a:gd name="connsiteX8-67" fmla="*/ 0 w 2655784"/>
              <a:gd name="connsiteY8-68" fmla="*/ 183541 h 2737024"/>
              <a:gd name="connsiteX9-69" fmla="*/ 183541 w 2655784"/>
              <a:gd name="connsiteY9-70" fmla="*/ 0 h 2737024"/>
              <a:gd name="connsiteX10-71" fmla="*/ 607812 w 2655784"/>
              <a:gd name="connsiteY10-72" fmla="*/ 0 h 2737024"/>
              <a:gd name="connsiteX0-73" fmla="*/ 2047972 w 2655784"/>
              <a:gd name="connsiteY0-74" fmla="*/ 0 h 2737024"/>
              <a:gd name="connsiteX1-75" fmla="*/ 2472243 w 2655784"/>
              <a:gd name="connsiteY1-76" fmla="*/ 0 h 2737024"/>
              <a:gd name="connsiteX2-77" fmla="*/ 2655784 w 2655784"/>
              <a:gd name="connsiteY2-78" fmla="*/ 183541 h 2737024"/>
              <a:gd name="connsiteX3-79" fmla="*/ 2655784 w 2655784"/>
              <a:gd name="connsiteY3-80" fmla="*/ 2553483 h 2737024"/>
              <a:gd name="connsiteX4-81" fmla="*/ 2472243 w 2655784"/>
              <a:gd name="connsiteY4-82" fmla="*/ 2737024 h 2737024"/>
              <a:gd name="connsiteX5-83" fmla="*/ 183541 w 2655784"/>
              <a:gd name="connsiteY5-84" fmla="*/ 2737024 h 2737024"/>
              <a:gd name="connsiteX6-85" fmla="*/ 0 w 2655784"/>
              <a:gd name="connsiteY6-86" fmla="*/ 2553483 h 2737024"/>
              <a:gd name="connsiteX7-87" fmla="*/ 0 w 2655784"/>
              <a:gd name="connsiteY7-88" fmla="*/ 183541 h 2737024"/>
              <a:gd name="connsiteX8-89" fmla="*/ 183541 w 2655784"/>
              <a:gd name="connsiteY8-90" fmla="*/ 0 h 2737024"/>
              <a:gd name="connsiteX9-91" fmla="*/ 607812 w 2655784"/>
              <a:gd name="connsiteY9-92" fmla="*/ 0 h 2737024"/>
            </a:gdLst>
            <a:ahLst/>
            <a:cxnLst>
              <a:cxn ang="0">
                <a:pos x="connsiteX0-73" y="connsiteY0-74"/>
              </a:cxn>
              <a:cxn ang="0">
                <a:pos x="connsiteX1-75" y="connsiteY1-76"/>
              </a:cxn>
              <a:cxn ang="0">
                <a:pos x="connsiteX2-77" y="connsiteY2-78"/>
              </a:cxn>
              <a:cxn ang="0">
                <a:pos x="connsiteX3-79" y="connsiteY3-80"/>
              </a:cxn>
              <a:cxn ang="0">
                <a:pos x="connsiteX4-81" y="connsiteY4-82"/>
              </a:cxn>
              <a:cxn ang="0">
                <a:pos x="connsiteX5-83" y="connsiteY5-84"/>
              </a:cxn>
              <a:cxn ang="0">
                <a:pos x="connsiteX6-85" y="connsiteY6-86"/>
              </a:cxn>
              <a:cxn ang="0">
                <a:pos x="connsiteX7-87" y="connsiteY7-88"/>
              </a:cxn>
              <a:cxn ang="0">
                <a:pos x="connsiteX8-89" y="connsiteY8-90"/>
              </a:cxn>
              <a:cxn ang="0">
                <a:pos x="connsiteX9-91" y="connsiteY9-92"/>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rgbClr val="FDFDFD"/>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13" name="圆角矩形 12"/>
          <p:cNvSpPr/>
          <p:nvPr/>
        </p:nvSpPr>
        <p:spPr>
          <a:xfrm>
            <a:off x="3408040" y="1990006"/>
            <a:ext cx="2305050" cy="1439862"/>
          </a:xfrm>
          <a:prstGeom prst="roundRect">
            <a:avLst>
              <a:gd name="adj" fmla="val 10671"/>
            </a:avLst>
          </a:prstGeom>
          <a:blipFill>
            <a:blip r:embed="rId3" cstate="email">
              <a:extLst>
                <a:ext uri="{28A0092B-C50C-407E-A947-70E740481C1C}">
                  <a14:useLocalDpi xmlns:a14="http://schemas.microsoft.com/office/drawing/2010/main"/>
                </a:ext>
              </a:extLst>
            </a:blip>
            <a:srcRect/>
            <a:stretch>
              <a:fillRect/>
            </a:stretch>
          </a:blipFill>
          <a:ln w="9525">
            <a:solidFill>
              <a:srgbClr val="FDFDFD"/>
            </a:solidFill>
            <a:round/>
          </a:ln>
          <a:effectLst>
            <a:outerShdw blurRad="114300" dist="38100" dir="5400000" algn="t" rotWithShape="0">
              <a:prstClr val="black">
                <a:alpha val="25000"/>
              </a:prstClr>
            </a:outerShdw>
          </a:effectLst>
        </p:spPr>
        <p:txBody>
          <a:bodyPr wrap="none" anchor="ctr"/>
          <a:lstStyle/>
          <a:p>
            <a:pPr>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14" name="文本框 37"/>
          <p:cNvSpPr txBox="1"/>
          <p:nvPr/>
        </p:nvSpPr>
        <p:spPr>
          <a:xfrm>
            <a:off x="3839840" y="1491630"/>
            <a:ext cx="1441450" cy="338138"/>
          </a:xfrm>
          <a:prstGeom prst="rect">
            <a:avLst/>
          </a:prstGeom>
          <a:noFill/>
        </p:spPr>
        <p:txBody>
          <a:bodyPr>
            <a:spAutoFit/>
          </a:bodyPr>
          <a:lstStyle/>
          <a:p>
            <a:pPr>
              <a:spcBef>
                <a:spcPts val="0"/>
              </a:spcBef>
              <a:spcAft>
                <a:spcPts val="0"/>
              </a:spcAft>
              <a:defRPr/>
            </a:pPr>
            <a:r>
              <a:rPr lang="zh-CN" altLang="en-US" sz="1600" dirty="0">
                <a:solidFill>
                  <a:schemeClr val="bg1"/>
                </a:solidFill>
                <a:latin typeface="微软雅黑" pitchFamily="34" charset="-122"/>
                <a:ea typeface="微软雅黑" pitchFamily="34" charset="-122"/>
              </a:rPr>
              <a:t>请输入子标题</a:t>
            </a:r>
          </a:p>
        </p:txBody>
      </p:sp>
      <p:sp>
        <p:nvSpPr>
          <p:cNvPr id="15" name="文本框 38"/>
          <p:cNvSpPr txBox="1"/>
          <p:nvPr/>
        </p:nvSpPr>
        <p:spPr>
          <a:xfrm>
            <a:off x="3644578" y="3556868"/>
            <a:ext cx="1831975" cy="757130"/>
          </a:xfrm>
          <a:prstGeom prst="rect">
            <a:avLst/>
          </a:prstGeom>
          <a:noFill/>
        </p:spPr>
        <p:txBody>
          <a:bodyPr>
            <a:spAutoFit/>
          </a:bodyPr>
          <a:lstStyle/>
          <a:p>
            <a:pPr algn="dist">
              <a:lnSpc>
                <a:spcPct val="120000"/>
              </a:lnSpc>
              <a:spcBef>
                <a:spcPts val="0"/>
              </a:spcBef>
              <a:spcAft>
                <a:spcPts val="0"/>
              </a:spcAft>
              <a:defRPr/>
            </a:pPr>
            <a:r>
              <a:rPr lang="zh-CN" altLang="en-US" sz="1200" dirty="0">
                <a:solidFill>
                  <a:schemeClr val="bg1"/>
                </a:solidFill>
                <a:latin typeface="微软雅黑" pitchFamily="34" charset="-122"/>
                <a:ea typeface="微软雅黑" pitchFamily="34" charset="-122"/>
              </a:rPr>
              <a:t>请输入文本请输入文本请输入文本请输入文本</a:t>
            </a:r>
            <a:endParaRPr lang="en-US" altLang="zh-CN" sz="1200" dirty="0">
              <a:solidFill>
                <a:schemeClr val="bg1"/>
              </a:solidFill>
              <a:latin typeface="微软雅黑" pitchFamily="34" charset="-122"/>
              <a:ea typeface="微软雅黑" pitchFamily="34" charset="-122"/>
            </a:endParaRPr>
          </a:p>
          <a:p>
            <a:pPr algn="dist">
              <a:lnSpc>
                <a:spcPct val="120000"/>
              </a:lnSpc>
              <a:spcBef>
                <a:spcPts val="0"/>
              </a:spcBef>
              <a:spcAft>
                <a:spcPts val="0"/>
              </a:spcAft>
              <a:defRPr/>
            </a:pPr>
            <a:r>
              <a:rPr lang="zh-CN" altLang="en-US" sz="1200" dirty="0">
                <a:solidFill>
                  <a:schemeClr val="bg1"/>
                </a:solidFill>
                <a:latin typeface="微软雅黑" pitchFamily="34" charset="-122"/>
                <a:ea typeface="微软雅黑" pitchFamily="34" charset="-122"/>
              </a:rPr>
              <a:t>请输入文本请输入文本</a:t>
            </a:r>
          </a:p>
        </p:txBody>
      </p:sp>
      <p:sp>
        <p:nvSpPr>
          <p:cNvPr id="16" name="任意多边形 15"/>
          <p:cNvSpPr/>
          <p:nvPr/>
        </p:nvSpPr>
        <p:spPr>
          <a:xfrm>
            <a:off x="6141715" y="1685206"/>
            <a:ext cx="2655888" cy="2736850"/>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1" fmla="*/ 607812 w 2655784"/>
              <a:gd name="connsiteY0-2" fmla="*/ 151879 h 2737024"/>
              <a:gd name="connsiteX1-3" fmla="*/ 2047972 w 2655784"/>
              <a:gd name="connsiteY1-4" fmla="*/ 151879 h 2737024"/>
              <a:gd name="connsiteX2-5" fmla="*/ 2047972 w 2655784"/>
              <a:gd name="connsiteY2-6" fmla="*/ 0 h 2737024"/>
              <a:gd name="connsiteX3-7" fmla="*/ 2472243 w 2655784"/>
              <a:gd name="connsiteY3-8" fmla="*/ 0 h 2737024"/>
              <a:gd name="connsiteX4-9" fmla="*/ 2655784 w 2655784"/>
              <a:gd name="connsiteY4-10" fmla="*/ 183541 h 2737024"/>
              <a:gd name="connsiteX5-11" fmla="*/ 2655784 w 2655784"/>
              <a:gd name="connsiteY5-12" fmla="*/ 2553483 h 2737024"/>
              <a:gd name="connsiteX6-13" fmla="*/ 2472243 w 2655784"/>
              <a:gd name="connsiteY6-14" fmla="*/ 2737024 h 2737024"/>
              <a:gd name="connsiteX7-15" fmla="*/ 183541 w 2655784"/>
              <a:gd name="connsiteY7-16" fmla="*/ 2737024 h 2737024"/>
              <a:gd name="connsiteX8-17" fmla="*/ 0 w 2655784"/>
              <a:gd name="connsiteY8-18" fmla="*/ 2553483 h 2737024"/>
              <a:gd name="connsiteX9-19" fmla="*/ 0 w 2655784"/>
              <a:gd name="connsiteY9-20" fmla="*/ 183541 h 2737024"/>
              <a:gd name="connsiteX10-21" fmla="*/ 183541 w 2655784"/>
              <a:gd name="connsiteY10-22" fmla="*/ 0 h 2737024"/>
              <a:gd name="connsiteX11-23" fmla="*/ 607812 w 2655784"/>
              <a:gd name="connsiteY11-24" fmla="*/ 0 h 2737024"/>
              <a:gd name="connsiteX12-25" fmla="*/ 699252 w 2655784"/>
              <a:gd name="connsiteY12-26" fmla="*/ 243319 h 2737024"/>
              <a:gd name="connsiteX0-27" fmla="*/ 607812 w 2655784"/>
              <a:gd name="connsiteY0-28" fmla="*/ 151879 h 2737024"/>
              <a:gd name="connsiteX1-29" fmla="*/ 2047972 w 2655784"/>
              <a:gd name="connsiteY1-30" fmla="*/ 151879 h 2737024"/>
              <a:gd name="connsiteX2-31" fmla="*/ 2047972 w 2655784"/>
              <a:gd name="connsiteY2-32" fmla="*/ 0 h 2737024"/>
              <a:gd name="connsiteX3-33" fmla="*/ 2472243 w 2655784"/>
              <a:gd name="connsiteY3-34" fmla="*/ 0 h 2737024"/>
              <a:gd name="connsiteX4-35" fmla="*/ 2655784 w 2655784"/>
              <a:gd name="connsiteY4-36" fmla="*/ 183541 h 2737024"/>
              <a:gd name="connsiteX5-37" fmla="*/ 2655784 w 2655784"/>
              <a:gd name="connsiteY5-38" fmla="*/ 2553483 h 2737024"/>
              <a:gd name="connsiteX6-39" fmla="*/ 2472243 w 2655784"/>
              <a:gd name="connsiteY6-40" fmla="*/ 2737024 h 2737024"/>
              <a:gd name="connsiteX7-41" fmla="*/ 183541 w 2655784"/>
              <a:gd name="connsiteY7-42" fmla="*/ 2737024 h 2737024"/>
              <a:gd name="connsiteX8-43" fmla="*/ 0 w 2655784"/>
              <a:gd name="connsiteY8-44" fmla="*/ 2553483 h 2737024"/>
              <a:gd name="connsiteX9-45" fmla="*/ 0 w 2655784"/>
              <a:gd name="connsiteY9-46" fmla="*/ 183541 h 2737024"/>
              <a:gd name="connsiteX10-47" fmla="*/ 183541 w 2655784"/>
              <a:gd name="connsiteY10-48" fmla="*/ 0 h 2737024"/>
              <a:gd name="connsiteX11-49" fmla="*/ 607812 w 2655784"/>
              <a:gd name="connsiteY11-50" fmla="*/ 0 h 2737024"/>
              <a:gd name="connsiteX0-51" fmla="*/ 2047972 w 2655784"/>
              <a:gd name="connsiteY0-52" fmla="*/ 151879 h 2737024"/>
              <a:gd name="connsiteX1-53" fmla="*/ 2047972 w 2655784"/>
              <a:gd name="connsiteY1-54" fmla="*/ 0 h 2737024"/>
              <a:gd name="connsiteX2-55" fmla="*/ 2472243 w 2655784"/>
              <a:gd name="connsiteY2-56" fmla="*/ 0 h 2737024"/>
              <a:gd name="connsiteX3-57" fmla="*/ 2655784 w 2655784"/>
              <a:gd name="connsiteY3-58" fmla="*/ 183541 h 2737024"/>
              <a:gd name="connsiteX4-59" fmla="*/ 2655784 w 2655784"/>
              <a:gd name="connsiteY4-60" fmla="*/ 2553483 h 2737024"/>
              <a:gd name="connsiteX5-61" fmla="*/ 2472243 w 2655784"/>
              <a:gd name="connsiteY5-62" fmla="*/ 2737024 h 2737024"/>
              <a:gd name="connsiteX6-63" fmla="*/ 183541 w 2655784"/>
              <a:gd name="connsiteY6-64" fmla="*/ 2737024 h 2737024"/>
              <a:gd name="connsiteX7-65" fmla="*/ 0 w 2655784"/>
              <a:gd name="connsiteY7-66" fmla="*/ 2553483 h 2737024"/>
              <a:gd name="connsiteX8-67" fmla="*/ 0 w 2655784"/>
              <a:gd name="connsiteY8-68" fmla="*/ 183541 h 2737024"/>
              <a:gd name="connsiteX9-69" fmla="*/ 183541 w 2655784"/>
              <a:gd name="connsiteY9-70" fmla="*/ 0 h 2737024"/>
              <a:gd name="connsiteX10-71" fmla="*/ 607812 w 2655784"/>
              <a:gd name="connsiteY10-72" fmla="*/ 0 h 2737024"/>
              <a:gd name="connsiteX0-73" fmla="*/ 2047972 w 2655784"/>
              <a:gd name="connsiteY0-74" fmla="*/ 0 h 2737024"/>
              <a:gd name="connsiteX1-75" fmla="*/ 2472243 w 2655784"/>
              <a:gd name="connsiteY1-76" fmla="*/ 0 h 2737024"/>
              <a:gd name="connsiteX2-77" fmla="*/ 2655784 w 2655784"/>
              <a:gd name="connsiteY2-78" fmla="*/ 183541 h 2737024"/>
              <a:gd name="connsiteX3-79" fmla="*/ 2655784 w 2655784"/>
              <a:gd name="connsiteY3-80" fmla="*/ 2553483 h 2737024"/>
              <a:gd name="connsiteX4-81" fmla="*/ 2472243 w 2655784"/>
              <a:gd name="connsiteY4-82" fmla="*/ 2737024 h 2737024"/>
              <a:gd name="connsiteX5-83" fmla="*/ 183541 w 2655784"/>
              <a:gd name="connsiteY5-84" fmla="*/ 2737024 h 2737024"/>
              <a:gd name="connsiteX6-85" fmla="*/ 0 w 2655784"/>
              <a:gd name="connsiteY6-86" fmla="*/ 2553483 h 2737024"/>
              <a:gd name="connsiteX7-87" fmla="*/ 0 w 2655784"/>
              <a:gd name="connsiteY7-88" fmla="*/ 183541 h 2737024"/>
              <a:gd name="connsiteX8-89" fmla="*/ 183541 w 2655784"/>
              <a:gd name="connsiteY8-90" fmla="*/ 0 h 2737024"/>
              <a:gd name="connsiteX9-91" fmla="*/ 607812 w 2655784"/>
              <a:gd name="connsiteY9-92" fmla="*/ 0 h 2737024"/>
            </a:gdLst>
            <a:ahLst/>
            <a:cxnLst>
              <a:cxn ang="0">
                <a:pos x="connsiteX0-73" y="connsiteY0-74"/>
              </a:cxn>
              <a:cxn ang="0">
                <a:pos x="connsiteX1-75" y="connsiteY1-76"/>
              </a:cxn>
              <a:cxn ang="0">
                <a:pos x="connsiteX2-77" y="connsiteY2-78"/>
              </a:cxn>
              <a:cxn ang="0">
                <a:pos x="connsiteX3-79" y="connsiteY3-80"/>
              </a:cxn>
              <a:cxn ang="0">
                <a:pos x="connsiteX4-81" y="connsiteY4-82"/>
              </a:cxn>
              <a:cxn ang="0">
                <a:pos x="connsiteX5-83" y="connsiteY5-84"/>
              </a:cxn>
              <a:cxn ang="0">
                <a:pos x="connsiteX6-85" y="connsiteY6-86"/>
              </a:cxn>
              <a:cxn ang="0">
                <a:pos x="connsiteX7-87" y="connsiteY7-88"/>
              </a:cxn>
              <a:cxn ang="0">
                <a:pos x="connsiteX8-89" y="connsiteY8-90"/>
              </a:cxn>
              <a:cxn ang="0">
                <a:pos x="connsiteX9-91" y="connsiteY9-92"/>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rgbClr val="FDFDFD"/>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17" name="圆角矩形 16"/>
          <p:cNvSpPr/>
          <p:nvPr/>
        </p:nvSpPr>
        <p:spPr>
          <a:xfrm>
            <a:off x="6317928" y="1990006"/>
            <a:ext cx="2303462" cy="1439862"/>
          </a:xfrm>
          <a:prstGeom prst="roundRect">
            <a:avLst>
              <a:gd name="adj" fmla="val 10671"/>
            </a:avLst>
          </a:prstGeom>
          <a:blipFill>
            <a:blip r:embed="rId4" cstate="email">
              <a:extLst>
                <a:ext uri="{28A0092B-C50C-407E-A947-70E740481C1C}">
                  <a14:useLocalDpi xmlns:a14="http://schemas.microsoft.com/office/drawing/2010/main"/>
                </a:ext>
              </a:extLst>
            </a:blip>
            <a:srcRect/>
            <a:stretch>
              <a:fillRect/>
            </a:stretch>
          </a:blipFill>
          <a:ln w="9525">
            <a:solidFill>
              <a:srgbClr val="FDFDFD"/>
            </a:solidFill>
            <a:round/>
          </a:ln>
          <a:effectLst>
            <a:outerShdw blurRad="114300" dist="38100" dir="5400000" algn="t" rotWithShape="0">
              <a:prstClr val="black">
                <a:alpha val="25000"/>
              </a:prstClr>
            </a:outerShdw>
          </a:effectLst>
        </p:spPr>
        <p:txBody>
          <a:bodyPr wrap="none" anchor="ctr"/>
          <a:lstStyle/>
          <a:p>
            <a:pPr>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18" name="文本框 42"/>
          <p:cNvSpPr txBox="1"/>
          <p:nvPr/>
        </p:nvSpPr>
        <p:spPr>
          <a:xfrm>
            <a:off x="6749728" y="1491630"/>
            <a:ext cx="1439862" cy="338138"/>
          </a:xfrm>
          <a:prstGeom prst="rect">
            <a:avLst/>
          </a:prstGeom>
          <a:noFill/>
        </p:spPr>
        <p:txBody>
          <a:bodyPr>
            <a:spAutoFit/>
          </a:bodyPr>
          <a:lstStyle/>
          <a:p>
            <a:pPr>
              <a:spcBef>
                <a:spcPts val="0"/>
              </a:spcBef>
              <a:spcAft>
                <a:spcPts val="0"/>
              </a:spcAft>
              <a:defRPr/>
            </a:pPr>
            <a:r>
              <a:rPr lang="zh-CN" altLang="en-US" sz="1600" dirty="0">
                <a:solidFill>
                  <a:schemeClr val="bg1"/>
                </a:solidFill>
                <a:latin typeface="微软雅黑" pitchFamily="34" charset="-122"/>
                <a:ea typeface="微软雅黑" pitchFamily="34" charset="-122"/>
              </a:rPr>
              <a:t>请输入子标题</a:t>
            </a:r>
          </a:p>
        </p:txBody>
      </p:sp>
      <p:sp>
        <p:nvSpPr>
          <p:cNvPr id="19" name="文本框 43"/>
          <p:cNvSpPr txBox="1"/>
          <p:nvPr/>
        </p:nvSpPr>
        <p:spPr>
          <a:xfrm>
            <a:off x="6554465" y="3556868"/>
            <a:ext cx="1831975" cy="757130"/>
          </a:xfrm>
          <a:prstGeom prst="rect">
            <a:avLst/>
          </a:prstGeom>
          <a:noFill/>
        </p:spPr>
        <p:txBody>
          <a:bodyPr>
            <a:spAutoFit/>
          </a:bodyPr>
          <a:lstStyle/>
          <a:p>
            <a:pPr algn="dist">
              <a:lnSpc>
                <a:spcPct val="120000"/>
              </a:lnSpc>
              <a:spcBef>
                <a:spcPts val="0"/>
              </a:spcBef>
              <a:spcAft>
                <a:spcPts val="0"/>
              </a:spcAft>
              <a:defRPr/>
            </a:pPr>
            <a:r>
              <a:rPr lang="zh-CN" altLang="en-US" sz="1200" dirty="0">
                <a:solidFill>
                  <a:schemeClr val="bg1"/>
                </a:solidFill>
                <a:latin typeface="微软雅黑" pitchFamily="34" charset="-122"/>
                <a:ea typeface="微软雅黑" pitchFamily="34" charset="-122"/>
              </a:rPr>
              <a:t>请输入文本请输入文本请输入文本请输入文本</a:t>
            </a:r>
            <a:endParaRPr lang="en-US" altLang="zh-CN" sz="1200" dirty="0">
              <a:solidFill>
                <a:schemeClr val="bg1"/>
              </a:solidFill>
              <a:latin typeface="微软雅黑" pitchFamily="34" charset="-122"/>
              <a:ea typeface="微软雅黑" pitchFamily="34" charset="-122"/>
            </a:endParaRPr>
          </a:p>
          <a:p>
            <a:pPr algn="dist">
              <a:lnSpc>
                <a:spcPct val="120000"/>
              </a:lnSpc>
              <a:spcBef>
                <a:spcPts val="0"/>
              </a:spcBef>
              <a:spcAft>
                <a:spcPts val="0"/>
              </a:spcAft>
              <a:defRPr/>
            </a:pPr>
            <a:r>
              <a:rPr lang="zh-CN" altLang="en-US" sz="1200" dirty="0">
                <a:solidFill>
                  <a:schemeClr val="bg1"/>
                </a:solidFill>
                <a:latin typeface="微软雅黑" pitchFamily="34" charset="-122"/>
                <a:ea typeface="微软雅黑" pitchFamily="34" charset="-122"/>
              </a:rPr>
              <a:t>请输入文本请输入文本</a:t>
            </a:r>
          </a:p>
        </p:txBody>
      </p:sp>
      <p:grpSp>
        <p:nvGrpSpPr>
          <p:cNvPr id="20" name="组合 19"/>
          <p:cNvGrpSpPr/>
          <p:nvPr/>
        </p:nvGrpSpPr>
        <p:grpSpPr>
          <a:xfrm>
            <a:off x="57150" y="63020"/>
            <a:ext cx="1662226" cy="538969"/>
            <a:chOff x="937933" y="1921877"/>
            <a:chExt cx="9099588" cy="2950504"/>
          </a:xfrm>
        </p:grpSpPr>
        <p:sp>
          <p:nvSpPr>
            <p:cNvPr id="21" name="文本框 20"/>
            <p:cNvSpPr txBox="1"/>
            <p:nvPr/>
          </p:nvSpPr>
          <p:spPr>
            <a:xfrm>
              <a:off x="2708323" y="3103263"/>
              <a:ext cx="7329198" cy="1769118"/>
            </a:xfrm>
            <a:prstGeom prst="rect">
              <a:avLst/>
            </a:prstGeom>
            <a:noFill/>
          </p:spPr>
          <p:txBody>
            <a:bodyPr wrap="non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cxnSp>
          <p:nvCxnSpPr>
            <p:cNvPr id="22" name="直接连接符 21"/>
            <p:cNvCxnSpPr/>
            <p:nvPr/>
          </p:nvCxnSpPr>
          <p:spPr>
            <a:xfrm flipV="1">
              <a:off x="937933" y="2505634"/>
              <a:ext cx="2738282" cy="21918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1411843" y="1921877"/>
              <a:ext cx="1825135" cy="1943393"/>
            </a:xfrm>
            <a:custGeom>
              <a:avLst/>
              <a:gdLst/>
              <a:ahLst/>
              <a:cxnLst/>
              <a:rect l="l" t="t" r="r" b="b"/>
              <a:pathLst>
                <a:path w="1825135" h="1943393">
                  <a:moveTo>
                    <a:pt x="172608" y="152740"/>
                  </a:moveTo>
                  <a:lnTo>
                    <a:pt x="172608" y="1790654"/>
                  </a:lnTo>
                  <a:lnTo>
                    <a:pt x="620892" y="1790654"/>
                  </a:lnTo>
                  <a:lnTo>
                    <a:pt x="620892" y="152740"/>
                  </a:lnTo>
                  <a:close/>
                  <a:moveTo>
                    <a:pt x="1219145" y="0"/>
                  </a:moveTo>
                  <a:lnTo>
                    <a:pt x="1687297" y="0"/>
                  </a:lnTo>
                  <a:cubicBezTo>
                    <a:pt x="1727862" y="0"/>
                    <a:pt x="1760977" y="12832"/>
                    <a:pt x="1786640" y="38495"/>
                  </a:cubicBezTo>
                  <a:cubicBezTo>
                    <a:pt x="1812304" y="64159"/>
                    <a:pt x="1825135" y="97273"/>
                    <a:pt x="1825135" y="137838"/>
                  </a:cubicBezTo>
                  <a:lnTo>
                    <a:pt x="1825135" y="550111"/>
                  </a:lnTo>
                  <a:cubicBezTo>
                    <a:pt x="1825135" y="599782"/>
                    <a:pt x="1809820" y="656490"/>
                    <a:pt x="1779189" y="720235"/>
                  </a:cubicBezTo>
                  <a:lnTo>
                    <a:pt x="1591213" y="1111626"/>
                  </a:lnTo>
                  <a:lnTo>
                    <a:pt x="1301821" y="1341849"/>
                  </a:lnTo>
                  <a:lnTo>
                    <a:pt x="1651286" y="615925"/>
                  </a:lnTo>
                  <a:lnTo>
                    <a:pt x="1651286" y="152740"/>
                  </a:lnTo>
                  <a:lnTo>
                    <a:pt x="1255156" y="152740"/>
                  </a:lnTo>
                  <a:lnTo>
                    <a:pt x="1255156" y="589848"/>
                  </a:lnTo>
                  <a:lnTo>
                    <a:pt x="1081306" y="589848"/>
                  </a:lnTo>
                  <a:lnTo>
                    <a:pt x="1081306" y="137838"/>
                  </a:lnTo>
                  <a:cubicBezTo>
                    <a:pt x="1081306" y="97273"/>
                    <a:pt x="1094138" y="64159"/>
                    <a:pt x="1119802" y="38495"/>
                  </a:cubicBezTo>
                  <a:cubicBezTo>
                    <a:pt x="1145465" y="12832"/>
                    <a:pt x="1178580" y="0"/>
                    <a:pt x="1219145" y="0"/>
                  </a:cubicBezTo>
                  <a:close/>
                  <a:moveTo>
                    <a:pt x="137838" y="0"/>
                  </a:moveTo>
                  <a:lnTo>
                    <a:pt x="653179" y="0"/>
                  </a:lnTo>
                  <a:cubicBezTo>
                    <a:pt x="693744" y="0"/>
                    <a:pt x="727272" y="12832"/>
                    <a:pt x="753763" y="38495"/>
                  </a:cubicBezTo>
                  <a:cubicBezTo>
                    <a:pt x="780255" y="64159"/>
                    <a:pt x="793501" y="97273"/>
                    <a:pt x="793501" y="137838"/>
                  </a:cubicBezTo>
                  <a:lnTo>
                    <a:pt x="793501" y="1746238"/>
                  </a:lnTo>
                  <a:lnTo>
                    <a:pt x="545676" y="1943393"/>
                  </a:lnTo>
                  <a:lnTo>
                    <a:pt x="137838" y="1943393"/>
                  </a:lnTo>
                  <a:cubicBezTo>
                    <a:pt x="97273" y="1943393"/>
                    <a:pt x="64159" y="1930561"/>
                    <a:pt x="38496" y="1904898"/>
                  </a:cubicBezTo>
                  <a:cubicBezTo>
                    <a:pt x="12832" y="1879234"/>
                    <a:pt x="0" y="1846120"/>
                    <a:pt x="0" y="1805555"/>
                  </a:cubicBezTo>
                  <a:lnTo>
                    <a:pt x="0" y="137838"/>
                  </a:lnTo>
                  <a:cubicBezTo>
                    <a:pt x="0" y="97273"/>
                    <a:pt x="12832" y="64159"/>
                    <a:pt x="38496" y="38495"/>
                  </a:cubicBezTo>
                  <a:cubicBezTo>
                    <a:pt x="64159" y="12832"/>
                    <a:pt x="97273" y="0"/>
                    <a:pt x="137838" y="0"/>
                  </a:cubicBezTo>
                  <a:close/>
                </a:path>
              </a:pathLst>
            </a:custGeom>
            <a:solidFill>
              <a:schemeClr val="bg1"/>
            </a:solidFill>
            <a:ln>
              <a:noFill/>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endParaRPr lang="zh-CN" altLang="en-US" sz="15000" dirty="0">
                <a:solidFill>
                  <a:schemeClr val="bg1"/>
                </a:solidFill>
                <a:latin typeface="Agency FB" panose="020B0503020202020204" pitchFamily="34" charset="0"/>
              </a:endParaRPr>
            </a:p>
          </p:txBody>
        </p:sp>
      </p:grpSp>
    </p:spTree>
    <p:extLst>
      <p:ext uri="{BB962C8B-B14F-4D97-AF65-F5344CB8AC3E}">
        <p14:creationId xmlns:p14="http://schemas.microsoft.com/office/powerpoint/2010/main" val="22801987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heel(1)">
                                      <p:cBhvr>
                                        <p:cTn id="12" dur="2000"/>
                                        <p:tgtEl>
                                          <p:spTgt spid="8"/>
                                        </p:tgtEl>
                                      </p:cBhvr>
                                    </p:animEffect>
                                  </p:childTnLst>
                                </p:cTn>
                              </p:par>
                            </p:childTnLst>
                          </p:cTn>
                        </p:par>
                        <p:par>
                          <p:cTn id="13" fill="hold">
                            <p:stCondLst>
                              <p:cond delay="2500"/>
                            </p:stCondLst>
                            <p:childTnLst>
                              <p:par>
                                <p:cTn id="14" presetID="22" presetClass="entr" presetSubtype="8"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par>
                          <p:cTn id="17" fill="hold">
                            <p:stCondLst>
                              <p:cond delay="3000"/>
                            </p:stCondLst>
                            <p:childTnLst>
                              <p:par>
                                <p:cTn id="18" presetID="42"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21" presetClass="entr" presetSubtype="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heel(1)">
                                      <p:cBhvr>
                                        <p:cTn id="31" dur="2000"/>
                                        <p:tgtEl>
                                          <p:spTgt spid="12"/>
                                        </p:tgtEl>
                                      </p:cBhvr>
                                    </p:animEffect>
                                  </p:childTnLst>
                                </p:cTn>
                              </p:par>
                            </p:childTnLst>
                          </p:cTn>
                        </p:par>
                        <p:par>
                          <p:cTn id="32" fill="hold">
                            <p:stCondLst>
                              <p:cond delay="60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6500"/>
                            </p:stCondLst>
                            <p:childTnLst>
                              <p:par>
                                <p:cTn id="37" presetID="42"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1000" fill="hold"/>
                                        <p:tgtEl>
                                          <p:spTgt spid="1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1000"/>
                                        <p:tgtEl>
                                          <p:spTgt spid="15"/>
                                        </p:tgtEl>
                                      </p:cBhvr>
                                    </p:animEffect>
                                    <p:anim calcmode="lin" valueType="num">
                                      <p:cBhvr>
                                        <p:cTn id="45" dur="1000" fill="hold"/>
                                        <p:tgtEl>
                                          <p:spTgt spid="15"/>
                                        </p:tgtEl>
                                        <p:attrNameLst>
                                          <p:attrName>ppt_x</p:attrName>
                                        </p:attrNameLst>
                                      </p:cBhvr>
                                      <p:tavLst>
                                        <p:tav tm="0">
                                          <p:val>
                                            <p:strVal val="#ppt_x"/>
                                          </p:val>
                                        </p:tav>
                                        <p:tav tm="100000">
                                          <p:val>
                                            <p:strVal val="#ppt_x"/>
                                          </p:val>
                                        </p:tav>
                                      </p:tavLst>
                                    </p:anim>
                                    <p:anim calcmode="lin" valueType="num">
                                      <p:cBhvr>
                                        <p:cTn id="46" dur="1000" fill="hold"/>
                                        <p:tgtEl>
                                          <p:spTgt spid="15"/>
                                        </p:tgtEl>
                                        <p:attrNameLst>
                                          <p:attrName>ppt_y</p:attrName>
                                        </p:attrNameLst>
                                      </p:cBhvr>
                                      <p:tavLst>
                                        <p:tav tm="0">
                                          <p:val>
                                            <p:strVal val="#ppt_y+.1"/>
                                          </p:val>
                                        </p:tav>
                                        <p:tav tm="100000">
                                          <p:val>
                                            <p:strVal val="#ppt_y"/>
                                          </p:val>
                                        </p:tav>
                                      </p:tavLst>
                                    </p:anim>
                                  </p:childTnLst>
                                </p:cTn>
                              </p:par>
                            </p:childTnLst>
                          </p:cTn>
                        </p:par>
                        <p:par>
                          <p:cTn id="47" fill="hold">
                            <p:stCondLst>
                              <p:cond delay="7500"/>
                            </p:stCondLst>
                            <p:childTnLst>
                              <p:par>
                                <p:cTn id="48" presetID="21" presetClass="entr" presetSubtype="1"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heel(1)">
                                      <p:cBhvr>
                                        <p:cTn id="50" dur="2000"/>
                                        <p:tgtEl>
                                          <p:spTgt spid="16"/>
                                        </p:tgtEl>
                                      </p:cBhvr>
                                    </p:animEffect>
                                  </p:childTnLst>
                                </p:cTn>
                              </p:par>
                            </p:childTnLst>
                          </p:cTn>
                        </p:par>
                        <p:par>
                          <p:cTn id="51" fill="hold">
                            <p:stCondLst>
                              <p:cond delay="9500"/>
                            </p:stCondLst>
                            <p:childTnLst>
                              <p:par>
                                <p:cTn id="52" presetID="22" presetClass="entr" presetSubtype="8"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left)">
                                      <p:cBhvr>
                                        <p:cTn id="54" dur="500"/>
                                        <p:tgtEl>
                                          <p:spTgt spid="18"/>
                                        </p:tgtEl>
                                      </p:cBhvr>
                                    </p:animEffect>
                                  </p:childTnLst>
                                </p:cTn>
                              </p:par>
                            </p:childTnLst>
                          </p:cTn>
                        </p:par>
                        <p:par>
                          <p:cTn id="55" fill="hold">
                            <p:stCondLst>
                              <p:cond delay="10000"/>
                            </p:stCondLst>
                            <p:childTnLst>
                              <p:par>
                                <p:cTn id="56" presetID="42" presetClass="entr" presetSubtype="0"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1000"/>
                                        <p:tgtEl>
                                          <p:spTgt spid="17"/>
                                        </p:tgtEl>
                                      </p:cBhvr>
                                    </p:animEffect>
                                    <p:anim calcmode="lin" valueType="num">
                                      <p:cBhvr>
                                        <p:cTn id="59" dur="1000" fill="hold"/>
                                        <p:tgtEl>
                                          <p:spTgt spid="17"/>
                                        </p:tgtEl>
                                        <p:attrNameLst>
                                          <p:attrName>ppt_x</p:attrName>
                                        </p:attrNameLst>
                                      </p:cBhvr>
                                      <p:tavLst>
                                        <p:tav tm="0">
                                          <p:val>
                                            <p:strVal val="#ppt_x"/>
                                          </p:val>
                                        </p:tav>
                                        <p:tav tm="100000">
                                          <p:val>
                                            <p:strVal val="#ppt_x"/>
                                          </p:val>
                                        </p:tav>
                                      </p:tavLst>
                                    </p:anim>
                                    <p:anim calcmode="lin" valueType="num">
                                      <p:cBhvr>
                                        <p:cTn id="60" dur="1000" fill="hold"/>
                                        <p:tgtEl>
                                          <p:spTgt spid="17"/>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1000"/>
                                        <p:tgtEl>
                                          <p:spTgt spid="19"/>
                                        </p:tgtEl>
                                      </p:cBhvr>
                                    </p:animEffect>
                                    <p:anim calcmode="lin" valueType="num">
                                      <p:cBhvr>
                                        <p:cTn id="64" dur="1000" fill="hold"/>
                                        <p:tgtEl>
                                          <p:spTgt spid="19"/>
                                        </p:tgtEl>
                                        <p:attrNameLst>
                                          <p:attrName>ppt_x</p:attrName>
                                        </p:attrNameLst>
                                      </p:cBhvr>
                                      <p:tavLst>
                                        <p:tav tm="0">
                                          <p:val>
                                            <p:strVal val="#ppt_x"/>
                                          </p:val>
                                        </p:tav>
                                        <p:tav tm="100000">
                                          <p:val>
                                            <p:strVal val="#ppt_x"/>
                                          </p:val>
                                        </p:tav>
                                      </p:tavLst>
                                    </p:anim>
                                    <p:anim calcmode="lin" valueType="num">
                                      <p:cBhvr>
                                        <p:cTn id="6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1" grpId="0"/>
      <p:bldP spid="12" grpId="0" animBg="1"/>
      <p:bldP spid="13" grpId="0" animBg="1"/>
      <p:bldP spid="14" grpId="0"/>
      <p:bldP spid="15" grpId="0"/>
      <p:bldP spid="16" grpId="0" animBg="1"/>
      <p:bldP spid="17" grpId="0" animBg="1"/>
      <p:bldP spid="18" grpId="0"/>
      <p:bldP spid="19"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19</TotalTime>
  <Words>2061</Words>
  <Application>Microsoft Office PowerPoint</Application>
  <PresentationFormat>全屏显示(16:9)</PresentationFormat>
  <Paragraphs>202</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蓝色梦幻</dc:title>
  <dc:creator>第一PPT</dc:creator>
  <cp:keywords>www.1ppt.com</cp:keywords>
  <cp:lastModifiedBy>Windows User</cp:lastModifiedBy>
  <cp:revision>4</cp:revision>
  <dcterms:created xsi:type="dcterms:W3CDTF">2016-12-14T11:46:41Z</dcterms:created>
  <dcterms:modified xsi:type="dcterms:W3CDTF">2018-11-10T03:19:51Z</dcterms:modified>
</cp:coreProperties>
</file>